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8.9-->
<p:presentation xmlns:r="http://schemas.openxmlformats.org/officeDocument/2006/relationships" xmlns:a="http://schemas.openxmlformats.org/drawingml/2006/main" xmlns:p="http://schemas.openxmlformats.org/presentationml/2006/main" showSpecialPlsOnTitleSld="0" saveSubsetFonts="1">
  <p:sldMasterIdLst>
    <p:sldMasterId id="2147483648" r:id="rId1"/>
  </p:sldMasterIdLst>
  <p:notesMasterIdLst>
    <p:notesMasterId r:id="rId2"/>
  </p:notesMasterIdLst>
  <p:handoutMasterIdLst>
    <p:handoutMasterId r:id="rId3"/>
  </p:handoutMasterIdLst>
  <p:sldIdLst>
    <p:sldId id="502" r:id="rId4"/>
    <p:sldId id="496" r:id="rId5"/>
    <p:sldId id="497" r:id="rId6"/>
    <p:sldId id="491" r:id="rId7"/>
    <p:sldId id="498" r:id="rId8"/>
    <p:sldId id="507" r:id="rId9"/>
    <p:sldId id="508" r:id="rId10"/>
    <p:sldId id="504" r:id="rId11"/>
    <p:sldId id="503" r:id="rId12"/>
    <p:sldId id="499" r:id="rId13"/>
    <p:sldId id="500" r:id="rId14"/>
    <p:sldId id="443" r:id="rId15"/>
  </p:sldIdLst>
  <p:sldSz cx="9144000" cy="5143500" type="screen16x9"/>
  <p:notesSz cx="6808788" cy="9940925"/>
  <p:custDataLst>
    <p:tags r:id="rId16"/>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87">
          <p15:clr>
            <a:srgbClr val="A4A3A4"/>
          </p15:clr>
        </p15:guide>
        <p15:guide id="2" orient="horz" pos="1152">
          <p15:clr>
            <a:srgbClr val="A4A3A4"/>
          </p15:clr>
        </p15:guide>
        <p15:guide id="3" orient="horz" pos="2833">
          <p15:clr>
            <a:srgbClr val="A4A3A4"/>
          </p15:clr>
        </p15:guide>
        <p15:guide id="4" orient="horz" pos="2107">
          <p15:clr>
            <a:srgbClr val="A4A3A4"/>
          </p15:clr>
        </p15:guide>
        <p15:guide id="5" pos="361">
          <p15:clr>
            <a:srgbClr val="A4A3A4"/>
          </p15:clr>
        </p15:guide>
        <p15:guide id="6" pos="4298">
          <p15:clr>
            <a:srgbClr val="A4A3A4"/>
          </p15:clr>
        </p15:guide>
        <p15:guide id="7" pos="5594">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557630"/>
    <a:srgbClr val="58A618"/>
    <a:srgbClr val="D52B1E"/>
    <a:srgbClr val="00A599"/>
    <a:srgbClr val="C50084"/>
    <a:srgbClr val="FFA100"/>
    <a:srgbClr val="6A813B"/>
    <a:srgbClr val="AAA38E"/>
    <a:srgbClr val="BEC5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3CC09C39-9CE5-446E-AEAF-915892A51F0D}"/>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69" autoAdjust="0"/>
    <p:restoredTop sz="89706" autoAdjust="0"/>
  </p:normalViewPr>
  <p:slideViewPr>
    <p:cSldViewPr snapToGrid="0">
      <p:cViewPr varScale="1">
        <p:scale>
          <a:sx n="146" d="100"/>
          <a:sy n="146" d="100"/>
        </p:scale>
        <p:origin x="720" y="108"/>
      </p:cViewPr>
      <p:guideLst>
        <p:guide orient="horz" pos="887"/>
        <p:guide orient="horz" pos="1152"/>
        <p:guide orient="horz" pos="2833"/>
        <p:guide orient="horz" pos="2107"/>
        <p:guide pos="361"/>
        <p:guide pos="4298"/>
        <p:guide pos="5594"/>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9" d="100"/>
          <a:sy n="79" d="100"/>
        </p:scale>
        <p:origin x="-3912" y="-90"/>
      </p:cViewPr>
      <p:guideLst>
        <p:guide orient="horz" pos="3131"/>
        <p:guide pos="2144"/>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notesMaster" Target="notesMasters/notesMaster1.xml" /><Relationship Id="rId20" Type="http://schemas.openxmlformats.org/officeDocument/2006/relationships/tableStyles" Target="tableStyles.xml" /><Relationship Id="rId3" Type="http://schemas.openxmlformats.org/officeDocument/2006/relationships/handoutMaster" Target="handoutMasters/handout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50108" cy="497676"/>
          </a:xfrm>
          <a:prstGeom prst="rect">
            <a:avLst/>
          </a:prstGeom>
        </p:spPr>
        <p:txBody>
          <a:bodyPr vert="horz" lIns="90580" tIns="45290" rIns="90580" bIns="45290" rtlCol="0"/>
          <a:lstStyle>
            <a:lvl1pPr algn="l">
              <a:defRPr sz="1200"/>
            </a:lvl1pPr>
          </a:lstStyle>
          <a:p>
            <a:endParaRPr lang="en-GB"/>
          </a:p>
        </p:txBody>
      </p:sp>
      <p:sp>
        <p:nvSpPr>
          <p:cNvPr id="3" name="Date Placeholder 2"/>
          <p:cNvSpPr>
            <a:spLocks noGrp="1"/>
          </p:cNvSpPr>
          <p:nvPr>
            <p:ph type="dt" sz="quarter" idx="1"/>
          </p:nvPr>
        </p:nvSpPr>
        <p:spPr>
          <a:xfrm>
            <a:off x="3857110" y="0"/>
            <a:ext cx="2950108" cy="497676"/>
          </a:xfrm>
          <a:prstGeom prst="rect">
            <a:avLst/>
          </a:prstGeom>
        </p:spPr>
        <p:txBody>
          <a:bodyPr vert="horz" lIns="90580" tIns="45290" rIns="90580" bIns="45290" rtlCol="0"/>
          <a:lstStyle>
            <a:lvl1pPr algn="r">
              <a:defRPr sz="1200"/>
            </a:lvl1pPr>
          </a:lstStyle>
          <a:p>
            <a:fld id="{4ACABF49-9B2B-494E-A5E7-FC5144A0097E}" type="datetimeFigureOut">
              <a:rPr lang="en-GB" smtClean="0"/>
              <a:t>10/01/2023</a:t>
            </a:fld>
            <a:endParaRPr lang="en-GB"/>
          </a:p>
        </p:txBody>
      </p:sp>
      <p:sp>
        <p:nvSpPr>
          <p:cNvPr id="4" name="Footer Placeholder 3"/>
          <p:cNvSpPr>
            <a:spLocks noGrp="1"/>
          </p:cNvSpPr>
          <p:nvPr>
            <p:ph type="ftr" sz="quarter" idx="2"/>
          </p:nvPr>
        </p:nvSpPr>
        <p:spPr>
          <a:xfrm>
            <a:off x="0" y="9441674"/>
            <a:ext cx="2950108" cy="497676"/>
          </a:xfrm>
          <a:prstGeom prst="rect">
            <a:avLst/>
          </a:prstGeom>
        </p:spPr>
        <p:txBody>
          <a:bodyPr vert="horz" lIns="90580" tIns="45290" rIns="90580" bIns="45290" rtlCol="0" anchor="b"/>
          <a:lstStyle>
            <a:lvl1pPr algn="l">
              <a:defRPr sz="1200"/>
            </a:lvl1pPr>
          </a:lstStyle>
          <a:p>
            <a:endParaRPr lang="en-GB"/>
          </a:p>
        </p:txBody>
      </p:sp>
      <p:sp>
        <p:nvSpPr>
          <p:cNvPr id="5" name="Slide Number Placeholder 4"/>
          <p:cNvSpPr>
            <a:spLocks noGrp="1"/>
          </p:cNvSpPr>
          <p:nvPr>
            <p:ph type="sldNum" sz="quarter" idx="3"/>
          </p:nvPr>
        </p:nvSpPr>
        <p:spPr>
          <a:xfrm>
            <a:off x="3857110" y="9441674"/>
            <a:ext cx="2950108" cy="497676"/>
          </a:xfrm>
          <a:prstGeom prst="rect">
            <a:avLst/>
          </a:prstGeom>
        </p:spPr>
        <p:txBody>
          <a:bodyPr vert="horz" lIns="90580" tIns="45290" rIns="90580" bIns="45290" rtlCol="0" anchor="b"/>
          <a:lstStyle>
            <a:lvl1pPr algn="r">
              <a:defRPr sz="1200"/>
            </a:lvl1pPr>
          </a:lstStyle>
          <a:p>
            <a:fld id="{1AF17BBD-B601-44F3-B6FA-01A32DB9DF64}" type="slidenum">
              <a:rPr lang="en-GB" smtClean="0"/>
              <a:t>‹#›</a:t>
            </a:fld>
            <a:endParaRPr lang="en-GB"/>
          </a:p>
        </p:txBody>
      </p:sp>
    </p:spTree>
    <p:extLst>
      <p:ext uri="{BB962C8B-B14F-4D97-AF65-F5344CB8AC3E}">
        <p14:creationId xmlns:p14="http://schemas.microsoft.com/office/powerpoint/2010/main" val="3565668737"/>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1" y="1"/>
            <a:ext cx="2950475" cy="497046"/>
          </a:xfrm>
          <a:prstGeom prst="rect">
            <a:avLst/>
          </a:prstGeom>
        </p:spPr>
        <p:txBody>
          <a:bodyPr vert="horz" lIns="95708" tIns="47854" rIns="95708" bIns="47854" rtlCol="0"/>
          <a:lstStyle>
            <a:lvl1pPr algn="l">
              <a:defRPr sz="1300"/>
            </a:lvl1pPr>
          </a:lstStyle>
          <a:p>
            <a:endParaRPr lang="en-GB"/>
          </a:p>
        </p:txBody>
      </p:sp>
      <p:sp>
        <p:nvSpPr>
          <p:cNvPr id="3" name="Date Placeholder 2"/>
          <p:cNvSpPr>
            <a:spLocks noGrp="1"/>
          </p:cNvSpPr>
          <p:nvPr>
            <p:ph type="dt" idx="1"/>
          </p:nvPr>
        </p:nvSpPr>
        <p:spPr>
          <a:xfrm>
            <a:off x="3856738" y="1"/>
            <a:ext cx="2950475" cy="497046"/>
          </a:xfrm>
          <a:prstGeom prst="rect">
            <a:avLst/>
          </a:prstGeom>
        </p:spPr>
        <p:txBody>
          <a:bodyPr vert="horz" lIns="95708" tIns="47854" rIns="95708" bIns="47854" rtlCol="0"/>
          <a:lstStyle>
            <a:lvl1pPr algn="r">
              <a:defRPr sz="1300"/>
            </a:lvl1pPr>
          </a:lstStyle>
          <a:p>
            <a:fld id="{28A40E5E-7EA0-4B84-84B8-AA0E637BE4F2}" type="datetimeFigureOut">
              <a:rPr lang="en-GB" smtClean="0"/>
              <a:t>10/01/2023</a:t>
            </a:fld>
            <a:endParaRPr lang="en-GB"/>
          </a:p>
        </p:txBody>
      </p:sp>
      <p:sp>
        <p:nvSpPr>
          <p:cNvPr id="4" name="Slide Image Placeholder 3"/>
          <p:cNvSpPr>
            <a:spLocks noGrp="1" noRot="1" noChangeAspect="1"/>
          </p:cNvSpPr>
          <p:nvPr>
            <p:ph type="sldImg" idx="2"/>
          </p:nvPr>
        </p:nvSpPr>
        <p:spPr>
          <a:xfrm>
            <a:off x="90488" y="744538"/>
            <a:ext cx="6627812" cy="3729037"/>
          </a:xfrm>
          <a:prstGeom prst="rect">
            <a:avLst/>
          </a:prstGeom>
          <a:noFill/>
          <a:ln w="12700">
            <a:solidFill>
              <a:prstClr val="black"/>
            </a:solidFill>
          </a:ln>
        </p:spPr>
      </p:sp>
      <p:sp>
        <p:nvSpPr>
          <p:cNvPr id="5" name="Notes Placeholder 4"/>
          <p:cNvSpPr>
            <a:spLocks noGrp="1"/>
          </p:cNvSpPr>
          <p:nvPr>
            <p:ph type="body" sz="quarter" idx="3"/>
          </p:nvPr>
        </p:nvSpPr>
        <p:spPr>
          <a:xfrm>
            <a:off x="680879" y="4721940"/>
            <a:ext cx="5447030" cy="4473416"/>
          </a:xfrm>
          <a:prstGeom prst="rect">
            <a:avLst/>
          </a:prstGeom>
        </p:spPr>
        <p:txBody>
          <a:bodyPr vert="horz" lIns="95708" tIns="47854" rIns="95708" bIns="4785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42154"/>
            <a:ext cx="2950475" cy="497046"/>
          </a:xfrm>
          <a:prstGeom prst="rect">
            <a:avLst/>
          </a:prstGeom>
        </p:spPr>
        <p:txBody>
          <a:bodyPr vert="horz" lIns="95708" tIns="47854" rIns="95708" bIns="47854" rtlCol="0" anchor="b"/>
          <a:lstStyle>
            <a:lvl1pPr algn="l">
              <a:defRPr sz="1300"/>
            </a:lvl1pPr>
          </a:lstStyle>
          <a:p>
            <a:endParaRPr lang="en-GB"/>
          </a:p>
        </p:txBody>
      </p:sp>
      <p:sp>
        <p:nvSpPr>
          <p:cNvPr id="7" name="Slide Number Placeholder 6"/>
          <p:cNvSpPr>
            <a:spLocks noGrp="1"/>
          </p:cNvSpPr>
          <p:nvPr>
            <p:ph type="sldNum" sz="quarter" idx="5"/>
          </p:nvPr>
        </p:nvSpPr>
        <p:spPr>
          <a:xfrm>
            <a:off x="3856738" y="9442154"/>
            <a:ext cx="2950475" cy="497046"/>
          </a:xfrm>
          <a:prstGeom prst="rect">
            <a:avLst/>
          </a:prstGeom>
        </p:spPr>
        <p:txBody>
          <a:bodyPr vert="horz" lIns="95708" tIns="47854" rIns="95708" bIns="47854" rtlCol="0" anchor="b"/>
          <a:lstStyle>
            <a:lvl1pPr algn="r">
              <a:defRPr sz="1300"/>
            </a:lvl1pPr>
          </a:lstStyle>
          <a:p>
            <a:fld id="{16A93497-DD6C-4E8D-8933-71AF6242EF67}" type="slidenum">
              <a:rPr lang="en-GB" smtClean="0"/>
              <a:t>‹#›</a:t>
            </a:fld>
            <a:endParaRPr lang="en-GB"/>
          </a:p>
        </p:txBody>
      </p:sp>
    </p:spTree>
    <p:extLst>
      <p:ext uri="{BB962C8B-B14F-4D97-AF65-F5344CB8AC3E}">
        <p14:creationId xmlns:p14="http://schemas.microsoft.com/office/powerpoint/2010/main" val="149529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a:xfrm>
            <a:off x="90488" y="744538"/>
            <a:ext cx="6627812" cy="372903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6A93497-DD6C-4E8D-8933-71AF6242EF67}" type="slidenum">
              <a:rPr lang="en-GB" smtClean="0"/>
              <a:t>12</a:t>
            </a:fld>
            <a:endParaRPr lang="en-GB"/>
          </a:p>
        </p:txBody>
      </p:sp>
    </p:spTree>
    <p:extLst>
      <p:ext uri="{BB962C8B-B14F-4D97-AF65-F5344CB8AC3E}">
        <p14:creationId xmlns:p14="http://schemas.microsoft.com/office/powerpoint/2010/main" val="4104038277"/>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image" Target="../media/image4.jpeg" /><Relationship Id="rId2"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image" Target="../media/image5.jpeg" /><Relationship Id="rId2"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image" Target="../media/image6.jpeg" /><Relationship Id="rId2"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image" Target="../media/image7.jpeg" /><Relationship Id="rId2"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image" Target="../media/image8.jpeg" /><Relationship Id="rId2"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image" Target="../media/image9.jpeg" /><Relationship Id="rId2"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image" Target="../media/image10.jpeg" /><Relationship Id="rId2"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image" Target="../media/image11.jpeg" /><Relationship Id="rId2"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2.jpeg" /><Relationship Id="rId2"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3.jpeg" /><Relationship Id="rId2"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4.jpeg" /><Relationship Id="rId2"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9.xml.rels>&#65279;<?xml version="1.0" encoding="utf-8" standalone="yes"?><Relationships xmlns="http://schemas.openxmlformats.org/package/2006/relationships"><Relationship Id="rId1" Type="http://schemas.openxmlformats.org/officeDocument/2006/relationships/image" Target="../media/image15.jpeg" /><Relationship Id="rId2" Type="http://schemas.openxmlformats.org/officeDocument/2006/relationships/slideMaster" Target="../slideMasters/slideMaster1.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Slide 1">
    <p:spTree>
      <p:nvGrpSpPr>
        <p:cNvPr id="1" name=""/>
        <p:cNvGrpSpPr/>
        <p:nvPr/>
      </p:nvGrpSpPr>
      <p:grpSpPr>
        <a:xfrm>
          <a:off x="0" y="0"/>
          <a:ext cx="0" cy="0"/>
        </a:xfrm>
      </p:grpSpPr>
      <p:pic>
        <p:nvPicPr>
          <p:cNvPr id="2" name="Picture 1" descr="06411 Firmwide PPT_images covers 02 TW.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41866"/>
            <a:ext cx="9210244" cy="5185367"/>
          </a:xfrm>
          <a:prstGeom prst="rect">
            <a:avLst/>
          </a:prstGeom>
        </p:spPr>
      </p:pic>
      <p:sp>
        <p:nvSpPr>
          <p:cNvPr id="11"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a:t>Cobranding</a:t>
            </a:r>
          </a:p>
        </p:txBody>
      </p:sp>
      <p:sp>
        <p:nvSpPr>
          <p:cNvPr id="12"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3"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4"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5"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316761319"/>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_Title Slide 2">
    <p:spTree>
      <p:nvGrpSpPr>
        <p:cNvPr id="1" name=""/>
        <p:cNvGrpSpPr/>
        <p:nvPr/>
      </p:nvGrpSpPr>
      <p:grpSpPr>
        <a:xfrm>
          <a:off x="0" y="0"/>
          <a:ext cx="0" cy="0"/>
        </a:xfrm>
      </p:grpSpPr>
      <p:pic>
        <p:nvPicPr>
          <p:cNvPr id="3" name="Picture 2" descr="06411 Firmwide PPT_images covers 02 TW3.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41866"/>
            <a:ext cx="9210244" cy="5185367"/>
          </a:xfrm>
          <a:prstGeom prst="rect">
            <a:avLst/>
          </a:prstGeom>
        </p:spPr>
      </p:pic>
      <p:sp>
        <p:nvSpPr>
          <p:cNvPr id="4"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a:t>Cobranding</a:t>
            </a:r>
          </a:p>
        </p:txBody>
      </p:sp>
      <p:sp>
        <p:nvSpPr>
          <p:cNvPr id="5"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6"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7"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4011911337"/>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Slide 2">
    <p:spTree>
      <p:nvGrpSpPr>
        <p:cNvPr id="1" name=""/>
        <p:cNvGrpSpPr/>
        <p:nvPr/>
      </p:nvGrpSpPr>
      <p:grpSpPr>
        <a:xfrm>
          <a:off x="0" y="0"/>
          <a:ext cx="0" cy="0"/>
        </a:xfrm>
      </p:grpSpPr>
      <p:pic>
        <p:nvPicPr>
          <p:cNvPr id="2" name="Picture 1" descr="06411 Firmwide PPT_images covers 02 TW2.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2" y="0"/>
            <a:ext cx="9135879" cy="5143500"/>
          </a:xfrm>
          <a:prstGeom prst="rect">
            <a:avLst/>
          </a:prstGeom>
        </p:spPr>
      </p:pic>
      <p:sp>
        <p:nvSpPr>
          <p:cNvPr id="14"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a:t>Cobranding</a:t>
            </a:r>
          </a:p>
        </p:txBody>
      </p:sp>
      <p:sp>
        <p:nvSpPr>
          <p:cNvPr id="15"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6"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320620292"/>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2_Title Slide ready for Picture">
    <p:spTree>
      <p:nvGrpSpPr>
        <p:cNvPr id="1" name=""/>
        <p:cNvGrpSpPr/>
        <p:nvPr/>
      </p:nvGrpSpPr>
      <p:grpSpPr>
        <a:xfrm>
          <a:off x="0" y="0"/>
          <a:ext cx="0" cy="0"/>
        </a:xfrm>
      </p:grpSpPr>
      <p:pic>
        <p:nvPicPr>
          <p:cNvPr id="2" name="Picture 1" descr="CT-REQ-861 Firmwide PPT_2022 update_cover slides 01 TW.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123" y="0"/>
            <a:ext cx="9135879" cy="5143500"/>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1610952077"/>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6_Title Slide ready for Picture">
    <p:spTree>
      <p:nvGrpSpPr>
        <p:cNvPr id="1" name=""/>
        <p:cNvGrpSpPr/>
        <p:nvPr/>
      </p:nvGrpSpPr>
      <p:grpSpPr>
        <a:xfrm>
          <a:off x="0" y="0"/>
          <a:ext cx="0" cy="0"/>
        </a:xfrm>
      </p:grpSpPr>
      <p:pic>
        <p:nvPicPr>
          <p:cNvPr id="3" name="Picture 2" descr="CT-REQ-861 Firmwide PPT_2022 update_cover slides 01 TW2.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2265402414"/>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0_Title Slide ready for Picture">
    <p:spTree>
      <p:nvGrpSpPr>
        <p:cNvPr id="1" name=""/>
        <p:cNvGrpSpPr/>
        <p:nvPr/>
      </p:nvGrpSpPr>
      <p:grpSpPr>
        <a:xfrm>
          <a:off x="0" y="0"/>
          <a:ext cx="0" cy="0"/>
        </a:xfrm>
      </p:grpSpPr>
      <p:pic>
        <p:nvPicPr>
          <p:cNvPr id="2" name="Picture 1" descr="CT-REQ-861 Firmwide PPT_2022 update_cover slides 01 TW3.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3727763264"/>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21_Title Slide ready for Picture">
    <p:spTree>
      <p:nvGrpSpPr>
        <p:cNvPr id="1" name=""/>
        <p:cNvGrpSpPr/>
        <p:nvPr/>
      </p:nvGrpSpPr>
      <p:grpSpPr>
        <a:xfrm>
          <a:off x="0" y="0"/>
          <a:ext cx="0" cy="0"/>
        </a:xfrm>
      </p:grpSpPr>
      <p:pic>
        <p:nvPicPr>
          <p:cNvPr id="3" name="Picture 2" descr="CT-REQ-861 Firmwide PPT_2022 update_cover slides 01 TW4.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2014542776"/>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3_Title Slide ready for Picture">
    <p:spTree>
      <p:nvGrpSpPr>
        <p:cNvPr id="1" name=""/>
        <p:cNvGrpSpPr/>
        <p:nvPr/>
      </p:nvGrpSpPr>
      <p:grpSpPr>
        <a:xfrm>
          <a:off x="0" y="0"/>
          <a:ext cx="0" cy="0"/>
        </a:xfrm>
      </p:grpSpPr>
      <p:pic>
        <p:nvPicPr>
          <p:cNvPr id="2" name="Picture 1" descr="CT-REQ-861 Firmwide PPT_2022 update_cover slides 01 TW5.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3571997284"/>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3_Title Slide ready for Picture">
    <p:spTree>
      <p:nvGrpSpPr>
        <p:cNvPr id="1" name=""/>
        <p:cNvGrpSpPr/>
        <p:nvPr/>
      </p:nvGrpSpPr>
      <p:grpSpPr>
        <a:xfrm>
          <a:off x="0" y="0"/>
          <a:ext cx="0" cy="0"/>
        </a:xfrm>
      </p:grpSpPr>
      <p:pic>
        <p:nvPicPr>
          <p:cNvPr id="3" name="Picture 2" descr="CT-REQ-861 Firmwide PPT_2022 update_cover slides 01 TW6.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3927605086"/>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9_Title Slide ready for Picture">
    <p:spTree>
      <p:nvGrpSpPr>
        <p:cNvPr id="1" name=""/>
        <p:cNvGrpSpPr/>
        <p:nvPr/>
      </p:nvGrpSpPr>
      <p:grpSpPr>
        <a:xfrm>
          <a:off x="0" y="0"/>
          <a:ext cx="0" cy="0"/>
        </a:xfrm>
      </p:grpSpPr>
      <p:pic>
        <p:nvPicPr>
          <p:cNvPr id="3" name="Picture 2" descr="CT-REQ-861 Firmwide PPT_2022 update_cover slides 01 TW7.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1574902741"/>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4_Title Slide ready for Picture">
    <p:spTree>
      <p:nvGrpSpPr>
        <p:cNvPr id="1" name=""/>
        <p:cNvGrpSpPr/>
        <p:nvPr/>
      </p:nvGrpSpPr>
      <p:grpSpPr>
        <a:xfrm>
          <a:off x="0" y="0"/>
          <a:ext cx="0" cy="0"/>
        </a:xfrm>
      </p:grpSpPr>
      <p:pic>
        <p:nvPicPr>
          <p:cNvPr id="3" name="Picture 2" descr="CT-REQ-861 Firmwide PPT_2022 update_cover slides 01 TW8.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1232102364"/>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20_Title Slide ready for Picture">
    <p:spTree>
      <p:nvGrpSpPr>
        <p:cNvPr id="1" name=""/>
        <p:cNvGrpSpPr/>
        <p:nvPr/>
      </p:nvGrpSpPr>
      <p:grpSpPr>
        <a:xfrm>
          <a:off x="0" y="0"/>
          <a:ext cx="0" cy="0"/>
        </a:xfrm>
      </p:grpSpPr>
      <p:pic>
        <p:nvPicPr>
          <p:cNvPr id="2" name="Picture 1" descr="CT-REQ-861 Firmwide PPT_2022 update_cover slides 01 TW9.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1003218112"/>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5_Title Slide ready for Picture">
    <p:spTree>
      <p:nvGrpSpPr>
        <p:cNvPr id="1" name=""/>
        <p:cNvGrpSpPr/>
        <p:nvPr/>
      </p:nvGrpSpPr>
      <p:grpSpPr>
        <a:xfrm>
          <a:off x="0" y="0"/>
          <a:ext cx="0" cy="0"/>
        </a:xfrm>
      </p:grpSpPr>
      <p:pic>
        <p:nvPicPr>
          <p:cNvPr id="3" name="Picture 2" descr="CT-REQ-861 Firmwide PPT_2022 update_cover slides 01 TW10.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123" y="0"/>
            <a:ext cx="9135879" cy="5143500"/>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770696113"/>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17_Title Slide ready for Picture">
    <p:spTree>
      <p:nvGrpSpPr>
        <p:cNvPr id="1" name=""/>
        <p:cNvGrpSpPr/>
        <p:nvPr/>
      </p:nvGrpSpPr>
      <p:grpSpPr>
        <a:xfrm>
          <a:off x="0" y="0"/>
          <a:ext cx="0" cy="0"/>
        </a:xfrm>
      </p:grpSpPr>
      <p:pic>
        <p:nvPicPr>
          <p:cNvPr id="2" name="Picture 1" descr="CT-REQ-861 Firmwide PPT_2022 update_cover slides 01 TW11.jpg"/>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4221929164"/>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Content and Title">
    <p:spTree>
      <p:nvGrpSpPr>
        <p:cNvPr id="1" name=""/>
        <p:cNvGrpSpPr/>
        <p:nvPr/>
      </p:nvGrpSpPr>
      <p:grpSpPr>
        <a:xfrm>
          <a:off x="0" y="0"/>
          <a:ext cx="0" cy="0"/>
        </a:xfrm>
      </p:grpSpPr>
      <p:sp>
        <p:nvSpPr>
          <p:cNvPr id="1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12"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cNvSpPr>
            <a:spLocks noGrp="1"/>
          </p:cNvSpPr>
          <p:nvPr>
            <p:ph sz="quarter" idx="12"/>
          </p:nvPr>
        </p:nvSpPr>
        <p:spPr>
          <a:xfrm>
            <a:off x="288000" y="900000"/>
            <a:ext cx="8568000" cy="39378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056769069"/>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Content and Title with quote">
    <p:spTree>
      <p:nvGrpSpPr>
        <p:cNvPr id="1" name=""/>
        <p:cNvGrpSpPr/>
        <p:nvPr/>
      </p:nvGrpSpPr>
      <p:grpSpPr>
        <a:xfrm>
          <a:off x="0" y="0"/>
          <a: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1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Quote Text"/>
          <p:cNvSpPr>
            <a:spLocks noGrp="1"/>
          </p:cNvSpPr>
          <p:nvPr>
            <p:ph type="body" sz="quarter" idx="13"/>
          </p:nvPr>
        </p:nvSpPr>
        <p:spPr>
          <a:xfrm>
            <a:off x="6478247" y="2410934"/>
            <a:ext cx="2377754" cy="1874881"/>
          </a:xfrm>
        </p:spPr>
        <p:txBody>
          <a:bodyPr lIns="0" rIns="0" anchor="ctr" anchorCtr="0">
            <a:normAutofit/>
          </a:bodyPr>
          <a:lstStyle>
            <a:lvl1pPr marL="0" indent="0">
              <a:spcAft>
                <a:spcPts val="600"/>
              </a:spcAft>
              <a:buNone/>
              <a:defRPr sz="2000" b="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9" name="Quote Source"/>
          <p:cNvSpPr>
            <a:spLocks noGrp="1"/>
          </p:cNvSpPr>
          <p:nvPr>
            <p:ph type="body" sz="quarter" idx="14"/>
          </p:nvPr>
        </p:nvSpPr>
        <p:spPr>
          <a:xfrm>
            <a:off x="6896159" y="4304244"/>
            <a:ext cx="1959842" cy="539701"/>
          </a:xfrm>
        </p:spPr>
        <p:txBody>
          <a:bodyPr lIns="0" rIns="0">
            <a:noAutofit/>
          </a:bodyPr>
          <a:lstStyle>
            <a:lvl1pPr marL="0" indent="0" algn="r">
              <a:spcAft>
                <a:spcPct val="0"/>
              </a:spcAft>
              <a:buNone/>
              <a:defRPr sz="1400" i="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6" name="Content"/>
          <p:cNvSpPr>
            <a:spLocks noGrp="1"/>
          </p:cNvSpPr>
          <p:nvPr>
            <p:ph sz="quarter" idx="12"/>
          </p:nvPr>
        </p:nvSpPr>
        <p:spPr>
          <a:xfrm>
            <a:off x="288002" y="900000"/>
            <a:ext cx="5498547" cy="400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Title"/>
          <p:cNvSpPr>
            <a:spLocks noGrp="1"/>
          </p:cNvSpPr>
          <p:nvPr>
            <p:ph type="title"/>
          </p:nvPr>
        </p:nvSpPr>
        <p:spPr/>
        <p:txBody>
          <a:bodyPr/>
          <a:lstStyle>
            <a:lvl1pPr>
              <a:defRPr baseline="0">
                <a:solidFill>
                  <a:srgbClr val="333333"/>
                </a:solidFill>
              </a:defRPr>
            </a:lvl1pPr>
          </a:lstStyle>
          <a:p>
            <a:r>
              <a:rPr lang="en-US"/>
              <a:t>Click to edit Master title style</a:t>
            </a:r>
            <a:endParaRPr lang="en-GB"/>
          </a:p>
        </p:txBody>
      </p:sp>
    </p:spTree>
    <p:extLst>
      <p:ext uri="{BB962C8B-B14F-4D97-AF65-F5344CB8AC3E}">
        <p14:creationId xmlns:p14="http://schemas.microsoft.com/office/powerpoint/2010/main" val="3286053071"/>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Content and Title with quote ALT">
    <p:spTree>
      <p:nvGrpSpPr>
        <p:cNvPr id="1" name=""/>
        <p:cNvGrpSpPr/>
        <p:nvPr/>
      </p:nvGrpSpPr>
      <p:grpSpPr>
        <a:xfrm>
          <a:off x="0" y="0"/>
          <a: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1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Quote Source"/>
          <p:cNvSpPr>
            <a:spLocks noGrp="1"/>
          </p:cNvSpPr>
          <p:nvPr>
            <p:ph type="body" sz="quarter" idx="14"/>
          </p:nvPr>
        </p:nvSpPr>
        <p:spPr>
          <a:xfrm>
            <a:off x="6896159" y="4304244"/>
            <a:ext cx="1959842" cy="539701"/>
          </a:xfrm>
        </p:spPr>
        <p:txBody>
          <a:bodyPr lIns="0" rIns="0">
            <a:noAutofit/>
          </a:bodyPr>
          <a:lstStyle>
            <a:lvl1pPr marL="0" indent="0" algn="r">
              <a:spcAft>
                <a:spcPct val="0"/>
              </a:spcAft>
              <a:buNone/>
              <a:defRPr sz="1400" i="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5" name="Quote Text"/>
          <p:cNvSpPr>
            <a:spLocks noGrp="1"/>
          </p:cNvSpPr>
          <p:nvPr>
            <p:ph type="body" sz="quarter" idx="13"/>
          </p:nvPr>
        </p:nvSpPr>
        <p:spPr>
          <a:xfrm>
            <a:off x="6478247" y="2410934"/>
            <a:ext cx="2377754" cy="1874881"/>
          </a:xfrm>
        </p:spPr>
        <p:txBody>
          <a:bodyPr lIns="0" rIns="0" anchor="ctr" anchorCtr="0">
            <a:normAutofit/>
          </a:bodyPr>
          <a:lstStyle>
            <a:lvl1pPr marL="0" indent="0">
              <a:spcAft>
                <a:spcPts val="600"/>
              </a:spcAft>
              <a:buNone/>
              <a:defRPr sz="2000" b="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6" name="Content"/>
          <p:cNvSpPr>
            <a:spLocks noGrp="1"/>
          </p:cNvSpPr>
          <p:nvPr>
            <p:ph sz="quarter" idx="12"/>
          </p:nvPr>
        </p:nvSpPr>
        <p:spPr>
          <a:xfrm>
            <a:off x="288002" y="900000"/>
            <a:ext cx="5498547" cy="400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88905681"/>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Content, Title, Subtitle ">
    <p:spTree>
      <p:nvGrpSpPr>
        <p:cNvPr id="1" name=""/>
        <p:cNvGrpSpPr/>
        <p:nvPr/>
      </p:nvGrpSpPr>
      <p:grpSpPr>
        <a:xfrm>
          <a:off x="0" y="0"/>
          <a: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9"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cNvSpPr>
            <a:spLocks noGrp="1"/>
          </p:cNvSpPr>
          <p:nvPr>
            <p:ph sz="quarter" idx="12"/>
          </p:nvPr>
        </p:nvSpPr>
        <p:spPr>
          <a:xfrm>
            <a:off x="288000" y="1346401"/>
            <a:ext cx="8568000" cy="34807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Subtitle"/>
          <p:cNvSpPr>
            <a:spLocks noGrp="1"/>
          </p:cNvSpPr>
          <p:nvPr>
            <p:ph type="body" sz="quarter" idx="13"/>
          </p:nvPr>
        </p:nvSpPr>
        <p:spPr>
          <a:xfrm>
            <a:off x="287340"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55591340"/>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ual column">
    <p:spTree>
      <p:nvGrpSpPr>
        <p:cNvPr id="1" name=""/>
        <p:cNvGrpSpPr/>
        <p:nvPr/>
      </p:nvGrpSpPr>
      <p:grpSpPr>
        <a:xfrm>
          <a:off x="0" y="0"/>
          <a: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9"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Right"/>
          <p:cNvSpPr>
            <a:spLocks noGrp="1"/>
          </p:cNvSpPr>
          <p:nvPr>
            <p:ph sz="quarter" idx="14"/>
          </p:nvPr>
        </p:nvSpPr>
        <p:spPr>
          <a:xfrm>
            <a:off x="4788000" y="1346400"/>
            <a:ext cx="4068000" cy="34914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Left"/>
          <p:cNvSpPr>
            <a:spLocks noGrp="1"/>
          </p:cNvSpPr>
          <p:nvPr>
            <p:ph sz="quarter" idx="12"/>
          </p:nvPr>
        </p:nvSpPr>
        <p:spPr>
          <a:xfrm>
            <a:off x="288000" y="1346400"/>
            <a:ext cx="4068000" cy="3491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Subtitle"/>
          <p:cNvSpPr>
            <a:spLocks noGrp="1"/>
          </p:cNvSpPr>
          <p:nvPr>
            <p:ph type="body" sz="quarter" idx="13"/>
          </p:nvPr>
        </p:nvSpPr>
        <p:spPr>
          <a:xfrm>
            <a:off x="287340"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628690260"/>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ual column - comparison">
    <p:spTree>
      <p:nvGrpSpPr>
        <p:cNvPr id="1" name=""/>
        <p:cNvGrpSpPr/>
        <p:nvPr/>
      </p:nvGrpSpPr>
      <p:grpSpPr>
        <a:xfrm>
          <a:off x="0" y="0"/>
          <a:ext cx="0" cy="0"/>
        </a:xfrm>
      </p:grpSpPr>
      <p:sp>
        <p:nvSpPr>
          <p:cNvPr id="1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12"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lumn Title Right"/>
          <p:cNvSpPr>
            <a:spLocks noGrp="1"/>
          </p:cNvSpPr>
          <p:nvPr>
            <p:ph type="body" sz="quarter" idx="17"/>
          </p:nvPr>
        </p:nvSpPr>
        <p:spPr>
          <a:xfrm>
            <a:off x="4788000" y="1338262"/>
            <a:ext cx="4068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9" name="Column Title Left"/>
          <p:cNvSpPr>
            <a:spLocks noGrp="1"/>
          </p:cNvSpPr>
          <p:nvPr>
            <p:ph type="body" sz="quarter" idx="15"/>
          </p:nvPr>
        </p:nvSpPr>
        <p:spPr>
          <a:xfrm>
            <a:off x="288000" y="1338262"/>
            <a:ext cx="4068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
        <p:nvSpPr>
          <p:cNvPr id="14" name="Content Left"/>
          <p:cNvSpPr>
            <a:spLocks noGrp="1"/>
          </p:cNvSpPr>
          <p:nvPr>
            <p:ph sz="quarter" idx="12"/>
          </p:nvPr>
        </p:nvSpPr>
        <p:spPr>
          <a:xfrm>
            <a:off x="288000" y="1706401"/>
            <a:ext cx="4068000" cy="312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ntent Left"/>
          <p:cNvSpPr>
            <a:spLocks noGrp="1"/>
          </p:cNvSpPr>
          <p:nvPr>
            <p:ph sz="quarter" idx="18"/>
          </p:nvPr>
        </p:nvSpPr>
        <p:spPr>
          <a:xfrm>
            <a:off x="4788000" y="1706401"/>
            <a:ext cx="4068000" cy="312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72060544"/>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riple column">
    <p:spTree>
      <p:nvGrpSpPr>
        <p:cNvPr id="1" name=""/>
        <p:cNvGrpSpPr/>
        <p:nvPr/>
      </p:nvGrpSpPr>
      <p:grpSpPr>
        <a:xfrm>
          <a:off x="0" y="0"/>
          <a: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1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p:cNvSpPr>
            <a:spLocks noGrp="1"/>
          </p:cNvSpPr>
          <p:nvPr>
            <p:ph sz="quarter" idx="18"/>
          </p:nvPr>
        </p:nvSpPr>
        <p:spPr>
          <a:xfrm>
            <a:off x="6264000" y="1338263"/>
            <a:ext cx="2592000" cy="3488919"/>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Middle"/>
          <p:cNvSpPr>
            <a:spLocks noGrp="1"/>
          </p:cNvSpPr>
          <p:nvPr>
            <p:ph sz="quarter" idx="16"/>
          </p:nvPr>
        </p:nvSpPr>
        <p:spPr>
          <a:xfrm>
            <a:off x="3276000" y="1338262"/>
            <a:ext cx="2592000" cy="346765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Left"/>
          <p:cNvSpPr>
            <a:spLocks noGrp="1"/>
          </p:cNvSpPr>
          <p:nvPr>
            <p:ph sz="quarter" idx="12"/>
          </p:nvPr>
        </p:nvSpPr>
        <p:spPr>
          <a:xfrm>
            <a:off x="288000" y="1338262"/>
            <a:ext cx="2592000" cy="346765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Subtitle"/>
          <p:cNvSpPr>
            <a:spLocks noGrp="1"/>
          </p:cNvSpPr>
          <p:nvPr>
            <p:ph type="body" sz="quarter" idx="13"/>
          </p:nvPr>
        </p:nvSpPr>
        <p:spPr>
          <a:xfrm>
            <a:off x="287340"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21904856"/>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riple column - comparison">
    <p:spTree>
      <p:nvGrpSpPr>
        <p:cNvPr id="1" name=""/>
        <p:cNvGrpSpPr/>
        <p:nvPr/>
      </p:nvGrpSpPr>
      <p:grpSpPr>
        <a:xfrm>
          <a:off x="0" y="0"/>
          <a:ext cx="0" cy="0"/>
        </a:xfrm>
      </p:grpSpPr>
      <p:sp>
        <p:nvSpPr>
          <p:cNvPr id="16"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11"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p:cNvSpPr>
            <a:spLocks noGrp="1"/>
          </p:cNvSpPr>
          <p:nvPr>
            <p:ph sz="quarter" idx="18"/>
          </p:nvPr>
        </p:nvSpPr>
        <p:spPr>
          <a:xfrm>
            <a:off x="6192663" y="1705970"/>
            <a:ext cx="2628000" cy="3131844"/>
          </a:xfrm>
        </p:spPr>
        <p:txBody>
          <a:bodyPr>
            <a:no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lumn Title Right"/>
          <p:cNvSpPr>
            <a:spLocks noGrp="1"/>
          </p:cNvSpPr>
          <p:nvPr>
            <p:ph type="body" sz="quarter" idx="19"/>
          </p:nvPr>
        </p:nvSpPr>
        <p:spPr>
          <a:xfrm>
            <a:off x="6192663" y="1338262"/>
            <a:ext cx="2628000" cy="36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12" name="Content Middle"/>
          <p:cNvSpPr>
            <a:spLocks noGrp="1"/>
          </p:cNvSpPr>
          <p:nvPr>
            <p:ph sz="quarter" idx="16"/>
          </p:nvPr>
        </p:nvSpPr>
        <p:spPr>
          <a:xfrm>
            <a:off x="3240332" y="1705971"/>
            <a:ext cx="2628000" cy="3142477"/>
          </a:xfrm>
        </p:spPr>
        <p:txBody>
          <a:bodyPr>
            <a:norm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lumn Title Middle"/>
          <p:cNvSpPr>
            <a:spLocks noGrp="1"/>
          </p:cNvSpPr>
          <p:nvPr>
            <p:ph type="body" sz="quarter" idx="17"/>
          </p:nvPr>
        </p:nvSpPr>
        <p:spPr>
          <a:xfrm>
            <a:off x="3237157" y="1338262"/>
            <a:ext cx="2628000" cy="36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6" name="Content Left"/>
          <p:cNvSpPr>
            <a:spLocks noGrp="1"/>
          </p:cNvSpPr>
          <p:nvPr>
            <p:ph sz="quarter" idx="12"/>
          </p:nvPr>
        </p:nvSpPr>
        <p:spPr>
          <a:xfrm>
            <a:off x="288000" y="1705971"/>
            <a:ext cx="2628000" cy="3142477"/>
          </a:xfrm>
        </p:spPr>
        <p:txBody>
          <a:bodyPr>
            <a:norm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lumn Title Left"/>
          <p:cNvSpPr>
            <a:spLocks noGrp="1"/>
          </p:cNvSpPr>
          <p:nvPr>
            <p:ph type="body" sz="quarter" idx="15"/>
          </p:nvPr>
        </p:nvSpPr>
        <p:spPr>
          <a:xfrm>
            <a:off x="284825" y="1338262"/>
            <a:ext cx="2628000" cy="36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476895673"/>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ombstones">
    <p:spTree>
      <p:nvGrpSpPr>
        <p:cNvPr id="1" name=""/>
        <p:cNvGrpSpPr/>
        <p:nvPr/>
      </p:nvGrpSpPr>
      <p:grpSpPr>
        <a:xfrm>
          <a:off x="0" y="0"/>
          <a:ext cx="0" cy="0"/>
        </a:xfrm>
      </p:grpSpPr>
      <p:sp>
        <p:nvSpPr>
          <p:cNvPr id="3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3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Tombstone Content 8"/>
          <p:cNvSpPr>
            <a:spLocks noGrp="1"/>
          </p:cNvSpPr>
          <p:nvPr>
            <p:ph sz="quarter" idx="52"/>
          </p:nvPr>
        </p:nvSpPr>
        <p:spPr>
          <a:xfrm>
            <a:off x="6845813"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5" name="Tombstone Title 8"/>
          <p:cNvSpPr>
            <a:spLocks noGrp="1"/>
          </p:cNvSpPr>
          <p:nvPr>
            <p:ph type="body" sz="quarter" idx="53"/>
          </p:nvPr>
        </p:nvSpPr>
        <p:spPr>
          <a:xfrm>
            <a:off x="6845813" y="3584139"/>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9" name="Tombstone Picture 8"/>
          <p:cNvSpPr>
            <a:spLocks noGrp="1"/>
          </p:cNvSpPr>
          <p:nvPr>
            <p:ph type="pic" sz="quarter" idx="56"/>
          </p:nvPr>
        </p:nvSpPr>
        <p:spPr>
          <a:xfrm>
            <a:off x="6845813" y="3136464"/>
            <a:ext cx="390525" cy="390525"/>
          </a:xfrm>
        </p:spPr>
        <p:txBody>
          <a:bodyPr>
            <a:normAutofit/>
          </a:bodyPr>
          <a:lstStyle>
            <a:lvl1pPr>
              <a:defRPr sz="1000"/>
            </a:lvl1pPr>
          </a:lstStyle>
          <a:p>
            <a:r>
              <a:rPr lang="en-US"/>
              <a:t>Click icon to add picture</a:t>
            </a:r>
            <a:endParaRPr lang="en-GB"/>
          </a:p>
        </p:txBody>
      </p:sp>
      <p:sp>
        <p:nvSpPr>
          <p:cNvPr id="71" name="Tombstone Content 7"/>
          <p:cNvSpPr>
            <a:spLocks noGrp="1"/>
          </p:cNvSpPr>
          <p:nvPr>
            <p:ph sz="quarter" idx="50"/>
          </p:nvPr>
        </p:nvSpPr>
        <p:spPr>
          <a:xfrm>
            <a:off x="4660126"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2" name="Tombstone Title 7"/>
          <p:cNvSpPr>
            <a:spLocks noGrp="1"/>
          </p:cNvSpPr>
          <p:nvPr>
            <p:ph type="body" sz="quarter" idx="51"/>
          </p:nvPr>
        </p:nvSpPr>
        <p:spPr>
          <a:xfrm>
            <a:off x="4660126" y="3584139"/>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8" name="Tombstone Picture 7"/>
          <p:cNvSpPr>
            <a:spLocks noGrp="1"/>
          </p:cNvSpPr>
          <p:nvPr>
            <p:ph type="pic" sz="quarter" idx="55"/>
          </p:nvPr>
        </p:nvSpPr>
        <p:spPr>
          <a:xfrm>
            <a:off x="4659876" y="3136464"/>
            <a:ext cx="390525" cy="390525"/>
          </a:xfrm>
        </p:spPr>
        <p:txBody>
          <a:bodyPr>
            <a:normAutofit/>
          </a:bodyPr>
          <a:lstStyle>
            <a:lvl1pPr>
              <a:defRPr sz="1000"/>
            </a:lvl1pPr>
          </a:lstStyle>
          <a:p>
            <a:r>
              <a:rPr lang="en-US"/>
              <a:t>Click icon to add picture</a:t>
            </a:r>
            <a:endParaRPr lang="en-GB"/>
          </a:p>
        </p:txBody>
      </p:sp>
      <p:sp>
        <p:nvSpPr>
          <p:cNvPr id="68" name="Tombstone Content 6"/>
          <p:cNvSpPr>
            <a:spLocks noGrp="1"/>
          </p:cNvSpPr>
          <p:nvPr>
            <p:ph sz="quarter" idx="48"/>
          </p:nvPr>
        </p:nvSpPr>
        <p:spPr>
          <a:xfrm>
            <a:off x="2474439"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9" name="Tombstone Title 6"/>
          <p:cNvSpPr>
            <a:spLocks noGrp="1"/>
          </p:cNvSpPr>
          <p:nvPr>
            <p:ph type="body" sz="quarter" idx="49"/>
          </p:nvPr>
        </p:nvSpPr>
        <p:spPr>
          <a:xfrm>
            <a:off x="2474439" y="3584139"/>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7" name="Tombstone Picture 6"/>
          <p:cNvSpPr>
            <a:spLocks noGrp="1"/>
          </p:cNvSpPr>
          <p:nvPr>
            <p:ph type="pic" sz="quarter" idx="54"/>
          </p:nvPr>
        </p:nvSpPr>
        <p:spPr>
          <a:xfrm>
            <a:off x="2473939" y="3136464"/>
            <a:ext cx="390525" cy="390525"/>
          </a:xfrm>
        </p:spPr>
        <p:txBody>
          <a:bodyPr>
            <a:normAutofit/>
          </a:bodyPr>
          <a:lstStyle>
            <a:lvl1pPr>
              <a:defRPr sz="1000"/>
            </a:lvl1pPr>
          </a:lstStyle>
          <a:p>
            <a:r>
              <a:rPr lang="en-US"/>
              <a:t>Click icon to add picture</a:t>
            </a:r>
            <a:endParaRPr lang="en-GB"/>
          </a:p>
        </p:txBody>
      </p:sp>
      <p:sp>
        <p:nvSpPr>
          <p:cNvPr id="64" name="Tombstone Content 5"/>
          <p:cNvSpPr>
            <a:spLocks noGrp="1"/>
          </p:cNvSpPr>
          <p:nvPr>
            <p:ph sz="quarter" idx="45"/>
          </p:nvPr>
        </p:nvSpPr>
        <p:spPr>
          <a:xfrm>
            <a:off x="284165"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5" name="Tombstone Title 5"/>
          <p:cNvSpPr>
            <a:spLocks noGrp="1"/>
          </p:cNvSpPr>
          <p:nvPr>
            <p:ph type="body" sz="quarter" idx="46"/>
          </p:nvPr>
        </p:nvSpPr>
        <p:spPr>
          <a:xfrm>
            <a:off x="284165" y="3584139"/>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6" name="Tombstone Picture 5"/>
          <p:cNvSpPr>
            <a:spLocks noGrp="1"/>
          </p:cNvSpPr>
          <p:nvPr>
            <p:ph type="pic" sz="quarter" idx="47"/>
          </p:nvPr>
        </p:nvSpPr>
        <p:spPr>
          <a:xfrm>
            <a:off x="288002" y="3136464"/>
            <a:ext cx="390525" cy="390525"/>
          </a:xfrm>
        </p:spPr>
        <p:txBody>
          <a:bodyPr>
            <a:normAutofit/>
          </a:bodyPr>
          <a:lstStyle>
            <a:lvl1pPr>
              <a:defRPr sz="1000"/>
            </a:lvl1pPr>
          </a:lstStyle>
          <a:p>
            <a:r>
              <a:rPr lang="en-US"/>
              <a:t>Click icon to add picture</a:t>
            </a:r>
            <a:endParaRPr lang="en-GB"/>
          </a:p>
        </p:txBody>
      </p:sp>
      <p:sp>
        <p:nvSpPr>
          <p:cNvPr id="54" name="Tombstone Content 4"/>
          <p:cNvSpPr>
            <a:spLocks noGrp="1"/>
          </p:cNvSpPr>
          <p:nvPr>
            <p:ph sz="quarter" idx="38"/>
          </p:nvPr>
        </p:nvSpPr>
        <p:spPr>
          <a:xfrm>
            <a:off x="6845813"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5" name="Tombstone Ttle 4"/>
          <p:cNvSpPr>
            <a:spLocks noGrp="1"/>
          </p:cNvSpPr>
          <p:nvPr>
            <p:ph type="body" sz="quarter" idx="39"/>
          </p:nvPr>
        </p:nvSpPr>
        <p:spPr>
          <a:xfrm>
            <a:off x="6845813" y="1695451"/>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3" name="Tombstone Picture 4"/>
          <p:cNvSpPr>
            <a:spLocks noGrp="1"/>
          </p:cNvSpPr>
          <p:nvPr>
            <p:ph type="pic" sz="quarter" idx="44"/>
          </p:nvPr>
        </p:nvSpPr>
        <p:spPr>
          <a:xfrm>
            <a:off x="6845813" y="1247776"/>
            <a:ext cx="390525" cy="390525"/>
          </a:xfrm>
        </p:spPr>
        <p:txBody>
          <a:bodyPr>
            <a:normAutofit/>
          </a:bodyPr>
          <a:lstStyle>
            <a:lvl1pPr>
              <a:defRPr sz="1000"/>
            </a:lvl1pPr>
          </a:lstStyle>
          <a:p>
            <a:r>
              <a:rPr lang="en-US"/>
              <a:t>Click icon to add picture</a:t>
            </a:r>
            <a:endParaRPr lang="en-GB"/>
          </a:p>
        </p:txBody>
      </p:sp>
      <p:sp>
        <p:nvSpPr>
          <p:cNvPr id="48" name="Tombstone Content 3"/>
          <p:cNvSpPr>
            <a:spLocks noGrp="1"/>
          </p:cNvSpPr>
          <p:nvPr>
            <p:ph sz="quarter" idx="34"/>
          </p:nvPr>
        </p:nvSpPr>
        <p:spPr>
          <a:xfrm>
            <a:off x="4660126"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9" name="Tombstone Title 3"/>
          <p:cNvSpPr>
            <a:spLocks noGrp="1"/>
          </p:cNvSpPr>
          <p:nvPr>
            <p:ph type="body" sz="quarter" idx="35"/>
          </p:nvPr>
        </p:nvSpPr>
        <p:spPr>
          <a:xfrm>
            <a:off x="4660126" y="1695451"/>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2" name="Tombstone Picture 3"/>
          <p:cNvSpPr>
            <a:spLocks noGrp="1"/>
          </p:cNvSpPr>
          <p:nvPr>
            <p:ph type="pic" sz="quarter" idx="43"/>
          </p:nvPr>
        </p:nvSpPr>
        <p:spPr>
          <a:xfrm>
            <a:off x="4659876" y="1247776"/>
            <a:ext cx="390525" cy="390525"/>
          </a:xfrm>
        </p:spPr>
        <p:txBody>
          <a:bodyPr>
            <a:normAutofit/>
          </a:bodyPr>
          <a:lstStyle>
            <a:lvl1pPr>
              <a:defRPr sz="1000"/>
            </a:lvl1pPr>
          </a:lstStyle>
          <a:p>
            <a:r>
              <a:rPr lang="en-US"/>
              <a:t>Click icon to add picture</a:t>
            </a:r>
            <a:endParaRPr lang="en-GB"/>
          </a:p>
        </p:txBody>
      </p:sp>
      <p:sp>
        <p:nvSpPr>
          <p:cNvPr id="42" name="Tombstone Content 2"/>
          <p:cNvSpPr>
            <a:spLocks noGrp="1"/>
          </p:cNvSpPr>
          <p:nvPr>
            <p:ph sz="quarter" idx="30"/>
          </p:nvPr>
        </p:nvSpPr>
        <p:spPr>
          <a:xfrm>
            <a:off x="2474439"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3" name="Tombstone Title 2"/>
          <p:cNvSpPr>
            <a:spLocks noGrp="1"/>
          </p:cNvSpPr>
          <p:nvPr>
            <p:ph type="body" sz="quarter" idx="31"/>
          </p:nvPr>
        </p:nvSpPr>
        <p:spPr>
          <a:xfrm>
            <a:off x="2474439" y="1695451"/>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0" name="Tombstone Picture 2"/>
          <p:cNvSpPr>
            <a:spLocks noGrp="1"/>
          </p:cNvSpPr>
          <p:nvPr>
            <p:ph type="pic" sz="quarter" idx="42"/>
          </p:nvPr>
        </p:nvSpPr>
        <p:spPr>
          <a:xfrm>
            <a:off x="2473939" y="1247776"/>
            <a:ext cx="390525" cy="390525"/>
          </a:xfrm>
        </p:spPr>
        <p:txBody>
          <a:bodyPr>
            <a:normAutofit/>
          </a:bodyPr>
          <a:lstStyle>
            <a:lvl1pPr>
              <a:defRPr sz="1000"/>
            </a:lvl1pPr>
          </a:lstStyle>
          <a:p>
            <a:r>
              <a:rPr lang="en-US"/>
              <a:t>Click icon to add picture</a:t>
            </a:r>
            <a:endParaRPr lang="en-GB"/>
          </a:p>
        </p:txBody>
      </p:sp>
      <p:sp>
        <p:nvSpPr>
          <p:cNvPr id="14" name="Tombstone Content 1"/>
          <p:cNvSpPr>
            <a:spLocks noGrp="1"/>
          </p:cNvSpPr>
          <p:nvPr>
            <p:ph sz="quarter" idx="18"/>
          </p:nvPr>
        </p:nvSpPr>
        <p:spPr>
          <a:xfrm>
            <a:off x="284165"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ombstone Title 1"/>
          <p:cNvSpPr>
            <a:spLocks noGrp="1"/>
          </p:cNvSpPr>
          <p:nvPr>
            <p:ph type="body" sz="quarter" idx="19"/>
          </p:nvPr>
        </p:nvSpPr>
        <p:spPr>
          <a:xfrm>
            <a:off x="284165" y="1695451"/>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 name="Tombstone Picture 1"/>
          <p:cNvSpPr>
            <a:spLocks noGrp="1"/>
          </p:cNvSpPr>
          <p:nvPr>
            <p:ph type="pic" sz="quarter" idx="26"/>
          </p:nvPr>
        </p:nvSpPr>
        <p:spPr>
          <a:xfrm>
            <a:off x="288002" y="1247776"/>
            <a:ext cx="390525" cy="390525"/>
          </a:xfrm>
        </p:spPr>
        <p:txBody>
          <a:bodyPr>
            <a:normAutofit/>
          </a:bodyPr>
          <a:lstStyle>
            <a:lvl1pPr>
              <a:defRPr sz="1000"/>
            </a:lvl1pPr>
          </a:lstStyle>
          <a:p>
            <a:r>
              <a:rPr lang="en-US"/>
              <a:t>Click icon to add picture</a:t>
            </a:r>
            <a:endParaRPr lang="en-GB"/>
          </a:p>
        </p:txBody>
      </p:sp>
      <p:sp>
        <p:nvSpPr>
          <p:cNvPr id="5" name="Slide Subtitle"/>
          <p:cNvSpPr>
            <a:spLocks noGrp="1"/>
          </p:cNvSpPr>
          <p:nvPr>
            <p:ph type="body" sz="quarter" idx="13"/>
          </p:nvPr>
        </p:nvSpPr>
        <p:spPr>
          <a:xfrm>
            <a:off x="284165"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23084747"/>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Market Recognition">
    <p:spTree>
      <p:nvGrpSpPr>
        <p:cNvPr id="1" name=""/>
        <p:cNvGrpSpPr/>
        <p:nvPr/>
      </p:nvGrpSpPr>
      <p:grpSpPr>
        <a:xfrm>
          <a:off x="0" y="0"/>
          <a:ext cx="0" cy="0"/>
        </a:xfrm>
      </p:grpSpPr>
      <p:sp>
        <p:nvSpPr>
          <p:cNvPr id="2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22"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51"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3" name="Tombstone Content 8"/>
          <p:cNvSpPr>
            <a:spLocks noGrp="1"/>
          </p:cNvSpPr>
          <p:nvPr>
            <p:ph sz="quarter" idx="123"/>
          </p:nvPr>
        </p:nvSpPr>
        <p:spPr>
          <a:xfrm>
            <a:off x="6825300"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3" name="Tombstone Picture 8"/>
          <p:cNvSpPr>
            <a:spLocks noGrp="1"/>
          </p:cNvSpPr>
          <p:nvPr>
            <p:ph type="pic" sz="quarter" idx="112"/>
          </p:nvPr>
        </p:nvSpPr>
        <p:spPr>
          <a:xfrm>
            <a:off x="6825300" y="3159441"/>
            <a:ext cx="2052000" cy="489813"/>
          </a:xfrm>
        </p:spPr>
        <p:txBody>
          <a:bodyPr/>
          <a:lstStyle>
            <a:lvl1pPr marL="0" indent="0">
              <a:buNone/>
              <a:defRPr/>
            </a:lvl1pPr>
          </a:lstStyle>
          <a:p>
            <a:r>
              <a:rPr lang="en-US"/>
              <a:t>Click icon to add picture</a:t>
            </a:r>
            <a:endParaRPr lang="en-GB"/>
          </a:p>
        </p:txBody>
      </p:sp>
      <p:sp>
        <p:nvSpPr>
          <p:cNvPr id="76" name="Tombstone Content 7"/>
          <p:cNvSpPr>
            <a:spLocks noGrp="1"/>
          </p:cNvSpPr>
          <p:nvPr>
            <p:ph sz="quarter" idx="121"/>
          </p:nvPr>
        </p:nvSpPr>
        <p:spPr>
          <a:xfrm>
            <a:off x="4638611"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2" name="Tombstone Picture 7"/>
          <p:cNvSpPr>
            <a:spLocks noGrp="1"/>
          </p:cNvSpPr>
          <p:nvPr>
            <p:ph type="pic" sz="quarter" idx="111"/>
          </p:nvPr>
        </p:nvSpPr>
        <p:spPr>
          <a:xfrm>
            <a:off x="4637943" y="3159441"/>
            <a:ext cx="2052000" cy="489813"/>
          </a:xfrm>
        </p:spPr>
        <p:txBody>
          <a:bodyPr/>
          <a:lstStyle>
            <a:lvl1pPr marL="0" indent="0">
              <a:buNone/>
              <a:defRPr/>
            </a:lvl1pPr>
          </a:lstStyle>
          <a:p>
            <a:r>
              <a:rPr lang="en-US"/>
              <a:t>Click icon to add picture</a:t>
            </a:r>
            <a:endParaRPr lang="en-GB"/>
          </a:p>
        </p:txBody>
      </p:sp>
      <p:sp>
        <p:nvSpPr>
          <p:cNvPr id="74" name="Tombstone Content 6"/>
          <p:cNvSpPr>
            <a:spLocks noGrp="1"/>
          </p:cNvSpPr>
          <p:nvPr>
            <p:ph sz="quarter" idx="119"/>
          </p:nvPr>
        </p:nvSpPr>
        <p:spPr>
          <a:xfrm>
            <a:off x="2451923"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1" name="Tombstone Picture 6"/>
          <p:cNvSpPr>
            <a:spLocks noGrp="1"/>
          </p:cNvSpPr>
          <p:nvPr>
            <p:ph type="pic" sz="quarter" idx="110"/>
          </p:nvPr>
        </p:nvSpPr>
        <p:spPr>
          <a:xfrm>
            <a:off x="2452592" y="3159441"/>
            <a:ext cx="2052000" cy="489813"/>
          </a:xfrm>
        </p:spPr>
        <p:txBody>
          <a:bodyPr/>
          <a:lstStyle>
            <a:lvl1pPr marL="0" indent="0">
              <a:buNone/>
              <a:defRPr/>
            </a:lvl1pPr>
          </a:lstStyle>
          <a:p>
            <a:r>
              <a:rPr lang="en-US"/>
              <a:t>Click icon to add picture</a:t>
            </a:r>
            <a:endParaRPr lang="en-GB"/>
          </a:p>
        </p:txBody>
      </p:sp>
      <p:sp>
        <p:nvSpPr>
          <p:cNvPr id="72" name="Tombstone Content 5"/>
          <p:cNvSpPr>
            <a:spLocks noGrp="1"/>
          </p:cNvSpPr>
          <p:nvPr>
            <p:ph sz="quarter" idx="117"/>
          </p:nvPr>
        </p:nvSpPr>
        <p:spPr>
          <a:xfrm>
            <a:off x="265235"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0" name="Tombstone Picture 5"/>
          <p:cNvSpPr>
            <a:spLocks noGrp="1"/>
          </p:cNvSpPr>
          <p:nvPr>
            <p:ph type="pic" sz="quarter" idx="109"/>
          </p:nvPr>
        </p:nvSpPr>
        <p:spPr>
          <a:xfrm>
            <a:off x="265235" y="3159441"/>
            <a:ext cx="2052000" cy="489813"/>
          </a:xfrm>
        </p:spPr>
        <p:txBody>
          <a:bodyPr/>
          <a:lstStyle>
            <a:lvl1pPr marL="0" indent="0">
              <a:buNone/>
              <a:defRPr/>
            </a:lvl1pPr>
          </a:lstStyle>
          <a:p>
            <a:r>
              <a:rPr lang="en-US"/>
              <a:t>Click icon to add picture</a:t>
            </a:r>
            <a:endParaRPr lang="en-GB"/>
          </a:p>
        </p:txBody>
      </p:sp>
      <p:sp>
        <p:nvSpPr>
          <p:cNvPr id="80" name="Tombstone Content 4"/>
          <p:cNvSpPr>
            <a:spLocks noGrp="1"/>
          </p:cNvSpPr>
          <p:nvPr>
            <p:ph sz="quarter" idx="122"/>
          </p:nvPr>
        </p:nvSpPr>
        <p:spPr>
          <a:xfrm>
            <a:off x="6825300"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2" name="Tombstone Picture 4"/>
          <p:cNvSpPr>
            <a:spLocks noGrp="1"/>
          </p:cNvSpPr>
          <p:nvPr>
            <p:ph type="pic" sz="quarter" idx="78"/>
          </p:nvPr>
        </p:nvSpPr>
        <p:spPr>
          <a:xfrm>
            <a:off x="6825300" y="1309688"/>
            <a:ext cx="2052000" cy="489813"/>
          </a:xfrm>
        </p:spPr>
        <p:txBody>
          <a:bodyPr/>
          <a:lstStyle>
            <a:lvl1pPr marL="0" indent="0">
              <a:buNone/>
              <a:defRPr/>
            </a:lvl1pPr>
          </a:lstStyle>
          <a:p>
            <a:r>
              <a:rPr lang="en-US"/>
              <a:t>Click icon to add picture</a:t>
            </a:r>
            <a:endParaRPr lang="en-GB"/>
          </a:p>
        </p:txBody>
      </p:sp>
      <p:sp>
        <p:nvSpPr>
          <p:cNvPr id="75" name="Tombstone Content 3"/>
          <p:cNvSpPr>
            <a:spLocks noGrp="1"/>
          </p:cNvSpPr>
          <p:nvPr>
            <p:ph sz="quarter" idx="120"/>
          </p:nvPr>
        </p:nvSpPr>
        <p:spPr>
          <a:xfrm>
            <a:off x="4638611"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1" name="Tombstone Picture 3"/>
          <p:cNvSpPr>
            <a:spLocks noGrp="1"/>
          </p:cNvSpPr>
          <p:nvPr>
            <p:ph type="pic" sz="quarter" idx="76"/>
          </p:nvPr>
        </p:nvSpPr>
        <p:spPr>
          <a:xfrm>
            <a:off x="4637943" y="1309688"/>
            <a:ext cx="2052000" cy="489813"/>
          </a:xfrm>
        </p:spPr>
        <p:txBody>
          <a:bodyPr/>
          <a:lstStyle>
            <a:lvl1pPr marL="0" indent="0">
              <a:buNone/>
              <a:defRPr/>
            </a:lvl1pPr>
          </a:lstStyle>
          <a:p>
            <a:r>
              <a:rPr lang="en-US"/>
              <a:t>Click icon to add picture</a:t>
            </a:r>
            <a:endParaRPr lang="en-GB"/>
          </a:p>
        </p:txBody>
      </p:sp>
      <p:sp>
        <p:nvSpPr>
          <p:cNvPr id="73" name="Tombstone Content 2"/>
          <p:cNvSpPr>
            <a:spLocks noGrp="1"/>
          </p:cNvSpPr>
          <p:nvPr>
            <p:ph sz="quarter" idx="118"/>
          </p:nvPr>
        </p:nvSpPr>
        <p:spPr>
          <a:xfrm>
            <a:off x="2451923"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8" name="Tombstone Picture 2"/>
          <p:cNvSpPr>
            <a:spLocks noGrp="1"/>
          </p:cNvSpPr>
          <p:nvPr>
            <p:ph type="pic" sz="quarter" idx="71"/>
          </p:nvPr>
        </p:nvSpPr>
        <p:spPr>
          <a:xfrm>
            <a:off x="2452592" y="1309688"/>
            <a:ext cx="2052000" cy="489813"/>
          </a:xfrm>
        </p:spPr>
        <p:txBody>
          <a:bodyPr/>
          <a:lstStyle>
            <a:lvl1pPr marL="0" indent="0">
              <a:buNone/>
              <a:defRPr/>
            </a:lvl1pPr>
          </a:lstStyle>
          <a:p>
            <a:r>
              <a:rPr lang="en-US"/>
              <a:t>Click icon to add picture</a:t>
            </a:r>
            <a:endParaRPr lang="en-GB"/>
          </a:p>
        </p:txBody>
      </p:sp>
      <p:sp>
        <p:nvSpPr>
          <p:cNvPr id="53" name="Tombstone Content 1"/>
          <p:cNvSpPr>
            <a:spLocks noGrp="1"/>
          </p:cNvSpPr>
          <p:nvPr>
            <p:ph sz="quarter" idx="18"/>
          </p:nvPr>
        </p:nvSpPr>
        <p:spPr>
          <a:xfrm>
            <a:off x="265235"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7" name="Tombstone Picture 1"/>
          <p:cNvSpPr>
            <a:spLocks noGrp="1"/>
          </p:cNvSpPr>
          <p:nvPr>
            <p:ph type="pic" sz="quarter" idx="70"/>
          </p:nvPr>
        </p:nvSpPr>
        <p:spPr>
          <a:xfrm>
            <a:off x="265235" y="1309688"/>
            <a:ext cx="2052000" cy="489813"/>
          </a:xfrm>
        </p:spPr>
        <p:txBody>
          <a:bodyPr/>
          <a:lstStyle>
            <a:lvl1pPr marL="0" indent="0">
              <a:buNone/>
              <a:defRPr/>
            </a:lvl1pPr>
          </a:lstStyle>
          <a:p>
            <a:r>
              <a:rPr lang="en-US"/>
              <a:t>Click icon to add picture</a:t>
            </a:r>
            <a:endParaRPr lang="en-GB"/>
          </a:p>
        </p:txBody>
      </p:sp>
      <p:sp>
        <p:nvSpPr>
          <p:cNvPr id="52" name="Slide Subtitle"/>
          <p:cNvSpPr>
            <a:spLocks noGrp="1"/>
          </p:cNvSpPr>
          <p:nvPr>
            <p:ph type="body" sz="quarter" idx="13"/>
          </p:nvPr>
        </p:nvSpPr>
        <p:spPr>
          <a:xfrm>
            <a:off x="284165"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43" name="Slide Title"/>
          <p:cNvSpPr>
            <a:spLocks noGrp="1"/>
          </p:cNvSpPr>
          <p:nvPr>
            <p:ph type="title"/>
          </p:nvPr>
        </p:nvSpPr>
        <p:spPr>
          <a:xfrm>
            <a:off x="288000" y="288001"/>
            <a:ext cx="8568000" cy="446400"/>
          </a:xfrm>
        </p:spPr>
        <p:txBody>
          <a:bodyPr/>
          <a:lstStyle/>
          <a:p>
            <a:r>
              <a:rPr lang="en-US"/>
              <a:t>Click to edit Master title style</a:t>
            </a:r>
            <a:endParaRPr lang="en-GB"/>
          </a:p>
        </p:txBody>
      </p:sp>
    </p:spTree>
    <p:extLst>
      <p:ext uri="{BB962C8B-B14F-4D97-AF65-F5344CB8AC3E}">
        <p14:creationId xmlns:p14="http://schemas.microsoft.com/office/powerpoint/2010/main" val="59010597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Quotes">
    <p:spTree>
      <p:nvGrpSpPr>
        <p:cNvPr id="1" name=""/>
        <p:cNvGrpSpPr/>
        <p:nvPr/>
      </p:nvGrpSpPr>
      <p:grpSpPr>
        <a:xfrm>
          <a:off x="0" y="0"/>
          <a:ext cx="0" cy="0"/>
        </a:xfrm>
      </p:grpSpPr>
      <p:sp>
        <p:nvSpPr>
          <p:cNvPr id="32"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31"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51"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4" name="Quote Source 8"/>
          <p:cNvSpPr>
            <a:spLocks noGrp="1"/>
          </p:cNvSpPr>
          <p:nvPr>
            <p:ph sz="quarter" idx="131"/>
          </p:nvPr>
        </p:nvSpPr>
        <p:spPr>
          <a:xfrm>
            <a:off x="6825300" y="4699626"/>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50" name="Quote Content 8"/>
          <p:cNvSpPr>
            <a:spLocks noGrp="1"/>
          </p:cNvSpPr>
          <p:nvPr>
            <p:ph sz="quarter" idx="130" hasCustomPrompt="1"/>
          </p:nvPr>
        </p:nvSpPr>
        <p:spPr>
          <a:xfrm>
            <a:off x="6825300" y="3750253"/>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7" name="Quote Picture 8"/>
          <p:cNvSpPr>
            <a:spLocks noGrp="1"/>
          </p:cNvSpPr>
          <p:nvPr>
            <p:ph type="pic" sz="quarter" idx="116"/>
          </p:nvPr>
        </p:nvSpPr>
        <p:spPr>
          <a:xfrm>
            <a:off x="6828475" y="3147565"/>
            <a:ext cx="2052000" cy="489813"/>
          </a:xfrm>
        </p:spPr>
        <p:txBody>
          <a:bodyPr/>
          <a:lstStyle>
            <a:lvl1pPr marL="0" indent="0">
              <a:buNone/>
              <a:defRPr/>
            </a:lvl1pPr>
          </a:lstStyle>
          <a:p>
            <a:r>
              <a:rPr lang="en-US"/>
              <a:t>Click icon to add picture</a:t>
            </a:r>
            <a:endParaRPr lang="en-GB"/>
          </a:p>
        </p:txBody>
      </p:sp>
      <p:sp>
        <p:nvSpPr>
          <p:cNvPr id="47" name="Quote Source 7"/>
          <p:cNvSpPr>
            <a:spLocks noGrp="1"/>
          </p:cNvSpPr>
          <p:nvPr>
            <p:ph sz="quarter" idx="127"/>
          </p:nvPr>
        </p:nvSpPr>
        <p:spPr>
          <a:xfrm>
            <a:off x="4644920" y="4699626"/>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41" name="Quote Content 7"/>
          <p:cNvSpPr>
            <a:spLocks noGrp="1"/>
          </p:cNvSpPr>
          <p:nvPr>
            <p:ph sz="quarter" idx="126" hasCustomPrompt="1"/>
          </p:nvPr>
        </p:nvSpPr>
        <p:spPr>
          <a:xfrm>
            <a:off x="4644920" y="3750253"/>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6" name="Quote Picture 7"/>
          <p:cNvSpPr>
            <a:spLocks noGrp="1"/>
          </p:cNvSpPr>
          <p:nvPr>
            <p:ph type="pic" sz="quarter" idx="115"/>
          </p:nvPr>
        </p:nvSpPr>
        <p:spPr>
          <a:xfrm>
            <a:off x="4656795" y="3153504"/>
            <a:ext cx="2052000" cy="489813"/>
          </a:xfrm>
        </p:spPr>
        <p:txBody>
          <a:bodyPr/>
          <a:lstStyle>
            <a:lvl1pPr marL="0" indent="0">
              <a:buNone/>
              <a:defRPr/>
            </a:lvl1pPr>
          </a:lstStyle>
          <a:p>
            <a:r>
              <a:rPr lang="en-US"/>
              <a:t>Click icon to add picture</a:t>
            </a:r>
            <a:endParaRPr lang="en-GB"/>
          </a:p>
        </p:txBody>
      </p:sp>
      <p:sp>
        <p:nvSpPr>
          <p:cNvPr id="38" name="Quote Source 6"/>
          <p:cNvSpPr>
            <a:spLocks noGrp="1"/>
          </p:cNvSpPr>
          <p:nvPr>
            <p:ph sz="quarter" idx="123"/>
          </p:nvPr>
        </p:nvSpPr>
        <p:spPr>
          <a:xfrm>
            <a:off x="2452592" y="4699626"/>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7" name="Quote Content 6"/>
          <p:cNvSpPr>
            <a:spLocks noGrp="1"/>
          </p:cNvSpPr>
          <p:nvPr>
            <p:ph sz="quarter" idx="122" hasCustomPrompt="1"/>
          </p:nvPr>
        </p:nvSpPr>
        <p:spPr>
          <a:xfrm>
            <a:off x="2452592" y="3750253"/>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5" name="Quote Picture 6"/>
          <p:cNvSpPr>
            <a:spLocks noGrp="1"/>
          </p:cNvSpPr>
          <p:nvPr>
            <p:ph type="pic" sz="quarter" idx="114"/>
          </p:nvPr>
        </p:nvSpPr>
        <p:spPr>
          <a:xfrm>
            <a:off x="2452591" y="3153503"/>
            <a:ext cx="2052000" cy="489813"/>
          </a:xfrm>
        </p:spPr>
        <p:txBody>
          <a:bodyPr/>
          <a:lstStyle>
            <a:lvl1pPr marL="0" indent="0">
              <a:buNone/>
              <a:defRPr/>
            </a:lvl1pPr>
          </a:lstStyle>
          <a:p>
            <a:r>
              <a:rPr lang="en-US"/>
              <a:t>Click icon to add picture</a:t>
            </a:r>
            <a:endParaRPr lang="en-GB"/>
          </a:p>
        </p:txBody>
      </p:sp>
      <p:sp>
        <p:nvSpPr>
          <p:cNvPr id="34" name="Quote Source 5"/>
          <p:cNvSpPr>
            <a:spLocks noGrp="1"/>
          </p:cNvSpPr>
          <p:nvPr>
            <p:ph sz="quarter" idx="119"/>
          </p:nvPr>
        </p:nvSpPr>
        <p:spPr>
          <a:xfrm>
            <a:off x="265235" y="4699626"/>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3" name="Quote Content 5"/>
          <p:cNvSpPr>
            <a:spLocks noGrp="1"/>
          </p:cNvSpPr>
          <p:nvPr>
            <p:ph sz="quarter" idx="118" hasCustomPrompt="1"/>
          </p:nvPr>
        </p:nvSpPr>
        <p:spPr>
          <a:xfrm>
            <a:off x="265235" y="3750253"/>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4" name="Quote Picture 5"/>
          <p:cNvSpPr>
            <a:spLocks noGrp="1"/>
          </p:cNvSpPr>
          <p:nvPr>
            <p:ph type="pic" sz="quarter" idx="113"/>
          </p:nvPr>
        </p:nvSpPr>
        <p:spPr>
          <a:xfrm>
            <a:off x="264248" y="3151856"/>
            <a:ext cx="2052000" cy="489813"/>
          </a:xfrm>
        </p:spPr>
        <p:txBody>
          <a:bodyPr/>
          <a:lstStyle>
            <a:lvl1pPr marL="0" indent="0">
              <a:buNone/>
              <a:defRPr/>
            </a:lvl1pPr>
          </a:lstStyle>
          <a:p>
            <a:r>
              <a:rPr lang="en-US"/>
              <a:t>Click icon to add picture</a:t>
            </a:r>
            <a:endParaRPr lang="en-GB"/>
          </a:p>
        </p:txBody>
      </p:sp>
      <p:sp>
        <p:nvSpPr>
          <p:cNvPr id="49" name="Quote Source 4"/>
          <p:cNvSpPr>
            <a:spLocks noGrp="1"/>
          </p:cNvSpPr>
          <p:nvPr>
            <p:ph sz="quarter" idx="129"/>
          </p:nvPr>
        </p:nvSpPr>
        <p:spPr>
          <a:xfrm>
            <a:off x="6825300" y="2836320"/>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48" name="Quote Content 4"/>
          <p:cNvSpPr>
            <a:spLocks noGrp="1"/>
          </p:cNvSpPr>
          <p:nvPr>
            <p:ph sz="quarter" idx="128" hasCustomPrompt="1"/>
          </p:nvPr>
        </p:nvSpPr>
        <p:spPr>
          <a:xfrm>
            <a:off x="6825300" y="1886947"/>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6" name="Quote Picture 4"/>
          <p:cNvSpPr>
            <a:spLocks noGrp="1"/>
          </p:cNvSpPr>
          <p:nvPr>
            <p:ph type="pic" sz="quarter" idx="105"/>
          </p:nvPr>
        </p:nvSpPr>
        <p:spPr>
          <a:xfrm>
            <a:off x="6822537" y="1317605"/>
            <a:ext cx="2052000" cy="489813"/>
          </a:xfrm>
        </p:spPr>
        <p:txBody>
          <a:bodyPr/>
          <a:lstStyle>
            <a:lvl1pPr marL="0" indent="0">
              <a:buNone/>
              <a:defRPr/>
            </a:lvl1pPr>
          </a:lstStyle>
          <a:p>
            <a:r>
              <a:rPr lang="en-US"/>
              <a:t>Click icon to add picture</a:t>
            </a:r>
            <a:endParaRPr lang="en-GB"/>
          </a:p>
        </p:txBody>
      </p:sp>
      <p:sp>
        <p:nvSpPr>
          <p:cNvPr id="40" name="Quote Source 3"/>
          <p:cNvSpPr>
            <a:spLocks noGrp="1"/>
          </p:cNvSpPr>
          <p:nvPr>
            <p:ph sz="quarter" idx="125"/>
          </p:nvPr>
        </p:nvSpPr>
        <p:spPr>
          <a:xfrm>
            <a:off x="4644920" y="2836320"/>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9" name="Quote Content 3"/>
          <p:cNvSpPr>
            <a:spLocks noGrp="1"/>
          </p:cNvSpPr>
          <p:nvPr>
            <p:ph sz="quarter" idx="124" hasCustomPrompt="1"/>
          </p:nvPr>
        </p:nvSpPr>
        <p:spPr>
          <a:xfrm>
            <a:off x="4644920" y="1886947"/>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5" name="Quote Picture 3"/>
          <p:cNvSpPr>
            <a:spLocks noGrp="1"/>
          </p:cNvSpPr>
          <p:nvPr>
            <p:ph type="pic" sz="quarter" idx="104"/>
          </p:nvPr>
        </p:nvSpPr>
        <p:spPr>
          <a:xfrm>
            <a:off x="4643252" y="1317605"/>
            <a:ext cx="2052000" cy="489813"/>
          </a:xfrm>
        </p:spPr>
        <p:txBody>
          <a:bodyPr/>
          <a:lstStyle>
            <a:lvl1pPr marL="0" indent="0">
              <a:buNone/>
              <a:defRPr/>
            </a:lvl1pPr>
          </a:lstStyle>
          <a:p>
            <a:r>
              <a:rPr lang="en-US"/>
              <a:t>Click icon to add picture</a:t>
            </a:r>
            <a:endParaRPr lang="en-GB"/>
          </a:p>
        </p:txBody>
      </p:sp>
      <p:sp>
        <p:nvSpPr>
          <p:cNvPr id="36" name="Quote Source 2"/>
          <p:cNvSpPr>
            <a:spLocks noGrp="1"/>
          </p:cNvSpPr>
          <p:nvPr>
            <p:ph sz="quarter" idx="121"/>
          </p:nvPr>
        </p:nvSpPr>
        <p:spPr>
          <a:xfrm>
            <a:off x="2452592" y="2836320"/>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5" name="Quote Content 2"/>
          <p:cNvSpPr>
            <a:spLocks noGrp="1"/>
          </p:cNvSpPr>
          <p:nvPr>
            <p:ph sz="quarter" idx="120" hasCustomPrompt="1"/>
          </p:nvPr>
        </p:nvSpPr>
        <p:spPr>
          <a:xfrm>
            <a:off x="2452592" y="1886947"/>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4" name="Quote Picture 2"/>
          <p:cNvSpPr>
            <a:spLocks noGrp="1"/>
          </p:cNvSpPr>
          <p:nvPr>
            <p:ph type="pic" sz="quarter" idx="103"/>
          </p:nvPr>
        </p:nvSpPr>
        <p:spPr>
          <a:xfrm>
            <a:off x="2452593" y="1311668"/>
            <a:ext cx="2052000" cy="489813"/>
          </a:xfrm>
        </p:spPr>
        <p:txBody>
          <a:bodyPr/>
          <a:lstStyle>
            <a:lvl1pPr marL="0" indent="0">
              <a:buNone/>
              <a:defRPr/>
            </a:lvl1pPr>
          </a:lstStyle>
          <a:p>
            <a:r>
              <a:rPr lang="en-US"/>
              <a:t>Click icon to add picture</a:t>
            </a:r>
            <a:endParaRPr lang="en-GB"/>
          </a:p>
        </p:txBody>
      </p:sp>
      <p:sp>
        <p:nvSpPr>
          <p:cNvPr id="30" name="Quote Source 1"/>
          <p:cNvSpPr>
            <a:spLocks noGrp="1"/>
          </p:cNvSpPr>
          <p:nvPr>
            <p:ph sz="quarter" idx="87"/>
          </p:nvPr>
        </p:nvSpPr>
        <p:spPr>
          <a:xfrm>
            <a:off x="265235" y="2836320"/>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53" name="Quote Content 1"/>
          <p:cNvSpPr>
            <a:spLocks noGrp="1"/>
          </p:cNvSpPr>
          <p:nvPr>
            <p:ph sz="quarter" idx="18" hasCustomPrompt="1"/>
          </p:nvPr>
        </p:nvSpPr>
        <p:spPr>
          <a:xfrm>
            <a:off x="265235" y="1886947"/>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2" name="Quote Picture 1"/>
          <p:cNvSpPr>
            <a:spLocks noGrp="1"/>
          </p:cNvSpPr>
          <p:nvPr>
            <p:ph type="pic" sz="quarter" idx="102"/>
          </p:nvPr>
        </p:nvSpPr>
        <p:spPr>
          <a:xfrm>
            <a:off x="264762" y="1311668"/>
            <a:ext cx="2052000" cy="489813"/>
          </a:xfrm>
        </p:spPr>
        <p:txBody>
          <a:bodyPr/>
          <a:lstStyle>
            <a:lvl1pPr marL="0" indent="0">
              <a:buNone/>
              <a:defRPr/>
            </a:lvl1pPr>
          </a:lstStyle>
          <a:p>
            <a:r>
              <a:rPr lang="en-US"/>
              <a:t>Click icon to add picture</a:t>
            </a:r>
            <a:endParaRPr lang="en-GB"/>
          </a:p>
        </p:txBody>
      </p:sp>
      <p:sp>
        <p:nvSpPr>
          <p:cNvPr id="52" name="Slide Subtitle"/>
          <p:cNvSpPr>
            <a:spLocks noGrp="1"/>
          </p:cNvSpPr>
          <p:nvPr>
            <p:ph type="body" sz="quarter" idx="13"/>
          </p:nvPr>
        </p:nvSpPr>
        <p:spPr>
          <a:xfrm>
            <a:off x="284165"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43" name="Slide Title"/>
          <p:cNvSpPr>
            <a:spLocks noGrp="1"/>
          </p:cNvSpPr>
          <p:nvPr>
            <p:ph type="title"/>
          </p:nvPr>
        </p:nvSpPr>
        <p:spPr>
          <a:xfrm>
            <a:off x="288000" y="288001"/>
            <a:ext cx="8568000" cy="446400"/>
          </a:xfrm>
        </p:spPr>
        <p:txBody>
          <a:bodyPr/>
          <a:lstStyle/>
          <a:p>
            <a:r>
              <a:rPr lang="en-US"/>
              <a:t>Click to edit Master title style</a:t>
            </a:r>
            <a:endParaRPr lang="en-GB"/>
          </a:p>
        </p:txBody>
      </p:sp>
    </p:spTree>
    <p:extLst>
      <p:ext uri="{BB962C8B-B14F-4D97-AF65-F5344CB8AC3E}">
        <p14:creationId xmlns:p14="http://schemas.microsoft.com/office/powerpoint/2010/main" val="3933290101"/>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Contacts">
    <p:spTree>
      <p:nvGrpSpPr>
        <p:cNvPr id="1" name=""/>
        <p:cNvGrpSpPr/>
        <p:nvPr/>
      </p:nvGrpSpPr>
      <p:grpSpPr>
        <a:xfrm>
          <a:off x="0" y="0"/>
          <a:ext cx="0" cy="0"/>
        </a:xfrm>
      </p:grpSpPr>
      <p:sp>
        <p:nvSpPr>
          <p:cNvPr id="4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42"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4" name="Lawyer Text 9"/>
          <p:cNvSpPr>
            <a:spLocks noGrp="1"/>
          </p:cNvSpPr>
          <p:nvPr>
            <p:ph sz="quarter" idx="80"/>
          </p:nvPr>
        </p:nvSpPr>
        <p:spPr>
          <a:xfrm>
            <a:off x="6925987" y="3992409"/>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93" name="Lawyer Name 9"/>
          <p:cNvSpPr>
            <a:spLocks noGrp="1"/>
          </p:cNvSpPr>
          <p:nvPr>
            <p:ph type="body" sz="quarter" idx="79"/>
          </p:nvPr>
        </p:nvSpPr>
        <p:spPr>
          <a:xfrm>
            <a:off x="6925986" y="3812618"/>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92" name="Area of Focus 9"/>
          <p:cNvSpPr>
            <a:spLocks noGrp="1"/>
          </p:cNvSpPr>
          <p:nvPr>
            <p:ph type="body" sz="quarter" idx="78"/>
          </p:nvPr>
        </p:nvSpPr>
        <p:spPr>
          <a:xfrm>
            <a:off x="6925986" y="3579862"/>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91" name="Lawyer Picture 9"/>
          <p:cNvSpPr>
            <a:spLocks noGrp="1" noChangeAspect="1"/>
          </p:cNvSpPr>
          <p:nvPr>
            <p:ph type="pic" sz="quarter" idx="77"/>
          </p:nvPr>
        </p:nvSpPr>
        <p:spPr>
          <a:xfrm>
            <a:off x="6150550" y="3771412"/>
            <a:ext cx="720000" cy="720000"/>
          </a:xfrm>
        </p:spPr>
        <p:txBody>
          <a:bodyPr>
            <a:noAutofit/>
          </a:bodyPr>
          <a:lstStyle>
            <a:lvl1pPr marL="0" indent="0">
              <a:buNone/>
              <a:defRPr sz="1000"/>
            </a:lvl1pPr>
          </a:lstStyle>
          <a:p>
            <a:r>
              <a:rPr lang="en-US"/>
              <a:t>Click icon to add picture</a:t>
            </a:r>
            <a:endParaRPr lang="en-GB"/>
          </a:p>
        </p:txBody>
      </p:sp>
      <p:sp>
        <p:nvSpPr>
          <p:cNvPr id="90" name="Lawyer Text 8"/>
          <p:cNvSpPr>
            <a:spLocks noGrp="1"/>
          </p:cNvSpPr>
          <p:nvPr>
            <p:ph sz="quarter" idx="76"/>
          </p:nvPr>
        </p:nvSpPr>
        <p:spPr>
          <a:xfrm>
            <a:off x="3999537" y="3992409"/>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9" name="Lawyer Name 8"/>
          <p:cNvSpPr>
            <a:spLocks noGrp="1"/>
          </p:cNvSpPr>
          <p:nvPr>
            <p:ph type="body" sz="quarter" idx="75"/>
          </p:nvPr>
        </p:nvSpPr>
        <p:spPr>
          <a:xfrm>
            <a:off x="3999536" y="3812618"/>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88" name="Area of Focus 8"/>
          <p:cNvSpPr>
            <a:spLocks noGrp="1"/>
          </p:cNvSpPr>
          <p:nvPr>
            <p:ph type="body" sz="quarter" idx="74"/>
          </p:nvPr>
        </p:nvSpPr>
        <p:spPr>
          <a:xfrm>
            <a:off x="3999536" y="3579862"/>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87" name="Lawyer Picture 8"/>
          <p:cNvSpPr>
            <a:spLocks noGrp="1" noChangeAspect="1"/>
          </p:cNvSpPr>
          <p:nvPr>
            <p:ph type="pic" sz="quarter" idx="73"/>
          </p:nvPr>
        </p:nvSpPr>
        <p:spPr>
          <a:xfrm>
            <a:off x="3224100" y="3771412"/>
            <a:ext cx="720000" cy="720000"/>
          </a:xfrm>
        </p:spPr>
        <p:txBody>
          <a:bodyPr>
            <a:noAutofit/>
          </a:bodyPr>
          <a:lstStyle>
            <a:lvl1pPr marL="0" indent="0">
              <a:buNone/>
              <a:defRPr sz="1000"/>
            </a:lvl1pPr>
          </a:lstStyle>
          <a:p>
            <a:r>
              <a:rPr lang="en-US"/>
              <a:t>Click icon to add picture</a:t>
            </a:r>
            <a:endParaRPr lang="en-GB"/>
          </a:p>
        </p:txBody>
      </p:sp>
      <p:sp>
        <p:nvSpPr>
          <p:cNvPr id="86" name="Lawyer Text 7"/>
          <p:cNvSpPr>
            <a:spLocks noGrp="1"/>
          </p:cNvSpPr>
          <p:nvPr>
            <p:ph sz="quarter" idx="72"/>
          </p:nvPr>
        </p:nvSpPr>
        <p:spPr>
          <a:xfrm>
            <a:off x="1062776" y="3992409"/>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5" name="Lawyer Name 7"/>
          <p:cNvSpPr>
            <a:spLocks noGrp="1"/>
          </p:cNvSpPr>
          <p:nvPr>
            <p:ph type="body" sz="quarter" idx="71"/>
          </p:nvPr>
        </p:nvSpPr>
        <p:spPr>
          <a:xfrm>
            <a:off x="1062775" y="3812618"/>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83" name="Lawyer Picture 7"/>
          <p:cNvSpPr>
            <a:spLocks noGrp="1" noChangeAspect="1"/>
          </p:cNvSpPr>
          <p:nvPr>
            <p:ph type="pic" sz="quarter" idx="69"/>
          </p:nvPr>
        </p:nvSpPr>
        <p:spPr>
          <a:xfrm>
            <a:off x="287339" y="3771412"/>
            <a:ext cx="720000" cy="720000"/>
          </a:xfrm>
        </p:spPr>
        <p:txBody>
          <a:bodyPr>
            <a:noAutofit/>
          </a:bodyPr>
          <a:lstStyle>
            <a:lvl1pPr marL="0" indent="0">
              <a:buNone/>
              <a:defRPr sz="1000"/>
            </a:lvl1pPr>
          </a:lstStyle>
          <a:p>
            <a:r>
              <a:rPr lang="en-US"/>
              <a:t>Click icon to add picture</a:t>
            </a:r>
            <a:endParaRPr lang="en-GB"/>
          </a:p>
        </p:txBody>
      </p:sp>
      <p:sp>
        <p:nvSpPr>
          <p:cNvPr id="84" name="Area of Focus 7"/>
          <p:cNvSpPr>
            <a:spLocks noGrp="1"/>
          </p:cNvSpPr>
          <p:nvPr>
            <p:ph type="body" sz="quarter" idx="70"/>
          </p:nvPr>
        </p:nvSpPr>
        <p:spPr>
          <a:xfrm>
            <a:off x="1062775" y="3579862"/>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82" name="LawyerText 6"/>
          <p:cNvSpPr>
            <a:spLocks noGrp="1"/>
          </p:cNvSpPr>
          <p:nvPr>
            <p:ph sz="quarter" idx="68"/>
          </p:nvPr>
        </p:nvSpPr>
        <p:spPr>
          <a:xfrm>
            <a:off x="6925987" y="2840280"/>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1" name="Lawyer Name 6"/>
          <p:cNvSpPr>
            <a:spLocks noGrp="1"/>
          </p:cNvSpPr>
          <p:nvPr>
            <p:ph type="body" sz="quarter" idx="67"/>
          </p:nvPr>
        </p:nvSpPr>
        <p:spPr>
          <a:xfrm>
            <a:off x="6925986" y="2660490"/>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80" name="Area of Focus 6"/>
          <p:cNvSpPr>
            <a:spLocks noGrp="1"/>
          </p:cNvSpPr>
          <p:nvPr>
            <p:ph type="body" sz="quarter" idx="66"/>
          </p:nvPr>
        </p:nvSpPr>
        <p:spPr>
          <a:xfrm>
            <a:off x="6925986" y="2427734"/>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76" name="Lawyer Picture 6"/>
          <p:cNvSpPr>
            <a:spLocks noGrp="1" noChangeAspect="1"/>
          </p:cNvSpPr>
          <p:nvPr>
            <p:ph type="pic" sz="quarter" idx="65"/>
          </p:nvPr>
        </p:nvSpPr>
        <p:spPr>
          <a:xfrm>
            <a:off x="6150550" y="2619285"/>
            <a:ext cx="720000" cy="720000"/>
          </a:xfrm>
        </p:spPr>
        <p:txBody>
          <a:bodyPr>
            <a:noAutofit/>
          </a:bodyPr>
          <a:lstStyle>
            <a:lvl1pPr marL="0" indent="0">
              <a:buNone/>
              <a:defRPr sz="1000"/>
            </a:lvl1pPr>
          </a:lstStyle>
          <a:p>
            <a:r>
              <a:rPr lang="en-US"/>
              <a:t>Click icon to add picture</a:t>
            </a:r>
            <a:endParaRPr lang="en-GB"/>
          </a:p>
        </p:txBody>
      </p:sp>
      <p:sp>
        <p:nvSpPr>
          <p:cNvPr id="73" name="Lawyer Text 5"/>
          <p:cNvSpPr>
            <a:spLocks noGrp="1"/>
          </p:cNvSpPr>
          <p:nvPr>
            <p:ph sz="quarter" idx="64"/>
          </p:nvPr>
        </p:nvSpPr>
        <p:spPr>
          <a:xfrm>
            <a:off x="3999537" y="2840280"/>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70" name="Lawyer Name 5"/>
          <p:cNvSpPr>
            <a:spLocks noGrp="1"/>
          </p:cNvSpPr>
          <p:nvPr>
            <p:ph type="body" sz="quarter" idx="63"/>
          </p:nvPr>
        </p:nvSpPr>
        <p:spPr>
          <a:xfrm>
            <a:off x="3999536" y="2660490"/>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67" name="Area of Focus 5"/>
          <p:cNvSpPr>
            <a:spLocks noGrp="1"/>
          </p:cNvSpPr>
          <p:nvPr>
            <p:ph type="body" sz="quarter" idx="62"/>
          </p:nvPr>
        </p:nvSpPr>
        <p:spPr>
          <a:xfrm>
            <a:off x="3999536" y="2427734"/>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61" name="Lawyer Picture 5"/>
          <p:cNvSpPr>
            <a:spLocks noGrp="1" noChangeAspect="1"/>
          </p:cNvSpPr>
          <p:nvPr>
            <p:ph type="pic" sz="quarter" idx="61"/>
          </p:nvPr>
        </p:nvSpPr>
        <p:spPr>
          <a:xfrm>
            <a:off x="3224100" y="2619285"/>
            <a:ext cx="720000" cy="720000"/>
          </a:xfrm>
        </p:spPr>
        <p:txBody>
          <a:bodyPr>
            <a:noAutofit/>
          </a:bodyPr>
          <a:lstStyle>
            <a:lvl1pPr marL="0" indent="0">
              <a:buNone/>
              <a:defRPr sz="1000"/>
            </a:lvl1pPr>
          </a:lstStyle>
          <a:p>
            <a:r>
              <a:rPr lang="en-US"/>
              <a:t>Click icon to add picture</a:t>
            </a:r>
            <a:endParaRPr lang="en-GB"/>
          </a:p>
        </p:txBody>
      </p:sp>
      <p:sp>
        <p:nvSpPr>
          <p:cNvPr id="59" name="Lawyer Text 4"/>
          <p:cNvSpPr>
            <a:spLocks noGrp="1"/>
          </p:cNvSpPr>
          <p:nvPr>
            <p:ph sz="quarter" idx="60"/>
          </p:nvPr>
        </p:nvSpPr>
        <p:spPr>
          <a:xfrm>
            <a:off x="1062776" y="2840280"/>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58" name="Lawyer Name 4"/>
          <p:cNvSpPr>
            <a:spLocks noGrp="1"/>
          </p:cNvSpPr>
          <p:nvPr>
            <p:ph type="body" sz="quarter" idx="59"/>
          </p:nvPr>
        </p:nvSpPr>
        <p:spPr>
          <a:xfrm>
            <a:off x="1062775" y="2660490"/>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57" name="Area of Focus 4"/>
          <p:cNvSpPr>
            <a:spLocks noGrp="1"/>
          </p:cNvSpPr>
          <p:nvPr>
            <p:ph type="body" sz="quarter" idx="58"/>
          </p:nvPr>
        </p:nvSpPr>
        <p:spPr>
          <a:xfrm>
            <a:off x="1062775" y="2427734"/>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56" name="Lawyer Picture 4"/>
          <p:cNvSpPr>
            <a:spLocks noGrp="1" noChangeAspect="1"/>
          </p:cNvSpPr>
          <p:nvPr>
            <p:ph type="pic" sz="quarter" idx="57"/>
          </p:nvPr>
        </p:nvSpPr>
        <p:spPr>
          <a:xfrm>
            <a:off x="287339" y="2619285"/>
            <a:ext cx="720000" cy="720000"/>
          </a:xfrm>
        </p:spPr>
        <p:txBody>
          <a:bodyPr>
            <a:noAutofit/>
          </a:bodyPr>
          <a:lstStyle>
            <a:lvl1pPr marL="0" indent="0">
              <a:buNone/>
              <a:defRPr sz="1000"/>
            </a:lvl1pPr>
          </a:lstStyle>
          <a:p>
            <a:r>
              <a:rPr lang="en-US"/>
              <a:t>Click icon to add picture</a:t>
            </a:r>
            <a:endParaRPr lang="en-GB"/>
          </a:p>
        </p:txBody>
      </p:sp>
      <p:sp>
        <p:nvSpPr>
          <p:cNvPr id="53" name="Lawyer Text 3"/>
          <p:cNvSpPr>
            <a:spLocks noGrp="1"/>
          </p:cNvSpPr>
          <p:nvPr>
            <p:ph sz="quarter" idx="56"/>
          </p:nvPr>
        </p:nvSpPr>
        <p:spPr>
          <a:xfrm>
            <a:off x="6925987" y="1710223"/>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52" name="Lawyer Name 3"/>
          <p:cNvSpPr>
            <a:spLocks noGrp="1"/>
          </p:cNvSpPr>
          <p:nvPr>
            <p:ph type="body" sz="quarter" idx="55"/>
          </p:nvPr>
        </p:nvSpPr>
        <p:spPr>
          <a:xfrm>
            <a:off x="6925986" y="1530433"/>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51" name="Area of Focus 3"/>
          <p:cNvSpPr>
            <a:spLocks noGrp="1"/>
          </p:cNvSpPr>
          <p:nvPr>
            <p:ph type="body" sz="quarter" idx="54"/>
          </p:nvPr>
        </p:nvSpPr>
        <p:spPr>
          <a:xfrm>
            <a:off x="6925986" y="1297677"/>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50" name="Lawyer Picture 3"/>
          <p:cNvSpPr>
            <a:spLocks noGrp="1" noChangeAspect="1"/>
          </p:cNvSpPr>
          <p:nvPr>
            <p:ph type="pic" sz="quarter" idx="53"/>
          </p:nvPr>
        </p:nvSpPr>
        <p:spPr>
          <a:xfrm>
            <a:off x="6150550" y="1489227"/>
            <a:ext cx="720000" cy="720000"/>
          </a:xfrm>
        </p:spPr>
        <p:txBody>
          <a:bodyPr>
            <a:noAutofit/>
          </a:bodyPr>
          <a:lstStyle>
            <a:lvl1pPr marL="0" indent="0">
              <a:buNone/>
              <a:defRPr sz="1000"/>
            </a:lvl1pPr>
          </a:lstStyle>
          <a:p>
            <a:r>
              <a:rPr lang="en-US"/>
              <a:t>Click icon to add picture</a:t>
            </a:r>
            <a:endParaRPr lang="en-GB"/>
          </a:p>
        </p:txBody>
      </p:sp>
      <p:sp>
        <p:nvSpPr>
          <p:cNvPr id="47" name="Lawyer Text 2"/>
          <p:cNvSpPr>
            <a:spLocks noGrp="1"/>
          </p:cNvSpPr>
          <p:nvPr>
            <p:ph sz="quarter" idx="52"/>
          </p:nvPr>
        </p:nvSpPr>
        <p:spPr>
          <a:xfrm>
            <a:off x="3999537" y="1710223"/>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46" name="Lawyer Name 2"/>
          <p:cNvSpPr>
            <a:spLocks noGrp="1"/>
          </p:cNvSpPr>
          <p:nvPr>
            <p:ph type="body" sz="quarter" idx="51"/>
          </p:nvPr>
        </p:nvSpPr>
        <p:spPr>
          <a:xfrm>
            <a:off x="3999536" y="1530433"/>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45" name="Area of Focus 2"/>
          <p:cNvSpPr>
            <a:spLocks noGrp="1"/>
          </p:cNvSpPr>
          <p:nvPr>
            <p:ph type="body" sz="quarter" idx="50"/>
          </p:nvPr>
        </p:nvSpPr>
        <p:spPr>
          <a:xfrm>
            <a:off x="3999536" y="1297677"/>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44" name="Lawyer Picture 2"/>
          <p:cNvSpPr>
            <a:spLocks noGrp="1" noChangeAspect="1"/>
          </p:cNvSpPr>
          <p:nvPr>
            <p:ph type="pic" sz="quarter" idx="49"/>
          </p:nvPr>
        </p:nvSpPr>
        <p:spPr>
          <a:xfrm>
            <a:off x="3224100" y="1489227"/>
            <a:ext cx="720000" cy="720000"/>
          </a:xfrm>
        </p:spPr>
        <p:txBody>
          <a:bodyPr>
            <a:noAutofit/>
          </a:bodyPr>
          <a:lstStyle>
            <a:lvl1pPr marL="0" indent="0">
              <a:buNone/>
              <a:defRPr sz="1000"/>
            </a:lvl1pPr>
          </a:lstStyle>
          <a:p>
            <a:r>
              <a:rPr lang="en-US"/>
              <a:t>Click icon to add picture</a:t>
            </a:r>
            <a:endParaRPr lang="en-GB"/>
          </a:p>
        </p:txBody>
      </p:sp>
      <p:sp>
        <p:nvSpPr>
          <p:cNvPr id="33" name="Lawyer Text 1"/>
          <p:cNvSpPr>
            <a:spLocks noGrp="1"/>
          </p:cNvSpPr>
          <p:nvPr>
            <p:ph sz="quarter" idx="44"/>
          </p:nvPr>
        </p:nvSpPr>
        <p:spPr>
          <a:xfrm>
            <a:off x="1062776" y="1710223"/>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Lawyer Name 1"/>
          <p:cNvSpPr>
            <a:spLocks noGrp="1"/>
          </p:cNvSpPr>
          <p:nvPr>
            <p:ph type="body" sz="quarter" idx="48"/>
          </p:nvPr>
        </p:nvSpPr>
        <p:spPr>
          <a:xfrm>
            <a:off x="1062775" y="1530433"/>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31" name="Area of Focus 1"/>
          <p:cNvSpPr>
            <a:spLocks noGrp="1"/>
          </p:cNvSpPr>
          <p:nvPr>
            <p:ph type="body" sz="quarter" idx="17"/>
          </p:nvPr>
        </p:nvSpPr>
        <p:spPr>
          <a:xfrm>
            <a:off x="1062775" y="1297677"/>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30" name="Lawyer Picture 1"/>
          <p:cNvSpPr>
            <a:spLocks noGrp="1" noChangeAspect="1"/>
          </p:cNvSpPr>
          <p:nvPr>
            <p:ph type="pic" sz="quarter" idx="47"/>
          </p:nvPr>
        </p:nvSpPr>
        <p:spPr>
          <a:xfrm>
            <a:off x="287339" y="1496052"/>
            <a:ext cx="720000" cy="720000"/>
          </a:xfrm>
        </p:spPr>
        <p:txBody>
          <a:bodyPr>
            <a:noAutofit/>
          </a:bodyPr>
          <a:lstStyle>
            <a:lvl1pPr marL="0" indent="0">
              <a:buNone/>
              <a:defRPr sz="1000"/>
            </a:lvl1pPr>
          </a:lstStyle>
          <a:p>
            <a:r>
              <a:rPr lang="en-US"/>
              <a:t>Click icon to add picture</a:t>
            </a:r>
            <a:endParaRPr lang="en-GB"/>
          </a:p>
        </p:txBody>
      </p:sp>
      <p:sp>
        <p:nvSpPr>
          <p:cNvPr id="5" name="Slide Subtitle"/>
          <p:cNvSpPr>
            <a:spLocks noGrp="1"/>
          </p:cNvSpPr>
          <p:nvPr>
            <p:ph type="body" sz="quarter" idx="13"/>
          </p:nvPr>
        </p:nvSpPr>
        <p:spPr>
          <a:xfrm>
            <a:off x="284165"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954777959"/>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Single entry CV">
    <p:spTree>
      <p:nvGrpSpPr>
        <p:cNvPr id="1" name=""/>
        <p:cNvGrpSpPr/>
        <p:nvPr/>
      </p:nvGrpSpPr>
      <p:grpSpPr>
        <a:xfrm>
          <a:off x="0" y="0"/>
          <a:ext cx="0" cy="0"/>
        </a:xfrm>
      </p:grpSpPr>
      <p:sp>
        <p:nvSpPr>
          <p:cNvPr id="2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2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28" name="Line under Title Short"/>
          <p:cNvCxnSpPr/>
          <p:nvPr userDrawn="1"/>
        </p:nvCxnSpPr>
        <p:spPr>
          <a:xfrm flipH="1">
            <a:off x="288000" y="735227"/>
            <a:ext cx="589714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Social Media Text"/>
          <p:cNvSpPr>
            <a:spLocks noGrp="1"/>
          </p:cNvSpPr>
          <p:nvPr>
            <p:ph type="body" sz="quarter" idx="45"/>
          </p:nvPr>
        </p:nvSpPr>
        <p:spPr>
          <a:xfrm>
            <a:off x="6376033" y="4617966"/>
            <a:ext cx="2504443" cy="315985"/>
          </a:xfrm>
        </p:spPr>
        <p:txBody>
          <a:bodyPr lIns="0">
            <a:noAutofit/>
          </a:bodyPr>
          <a:lstStyle>
            <a:lvl1pPr marL="0" indent="0">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5" name="Social Media Heading"/>
          <p:cNvSpPr txBox="1"/>
          <p:nvPr userDrawn="1"/>
        </p:nvSpPr>
        <p:spPr>
          <a:xfrm>
            <a:off x="6376034" y="4436812"/>
            <a:ext cx="678071" cy="246221"/>
          </a:xfrm>
          <a:prstGeom prst="rect">
            <a:avLst/>
          </a:prstGeom>
          <a:noFill/>
        </p:spPr>
        <p:txBody>
          <a:bodyPr wrap="none" lIns="0" rIns="0" rtlCol="0">
            <a:spAutoFit/>
          </a:bodyPr>
          <a:lstStyle/>
          <a:p>
            <a:r>
              <a:rPr lang="en-GB" sz="1000" b="1">
                <a:solidFill>
                  <a:schemeClr val="accent1"/>
                </a:solidFill>
                <a:latin typeface="+mj-lt"/>
              </a:rPr>
              <a:t>Social Media</a:t>
            </a:r>
          </a:p>
        </p:txBody>
      </p:sp>
      <p:sp>
        <p:nvSpPr>
          <p:cNvPr id="19" name="Education Text"/>
          <p:cNvSpPr>
            <a:spLocks noGrp="1"/>
          </p:cNvSpPr>
          <p:nvPr>
            <p:ph type="body" sz="quarter" idx="15"/>
          </p:nvPr>
        </p:nvSpPr>
        <p:spPr>
          <a:xfrm>
            <a:off x="6376033" y="3807085"/>
            <a:ext cx="2504443" cy="652779"/>
          </a:xfrm>
        </p:spPr>
        <p:txBody>
          <a:bodyPr lIns="0">
            <a:noAutofit/>
          </a:bodyPr>
          <a:lstStyle>
            <a:lvl1pPr marL="0" indent="0">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1" name="Education Heading"/>
          <p:cNvSpPr txBox="1"/>
          <p:nvPr userDrawn="1"/>
        </p:nvSpPr>
        <p:spPr>
          <a:xfrm>
            <a:off x="6376032" y="3625931"/>
            <a:ext cx="530594" cy="246221"/>
          </a:xfrm>
          <a:prstGeom prst="rect">
            <a:avLst/>
          </a:prstGeom>
          <a:noFill/>
        </p:spPr>
        <p:txBody>
          <a:bodyPr wrap="none" lIns="0" rIns="0" rtlCol="0">
            <a:spAutoFit/>
          </a:bodyPr>
          <a:lstStyle/>
          <a:p>
            <a:r>
              <a:rPr lang="en-GB" sz="1000" b="1">
                <a:solidFill>
                  <a:schemeClr val="accent1"/>
                </a:solidFill>
                <a:latin typeface="+mj-lt"/>
              </a:rPr>
              <a:t>Education</a:t>
            </a:r>
          </a:p>
        </p:txBody>
      </p:sp>
      <p:sp>
        <p:nvSpPr>
          <p:cNvPr id="9" name="Areas of Focus Text"/>
          <p:cNvSpPr>
            <a:spLocks noGrp="1"/>
          </p:cNvSpPr>
          <p:nvPr>
            <p:ph type="body" sz="quarter" idx="14"/>
          </p:nvPr>
        </p:nvSpPr>
        <p:spPr>
          <a:xfrm>
            <a:off x="6376033" y="3007706"/>
            <a:ext cx="2504443" cy="641813"/>
          </a:xfrm>
        </p:spPr>
        <p:txBody>
          <a:bodyPr lIns="0">
            <a:noAutofit/>
          </a:bodyPr>
          <a:lstStyle>
            <a:lvl1pPr marL="0" indent="0">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6" name="Areas of Focus Heading"/>
          <p:cNvSpPr txBox="1"/>
          <p:nvPr userDrawn="1"/>
        </p:nvSpPr>
        <p:spPr>
          <a:xfrm>
            <a:off x="6376034" y="2826552"/>
            <a:ext cx="765797" cy="245917"/>
          </a:xfrm>
          <a:prstGeom prst="rect">
            <a:avLst/>
          </a:prstGeom>
          <a:noFill/>
        </p:spPr>
        <p:txBody>
          <a:bodyPr wrap="none" lIns="0" rIns="0" rtlCol="0">
            <a:spAutoFit/>
          </a:bodyPr>
          <a:lstStyle/>
          <a:p>
            <a:r>
              <a:rPr lang="en-GB" sz="1000" b="1">
                <a:solidFill>
                  <a:schemeClr val="accent1"/>
                </a:solidFill>
                <a:latin typeface="+mj-lt"/>
              </a:rPr>
              <a:t>Areas</a:t>
            </a:r>
            <a:r>
              <a:rPr lang="en-GB" sz="1000" b="1" baseline="0">
                <a:solidFill>
                  <a:schemeClr val="accent1"/>
                </a:solidFill>
                <a:latin typeface="+mj-lt"/>
              </a:rPr>
              <a:t> of focus</a:t>
            </a:r>
            <a:endParaRPr lang="en-GB" sz="1000" b="1">
              <a:solidFill>
                <a:schemeClr val="accent1"/>
              </a:solidFill>
              <a:latin typeface="+mj-lt"/>
            </a:endParaRPr>
          </a:p>
        </p:txBody>
      </p:sp>
      <p:sp>
        <p:nvSpPr>
          <p:cNvPr id="8" name="Email"/>
          <p:cNvSpPr>
            <a:spLocks noGrp="1"/>
          </p:cNvSpPr>
          <p:nvPr>
            <p:ph type="body" sz="quarter" idx="13"/>
          </p:nvPr>
        </p:nvSpPr>
        <p:spPr>
          <a:xfrm>
            <a:off x="6376032" y="2620658"/>
            <a:ext cx="2504444" cy="247650"/>
          </a:xfrm>
        </p:spPr>
        <p:txBody>
          <a:bodyPr l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7" name="Phone No"/>
          <p:cNvSpPr>
            <a:spLocks noGrp="1"/>
          </p:cNvSpPr>
          <p:nvPr>
            <p:ph type="body" sz="quarter" idx="12"/>
          </p:nvPr>
        </p:nvSpPr>
        <p:spPr>
          <a:xfrm>
            <a:off x="6495903" y="2421341"/>
            <a:ext cx="2384572" cy="247650"/>
          </a:xfrm>
        </p:spPr>
        <p:txBody>
          <a:bodyPr lIns="0"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1" name="T"/>
          <p:cNvSpPr txBox="1"/>
          <p:nvPr userDrawn="1"/>
        </p:nvSpPr>
        <p:spPr>
          <a:xfrm>
            <a:off x="6392974" y="2421341"/>
            <a:ext cx="51296" cy="248400"/>
          </a:xfrm>
          <a:prstGeom prst="rect">
            <a:avLst/>
          </a:prstGeom>
          <a:noFill/>
        </p:spPr>
        <p:txBody>
          <a:bodyPr wrap="none" lIns="0" rIns="0" rtlCol="0" anchor="ctr" anchorCtr="0">
            <a:noAutofit/>
          </a:bodyPr>
          <a:lstStyle/>
          <a:p>
            <a:r>
              <a:rPr lang="en-GB" sz="900" b="1">
                <a:solidFill>
                  <a:schemeClr val="accent6"/>
                </a:solidFill>
                <a:latin typeface="+mj-lt"/>
              </a:rPr>
              <a:t>T</a:t>
            </a:r>
          </a:p>
        </p:txBody>
      </p:sp>
      <p:sp>
        <p:nvSpPr>
          <p:cNvPr id="5" name="Lawyer Picture"/>
          <p:cNvSpPr>
            <a:spLocks noGrp="1" noChangeAspect="1"/>
          </p:cNvSpPr>
          <p:nvPr>
            <p:ph type="pic" sz="quarter" idx="11"/>
          </p:nvPr>
        </p:nvSpPr>
        <p:spPr>
          <a:xfrm>
            <a:off x="6367260" y="735228"/>
            <a:ext cx="1584000" cy="1585278"/>
          </a:xfrm>
        </p:spPr>
        <p:txBody>
          <a:bodyPr/>
          <a:lstStyle/>
          <a:p>
            <a:r>
              <a:rPr lang="en-US"/>
              <a:t>Click icon to add picture</a:t>
            </a:r>
            <a:endParaRPr lang="en-GB"/>
          </a:p>
        </p:txBody>
      </p:sp>
      <p:sp>
        <p:nvSpPr>
          <p:cNvPr id="18" name="Biography Content"/>
          <p:cNvSpPr>
            <a:spLocks noGrp="1"/>
          </p:cNvSpPr>
          <p:nvPr>
            <p:ph sz="quarter" idx="44"/>
          </p:nvPr>
        </p:nvSpPr>
        <p:spPr>
          <a:xfrm>
            <a:off x="289166" y="1568450"/>
            <a:ext cx="5895975" cy="3365500"/>
          </a:xfrm>
        </p:spPr>
        <p:txBody>
          <a:bodyPr lIns="0" tIns="36000" rIns="0" bIns="36000">
            <a:noAutofit/>
          </a:bodyPr>
          <a:lstStyle>
            <a:lvl1pPr marL="0" indent="0">
              <a:lnSpc>
                <a:spcPct val="110000"/>
              </a:lnSpc>
              <a:spcAft>
                <a:spcPts val="300"/>
              </a:spcAft>
              <a:buNone/>
              <a:defRPr sz="1600">
                <a:solidFill>
                  <a:schemeClr val="accent6"/>
                </a:solidFill>
                <a:latin typeface="+mj-lt"/>
              </a:defRPr>
            </a:lvl1pPr>
            <a:lvl2pPr marL="5586" indent="0">
              <a:lnSpc>
                <a:spcPct val="110000"/>
              </a:lnSpc>
              <a:spcAft>
                <a:spcPts val="300"/>
              </a:spcAft>
              <a:buNone/>
              <a:defRPr sz="1200"/>
            </a:lvl2pPr>
            <a:lvl3pPr marL="179388" indent="-173038">
              <a:lnSpc>
                <a:spcPct val="110000"/>
              </a:lnSpc>
              <a:spcAft>
                <a:spcPts val="300"/>
              </a:spcAft>
              <a:defRPr sz="1200"/>
            </a:lvl3pPr>
            <a:lvl4pPr marL="358775" indent="-173038">
              <a:lnSpc>
                <a:spcPct val="110000"/>
              </a:lnSpc>
              <a:spcAft>
                <a:spcPts val="300"/>
              </a:spcAft>
              <a:defRPr sz="1200"/>
            </a:lvl4pPr>
            <a:lvl5pPr marL="538163" indent="-173038">
              <a:lnSpc>
                <a:spcPct val="110000"/>
              </a:lnSpc>
              <a:spcAft>
                <a:spcPts val="300"/>
              </a:spcAf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Role Location"/>
          <p:cNvSpPr>
            <a:spLocks noGrp="1"/>
          </p:cNvSpPr>
          <p:nvPr>
            <p:ph type="body" sz="quarter" idx="17"/>
          </p:nvPr>
        </p:nvSpPr>
        <p:spPr>
          <a:xfrm>
            <a:off x="284163" y="1116855"/>
            <a:ext cx="5892350" cy="311150"/>
          </a:xfrm>
        </p:spPr>
        <p:txBody>
          <a:bodyPr>
            <a:noAutofit/>
          </a:bodyPr>
          <a:lstStyle>
            <a:lvl1pPr marL="0" indent="0">
              <a:buNone/>
              <a:defRPr sz="2000">
                <a:latin typeface="+mj-lt"/>
              </a:defRPr>
            </a:lvl1pPr>
          </a:lstStyle>
          <a:p>
            <a:pPr lvl="0"/>
            <a:r>
              <a:rPr lang="en-US"/>
              <a:t>Click to edit Master text styles</a:t>
            </a:r>
          </a:p>
        </p:txBody>
      </p:sp>
      <p:sp>
        <p:nvSpPr>
          <p:cNvPr id="24" name="Lawyer Name"/>
          <p:cNvSpPr>
            <a:spLocks noGrp="1"/>
          </p:cNvSpPr>
          <p:nvPr>
            <p:ph type="body" sz="quarter" idx="16"/>
          </p:nvPr>
        </p:nvSpPr>
        <p:spPr>
          <a:xfrm>
            <a:off x="284166" y="735013"/>
            <a:ext cx="5892997" cy="446400"/>
          </a:xfrm>
        </p:spPr>
        <p:txBody>
          <a:bodyPr>
            <a:normAutofit/>
          </a:bodyPr>
          <a:lstStyle>
            <a:lvl1pPr marL="0" indent="0">
              <a:buNone/>
              <a:defRPr sz="2400" b="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814891985"/>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ouble entry CV">
    <p:spTree>
      <p:nvGrpSpPr>
        <p:cNvPr id="1" name=""/>
        <p:cNvGrpSpPr/>
        <p:nvPr/>
      </p:nvGrpSpPr>
      <p:grpSpPr>
        <a:xfrm>
          <a:off x="0" y="0"/>
          <a:ext cx="0" cy="0"/>
        </a:xfrm>
      </p:grpSpPr>
      <p:sp>
        <p:nvSpPr>
          <p:cNvPr id="36"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35"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39"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Social Media Text 2"/>
          <p:cNvSpPr>
            <a:spLocks noGrp="1"/>
          </p:cNvSpPr>
          <p:nvPr>
            <p:ph type="body" sz="quarter" idx="47"/>
          </p:nvPr>
        </p:nvSpPr>
        <p:spPr>
          <a:xfrm>
            <a:off x="7172325" y="4181668"/>
            <a:ext cx="1695450" cy="769501"/>
          </a:xfrm>
        </p:spPr>
        <p:txBody>
          <a:bodyPr lIns="0" rIns="0">
            <a:noAutofit/>
          </a:bodyPr>
          <a:lstStyle>
            <a:lvl1pPr marL="0" indent="0">
              <a:lnSpc>
                <a:spcPct val="110000"/>
              </a:lnSpc>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70" name="Social Media Heading 2"/>
          <p:cNvSpPr txBox="1"/>
          <p:nvPr userDrawn="1"/>
        </p:nvSpPr>
        <p:spPr>
          <a:xfrm>
            <a:off x="7175788" y="4005881"/>
            <a:ext cx="678071" cy="246221"/>
          </a:xfrm>
          <a:prstGeom prst="rect">
            <a:avLst/>
          </a:prstGeom>
          <a:noFill/>
        </p:spPr>
        <p:txBody>
          <a:bodyPr wrap="none" lIns="0" rIns="0" rtlCol="0">
            <a:spAutoFit/>
          </a:bodyPr>
          <a:lstStyle/>
          <a:p>
            <a:r>
              <a:rPr lang="en-GB" sz="1000" b="1">
                <a:solidFill>
                  <a:schemeClr val="accent1"/>
                </a:solidFill>
                <a:latin typeface="+mj-lt"/>
              </a:rPr>
              <a:t>Social Media</a:t>
            </a:r>
          </a:p>
        </p:txBody>
      </p:sp>
      <p:sp>
        <p:nvSpPr>
          <p:cNvPr id="69" name="Area of Focus Text 2"/>
          <p:cNvSpPr>
            <a:spLocks noGrp="1"/>
          </p:cNvSpPr>
          <p:nvPr>
            <p:ph type="body" sz="quarter" idx="53"/>
          </p:nvPr>
        </p:nvSpPr>
        <p:spPr>
          <a:xfrm>
            <a:off x="7172325" y="3311718"/>
            <a:ext cx="1695450" cy="769501"/>
          </a:xfrm>
        </p:spPr>
        <p:txBody>
          <a:bodyPr lIns="0" rIns="0">
            <a:noAutofit/>
          </a:bodyPr>
          <a:lstStyle>
            <a:lvl1pPr marL="0" indent="0">
              <a:lnSpc>
                <a:spcPct val="110000"/>
              </a:lnSpc>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2" name="Area of Focus Heading 2"/>
          <p:cNvSpPr txBox="1"/>
          <p:nvPr userDrawn="1"/>
        </p:nvSpPr>
        <p:spPr>
          <a:xfrm>
            <a:off x="7188229" y="3166095"/>
            <a:ext cx="784081" cy="245917"/>
          </a:xfrm>
          <a:prstGeom prst="rect">
            <a:avLst/>
          </a:prstGeom>
          <a:noFill/>
        </p:spPr>
        <p:txBody>
          <a:bodyPr wrap="none" lIns="0" r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GB" sz="1000" b="1" i="0" u="none" strike="noStrike" kern="1200" cap="none" spc="0" normalizeH="0" baseline="0" noProof="0">
                <a:ln>
                  <a:noFill/>
                </a:ln>
                <a:solidFill>
                  <a:srgbClr val="58A618"/>
                </a:solidFill>
                <a:effectLst/>
                <a:uLnTx/>
                <a:uFillTx/>
                <a:latin typeface="Calibri"/>
              </a:rPr>
              <a:t>Areas of Focus</a:t>
            </a:r>
          </a:p>
        </p:txBody>
      </p:sp>
      <p:sp>
        <p:nvSpPr>
          <p:cNvPr id="71" name="Biography Text 2"/>
          <p:cNvSpPr>
            <a:spLocks noGrp="1"/>
          </p:cNvSpPr>
          <p:nvPr>
            <p:ph type="body" sz="quarter" idx="54"/>
          </p:nvPr>
        </p:nvSpPr>
        <p:spPr>
          <a:xfrm>
            <a:off x="284163" y="4081218"/>
            <a:ext cx="6681787" cy="869950"/>
          </a:xfrm>
        </p:spPr>
        <p:txBody>
          <a:bodyPr>
            <a:noAutofit/>
          </a:bodyPr>
          <a:lstStyle>
            <a:lvl1pPr marL="0" indent="0">
              <a:lnSpc>
                <a:spcPct val="110000"/>
              </a:lnSpc>
              <a:spcAft>
                <a:spcPts val="300"/>
              </a:spcAft>
              <a:buNone/>
              <a:defRPr sz="1000"/>
            </a:lvl1pPr>
            <a:lvl2pPr marL="180975" indent="-180975">
              <a:lnSpc>
                <a:spcPct val="110000"/>
              </a:lnSpc>
              <a:spcAft>
                <a:spcPts val="300"/>
              </a:spcAft>
              <a:defRPr sz="1000"/>
            </a:lvl2pPr>
            <a:lvl3pPr marL="361950" indent="-180975">
              <a:lnSpc>
                <a:spcPct val="110000"/>
              </a:lnSpc>
              <a:spcAft>
                <a:spcPts val="300"/>
              </a:spcAft>
              <a:defRPr sz="1000"/>
            </a:lvl3pPr>
            <a:lvl4pPr marL="534988" indent="-180975">
              <a:lnSpc>
                <a:spcPct val="110000"/>
              </a:lnSpc>
              <a:spcAft>
                <a:spcPts val="300"/>
              </a:spcAft>
              <a:tabLst>
                <a:tab pos="361950"/>
              </a:tabLst>
              <a:defRPr sz="1000"/>
            </a:lvl4pPr>
            <a:lvl5pPr marL="715963" indent="-180975">
              <a:lnSpc>
                <a:spcPct val="110000"/>
              </a:lnSpc>
              <a:spcAft>
                <a:spcPts val="300"/>
              </a:spcAft>
              <a:tabLst>
                <a:tab pos="361950"/>
              </a:tabLst>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5" name="Email 2"/>
          <p:cNvSpPr>
            <a:spLocks noGrp="1"/>
          </p:cNvSpPr>
          <p:nvPr>
            <p:ph type="body" sz="quarter" idx="50"/>
          </p:nvPr>
        </p:nvSpPr>
        <p:spPr>
          <a:xfrm>
            <a:off x="1216802" y="3815078"/>
            <a:ext cx="3753251" cy="194060"/>
          </a:xfrm>
        </p:spPr>
        <p:txBody>
          <a:bodyPr lIns="0" r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4" name="Phone No 2"/>
          <p:cNvSpPr>
            <a:spLocks noGrp="1"/>
          </p:cNvSpPr>
          <p:nvPr>
            <p:ph type="body" sz="quarter" idx="49"/>
          </p:nvPr>
        </p:nvSpPr>
        <p:spPr>
          <a:xfrm>
            <a:off x="1332002" y="3655448"/>
            <a:ext cx="2270255" cy="124200"/>
          </a:xfrm>
        </p:spPr>
        <p:txBody>
          <a:bodyPr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6" name="T2"/>
          <p:cNvSpPr txBox="1"/>
          <p:nvPr userDrawn="1"/>
        </p:nvSpPr>
        <p:spPr>
          <a:xfrm>
            <a:off x="1216800" y="3593348"/>
            <a:ext cx="51296" cy="248400"/>
          </a:xfrm>
          <a:prstGeom prst="rect">
            <a:avLst/>
          </a:prstGeom>
          <a:noFill/>
        </p:spPr>
        <p:txBody>
          <a:bodyPr wrap="none" lIns="0" rIns="0" rtlCol="0" anchor="ctr" anchorCtr="0">
            <a:noAutofit/>
          </a:bodyPr>
          <a:lstStyle/>
          <a:p>
            <a:r>
              <a:rPr lang="en-GB" sz="1000" b="0">
                <a:solidFill>
                  <a:schemeClr val="accent6"/>
                </a:solidFill>
                <a:latin typeface="+mj-lt"/>
              </a:rPr>
              <a:t>T</a:t>
            </a:r>
          </a:p>
        </p:txBody>
      </p:sp>
      <p:sp>
        <p:nvSpPr>
          <p:cNvPr id="68" name="Role Location 2"/>
          <p:cNvSpPr>
            <a:spLocks noGrp="1"/>
          </p:cNvSpPr>
          <p:nvPr>
            <p:ph type="body" sz="quarter" idx="52"/>
          </p:nvPr>
        </p:nvSpPr>
        <p:spPr>
          <a:xfrm>
            <a:off x="1216800" y="3382903"/>
            <a:ext cx="5455522" cy="171173"/>
          </a:xfrm>
        </p:spPr>
        <p:txBody>
          <a:bodyPr lIns="0" rIns="0">
            <a:noAutofit/>
          </a:bodyPr>
          <a:lstStyle>
            <a:lvl1pPr marL="0" indent="0">
              <a:buNone/>
              <a:defRPr sz="1000" b="0">
                <a:latin typeface="+mj-lt"/>
              </a:defRPr>
            </a:lvl1pPr>
          </a:lstStyle>
          <a:p>
            <a:pPr lvl="0"/>
            <a:r>
              <a:rPr lang="en-US"/>
              <a:t>Click to edit Master text styles</a:t>
            </a:r>
          </a:p>
        </p:txBody>
      </p:sp>
      <p:sp>
        <p:nvSpPr>
          <p:cNvPr id="67" name="Lawyer Name 2"/>
          <p:cNvSpPr>
            <a:spLocks noGrp="1"/>
          </p:cNvSpPr>
          <p:nvPr>
            <p:ph type="body" sz="quarter" idx="51"/>
          </p:nvPr>
        </p:nvSpPr>
        <p:spPr>
          <a:xfrm>
            <a:off x="1216800" y="3139188"/>
            <a:ext cx="5455522" cy="154230"/>
          </a:xfrm>
        </p:spPr>
        <p:txBody>
          <a:bodyPr lIns="0" rIns="0">
            <a:noAutofit/>
          </a:bodyPr>
          <a:lstStyle>
            <a:lvl1pPr marL="0" indent="0">
              <a:buNone/>
              <a:defRPr sz="1200" b="0">
                <a:latin typeface="+mj-lt"/>
              </a:defRPr>
            </a:lvl1pPr>
          </a:lstStyle>
          <a:p>
            <a:pPr lvl="0"/>
            <a:r>
              <a:rPr lang="en-US"/>
              <a:t>Click to edit Master text styles</a:t>
            </a:r>
          </a:p>
        </p:txBody>
      </p:sp>
      <p:sp>
        <p:nvSpPr>
          <p:cNvPr id="63" name="Lawyer Picture 2"/>
          <p:cNvSpPr>
            <a:spLocks noGrp="1" noChangeAspect="1"/>
          </p:cNvSpPr>
          <p:nvPr>
            <p:ph type="pic" sz="quarter" idx="48"/>
          </p:nvPr>
        </p:nvSpPr>
        <p:spPr>
          <a:xfrm>
            <a:off x="284162" y="3156742"/>
            <a:ext cx="864000" cy="865394"/>
          </a:xfrm>
        </p:spPr>
        <p:txBody>
          <a:bodyPr>
            <a:noAutofit/>
          </a:bodyPr>
          <a:lstStyle>
            <a:lvl1pPr>
              <a:defRPr sz="1000"/>
            </a:lvl1pPr>
          </a:lstStyle>
          <a:p>
            <a:r>
              <a:rPr lang="en-US"/>
              <a:t>Click icon to add picture</a:t>
            </a:r>
            <a:endParaRPr lang="en-GB"/>
          </a:p>
        </p:txBody>
      </p:sp>
      <p:cxnSp>
        <p:nvCxnSpPr>
          <p:cNvPr id="60" name="Line between Bios"/>
          <p:cNvCxnSpPr/>
          <p:nvPr userDrawn="1"/>
        </p:nvCxnSpPr>
        <p:spPr>
          <a:xfrm flipH="1">
            <a:off x="288000" y="3072981"/>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ocial Media Text 1"/>
          <p:cNvSpPr>
            <a:spLocks noGrp="1"/>
          </p:cNvSpPr>
          <p:nvPr>
            <p:ph type="body" sz="quarter" idx="14"/>
          </p:nvPr>
        </p:nvSpPr>
        <p:spPr>
          <a:xfrm>
            <a:off x="7172325" y="2214847"/>
            <a:ext cx="1695450" cy="769501"/>
          </a:xfrm>
        </p:spPr>
        <p:txBody>
          <a:bodyPr lIns="0" rIns="0">
            <a:noAutofit/>
          </a:bodyPr>
          <a:lstStyle>
            <a:lvl1pPr marL="0" indent="0">
              <a:lnSpc>
                <a:spcPct val="110000"/>
              </a:lnSpc>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38" name="Social Media Heading 1"/>
          <p:cNvSpPr txBox="1"/>
          <p:nvPr userDrawn="1"/>
        </p:nvSpPr>
        <p:spPr>
          <a:xfrm>
            <a:off x="7172327" y="2042146"/>
            <a:ext cx="678071" cy="246221"/>
          </a:xfrm>
          <a:prstGeom prst="rect">
            <a:avLst/>
          </a:prstGeom>
          <a:noFill/>
        </p:spPr>
        <p:txBody>
          <a:bodyPr wrap="none" lIns="0" rIns="0" rtlCol="0">
            <a:spAutoFit/>
          </a:bodyPr>
          <a:lstStyle/>
          <a:p>
            <a:r>
              <a:rPr lang="en-GB" sz="1000" b="1">
                <a:solidFill>
                  <a:schemeClr val="accent1"/>
                </a:solidFill>
                <a:latin typeface="+mj-lt"/>
              </a:rPr>
              <a:t>Social Media</a:t>
            </a:r>
          </a:p>
        </p:txBody>
      </p:sp>
      <p:sp>
        <p:nvSpPr>
          <p:cNvPr id="37" name="Area of Focus Text 1"/>
          <p:cNvSpPr>
            <a:spLocks noGrp="1"/>
          </p:cNvSpPr>
          <p:nvPr>
            <p:ph type="body" sz="quarter" idx="45"/>
          </p:nvPr>
        </p:nvSpPr>
        <p:spPr>
          <a:xfrm>
            <a:off x="7172325" y="1344897"/>
            <a:ext cx="1695450" cy="769501"/>
          </a:xfrm>
        </p:spPr>
        <p:txBody>
          <a:bodyPr lIns="0" rIns="0">
            <a:noAutofit/>
          </a:bodyPr>
          <a:lstStyle>
            <a:lvl1pPr marL="0" indent="0">
              <a:lnSpc>
                <a:spcPct val="110000"/>
              </a:lnSpc>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6" name="Area of Focus Heading 1"/>
          <p:cNvSpPr txBox="1"/>
          <p:nvPr userDrawn="1"/>
        </p:nvSpPr>
        <p:spPr>
          <a:xfrm>
            <a:off x="7172327" y="1179151"/>
            <a:ext cx="784081" cy="245917"/>
          </a:xfrm>
          <a:prstGeom prst="rect">
            <a:avLst/>
          </a:prstGeom>
          <a:noFill/>
        </p:spPr>
        <p:txBody>
          <a:bodyPr wrap="none" lIns="0" rIns="0" rtlCol="0">
            <a:spAutoFit/>
          </a:bodyPr>
          <a:lstStyle/>
          <a:p>
            <a:r>
              <a:rPr lang="en-GB" sz="1000" b="1">
                <a:solidFill>
                  <a:schemeClr val="accent1"/>
                </a:solidFill>
                <a:latin typeface="+mj-lt"/>
              </a:rPr>
              <a:t>Areas</a:t>
            </a:r>
            <a:r>
              <a:rPr lang="en-GB" sz="1000" b="1" baseline="0">
                <a:solidFill>
                  <a:schemeClr val="accent1"/>
                </a:solidFill>
                <a:latin typeface="+mj-lt"/>
              </a:rPr>
              <a:t> of Focus</a:t>
            </a:r>
            <a:endParaRPr lang="en-GB" sz="1000" b="1">
              <a:solidFill>
                <a:schemeClr val="accent1"/>
              </a:solidFill>
              <a:latin typeface="+mj-lt"/>
            </a:endParaRPr>
          </a:p>
        </p:txBody>
      </p:sp>
      <p:sp>
        <p:nvSpPr>
          <p:cNvPr id="5" name="Biography Text 1"/>
          <p:cNvSpPr>
            <a:spLocks noGrp="1"/>
          </p:cNvSpPr>
          <p:nvPr>
            <p:ph type="body" sz="quarter" idx="46"/>
          </p:nvPr>
        </p:nvSpPr>
        <p:spPr>
          <a:xfrm>
            <a:off x="284163" y="2114397"/>
            <a:ext cx="6681787" cy="869950"/>
          </a:xfrm>
        </p:spPr>
        <p:txBody>
          <a:bodyPr>
            <a:noAutofit/>
          </a:bodyPr>
          <a:lstStyle>
            <a:lvl1pPr marL="0" indent="0">
              <a:lnSpc>
                <a:spcPct val="110000"/>
              </a:lnSpc>
              <a:spcAft>
                <a:spcPts val="300"/>
              </a:spcAft>
              <a:buNone/>
              <a:defRPr sz="1000"/>
            </a:lvl1pPr>
            <a:lvl2pPr marL="180975" indent="-180975">
              <a:lnSpc>
                <a:spcPct val="110000"/>
              </a:lnSpc>
              <a:spcAft>
                <a:spcPts val="300"/>
              </a:spcAft>
              <a:defRPr sz="1000"/>
            </a:lvl2pPr>
            <a:lvl3pPr marL="361950" indent="-180975">
              <a:lnSpc>
                <a:spcPct val="110000"/>
              </a:lnSpc>
              <a:spcAft>
                <a:spcPts val="300"/>
              </a:spcAft>
              <a:defRPr sz="1000"/>
            </a:lvl3pPr>
            <a:lvl4pPr marL="534988" indent="-180975">
              <a:lnSpc>
                <a:spcPct val="110000"/>
              </a:lnSpc>
              <a:spcAft>
                <a:spcPts val="300"/>
              </a:spcAft>
              <a:tabLst>
                <a:tab pos="361950"/>
              </a:tabLst>
              <a:defRPr sz="1000"/>
            </a:lvl4pPr>
            <a:lvl5pPr marL="715963" indent="-180975">
              <a:lnSpc>
                <a:spcPct val="110000"/>
              </a:lnSpc>
              <a:spcAft>
                <a:spcPts val="300"/>
              </a:spcAft>
              <a:tabLst>
                <a:tab pos="361950"/>
              </a:tabLst>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Email 1"/>
          <p:cNvSpPr>
            <a:spLocks noGrp="1"/>
          </p:cNvSpPr>
          <p:nvPr>
            <p:ph type="body" sz="quarter" idx="13"/>
          </p:nvPr>
        </p:nvSpPr>
        <p:spPr>
          <a:xfrm>
            <a:off x="1216802" y="1848257"/>
            <a:ext cx="3753251" cy="194060"/>
          </a:xfrm>
        </p:spPr>
        <p:txBody>
          <a:bodyPr lIns="0" r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9" name="Phone No 1"/>
          <p:cNvSpPr>
            <a:spLocks noGrp="1"/>
          </p:cNvSpPr>
          <p:nvPr>
            <p:ph type="body" sz="quarter" idx="12"/>
          </p:nvPr>
        </p:nvSpPr>
        <p:spPr>
          <a:xfrm>
            <a:off x="1332002" y="1688628"/>
            <a:ext cx="2270255" cy="124200"/>
          </a:xfrm>
        </p:spPr>
        <p:txBody>
          <a:bodyPr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31" name="T1"/>
          <p:cNvSpPr txBox="1"/>
          <p:nvPr userDrawn="1"/>
        </p:nvSpPr>
        <p:spPr>
          <a:xfrm>
            <a:off x="1216800" y="1626528"/>
            <a:ext cx="51296" cy="248400"/>
          </a:xfrm>
          <a:prstGeom prst="rect">
            <a:avLst/>
          </a:prstGeom>
          <a:noFill/>
        </p:spPr>
        <p:txBody>
          <a:bodyPr wrap="none" lIns="0" rIns="0" rtlCol="0" anchor="ctr" anchorCtr="0">
            <a:noAutofit/>
          </a:bodyPr>
          <a:lstStyle/>
          <a:p>
            <a:r>
              <a:rPr lang="en-GB" sz="1000" b="0">
                <a:solidFill>
                  <a:schemeClr val="accent6"/>
                </a:solidFill>
                <a:latin typeface="+mj-lt"/>
              </a:rPr>
              <a:t>T</a:t>
            </a:r>
          </a:p>
        </p:txBody>
      </p:sp>
      <p:sp>
        <p:nvSpPr>
          <p:cNvPr id="33" name="Role Location 1"/>
          <p:cNvSpPr>
            <a:spLocks noGrp="1"/>
          </p:cNvSpPr>
          <p:nvPr>
            <p:ph type="body" sz="quarter" idx="19"/>
          </p:nvPr>
        </p:nvSpPr>
        <p:spPr>
          <a:xfrm>
            <a:off x="1216800" y="1416083"/>
            <a:ext cx="5455522" cy="171173"/>
          </a:xfrm>
        </p:spPr>
        <p:txBody>
          <a:bodyPr lIns="0" rIns="0">
            <a:noAutofit/>
          </a:bodyPr>
          <a:lstStyle>
            <a:lvl1pPr marL="0" indent="0">
              <a:buNone/>
              <a:defRPr sz="1000" b="0">
                <a:latin typeface="+mj-lt"/>
              </a:defRPr>
            </a:lvl1pPr>
          </a:lstStyle>
          <a:p>
            <a:pPr lvl="0"/>
            <a:r>
              <a:rPr lang="en-US"/>
              <a:t>Click to edit Master text styles</a:t>
            </a:r>
          </a:p>
        </p:txBody>
      </p:sp>
      <p:sp>
        <p:nvSpPr>
          <p:cNvPr id="32" name="Lawyer Name 1"/>
          <p:cNvSpPr>
            <a:spLocks noGrp="1"/>
          </p:cNvSpPr>
          <p:nvPr>
            <p:ph type="body" sz="quarter" idx="17"/>
          </p:nvPr>
        </p:nvSpPr>
        <p:spPr>
          <a:xfrm>
            <a:off x="1216800" y="1172367"/>
            <a:ext cx="5455522" cy="154230"/>
          </a:xfrm>
        </p:spPr>
        <p:txBody>
          <a:bodyPr lIns="0" rIns="0">
            <a:noAutofit/>
          </a:bodyPr>
          <a:lstStyle>
            <a:lvl1pPr marL="0" indent="0">
              <a:buNone/>
              <a:defRPr sz="1200" b="0">
                <a:latin typeface="+mj-lt"/>
              </a:defRPr>
            </a:lvl1pPr>
          </a:lstStyle>
          <a:p>
            <a:pPr lvl="0"/>
            <a:r>
              <a:rPr lang="en-US"/>
              <a:t>Click to edit Master text styles</a:t>
            </a:r>
          </a:p>
        </p:txBody>
      </p:sp>
      <p:sp>
        <p:nvSpPr>
          <p:cNvPr id="28" name="Lawyer Picture 1"/>
          <p:cNvSpPr>
            <a:spLocks noGrp="1" noChangeAspect="1"/>
          </p:cNvSpPr>
          <p:nvPr>
            <p:ph type="pic" sz="quarter" idx="11"/>
          </p:nvPr>
        </p:nvSpPr>
        <p:spPr>
          <a:xfrm>
            <a:off x="284162" y="1189921"/>
            <a:ext cx="864000" cy="865394"/>
          </a:xfrm>
        </p:spPr>
        <p:txBody>
          <a:bodyPr>
            <a:noAutofit/>
          </a:bodyPr>
          <a:lstStyle>
            <a:lvl1pPr>
              <a:defRPr sz="1000"/>
            </a:lvl1pPr>
          </a:lstStyle>
          <a:p>
            <a:r>
              <a:rPr lang="en-US"/>
              <a:t>Click icon to add picture</a:t>
            </a:r>
            <a:endParaRPr lang="en-GB"/>
          </a:p>
        </p:txBody>
      </p:sp>
      <p:sp>
        <p:nvSpPr>
          <p:cNvPr id="26" name="Slide Subtitle"/>
          <p:cNvSpPr>
            <a:spLocks noGrp="1"/>
          </p:cNvSpPr>
          <p:nvPr>
            <p:ph type="body" sz="quarter" idx="16"/>
          </p:nvPr>
        </p:nvSpPr>
        <p:spPr>
          <a:xfrm>
            <a:off x="284166" y="735013"/>
            <a:ext cx="5892997" cy="446400"/>
          </a:xfrm>
        </p:spPr>
        <p:txBody>
          <a:bodyPr>
            <a:normAutofit/>
          </a:bodyPr>
          <a:lstStyle>
            <a:lvl1pPr marL="0" indent="0">
              <a:buNone/>
              <a:defRPr sz="2400" b="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34" name="Slide Title"/>
          <p:cNvSpPr>
            <a:spLocks noGrp="1"/>
          </p:cNvSpPr>
          <p:nvPr>
            <p:ph type="title"/>
          </p:nvPr>
        </p:nvSpPr>
        <p:spPr>
          <a:xfrm>
            <a:off x="288000" y="288001"/>
            <a:ext cx="8568000" cy="446400"/>
          </a:xfrm>
        </p:spPr>
        <p:txBody>
          <a:bodyPr/>
          <a:lstStyle/>
          <a:p>
            <a:r>
              <a:rPr lang="en-US"/>
              <a:t>Click to edit Master title style</a:t>
            </a:r>
            <a:endParaRPr lang="en-GB"/>
          </a:p>
        </p:txBody>
      </p:sp>
    </p:spTree>
    <p:extLst>
      <p:ext uri="{BB962C8B-B14F-4D97-AF65-F5344CB8AC3E}">
        <p14:creationId xmlns:p14="http://schemas.microsoft.com/office/powerpoint/2010/main" val="2840104920"/>
      </p:ext>
    </p:extLst>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ual column offset left">
    <p:spTree>
      <p:nvGrpSpPr>
        <p:cNvPr id="1" name=""/>
        <p:cNvGrpSpPr/>
        <p:nvPr/>
      </p:nvGrpSpPr>
      <p:grpSpPr>
        <a:xfrm>
          <a:off x="0" y="0"/>
          <a: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9"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Right Large"/>
          <p:cNvSpPr>
            <a:spLocks noGrp="1"/>
          </p:cNvSpPr>
          <p:nvPr>
            <p:ph sz="quarter" idx="16"/>
          </p:nvPr>
        </p:nvSpPr>
        <p:spPr>
          <a:xfrm>
            <a:off x="3240332" y="1338262"/>
            <a:ext cx="5615668"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Left Small"/>
          <p:cNvSpPr>
            <a:spLocks noGrp="1"/>
          </p:cNvSpPr>
          <p:nvPr>
            <p:ph sz="quarter" idx="12"/>
          </p:nvPr>
        </p:nvSpPr>
        <p:spPr>
          <a:xfrm>
            <a:off x="288000" y="1338262"/>
            <a:ext cx="2664000"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Subtitle"/>
          <p:cNvSpPr>
            <a:spLocks noGrp="1"/>
          </p:cNvSpPr>
          <p:nvPr>
            <p:ph type="body" sz="quarter" idx="13"/>
          </p:nvPr>
        </p:nvSpPr>
        <p:spPr>
          <a:xfrm>
            <a:off x="287340"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999173021"/>
      </p:ext>
    </p:extLst>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ual column offset left comparison">
    <p:spTree>
      <p:nvGrpSpPr>
        <p:cNvPr id="1" name=""/>
        <p:cNvGrpSpPr/>
        <p:nvPr/>
      </p:nvGrpSpPr>
      <p:grpSpPr>
        <a:xfrm>
          <a:off x="0" y="0"/>
          <a: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1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Right Large"/>
          <p:cNvSpPr>
            <a:spLocks noGrp="1"/>
          </p:cNvSpPr>
          <p:nvPr>
            <p:ph sz="quarter" idx="16"/>
          </p:nvPr>
        </p:nvSpPr>
        <p:spPr>
          <a:xfrm>
            <a:off x="3240332" y="1705970"/>
            <a:ext cx="5615668" cy="3196230"/>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lumn Title Right Large"/>
          <p:cNvSpPr>
            <a:spLocks noGrp="1"/>
          </p:cNvSpPr>
          <p:nvPr>
            <p:ph type="body" sz="quarter" idx="17"/>
          </p:nvPr>
        </p:nvSpPr>
        <p:spPr>
          <a:xfrm>
            <a:off x="3240332" y="1338262"/>
            <a:ext cx="5615668"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6" name="Content Left Small"/>
          <p:cNvSpPr>
            <a:spLocks noGrp="1"/>
          </p:cNvSpPr>
          <p:nvPr>
            <p:ph sz="quarter" idx="12"/>
          </p:nvPr>
        </p:nvSpPr>
        <p:spPr>
          <a:xfrm>
            <a:off x="288000" y="1705970"/>
            <a:ext cx="2664000" cy="3196230"/>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lumn Title Left Small"/>
          <p:cNvSpPr>
            <a:spLocks noGrp="1"/>
          </p:cNvSpPr>
          <p:nvPr>
            <p:ph type="body" sz="quarter" idx="15"/>
          </p:nvPr>
        </p:nvSpPr>
        <p:spPr>
          <a:xfrm>
            <a:off x="288000" y="1338262"/>
            <a:ext cx="2664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07757261"/>
      </p:ext>
    </p:extLst>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ual column offset right">
    <p:spTree>
      <p:nvGrpSpPr>
        <p:cNvPr id="1" name=""/>
        <p:cNvGrpSpPr/>
        <p:nvPr/>
      </p:nvGrpSpPr>
      <p:grpSpPr>
        <a:xfrm>
          <a:off x="0" y="0"/>
          <a: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9"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Small"/>
          <p:cNvSpPr>
            <a:spLocks noGrp="1"/>
          </p:cNvSpPr>
          <p:nvPr>
            <p:ph sz="quarter" idx="18"/>
          </p:nvPr>
        </p:nvSpPr>
        <p:spPr>
          <a:xfrm>
            <a:off x="6192663" y="1338262"/>
            <a:ext cx="2664000"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Left Large"/>
          <p:cNvSpPr>
            <a:spLocks noGrp="1"/>
          </p:cNvSpPr>
          <p:nvPr>
            <p:ph sz="quarter" idx="16"/>
          </p:nvPr>
        </p:nvSpPr>
        <p:spPr>
          <a:xfrm>
            <a:off x="288000" y="1338262"/>
            <a:ext cx="5616332"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Subtitle"/>
          <p:cNvSpPr>
            <a:spLocks noGrp="1"/>
          </p:cNvSpPr>
          <p:nvPr>
            <p:ph type="body" sz="quarter" idx="13"/>
          </p:nvPr>
        </p:nvSpPr>
        <p:spPr>
          <a:xfrm>
            <a:off x="287340"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02514290"/>
      </p:ext>
    </p:extLst>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Dual column offset right comparison">
    <p:spTree>
      <p:nvGrpSpPr>
        <p:cNvPr id="1" name=""/>
        <p:cNvGrpSpPr/>
        <p:nvPr/>
      </p:nvGrpSpPr>
      <p:grpSpPr>
        <a:xfrm>
          <a:off x="0" y="0"/>
          <a: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9"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Small"/>
          <p:cNvSpPr>
            <a:spLocks noGrp="1"/>
          </p:cNvSpPr>
          <p:nvPr>
            <p:ph sz="quarter" idx="18"/>
          </p:nvPr>
        </p:nvSpPr>
        <p:spPr>
          <a:xfrm>
            <a:off x="6192663" y="1705970"/>
            <a:ext cx="2664000" cy="3196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lumn Title Right Small"/>
          <p:cNvSpPr>
            <a:spLocks noGrp="1"/>
          </p:cNvSpPr>
          <p:nvPr>
            <p:ph type="body" sz="quarter" idx="19"/>
          </p:nvPr>
        </p:nvSpPr>
        <p:spPr>
          <a:xfrm>
            <a:off x="6192663" y="1338262"/>
            <a:ext cx="2664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12" name="Content Left Large"/>
          <p:cNvSpPr>
            <a:spLocks noGrp="1"/>
          </p:cNvSpPr>
          <p:nvPr>
            <p:ph sz="quarter" idx="16"/>
          </p:nvPr>
        </p:nvSpPr>
        <p:spPr>
          <a:xfrm>
            <a:off x="288000" y="1705970"/>
            <a:ext cx="5616332" cy="3196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lumn Title Left Large"/>
          <p:cNvSpPr>
            <a:spLocks noGrp="1"/>
          </p:cNvSpPr>
          <p:nvPr>
            <p:ph type="body" sz="quarter" idx="17"/>
          </p:nvPr>
        </p:nvSpPr>
        <p:spPr>
          <a:xfrm>
            <a:off x="288000" y="1338262"/>
            <a:ext cx="5616332"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00113622"/>
      </p:ext>
    </p:extLst>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Section divider - box top left">
    <p:spTree>
      <p:nvGrpSpPr>
        <p:cNvPr id="1" name=""/>
        <p:cNvGrpSpPr/>
        <p:nvPr/>
      </p:nvGrpSpPr>
      <p:grpSpPr>
        <a:xfrm>
          <a:off x="0" y="0"/>
          <a:ext cx="0" cy="0"/>
        </a:xfrm>
      </p:grpSpPr>
      <p:sp>
        <p:nvSpPr>
          <p:cNvPr id="10" name="Section Divider Text"/>
          <p:cNvSpPr>
            <a:spLocks noGrp="1"/>
          </p:cNvSpPr>
          <p:nvPr>
            <p:ph type="body" sz="quarter" idx="11"/>
          </p:nvPr>
        </p:nvSpPr>
        <p:spPr>
          <a:xfrm>
            <a:off x="498369" y="989945"/>
            <a:ext cx="2814175" cy="660400"/>
          </a:xfrm>
        </p:spPr>
        <p:txBody>
          <a:bodyPr/>
          <a:lstStyle>
            <a:lvl1pPr marL="0" indent="0">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498368" y="505885"/>
            <a:ext cx="3149685" cy="446400"/>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154422880"/>
      </p:ext>
    </p:extLst>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Section divider - box top right">
    <p:spTree>
      <p:nvGrpSpPr>
        <p:cNvPr id="1" name=""/>
        <p:cNvGrpSpPr/>
        <p:nvPr/>
      </p:nvGrpSpPr>
      <p:grpSpPr>
        <a:xfrm>
          <a:off x="0" y="0"/>
          <a:ext cx="0" cy="0"/>
        </a:xfrm>
      </p:grpSpPr>
      <p:sp>
        <p:nvSpPr>
          <p:cNvPr id="10" name="Section Divider Text"/>
          <p:cNvSpPr>
            <a:spLocks noGrp="1"/>
          </p:cNvSpPr>
          <p:nvPr>
            <p:ph type="body" sz="quarter" idx="11"/>
          </p:nvPr>
        </p:nvSpPr>
        <p:spPr>
          <a:xfrm>
            <a:off x="5932089" y="1412657"/>
            <a:ext cx="2814175" cy="660400"/>
          </a:xfrm>
        </p:spPr>
        <p:txBody>
          <a:bodyPr/>
          <a:lstStyle>
            <a:lvl1pPr marL="0" indent="0" algn="r">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5934974" y="857297"/>
            <a:ext cx="2811288" cy="4464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114887424"/>
      </p:ext>
    </p:extLst>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Section divider - box bottom left">
    <p:spTree>
      <p:nvGrpSpPr>
        <p:cNvPr id="1" name=""/>
        <p:cNvGrpSpPr/>
        <p:nvPr/>
      </p:nvGrpSpPr>
      <p:grpSpPr>
        <a:xfrm>
          <a:off x="0" y="0"/>
          <a:ext cx="0" cy="0"/>
        </a:xfrm>
      </p:grpSpPr>
      <p:sp>
        <p:nvSpPr>
          <p:cNvPr id="10" name="Section Divider Text"/>
          <p:cNvSpPr>
            <a:spLocks noGrp="1"/>
          </p:cNvSpPr>
          <p:nvPr>
            <p:ph type="body" sz="quarter" idx="11"/>
          </p:nvPr>
        </p:nvSpPr>
        <p:spPr>
          <a:xfrm>
            <a:off x="393931" y="4069593"/>
            <a:ext cx="2814175" cy="660400"/>
          </a:xfrm>
        </p:spPr>
        <p:txBody>
          <a:bodyPr/>
          <a:lstStyle>
            <a:lvl1pPr marL="0" indent="0" algn="l">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396816" y="3514234"/>
            <a:ext cx="2811288" cy="446400"/>
          </a:xfrm>
        </p:spPr>
        <p:txBody>
          <a:bodyPr/>
          <a:lstStyle>
            <a:lvl1pPr algn="l">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64332114"/>
      </p:ext>
    </p:extLst>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Section divider - box bottom right">
    <p:spTree>
      <p:nvGrpSpPr>
        <p:cNvPr id="1" name=""/>
        <p:cNvGrpSpPr/>
        <p:nvPr/>
      </p:nvGrpSpPr>
      <p:grpSpPr>
        <a:xfrm>
          <a:off x="0" y="0"/>
          <a:ext cx="0" cy="0"/>
        </a:xfrm>
      </p:grpSpPr>
      <p:sp>
        <p:nvSpPr>
          <p:cNvPr id="6" name="Section Divider Text"/>
          <p:cNvSpPr>
            <a:spLocks noGrp="1"/>
          </p:cNvSpPr>
          <p:nvPr>
            <p:ph type="body" sz="quarter" idx="11"/>
          </p:nvPr>
        </p:nvSpPr>
        <p:spPr>
          <a:xfrm>
            <a:off x="5932089" y="3543382"/>
            <a:ext cx="2814175" cy="660400"/>
          </a:xfrm>
        </p:spPr>
        <p:txBody>
          <a:bodyPr/>
          <a:lstStyle>
            <a:lvl1pPr marL="0" indent="0" algn="r">
              <a:buNone/>
              <a:defRPr>
                <a:solidFill>
                  <a:schemeClr val="bg1"/>
                </a:solidFill>
                <a:latin typeface="+mj-lt"/>
              </a:defRPr>
            </a:lvl1pPr>
          </a:lstStyle>
          <a:p>
            <a:pPr lvl="0"/>
            <a:r>
              <a:rPr lang="en-US"/>
              <a:t>Click to edit Master text styles</a:t>
            </a:r>
          </a:p>
        </p:txBody>
      </p:sp>
      <p:sp>
        <p:nvSpPr>
          <p:cNvPr id="5" name="Section Divider Title"/>
          <p:cNvSpPr>
            <a:spLocks noGrp="1"/>
          </p:cNvSpPr>
          <p:nvPr>
            <p:ph type="title"/>
          </p:nvPr>
        </p:nvSpPr>
        <p:spPr>
          <a:xfrm>
            <a:off x="5934974" y="2988022"/>
            <a:ext cx="2811288" cy="4464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568619923"/>
      </p:ext>
    </p:extLst>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Section divider - box mid top">
    <p:spTree>
      <p:nvGrpSpPr>
        <p:cNvPr id="1" name=""/>
        <p:cNvGrpSpPr/>
        <p:nvPr/>
      </p:nvGrpSpPr>
      <p:grpSpPr>
        <a:xfrm>
          <a:off x="0" y="0"/>
          <a:ext cx="0" cy="0"/>
        </a:xfrm>
      </p:grpSpPr>
      <p:sp>
        <p:nvSpPr>
          <p:cNvPr id="10" name="Section Divider Text"/>
          <p:cNvSpPr>
            <a:spLocks noGrp="1"/>
          </p:cNvSpPr>
          <p:nvPr>
            <p:ph type="body" sz="quarter" idx="11"/>
          </p:nvPr>
        </p:nvSpPr>
        <p:spPr>
          <a:xfrm>
            <a:off x="1696519" y="938204"/>
            <a:ext cx="2814175" cy="660400"/>
          </a:xfrm>
        </p:spPr>
        <p:txBody>
          <a:bodyPr/>
          <a:lstStyle>
            <a:lvl1pPr marL="0" indent="0" algn="r">
              <a:buNone/>
              <a:defRPr>
                <a:solidFill>
                  <a:schemeClr val="bg1"/>
                </a:solidFill>
                <a:latin typeface="+mj-lt"/>
              </a:defRPr>
            </a:lvl1pPr>
          </a:lstStyle>
          <a:p>
            <a:pPr lvl="0"/>
            <a:r>
              <a:rPr lang="en-US"/>
              <a:t>Click to edit Master text styles</a:t>
            </a:r>
          </a:p>
        </p:txBody>
      </p:sp>
      <p:sp>
        <p:nvSpPr>
          <p:cNvPr id="2" name="Section DividerTitle"/>
          <p:cNvSpPr>
            <a:spLocks noGrp="1"/>
          </p:cNvSpPr>
          <p:nvPr>
            <p:ph type="title"/>
          </p:nvPr>
        </p:nvSpPr>
        <p:spPr>
          <a:xfrm>
            <a:off x="431323" y="382845"/>
            <a:ext cx="4079371" cy="4464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890120094"/>
      </p:ext>
    </p:extLst>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Subsection 1">
    <p:spTree>
      <p:nvGrpSpPr>
        <p:cNvPr id="1" name=""/>
        <p:cNvGrpSpPr/>
        <p:nvPr/>
      </p:nvGrpSpPr>
      <p:grpSpPr>
        <a:xfrm>
          <a:off x="0" y="0"/>
          <a:ext cx="0" cy="0"/>
        </a:xfrm>
      </p:grpSpPr>
      <p:sp>
        <p:nvSpPr>
          <p:cNvPr id="10" name="Subsection Divider Text"/>
          <p:cNvSpPr>
            <a:spLocks noGrp="1"/>
          </p:cNvSpPr>
          <p:nvPr>
            <p:ph type="body" sz="quarter" idx="11"/>
          </p:nvPr>
        </p:nvSpPr>
        <p:spPr>
          <a:xfrm>
            <a:off x="431323" y="938204"/>
            <a:ext cx="8384875" cy="1804996"/>
          </a:xfrm>
        </p:spPr>
        <p:txBody>
          <a:bodyPr/>
          <a:lstStyle>
            <a:lvl1pPr marL="0" indent="0" algn="l">
              <a:buNone/>
              <a:defRPr>
                <a:solidFill>
                  <a:schemeClr val="bg1"/>
                </a:solidFill>
                <a:latin typeface="+mj-lt"/>
              </a:defRPr>
            </a:lvl1pPr>
          </a:lstStyle>
          <a:p>
            <a:pPr lvl="0"/>
            <a:r>
              <a:rPr lang="en-US"/>
              <a:t>Click to edit Master text styles</a:t>
            </a:r>
          </a:p>
        </p:txBody>
      </p:sp>
      <p:sp>
        <p:nvSpPr>
          <p:cNvPr id="2" name="Subsection Divider Title"/>
          <p:cNvSpPr>
            <a:spLocks noGrp="1"/>
          </p:cNvSpPr>
          <p:nvPr>
            <p:ph type="title"/>
          </p:nvPr>
        </p:nvSpPr>
        <p:spPr>
          <a:xfrm>
            <a:off x="431323" y="382845"/>
            <a:ext cx="8376249" cy="446400"/>
          </a:xfrm>
        </p:spPr>
        <p:txBody>
          <a:bodyPr/>
          <a:lstStyle>
            <a:lvl1pPr algn="l">
              <a:defRPr>
                <a:solidFill>
                  <a:schemeClr val="bg1"/>
                </a:solidFill>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E82BEB55-79B6-4329-812B-F5EB6BD01FB3}"/>
              </a:ext>
            </a:extLst>
          </p:cNvPr>
          <p:cNvSpPr>
            <a:spLocks noGrp="1"/>
          </p:cNvSpPr>
          <p:nvPr>
            <p:ph type="ftr" sz="quarter" idx="12"/>
          </p:nvPr>
        </p:nvSpPr>
        <p:spPr/>
        <p:txBody>
          <a:bodyPr/>
          <a:lstStyle/>
          <a:p>
            <a:pPr algn="r"/>
            <a:r>
              <a:rPr lang="de-DE"/>
              <a:t>Hogan Lovells</a:t>
            </a:r>
            <a:endParaRPr lang="de-DE"/>
          </a:p>
        </p:txBody>
      </p:sp>
      <p:sp>
        <p:nvSpPr>
          <p:cNvPr id="4" name="Slide Number Placeholder 3">
            <a:extLst>
              <a:ext uri="{FF2B5EF4-FFF2-40B4-BE49-F238E27FC236}">
                <a16:creationId xmlns:a16="http://schemas.microsoft.com/office/drawing/2014/main" id="{DB3C4714-466F-4503-B7C9-88D2E8BF74C5}"/>
              </a:ext>
            </a:extLst>
          </p:cNvPr>
          <p:cNvSpPr>
            <a:spLocks noGrp="1"/>
          </p:cNvSpPr>
          <p:nvPr>
            <p:ph type="sldNum" sz="quarter" idx="13"/>
          </p:nvPr>
        </p:nvSpPr>
        <p:spPr/>
        <p:txBody>
          <a:bodyPr/>
          <a:lstStyle/>
          <a:p>
            <a:r>
              <a:rPr lang="en-GB"/>
              <a:t>|  </a:t>
            </a:r>
            <a:fld id="{6967D197-2218-4700-B211-63EF06F51A7E}" type="slidenum">
              <a:rPr lang="en-GB" smtClean="0"/>
              <a:t>‹#›</a:t>
            </a:fld>
            <a:endParaRPr lang="en-GB"/>
          </a:p>
        </p:txBody>
      </p:sp>
    </p:spTree>
    <p:extLst>
      <p:ext uri="{BB962C8B-B14F-4D97-AF65-F5344CB8AC3E}">
        <p14:creationId xmlns:p14="http://schemas.microsoft.com/office/powerpoint/2010/main" val="3897832364"/>
      </p:ext>
    </p:extLst>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Closing">
    <p:spTree>
      <p:nvGrpSpPr>
        <p:cNvPr id="1" name=""/>
        <p:cNvGrpSpPr/>
        <p:nvPr/>
      </p:nvGrpSpPr>
      <p:grpSpPr>
        <a:xfrm>
          <a:off x="0" y="0"/>
          <a:ext cx="0" cy="0"/>
        </a:xfrm>
      </p:grpSpPr>
      <p:pic>
        <p:nvPicPr>
          <p:cNvPr id="6" name="Cover Picture"/>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4115" y="0"/>
            <a:ext cx="9134977" cy="5143500"/>
          </a:xfrm>
          <a:prstGeom prst="rect">
            <a:avLst/>
          </a:prstGeom>
        </p:spPr>
      </p:pic>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Tree>
    <p:extLst>
      <p:ext uri="{BB962C8B-B14F-4D97-AF65-F5344CB8AC3E}">
        <p14:creationId xmlns:p14="http://schemas.microsoft.com/office/powerpoint/2010/main" val="990311362"/>
      </p:ext>
    </p:extLst>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wo Content">
    <p:spTree>
      <p:nvGrpSpPr>
        <p:cNvPr id="1" name=""/>
        <p:cNvGrpSpPr/>
        <p:nvPr/>
      </p:nvGrpSpPr>
      <p:grpSpPr>
        <a:xfrm>
          <a:off x="0" y="0"/>
          <a:ext cx="0" cy="0"/>
        </a:xfrm>
      </p:grpSpPr>
      <p:sp>
        <p:nvSpPr>
          <p:cNvPr id="3" name="Holder 3"/>
          <p:cNvSpPr>
            <a:spLocks noGrp="1"/>
          </p:cNvSpPr>
          <p:nvPr>
            <p:ph sz="half" idx="2"/>
          </p:nvPr>
        </p:nvSpPr>
        <p:spPr>
          <a:xfrm>
            <a:off x="288000" y="1183005"/>
            <a:ext cx="397764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4" name="Holder 4"/>
          <p:cNvSpPr>
            <a:spLocks noGrp="1"/>
          </p:cNvSpPr>
          <p:nvPr>
            <p:ph sz="half" idx="3"/>
          </p:nvPr>
        </p:nvSpPr>
        <p:spPr>
          <a:xfrm>
            <a:off x="4849264" y="1183005"/>
            <a:ext cx="397764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2" name="Footer Placeholder 1">
            <a:extLst>
              <a:ext uri="{FF2B5EF4-FFF2-40B4-BE49-F238E27FC236}">
                <a16:creationId xmlns:a16="http://schemas.microsoft.com/office/drawing/2014/main" id="{F4EC3B30-43E6-4345-BA54-027977000C30}"/>
              </a:ext>
            </a:extLst>
          </p:cNvPr>
          <p:cNvSpPr>
            <a:spLocks noGrp="1"/>
          </p:cNvSpPr>
          <p:nvPr>
            <p:ph type="ftr" sz="quarter" idx="10"/>
          </p:nvPr>
        </p:nvSpPr>
        <p:spPr/>
        <p:txBody>
          <a:bodyPr/>
          <a:lstStyle/>
          <a:p>
            <a:pPr algn="r"/>
            <a:r>
              <a:rPr lang="de-DE"/>
              <a:t>Hogan Lovells</a:t>
            </a:r>
            <a:endParaRPr lang="de-DE"/>
          </a:p>
        </p:txBody>
      </p:sp>
      <p:sp>
        <p:nvSpPr>
          <p:cNvPr id="8" name="Slide Number Placeholder 7">
            <a:extLst>
              <a:ext uri="{FF2B5EF4-FFF2-40B4-BE49-F238E27FC236}">
                <a16:creationId xmlns:a16="http://schemas.microsoft.com/office/drawing/2014/main" id="{C2A79D63-5243-445F-B7EA-DE1D7250E70F}"/>
              </a:ext>
            </a:extLst>
          </p:cNvPr>
          <p:cNvSpPr>
            <a:spLocks noGrp="1"/>
          </p:cNvSpPr>
          <p:nvPr>
            <p:ph type="sldNum" sz="quarter" idx="11"/>
          </p:nvPr>
        </p:nvSpPr>
        <p:spPr/>
        <p:txBody>
          <a:bodyPr/>
          <a:lstStyle/>
          <a:p>
            <a:r>
              <a:rPr lang="en-GB"/>
              <a:t>|  </a:t>
            </a:r>
            <a:fld id="{6967D197-2218-4700-B211-63EF06F51A7E}" type="slidenum">
              <a:rPr lang="en-GB" smtClean="0"/>
              <a:t>‹#›</a:t>
            </a:fld>
            <a:endParaRPr lang="en-GB"/>
          </a:p>
        </p:txBody>
      </p:sp>
      <p:sp>
        <p:nvSpPr>
          <p:cNvPr id="9" name="Title 8">
            <a:extLst>
              <a:ext uri="{FF2B5EF4-FFF2-40B4-BE49-F238E27FC236}">
                <a16:creationId xmlns:a16="http://schemas.microsoft.com/office/drawing/2014/main" id="{824EF74E-CF0C-4074-919C-4B214BB9E0F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8532929"/>
      </p:ext>
    </p:extLst>
  </p:cSld>
  <p:clrMapOvr>
    <a:masterClrMapping/>
  </p:clrMapOvr>
  <p:transition/>
  <p:timing/>
  <p:extLst>
    <p:ext uri="{DCECCB84-F9BA-43D5-87BE-67443E8EF086}">
      <p15:sldGuideLst xmlns:p15="http://schemas.microsoft.com/office/powerpoint/2012/main">
        <p15:guide id="1" orient="horz" pos="1620" userDrawn="1">
          <p15:clr>
            <a:srgbClr val="FBAE40"/>
          </p15:clr>
        </p15:guide>
        <p15:guide id="2" pos="181"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userDrawn="1">
  <p:cSld name="Title Only">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E3299011-7914-45A3-BC77-64F4C6B53CCB}"/>
              </a:ext>
            </a:extLst>
          </p:cNvPr>
          <p:cNvSpPr>
            <a:spLocks noGrp="1"/>
          </p:cNvSpPr>
          <p:nvPr>
            <p:ph type="ftr" sz="quarter" idx="10"/>
          </p:nvPr>
        </p:nvSpPr>
        <p:spPr/>
        <p:txBody>
          <a:bodyPr/>
          <a:lstStyle/>
          <a:p>
            <a:pPr algn="r"/>
            <a:r>
              <a:rPr lang="de-DE"/>
              <a:t>Hogan Lovells</a:t>
            </a:r>
            <a:endParaRPr lang="de-DE"/>
          </a:p>
        </p:txBody>
      </p:sp>
      <p:sp>
        <p:nvSpPr>
          <p:cNvPr id="6" name="Slide Number Placeholder 5">
            <a:extLst>
              <a:ext uri="{FF2B5EF4-FFF2-40B4-BE49-F238E27FC236}">
                <a16:creationId xmlns:a16="http://schemas.microsoft.com/office/drawing/2014/main" id="{9404E810-B5DE-4041-A753-C1C03FCD028A}"/>
              </a:ext>
            </a:extLst>
          </p:cNvPr>
          <p:cNvSpPr>
            <a:spLocks noGrp="1"/>
          </p:cNvSpPr>
          <p:nvPr>
            <p:ph type="sldNum" sz="quarter" idx="11"/>
          </p:nvPr>
        </p:nvSpPr>
        <p:spPr/>
        <p:txBody>
          <a:bodyPr/>
          <a:lstStyle/>
          <a:p>
            <a:r>
              <a:rPr lang="en-GB"/>
              <a:t>|  </a:t>
            </a:r>
            <a:fld id="{6967D197-2218-4700-B211-63EF06F51A7E}" type="slidenum">
              <a:rPr lang="en-GB" smtClean="0"/>
              <a:t>‹#›</a:t>
            </a:fld>
            <a:endParaRPr lang="en-GB"/>
          </a:p>
        </p:txBody>
      </p:sp>
    </p:spTree>
    <p:extLst>
      <p:ext uri="{BB962C8B-B14F-4D97-AF65-F5344CB8AC3E}">
        <p14:creationId xmlns:p14="http://schemas.microsoft.com/office/powerpoint/2010/main" val="444038332"/>
      </p:ext>
    </p:extLst>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cSld name="Blank">
    <p:spTree>
      <p:nvGrpSpPr>
        <p:cNvPr id="1" name=""/>
        <p:cNvGrpSpPr/>
        <p:nvPr/>
      </p:nvGrpSpPr>
      <p:grpSpPr>
        <a:xfrm>
          <a:off x="0" y="0"/>
          <a:ext cx="0" cy="0"/>
        </a:xfrm>
      </p:grpSpPr>
      <p:sp>
        <p:nvSpPr>
          <p:cNvPr id="5" name="Footer Placeholder 4">
            <a:extLst>
              <a:ext uri="{FF2B5EF4-FFF2-40B4-BE49-F238E27FC236}">
                <a16:creationId xmlns:a16="http://schemas.microsoft.com/office/drawing/2014/main" id="{9F1C9F01-CFAE-4368-B389-42F4EABBA309}"/>
              </a:ext>
            </a:extLst>
          </p:cNvPr>
          <p:cNvSpPr>
            <a:spLocks noGrp="1"/>
          </p:cNvSpPr>
          <p:nvPr>
            <p:ph type="ftr" sz="quarter" idx="10"/>
          </p:nvPr>
        </p:nvSpPr>
        <p:spPr/>
        <p:txBody>
          <a:bodyPr/>
          <a:lstStyle/>
          <a:p>
            <a:pPr algn="r"/>
            <a:r>
              <a:rPr lang="de-DE"/>
              <a:t>Hogan Lovells</a:t>
            </a:r>
            <a:endParaRPr lang="de-DE"/>
          </a:p>
        </p:txBody>
      </p:sp>
      <p:sp>
        <p:nvSpPr>
          <p:cNvPr id="6" name="Slide Number Placeholder 5">
            <a:extLst>
              <a:ext uri="{FF2B5EF4-FFF2-40B4-BE49-F238E27FC236}">
                <a16:creationId xmlns:a16="http://schemas.microsoft.com/office/drawing/2014/main" id="{A9D21A2E-0DAF-47BE-A6B5-0EE9B3B9822A}"/>
              </a:ext>
            </a:extLst>
          </p:cNvPr>
          <p:cNvSpPr>
            <a:spLocks noGrp="1"/>
          </p:cNvSpPr>
          <p:nvPr>
            <p:ph type="sldNum" sz="quarter" idx="11"/>
          </p:nvPr>
        </p:nvSpPr>
        <p:spPr/>
        <p:txBody>
          <a:bodyPr/>
          <a:lstStyle/>
          <a:p>
            <a:r>
              <a:rPr lang="en-GB"/>
              <a:t>|  </a:t>
            </a:r>
            <a:fld id="{6967D197-2218-4700-B211-63EF06F51A7E}" type="slidenum">
              <a:rPr lang="en-GB" smtClean="0"/>
              <a:t>‹#›</a:t>
            </a:fld>
            <a:endParaRPr lang="en-GB"/>
          </a:p>
        </p:txBody>
      </p:sp>
    </p:spTree>
    <p:extLst>
      <p:ext uri="{BB962C8B-B14F-4D97-AF65-F5344CB8AC3E}">
        <p14:creationId xmlns:p14="http://schemas.microsoft.com/office/powerpoint/2010/main" val="3168495717"/>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slideLayout" Target="../slideLayouts/slideLayout19.xml" /><Relationship Id="rId2" Type="http://schemas.openxmlformats.org/officeDocument/2006/relationships/slideLayout" Target="../slideLayouts/slideLayout2.xml" /><Relationship Id="rId20" Type="http://schemas.openxmlformats.org/officeDocument/2006/relationships/slideLayout" Target="../slideLayouts/slideLayout20.xml" /><Relationship Id="rId21" Type="http://schemas.openxmlformats.org/officeDocument/2006/relationships/slideLayout" Target="../slideLayouts/slideLayout21.xml" /><Relationship Id="rId22" Type="http://schemas.openxmlformats.org/officeDocument/2006/relationships/slideLayout" Target="../slideLayouts/slideLayout22.xml" /><Relationship Id="rId23" Type="http://schemas.openxmlformats.org/officeDocument/2006/relationships/slideLayout" Target="../slideLayouts/slideLayout23.xml" /><Relationship Id="rId24" Type="http://schemas.openxmlformats.org/officeDocument/2006/relationships/slideLayout" Target="../slideLayouts/slideLayout24.xml" /><Relationship Id="rId25" Type="http://schemas.openxmlformats.org/officeDocument/2006/relationships/slideLayout" Target="../slideLayouts/slideLayout25.xml" /><Relationship Id="rId26" Type="http://schemas.openxmlformats.org/officeDocument/2006/relationships/slideLayout" Target="../slideLayouts/slideLayout26.xml" /><Relationship Id="rId27" Type="http://schemas.openxmlformats.org/officeDocument/2006/relationships/slideLayout" Target="../slideLayouts/slideLayout27.xml" /><Relationship Id="rId28" Type="http://schemas.openxmlformats.org/officeDocument/2006/relationships/slideLayout" Target="../slideLayouts/slideLayout28.xml" /><Relationship Id="rId29" Type="http://schemas.openxmlformats.org/officeDocument/2006/relationships/slideLayout" Target="../slideLayouts/slideLayout29.xml" /><Relationship Id="rId3" Type="http://schemas.openxmlformats.org/officeDocument/2006/relationships/slideLayout" Target="../slideLayouts/slideLayout3.xml" /><Relationship Id="rId30" Type="http://schemas.openxmlformats.org/officeDocument/2006/relationships/slideLayout" Target="../slideLayouts/slideLayout30.xml" /><Relationship Id="rId31" Type="http://schemas.openxmlformats.org/officeDocument/2006/relationships/slideLayout" Target="../slideLayouts/slideLayout31.xml" /><Relationship Id="rId32" Type="http://schemas.openxmlformats.org/officeDocument/2006/relationships/slideLayout" Target="../slideLayouts/slideLayout32.xml" /><Relationship Id="rId33" Type="http://schemas.openxmlformats.org/officeDocument/2006/relationships/slideLayout" Target="../slideLayouts/slideLayout33.xml" /><Relationship Id="rId34" Type="http://schemas.openxmlformats.org/officeDocument/2006/relationships/slideLayout" Target="../slideLayouts/slideLayout34.xml" /><Relationship Id="rId35" Type="http://schemas.openxmlformats.org/officeDocument/2006/relationships/slideLayout" Target="../slideLayouts/slideLayout35.xml" /><Relationship Id="rId36" Type="http://schemas.openxmlformats.org/officeDocument/2006/relationships/slideLayout" Target="../slideLayouts/slideLayout36.xml" /><Relationship Id="rId37" Type="http://schemas.openxmlformats.org/officeDocument/2006/relationships/slideLayout" Target="../slideLayouts/slideLayout37.xml" /><Relationship Id="rId38" Type="http://schemas.openxmlformats.org/officeDocument/2006/relationships/slideLayout" Target="../slideLayouts/slideLayout38.xml" /><Relationship Id="rId39" Type="http://schemas.openxmlformats.org/officeDocument/2006/relationships/slideLayout" Target="../slideLayouts/slideLayout39.xml" /><Relationship Id="rId4" Type="http://schemas.openxmlformats.org/officeDocument/2006/relationships/slideLayout" Target="../slideLayouts/slideLayout4.xml" /><Relationship Id="rId40" Type="http://schemas.openxmlformats.org/officeDocument/2006/relationships/slideLayout" Target="../slideLayouts/slideLayout40.xml" /><Relationship Id="rId41" Type="http://schemas.openxmlformats.org/officeDocument/2006/relationships/slideLayout" Target="../slideLayouts/slideLayout41.xml" /><Relationship Id="rId42" Type="http://schemas.openxmlformats.org/officeDocument/2006/relationships/slideLayout" Target="../slideLayouts/slideLayout42.xml" /><Relationship Id="rId43" Type="http://schemas.openxmlformats.org/officeDocument/2006/relationships/theme" Target="../theme/theme1.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4"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sp>
        <p:nvSpPr>
          <p:cNvPr id="5"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Hogan Lovells</a:t>
            </a:r>
          </a:p>
        </p:txBody>
      </p:sp>
      <p:sp>
        <p:nvSpPr>
          <p:cNvPr id="3" name="Content"/>
          <p:cNvSpPr>
            <a:spLocks noGrp="1"/>
          </p:cNvSpPr>
          <p:nvPr>
            <p:ph type="body" idx="1"/>
          </p:nvPr>
        </p:nvSpPr>
        <p:spPr>
          <a:xfrm>
            <a:off x="288000" y="900000"/>
            <a:ext cx="8568000" cy="4002201"/>
          </a:xfrm>
          <a:prstGeom prst="rect">
            <a:avLst/>
          </a:prstGeom>
          <a:ln w="12700" cap="rnd" cmpd="sng" algn="ctr">
            <a:noFill/>
            <a:prstDash val="solid"/>
          </a:ln>
        </p:spPr>
        <p:txBody>
          <a:bodyPr vert="horz" wrap="square" lIns="0" tIns="36000" rIns="0" bIns="36000" rtlCol="0" anchor="t" anchorCtr="0">
            <a:norm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vl6pPr>
              <a:defRPr>
                <a:latin typeface="+mn-lt"/>
              </a:defRPr>
            </a:lvl6pPr>
            <a:lvl7pPr>
              <a:defRPr>
                <a:latin typeface="+mn-lt"/>
              </a:defRPr>
            </a:lvl7pPr>
            <a:lvl8pPr>
              <a:defRPr>
                <a:latin typeface="+mn-lt"/>
              </a:defRPr>
            </a:lvl8pPr>
            <a:lvl9pPr>
              <a:defRPr>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2" name="Title"/>
          <p:cNvSpPr>
            <a:spLocks noGrp="1"/>
          </p:cNvSpPr>
          <p:nvPr>
            <p:ph type="title"/>
          </p:nvPr>
        </p:nvSpPr>
        <p:spPr>
          <a:xfrm>
            <a:off x="288000" y="288001"/>
            <a:ext cx="8568000" cy="446400"/>
          </a:xfrm>
          <a:prstGeom prst="rect">
            <a:avLst/>
          </a:prstGeom>
          <a:ln w="12700" cap="rnd" cmpd="sng" algn="ctr">
            <a:noFill/>
            <a:prstDash val="solid"/>
          </a:ln>
        </p:spPr>
        <p:txBody>
          <a:bodyPr vert="horz" wrap="square" lIns="0" tIns="36000" rIns="0" bIns="36000" rtlCol="0" anchor="b" anchorCtr="0">
            <a:noAutofit/>
          </a:bodyPr>
          <a:lstStyle>
            <a:lvl1pPr>
              <a:defRPr>
                <a:latin typeface="+mj-lt"/>
              </a:defRPr>
            </a:lvl1pPr>
          </a:lstStyle>
          <a:p>
            <a:r>
              <a:rPr lang="en-US"/>
              <a:t>Click to edit Master title style</a:t>
            </a:r>
            <a:endParaRPr lang="ru-RU"/>
          </a:p>
        </p:txBody>
      </p:sp>
    </p:spTree>
    <p:extLst>
      <p:ext uri="{BB962C8B-B14F-4D97-AF65-F5344CB8AC3E}">
        <p14:creationId xmlns:p14="http://schemas.microsoft.com/office/powerpoint/2010/main" val="1724091991"/>
      </p:ext>
    </p:extLst>
  </p:cSld>
  <p:clrMap bg1="lt1" tx1="dk1" bg2="lt2" tx2="dk2" accent1="accent1" accent2="accent2" accent3="accent3" accent4="accent4" accent5="accent5" accent6="accent6" hlink="hlink" folHlink="folHlink"/>
  <p:sldLayoutIdLst>
    <p:sldLayoutId id="2147483660" r:id="rId1"/>
    <p:sldLayoutId id="2147483720" r:id="rId2"/>
    <p:sldLayoutId id="2147483677" r:id="rId3"/>
    <p:sldLayoutId id="2147483692" r:id="rId4"/>
    <p:sldLayoutId id="2147483727" r:id="rId5"/>
    <p:sldLayoutId id="2147483700" r:id="rId6"/>
    <p:sldLayoutId id="2147483713" r:id="rId7"/>
    <p:sldLayoutId id="2147483693" r:id="rId8"/>
    <p:sldLayoutId id="2147483703" r:id="rId9"/>
    <p:sldLayoutId id="2147483711" r:id="rId10"/>
    <p:sldLayoutId id="2147483728" r:id="rId11"/>
    <p:sldLayoutId id="2147483729" r:id="rId12"/>
    <p:sldLayoutId id="2147483730" r:id="rId13"/>
    <p:sldLayoutId id="2147483731" r:id="rId14"/>
    <p:sldLayoutId id="2147483649" r:id="rId15"/>
    <p:sldLayoutId id="2147483663" r:id="rId16"/>
    <p:sldLayoutId id="2147483686" r:id="rId17"/>
    <p:sldLayoutId id="2147483650" r:id="rId18"/>
    <p:sldLayoutId id="2147483652" r:id="rId19"/>
    <p:sldLayoutId id="2147483653" r:id="rId20"/>
    <p:sldLayoutId id="2147483654" r:id="rId21"/>
    <p:sldLayoutId id="2147483655" r:id="rId22"/>
    <p:sldLayoutId id="2147483665" r:id="rId23"/>
    <p:sldLayoutId id="2147483684" r:id="rId24"/>
    <p:sldLayoutId id="2147483685" r:id="rId25"/>
    <p:sldLayoutId id="2147483683" r:id="rId26"/>
    <p:sldLayoutId id="2147483666" r:id="rId27"/>
    <p:sldLayoutId id="2147483667" r:id="rId28"/>
    <p:sldLayoutId id="2147483656" r:id="rId29"/>
    <p:sldLayoutId id="2147483657" r:id="rId30"/>
    <p:sldLayoutId id="2147483658" r:id="rId31"/>
    <p:sldLayoutId id="2147483659" r:id="rId32"/>
    <p:sldLayoutId id="2147483661" r:id="rId33"/>
    <p:sldLayoutId id="2147483669" r:id="rId34"/>
    <p:sldLayoutId id="2147483674" r:id="rId35"/>
    <p:sldLayoutId id="2147483672" r:id="rId36"/>
    <p:sldLayoutId id="2147483670" r:id="rId37"/>
    <p:sldLayoutId id="2147483671" r:id="rId38"/>
    <p:sldLayoutId id="2147483690" r:id="rId39"/>
    <p:sldLayoutId id="2147483724" r:id="rId40"/>
    <p:sldLayoutId id="2147483725" r:id="rId41"/>
    <p:sldLayoutId id="2147483732" r:id="rId42"/>
  </p:sldLayoutIdLst>
  <p:transition/>
  <p:timing/>
  <p:hf hdr="0" dt="0"/>
  <p:txStyles>
    <p:titleStyle>
      <a:lvl1pPr marL="0" algn="l" defTabSz="914400" rtl="0" eaLnBrk="1" latinLnBrk="0" hangingPunct="1">
        <a:buNone/>
        <a:defRPr sz="2800" b="0" i="0" u="none" kern="1200" cap="none" baseline="0">
          <a:solidFill>
            <a:srgbClr val="4D4D4D"/>
          </a:solidFill>
          <a:uFill>
            <a:solidFill>
              <a:schemeClr val="tx1"/>
            </a:solidFill>
          </a:uFill>
          <a:latin typeface="+mj-lt"/>
          <a:ea typeface="+mj-ea"/>
          <a:cs typeface="+mj-cs"/>
        </a:defRPr>
      </a:lvl1pPr>
    </p:titleStyle>
    <p:body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42.xml" /><Relationship Id="rId2" Type="http://schemas.openxmlformats.org/officeDocument/2006/relationships/image" Target="../media/image16.jpeg" /><Relationship Id="rId3" Type="http://schemas.openxmlformats.org/officeDocument/2006/relationships/image" Target="../media/image17.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notesSlide" Target="../notesSlides/notesSlide1.xml" /><Relationship Id="rId3" Type="http://schemas.openxmlformats.org/officeDocument/2006/relationships/image" Target="../media/image18.jpe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Picture 3" descr="Front steps and columns of a majestic city building">
            <a:extLst>
              <a:ext uri="{FF2B5EF4-FFF2-40B4-BE49-F238E27FC236}">
                <a16:creationId xmlns:a16="http://schemas.microsoft.com/office/drawing/2014/main" id="{D7B41409-4A5C-4DB0-A7AA-81C07727A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969" y="124097"/>
            <a:ext cx="8829804" cy="4898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 name="Group 4">
            <a:extLst>
              <a:ext uri="{FF2B5EF4-FFF2-40B4-BE49-F238E27FC236}">
                <a16:creationId xmlns:a16="http://schemas.microsoft.com/office/drawing/2014/main" id="{CA70CEB0-FC8C-422F-B32D-B2FB283B343A}"/>
              </a:ext>
            </a:extLst>
          </p:cNvPr>
          <p:cNvGrpSpPr/>
          <p:nvPr/>
        </p:nvGrpSpPr>
        <p:grpSpPr>
          <a:xfrm>
            <a:off x="98659" y="2651755"/>
            <a:ext cx="6413179" cy="2057400"/>
            <a:chOff x="193421" y="1149531"/>
            <a:chExt cx="6161658" cy="2370909"/>
          </a:xfrm>
        </p:grpSpPr>
        <p:sp>
          <p:nvSpPr>
            <p:cNvPr id="3" name="object 3"/>
            <p:cNvSpPr/>
            <p:nvPr/>
          </p:nvSpPr>
          <p:spPr>
            <a:xfrm>
              <a:off x="531520" y="1149531"/>
              <a:ext cx="5823559" cy="2370909"/>
            </a:xfrm>
            <a:custGeom>
              <a:rect l="l" t="t" r="r" b="b"/>
              <a:pathLst>
                <a:path w="2643505" h="3736975">
                  <a:moveTo>
                    <a:pt x="2165248" y="0"/>
                  </a:moveTo>
                  <a:lnTo>
                    <a:pt x="0" y="285051"/>
                  </a:lnTo>
                  <a:lnTo>
                    <a:pt x="0" y="3736644"/>
                  </a:lnTo>
                  <a:lnTo>
                    <a:pt x="2643339" y="3736644"/>
                  </a:lnTo>
                  <a:lnTo>
                    <a:pt x="2643339" y="3631412"/>
                  </a:lnTo>
                  <a:lnTo>
                    <a:pt x="2165248" y="0"/>
                  </a:lnTo>
                  <a:close/>
                </a:path>
              </a:pathLst>
            </a:custGeom>
            <a:solidFill>
              <a:srgbClr val="43B649"/>
            </a:solidFill>
          </p:spPr>
          <p:txBody>
            <a:bodyPr wrap="square" lIns="0" tIns="0" rIns="0" bIns="0" rtlCol="0"/>
            <a:lstStyle/>
            <a:p>
              <a:endParaRPr lang="en-GB"/>
            </a:p>
          </p:txBody>
        </p:sp>
        <p:sp>
          <p:nvSpPr>
            <p:cNvPr id="8" name="Section Divider Text"/>
            <p:cNvSpPr txBox="1"/>
            <p:nvPr/>
          </p:nvSpPr>
          <p:spPr>
            <a:xfrm>
              <a:off x="690131" y="2631452"/>
              <a:ext cx="3881869" cy="660400"/>
            </a:xfrm>
            <a:prstGeom prst="rect">
              <a:avLst/>
            </a:prstGeom>
            <a:ln w="12700" cap="rnd" cmpd="sng" algn="ctr">
              <a:noFill/>
              <a:prstDash val="solid"/>
            </a:ln>
          </p:spPr>
          <p:txBody>
            <a:bodyPr vert="horz" wrap="square" lIns="0" tIns="36000" rIns="0" bIns="36000" rtlCol="0" anchor="t" anchorCtr="0">
              <a:noAutofit/>
            </a:bodyPr>
            <a:lstStyle>
              <a:lvl1pPr marL="0" indent="0" algn="r" defTabSz="914400" rtl="0" eaLnBrk="1" latinLnBrk="0" hangingPunct="1">
                <a:spcAft>
                  <a:spcPts val="900"/>
                </a:spcAft>
                <a:buClr>
                  <a:schemeClr val="accent1"/>
                </a:buClr>
                <a:buSzTx/>
                <a:buFont typeface="Arial" panose="020b0604020202020204" pitchFamily="34" charset="0"/>
                <a:buNone/>
                <a:defRPr sz="2000" b="0" i="0" u="none" kern="1200" cap="none">
                  <a:solidFill>
                    <a:schemeClr val="bg1"/>
                  </a:solidFill>
                  <a:uFill>
                    <a:solidFill>
                      <a:schemeClr val="tx1"/>
                    </a:solidFill>
                  </a:uFill>
                  <a:latin typeface="+mj-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a:t>Casto González-Páramo y Alfredo Gómez</a:t>
              </a:r>
            </a:p>
            <a:p>
              <a:r>
                <a:rPr lang="en-GB" sz="1600"/>
                <a:t>12 de enero de 2023</a:t>
              </a:r>
            </a:p>
          </p:txBody>
        </p:sp>
        <p:sp>
          <p:nvSpPr>
            <p:cNvPr id="9" name="Section Divider Title"/>
            <p:cNvSpPr txBox="1"/>
            <p:nvPr/>
          </p:nvSpPr>
          <p:spPr>
            <a:xfrm>
              <a:off x="193421" y="1370502"/>
              <a:ext cx="5275961" cy="1067499"/>
            </a:xfrm>
            <a:prstGeom prst="rect">
              <a:avLst/>
            </a:prstGeom>
            <a:ln w="12700" cap="rnd" cmpd="sng" algn="ctr">
              <a:noFill/>
              <a:prstDash val="solid"/>
            </a:ln>
          </p:spPr>
          <p:txBody>
            <a:bodyPr vert="horz" wrap="square" lIns="0" tIns="36000" rIns="0" bIns="36000" rtlCol="0" anchor="b" anchorCtr="0">
              <a:noAutofit/>
            </a:bodyPr>
            <a:lstStyle>
              <a:lvl1pPr marL="0" algn="r" defTabSz="914400" rtl="0" eaLnBrk="1" latinLnBrk="0" hangingPunct="1">
                <a:buNone/>
                <a:defRPr sz="2800" b="0" i="0" u="none" kern="1200" cap="none" baseline="0">
                  <a:solidFill>
                    <a:schemeClr val="bg1"/>
                  </a:solidFill>
                  <a:uFill>
                    <a:solidFill>
                      <a:schemeClr val="tx1"/>
                    </a:solidFill>
                  </a:uFill>
                  <a:latin typeface="+mj-lt"/>
                  <a:ea typeface="+mj-ea"/>
                  <a:cs typeface="+mj-cs"/>
                </a:defRPr>
              </a:lvl1pPr>
            </a:lstStyle>
            <a:p>
              <a:r>
                <a:rPr lang="es-ES" sz="2050" b="1"/>
                <a:t>Resolución CNMC en Expte MSD S/0026/19</a:t>
              </a:r>
            </a:p>
            <a:p>
              <a:r>
                <a:rPr lang="es-ES" sz="2050" b="1"/>
                <a:t>Principales aspectos e implicaciones </a:t>
              </a:r>
            </a:p>
          </p:txBody>
        </p:sp>
      </p:grpSp>
      <p:pic>
        <p:nvPicPr>
          <p:cNvPr id="10" name="Picture 9">
            <a:extLst>
              <a:ext uri="{FF2B5EF4-FFF2-40B4-BE49-F238E27FC236}">
                <a16:creationId xmlns:a16="http://schemas.microsoft.com/office/drawing/2014/main" id="{F5B9673E-C00E-4972-8DAD-F950A9B7AA12}"/>
              </a:ext>
            </a:extLst>
          </p:cNvPr>
          <p:cNvPicPr>
            <a:picLocks noChangeAspect="1"/>
          </p:cNvPicPr>
          <p:nvPr/>
        </p:nvPicPr>
        <p:blipFill>
          <a:blip r:embed="rId3"/>
          <a:stretch>
            <a:fillRect/>
          </a:stretch>
        </p:blipFill>
        <p:spPr>
          <a:xfrm>
            <a:off x="6865483" y="595856"/>
            <a:ext cx="1552575" cy="790575"/>
          </a:xfrm>
          <a:prstGeom prst="rect">
            <a:avLst/>
          </a:prstGeom>
          <a:ln>
            <a:noFill/>
          </a:ln>
          <a:effectLst/>
          <a:scene3d>
            <a:camera prst="orthographicFront">
              <a:rot lat="0" lon="0" rev="0"/>
            </a:camera>
            <a:lightRig rig="glow" dir="t">
              <a:rot lat="0" lon="0" rev="14100000"/>
            </a:lightRig>
          </a:scene3d>
          <a:sp3d prstMaterial="softEdge">
            <a:bevelT w="127000" prst="artDeco"/>
          </a:sp3d>
        </p:spPr>
      </p:pic>
    </p:spTree>
    <p:extLst>
      <p:ext uri="{BB962C8B-B14F-4D97-AF65-F5344CB8AC3E}">
        <p14:creationId xmlns:p14="http://schemas.microsoft.com/office/powerpoint/2010/main" val="1596950150"/>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55ECAFA0-442F-4296-AEB5-B1887A7E3FAF}"/>
              </a:ext>
            </a:extLst>
          </p:cNvPr>
          <p:cNvSpPr>
            <a:spLocks noGrp="1"/>
          </p:cNvSpPr>
          <p:nvPr>
            <p:ph type="ftr" sz="quarter" idx="3"/>
          </p:nvPr>
        </p:nvSpPr>
        <p:spPr/>
        <p:txBody>
          <a:bodyPr/>
          <a:lstStyle/>
          <a:p>
            <a:pPr algn="r"/>
            <a:r>
              <a:rPr lang="de-DE"/>
              <a:t>Hogan Lovells</a:t>
            </a:r>
            <a:endParaRPr lang="de-DE"/>
          </a:p>
        </p:txBody>
      </p:sp>
      <p:sp>
        <p:nvSpPr>
          <p:cNvPr id="3" name="Slide Number Placeholder 2">
            <a:extLst>
              <a:ext uri="{FF2B5EF4-FFF2-40B4-BE49-F238E27FC236}">
                <a16:creationId xmlns:a16="http://schemas.microsoft.com/office/drawing/2014/main" id="{7341E0EA-16D9-4B44-AEAA-D47AB61C3F42}"/>
              </a:ext>
            </a:extLst>
          </p:cNvPr>
          <p:cNvSpPr>
            <a:spLocks noGrp="1"/>
          </p:cNvSpPr>
          <p:nvPr>
            <p:ph type="sldNum" sz="quarter" idx="4"/>
          </p:nvPr>
        </p:nvSpPr>
        <p:spPr/>
        <p:txBody>
          <a:bodyPr/>
          <a:lstStyle/>
          <a:p>
            <a:r>
              <a:rPr lang="en-GB"/>
              <a:t>|  </a:t>
            </a:r>
            <a:fld id="{6967D197-2218-4700-B211-63EF06F51A7E}" type="slidenum">
              <a:rPr lang="en-GB" smtClean="0"/>
              <a:t>2</a:t>
            </a:fld>
            <a:endParaRPr lang="en-GB"/>
          </a:p>
        </p:txBody>
      </p:sp>
      <p:sp>
        <p:nvSpPr>
          <p:cNvPr id="4" name="Content Placeholder 3">
            <a:extLst>
              <a:ext uri="{FF2B5EF4-FFF2-40B4-BE49-F238E27FC236}">
                <a16:creationId xmlns:a16="http://schemas.microsoft.com/office/drawing/2014/main" id="{6DEA241D-DEE5-4AB8-9785-1FECEC27D922}"/>
              </a:ext>
            </a:extLst>
          </p:cNvPr>
          <p:cNvSpPr>
            <a:spLocks noGrp="1"/>
          </p:cNvSpPr>
          <p:nvPr>
            <p:ph sz="quarter" idx="12"/>
          </p:nvPr>
        </p:nvSpPr>
        <p:spPr>
          <a:xfrm>
            <a:off x="288000" y="921858"/>
            <a:ext cx="8568000" cy="3480781"/>
          </a:xfrm>
        </p:spPr>
        <p:txBody>
          <a:bodyPr>
            <a:normAutofit fontScale="77500" lnSpcReduction="20000"/>
          </a:bodyPr>
          <a:lstStyle/>
          <a:p>
            <a:pPr marL="457200" lvl="0" indent="-457200">
              <a:buFont typeface="+mj-lt"/>
              <a:buAutoNum type="alphaUcPeriod"/>
            </a:pPr>
            <a:r>
              <a:rPr lang="es-ES_tradnl" b="1"/>
              <a:t>Introducción</a:t>
            </a:r>
            <a:r>
              <a:rPr lang="es-ES_tradnl"/>
              <a:t>: la resolución del Consejo de la CNMC</a:t>
            </a:r>
            <a:endParaRPr lang="es-ES"/>
          </a:p>
          <a:p>
            <a:pPr marL="457200" lvl="0" indent="-457200">
              <a:buFont typeface="+mj-lt"/>
              <a:buAutoNum type="alphaUcPeriod"/>
            </a:pPr>
            <a:r>
              <a:rPr lang="es-ES_tradnl" b="1"/>
              <a:t>Cronología del expediente administrativo</a:t>
            </a:r>
            <a:r>
              <a:rPr lang="es-ES_tradnl"/>
              <a:t> </a:t>
            </a:r>
            <a:endParaRPr lang="es-ES"/>
          </a:p>
          <a:p>
            <a:pPr marL="457200" lvl="0" indent="-457200">
              <a:buFont typeface="+mj-lt"/>
              <a:buAutoNum type="alphaUcPeriod"/>
            </a:pPr>
            <a:r>
              <a:rPr lang="es-ES_tradnl" b="1"/>
              <a:t>Principales aspectos de la Resolución</a:t>
            </a:r>
            <a:r>
              <a:rPr lang="es-ES_tradnl"/>
              <a:t>: </a:t>
            </a:r>
            <a:endParaRPr lang="es-ES"/>
          </a:p>
          <a:p>
            <a:pPr marL="612900" lvl="1" indent="-342900">
              <a:buFont typeface="+mj-lt"/>
              <a:buAutoNum type="alphaLcPeriod"/>
            </a:pPr>
            <a:r>
              <a:rPr lang="es-ES_tradnl"/>
              <a:t>Compatibilidad y aplicación paralela del Derecho patentes y de la competencia </a:t>
            </a:r>
            <a:endParaRPr lang="es-ES"/>
          </a:p>
          <a:p>
            <a:pPr marL="612900" lvl="1" indent="-342900">
              <a:buFont typeface="+mj-lt"/>
              <a:buAutoNum type="alphaLcPeriod"/>
            </a:pPr>
            <a:r>
              <a:rPr lang="es-ES_tradnl"/>
              <a:t>Mercado relevante </a:t>
            </a:r>
            <a:endParaRPr lang="es-ES"/>
          </a:p>
          <a:p>
            <a:pPr marL="612900" lvl="1" indent="-342900">
              <a:buFont typeface="+mj-lt"/>
              <a:buAutoNum type="alphaLcPeriod"/>
            </a:pPr>
            <a:r>
              <a:rPr lang="es-ES_tradnl"/>
              <a:t>Posición de dominio de MSD </a:t>
            </a:r>
            <a:endParaRPr lang="es-ES"/>
          </a:p>
          <a:p>
            <a:pPr marL="612900" lvl="1" indent="-342900">
              <a:buFont typeface="+mj-lt"/>
              <a:buAutoNum type="alphaLcPeriod"/>
            </a:pPr>
            <a:r>
              <a:rPr lang="es-ES_tradnl"/>
              <a:t>Abuso de posición de dominio: litigación abusiva – requisitos del Test ITT Promedia</a:t>
            </a:r>
            <a:endParaRPr lang="es-ES"/>
          </a:p>
          <a:p>
            <a:pPr marL="612900" lvl="1" indent="-342900">
              <a:buFont typeface="+mj-lt"/>
              <a:buAutoNum type="alphaLcPeriod"/>
            </a:pPr>
            <a:r>
              <a:rPr lang="es-ES_tradnl"/>
              <a:t>Efectos de la conducta </a:t>
            </a:r>
            <a:endParaRPr lang="es-ES"/>
          </a:p>
          <a:p>
            <a:pPr marL="612900" lvl="1" indent="-342900">
              <a:buFont typeface="+mj-lt"/>
              <a:buAutoNum type="alphaLcPeriod"/>
            </a:pPr>
            <a:r>
              <a:rPr lang="es-ES_tradnl"/>
              <a:t>Infracción única (y continuada) </a:t>
            </a:r>
            <a:endParaRPr lang="es-ES"/>
          </a:p>
          <a:p>
            <a:pPr marL="612900" lvl="1" indent="-342900">
              <a:buFont typeface="+mj-lt"/>
              <a:buAutoNum type="alphaLcPeriod"/>
            </a:pPr>
            <a:r>
              <a:rPr lang="es-ES_tradnl"/>
              <a:t>Sanción impuesta: cuantía / prohibición de contratar </a:t>
            </a:r>
            <a:endParaRPr lang="es-ES"/>
          </a:p>
          <a:p>
            <a:pPr marL="457200" lvl="0" indent="-457200">
              <a:buFont typeface="+mj-lt"/>
              <a:buAutoNum type="alphaUcPeriod"/>
            </a:pPr>
            <a:r>
              <a:rPr lang="es-ES_tradnl" b="1"/>
              <a:t>Próximos pasos  </a:t>
            </a:r>
            <a:endParaRPr lang="es-ES"/>
          </a:p>
          <a:p>
            <a:pPr marL="457200" lvl="0" indent="-457200">
              <a:buFont typeface="+mj-lt"/>
              <a:buAutoNum type="alphaUcPeriod"/>
            </a:pPr>
            <a:r>
              <a:rPr lang="es-ES_tradnl" b="1"/>
              <a:t>Implicaciones prácticas a considerar</a:t>
            </a:r>
            <a:endParaRPr lang="es-ES"/>
          </a:p>
          <a:p>
            <a:endParaRPr lang="en-GB"/>
          </a:p>
        </p:txBody>
      </p:sp>
      <p:sp>
        <p:nvSpPr>
          <p:cNvPr id="6" name="Title 5">
            <a:extLst>
              <a:ext uri="{FF2B5EF4-FFF2-40B4-BE49-F238E27FC236}">
                <a16:creationId xmlns:a16="http://schemas.microsoft.com/office/drawing/2014/main" id="{FB40FD64-3DC4-43D7-B8D2-9DAD61BD6761}"/>
              </a:ext>
            </a:extLst>
          </p:cNvPr>
          <p:cNvSpPr>
            <a:spLocks noGrp="1"/>
          </p:cNvSpPr>
          <p:nvPr>
            <p:ph type="title"/>
          </p:nvPr>
        </p:nvSpPr>
        <p:spPr/>
        <p:txBody>
          <a:bodyPr/>
          <a:lstStyle/>
          <a:p>
            <a:r>
              <a:rPr lang="en-GB" sz="2600" err="1"/>
              <a:t>Índice</a:t>
            </a:r>
            <a:endParaRPr lang="en-GB" sz="2600"/>
          </a:p>
        </p:txBody>
      </p:sp>
    </p:spTree>
    <p:extLst>
      <p:ext uri="{BB962C8B-B14F-4D97-AF65-F5344CB8AC3E}">
        <p14:creationId xmlns:p14="http://schemas.microsoft.com/office/powerpoint/2010/main" val="27557248"/>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762E4EE9-7208-4384-99B3-E883D0E6EB13}"/>
              </a:ext>
            </a:extLst>
          </p:cNvPr>
          <p:cNvSpPr>
            <a:spLocks noGrp="1"/>
          </p:cNvSpPr>
          <p:nvPr>
            <p:ph type="ftr" sz="quarter" idx="3"/>
          </p:nvPr>
        </p:nvSpPr>
        <p:spPr/>
        <p:txBody>
          <a:bodyPr/>
          <a:lstStyle/>
          <a:p>
            <a:pPr algn="r"/>
            <a:r>
              <a:rPr lang="de-DE"/>
              <a:t>Hogan Lovells</a:t>
            </a:r>
            <a:endParaRPr lang="de-DE"/>
          </a:p>
        </p:txBody>
      </p:sp>
      <p:sp>
        <p:nvSpPr>
          <p:cNvPr id="3" name="Slide Number Placeholder 2">
            <a:extLst>
              <a:ext uri="{FF2B5EF4-FFF2-40B4-BE49-F238E27FC236}">
                <a16:creationId xmlns:a16="http://schemas.microsoft.com/office/drawing/2014/main" id="{CE0ED9D3-7ABD-4152-9772-9E618248A30D}"/>
              </a:ext>
            </a:extLst>
          </p:cNvPr>
          <p:cNvSpPr>
            <a:spLocks noGrp="1"/>
          </p:cNvSpPr>
          <p:nvPr>
            <p:ph type="sldNum" sz="quarter" idx="4"/>
          </p:nvPr>
        </p:nvSpPr>
        <p:spPr/>
        <p:txBody>
          <a:bodyPr/>
          <a:lstStyle/>
          <a:p>
            <a:r>
              <a:rPr lang="en-GB"/>
              <a:t>|  </a:t>
            </a:r>
            <a:fld id="{6967D197-2218-4700-B211-63EF06F51A7E}" type="slidenum">
              <a:rPr lang="en-GB" smtClean="0"/>
              <a:t>3</a:t>
            </a:fld>
            <a:endParaRPr lang="en-GB"/>
          </a:p>
        </p:txBody>
      </p:sp>
      <p:sp>
        <p:nvSpPr>
          <p:cNvPr id="4" name="Content Placeholder 3">
            <a:extLst>
              <a:ext uri="{FF2B5EF4-FFF2-40B4-BE49-F238E27FC236}">
                <a16:creationId xmlns:a16="http://schemas.microsoft.com/office/drawing/2014/main" id="{E4DD8D4D-62A2-4E1C-A8A8-91C37AE8C436}"/>
              </a:ext>
            </a:extLst>
          </p:cNvPr>
          <p:cNvSpPr>
            <a:spLocks noGrp="1"/>
          </p:cNvSpPr>
          <p:nvPr>
            <p:ph sz="quarter" idx="12"/>
          </p:nvPr>
        </p:nvSpPr>
        <p:spPr/>
        <p:txBody>
          <a:bodyPr>
            <a:normAutofit/>
          </a:bodyPr>
          <a:lstStyle/>
          <a:p>
            <a:pPr lvl="0"/>
            <a:r>
              <a:rPr lang="es-ES" sz="1400"/>
              <a:t>Resolución del Consejo de la CNMC de 21 de octubre de 2022 en Expte. S/0026/19 MSD.  </a:t>
            </a:r>
          </a:p>
          <a:p>
            <a:pPr lvl="0"/>
            <a:r>
              <a:rPr lang="es-ES" sz="1400"/>
              <a:t>Origen en denuncia presentada por Insud Pharma en abril de 2019 por prácticas de exclusión de su anillo anticonceptivo Ornibel por parte de MSD (en defensa de su patente Nuvaring).  </a:t>
            </a:r>
          </a:p>
          <a:p>
            <a:pPr lvl="0"/>
            <a:r>
              <a:rPr lang="es-ES" sz="1400"/>
              <a:t>La Resolución declara a MSD España y MSD HHH BV responsables de infracción de artículos 102 TFUE y 2 LDC, consistente en estrategia abusiva anticompetitiva articulada a través de acciones judiciales "infundadas". Su objetivo habría sido acosar a Insud Pharma y retrasar/obstaculizar la entrada en el mercado de Ornibel hasta expiración de la patente de Nuvarring (el 9 de abril de 2018). </a:t>
            </a:r>
          </a:p>
          <a:p>
            <a:pPr lvl="0"/>
            <a:r>
              <a:rPr lang="es-ES" sz="1400"/>
              <a:t>Se impone una multa de EUR 38.934.000, así como recomendación de prohibición de contratación pública de anillos vaginales anticonceptivos hormonales. </a:t>
            </a:r>
          </a:p>
          <a:p>
            <a:pPr lvl="0"/>
            <a:r>
              <a:rPr lang="es-ES" sz="1400"/>
              <a:t>MSD HHH BV es declarada responsable solidaria como sociedad matriz.</a:t>
            </a:r>
          </a:p>
          <a:p>
            <a:endParaRPr lang="en-GB"/>
          </a:p>
        </p:txBody>
      </p:sp>
      <p:sp>
        <p:nvSpPr>
          <p:cNvPr id="6" name="Title 5">
            <a:extLst>
              <a:ext uri="{FF2B5EF4-FFF2-40B4-BE49-F238E27FC236}">
                <a16:creationId xmlns:a16="http://schemas.microsoft.com/office/drawing/2014/main" id="{E0E1A506-B951-4135-B3B5-4302B04A39C4}"/>
              </a:ext>
            </a:extLst>
          </p:cNvPr>
          <p:cNvSpPr>
            <a:spLocks noGrp="1"/>
          </p:cNvSpPr>
          <p:nvPr>
            <p:ph type="title"/>
          </p:nvPr>
        </p:nvSpPr>
        <p:spPr>
          <a:xfrm>
            <a:off x="288000" y="288001"/>
            <a:ext cx="8856000" cy="446400"/>
          </a:xfrm>
          <a:ln w="12700" cap="rnd" cmpd="sng" algn="ctr">
            <a:noFill/>
            <a:prstDash val="solid"/>
          </a:ln>
        </p:spPr>
        <p:txBody>
          <a:bodyPr vert="horz" wrap="square" lIns="0" tIns="36000" rIns="0" bIns="36000" rtlCol="0" anchor="b" anchorCtr="0">
            <a:noAutofit/>
          </a:bodyPr>
          <a:lstStyle/>
          <a:p>
            <a:r>
              <a:rPr lang="en-GB" sz="2400">
                <a:solidFill>
                  <a:schemeClr val="accent1"/>
                </a:solidFill>
                <a:ea typeface="+mn-ea"/>
                <a:cs typeface="+mn-cs"/>
              </a:rPr>
              <a:t>A. </a:t>
            </a:r>
            <a:r>
              <a:rPr lang="es-ES" sz="2500"/>
              <a:t>Introducción: la Decisión de la CNMC</a:t>
            </a:r>
            <a:endParaRPr lang="en-GB" sz="2500"/>
          </a:p>
        </p:txBody>
      </p:sp>
    </p:spTree>
    <p:extLst>
      <p:ext uri="{BB962C8B-B14F-4D97-AF65-F5344CB8AC3E}">
        <p14:creationId xmlns:p14="http://schemas.microsoft.com/office/powerpoint/2010/main" val="1870331117"/>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CC3C69A9-0EA3-411E-9F8F-A1F3F8DE726B}"/>
              </a:ext>
            </a:extLst>
          </p:cNvPr>
          <p:cNvSpPr>
            <a:spLocks noGrp="1"/>
          </p:cNvSpPr>
          <p:nvPr>
            <p:ph type="ftr" sz="quarter" idx="3"/>
          </p:nvPr>
        </p:nvSpPr>
        <p:spPr/>
        <p:txBody>
          <a:bodyPr/>
          <a:lstStyle/>
          <a:p>
            <a:pPr algn="r"/>
            <a:r>
              <a:rPr lang="de-DE"/>
              <a:t>Hogan Lovells</a:t>
            </a:r>
          </a:p>
        </p:txBody>
      </p:sp>
      <p:sp>
        <p:nvSpPr>
          <p:cNvPr id="3" name="Slide Number Placeholder 2">
            <a:extLst>
              <a:ext uri="{FF2B5EF4-FFF2-40B4-BE49-F238E27FC236}">
                <a16:creationId xmlns:a16="http://schemas.microsoft.com/office/drawing/2014/main" id="{E4E814E7-F0BA-4F3B-844A-FAD1F9C46BDB}"/>
              </a:ext>
            </a:extLst>
          </p:cNvPr>
          <p:cNvSpPr>
            <a:spLocks noGrp="1"/>
          </p:cNvSpPr>
          <p:nvPr>
            <p:ph type="sldNum" sz="quarter" idx="4"/>
          </p:nvPr>
        </p:nvSpPr>
        <p:spPr/>
        <p:txBody>
          <a:bodyPr/>
          <a:lstStyle/>
          <a:p>
            <a:r>
              <a:rPr lang="en-GB"/>
              <a:t>|  </a:t>
            </a:r>
            <a:fld id="{6967D197-2218-4700-B211-63EF06F51A7E}" type="slidenum">
              <a:rPr lang="en-GB" smtClean="0"/>
              <a:t>4</a:t>
            </a:fld>
            <a:endParaRPr lang="en-GB"/>
          </a:p>
        </p:txBody>
      </p:sp>
      <p:sp>
        <p:nvSpPr>
          <p:cNvPr id="6" name="Title 5">
            <a:extLst>
              <a:ext uri="{FF2B5EF4-FFF2-40B4-BE49-F238E27FC236}">
                <a16:creationId xmlns:a16="http://schemas.microsoft.com/office/drawing/2014/main" id="{B5BCD958-CF0E-4018-947D-A61B6F8E23EC}"/>
              </a:ext>
            </a:extLst>
          </p:cNvPr>
          <p:cNvSpPr>
            <a:spLocks noGrp="1"/>
          </p:cNvSpPr>
          <p:nvPr>
            <p:ph type="title"/>
          </p:nvPr>
        </p:nvSpPr>
        <p:spPr/>
        <p:txBody>
          <a:bodyPr/>
          <a:lstStyle/>
          <a:p>
            <a:r>
              <a:rPr lang="es-ES_tradnl" sz="2400">
                <a:solidFill>
                  <a:schemeClr val="accent1"/>
                </a:solidFill>
                <a:ea typeface="+mn-ea"/>
                <a:cs typeface="+mn-cs"/>
              </a:rPr>
              <a:t>B. </a:t>
            </a:r>
            <a:r>
              <a:rPr lang="es-ES_tradnl" sz="2600"/>
              <a:t>Cronología del expediente ante CNMC </a:t>
            </a:r>
            <a:endParaRPr lang="es-ES" sz="2600"/>
          </a:p>
        </p:txBody>
      </p:sp>
      <p:cxnSp>
        <p:nvCxnSpPr>
          <p:cNvPr id="11" name="Straight Connector 10">
            <a:extLst>
              <a:ext uri="{FF2B5EF4-FFF2-40B4-BE49-F238E27FC236}">
                <a16:creationId xmlns:a16="http://schemas.microsoft.com/office/drawing/2014/main" id="{36498E83-0C26-4611-AEE0-7634C4331DBB}"/>
              </a:ext>
            </a:extLst>
          </p:cNvPr>
          <p:cNvCxnSpPr/>
          <p:nvPr/>
        </p:nvCxnSpPr>
        <p:spPr>
          <a:xfrm flipH="1">
            <a:off x="780588" y="4124072"/>
            <a:ext cx="211023" cy="1"/>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1053D3B-27ED-414D-8460-2FF0F77DD997}"/>
              </a:ext>
            </a:extLst>
          </p:cNvPr>
          <p:cNvCxnSpPr/>
          <p:nvPr/>
        </p:nvCxnSpPr>
        <p:spPr>
          <a:xfrm flipH="1">
            <a:off x="789904" y="3714238"/>
            <a:ext cx="211023" cy="1"/>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E8C5702-6AED-444D-8AAF-9300A7BB2E63}"/>
              </a:ext>
            </a:extLst>
          </p:cNvPr>
          <p:cNvCxnSpPr/>
          <p:nvPr/>
        </p:nvCxnSpPr>
        <p:spPr>
          <a:xfrm flipH="1">
            <a:off x="780588" y="3112932"/>
            <a:ext cx="211023" cy="1"/>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0A25D45-EB47-42E9-8812-18A8D02F3C21}"/>
              </a:ext>
            </a:extLst>
          </p:cNvPr>
          <p:cNvCxnSpPr/>
          <p:nvPr/>
        </p:nvCxnSpPr>
        <p:spPr>
          <a:xfrm flipH="1">
            <a:off x="780588" y="2730519"/>
            <a:ext cx="211023" cy="1"/>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8865CD9-5713-4AAE-8A12-98BA753E1C71}"/>
              </a:ext>
            </a:extLst>
          </p:cNvPr>
          <p:cNvCxnSpPr/>
          <p:nvPr/>
        </p:nvCxnSpPr>
        <p:spPr>
          <a:xfrm flipH="1">
            <a:off x="784317" y="2153687"/>
            <a:ext cx="211023" cy="1"/>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3AEAB5-F338-422E-AAC7-4006843B27E9}"/>
              </a:ext>
            </a:extLst>
          </p:cNvPr>
          <p:cNvCxnSpPr/>
          <p:nvPr/>
        </p:nvCxnSpPr>
        <p:spPr>
          <a:xfrm flipH="1">
            <a:off x="784317" y="1585717"/>
            <a:ext cx="211023" cy="1"/>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DCE7BF7-FD88-4E97-8DEC-4E3DB64AA143}"/>
              </a:ext>
            </a:extLst>
          </p:cNvPr>
          <p:cNvCxnSpPr/>
          <p:nvPr/>
        </p:nvCxnSpPr>
        <p:spPr>
          <a:xfrm flipH="1">
            <a:off x="784317" y="1270208"/>
            <a:ext cx="211023" cy="1"/>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F8BDA4C-DED6-4CF7-B936-713284130E1E}"/>
              </a:ext>
            </a:extLst>
          </p:cNvPr>
          <p:cNvCxnSpPr>
            <a:endCxn id="19" idx="6"/>
          </p:cNvCxnSpPr>
          <p:nvPr/>
        </p:nvCxnSpPr>
        <p:spPr>
          <a:xfrm flipH="1" flipV="1">
            <a:off x="780588" y="1328636"/>
            <a:ext cx="0" cy="1156985"/>
          </a:xfrm>
          <a:prstGeom prst="line">
            <a:avLst/>
          </a:prstGeom>
          <a:ln w="28575">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56937F08-A766-4010-82AF-40913260A33B}"/>
              </a:ext>
            </a:extLst>
          </p:cNvPr>
          <p:cNvSpPr/>
          <p:nvPr/>
        </p:nvSpPr>
        <p:spPr>
          <a:xfrm rot="5400000">
            <a:off x="730188" y="1228182"/>
            <a:ext cx="100800" cy="100107"/>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100">
              <a:solidFill>
                <a:schemeClr val="bg1"/>
              </a:solidFill>
            </a:endParaRPr>
          </a:p>
        </p:txBody>
      </p:sp>
      <p:sp>
        <p:nvSpPr>
          <p:cNvPr id="20" name="Oval 19">
            <a:extLst>
              <a:ext uri="{FF2B5EF4-FFF2-40B4-BE49-F238E27FC236}">
                <a16:creationId xmlns:a16="http://schemas.microsoft.com/office/drawing/2014/main" id="{1C7BD4A5-F3D5-49FE-984E-F29C30984A9D}"/>
              </a:ext>
            </a:extLst>
          </p:cNvPr>
          <p:cNvSpPr/>
          <p:nvPr/>
        </p:nvSpPr>
        <p:spPr>
          <a:xfrm rot="5400000">
            <a:off x="733914" y="1535664"/>
            <a:ext cx="100800" cy="100107"/>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100">
              <a:solidFill>
                <a:schemeClr val="bg1"/>
              </a:solidFill>
            </a:endParaRPr>
          </a:p>
        </p:txBody>
      </p:sp>
      <p:sp>
        <p:nvSpPr>
          <p:cNvPr id="21" name="Oval 20">
            <a:extLst>
              <a:ext uri="{FF2B5EF4-FFF2-40B4-BE49-F238E27FC236}">
                <a16:creationId xmlns:a16="http://schemas.microsoft.com/office/drawing/2014/main" id="{1A49CE08-4F0C-43F7-AD08-C760638E6B3D}"/>
              </a:ext>
            </a:extLst>
          </p:cNvPr>
          <p:cNvSpPr/>
          <p:nvPr/>
        </p:nvSpPr>
        <p:spPr>
          <a:xfrm rot="5400000">
            <a:off x="730188" y="2103635"/>
            <a:ext cx="100800" cy="100107"/>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100">
              <a:solidFill>
                <a:schemeClr val="bg1"/>
              </a:solidFill>
            </a:endParaRPr>
          </a:p>
        </p:txBody>
      </p:sp>
      <p:cxnSp>
        <p:nvCxnSpPr>
          <p:cNvPr id="22" name="Straight Connector 21">
            <a:extLst>
              <a:ext uri="{FF2B5EF4-FFF2-40B4-BE49-F238E27FC236}">
                <a16:creationId xmlns:a16="http://schemas.microsoft.com/office/drawing/2014/main" id="{730F014E-EAC1-4D37-9A56-FE209F049540}"/>
              </a:ext>
            </a:extLst>
          </p:cNvPr>
          <p:cNvCxnSpPr/>
          <p:nvPr/>
        </p:nvCxnSpPr>
        <p:spPr>
          <a:xfrm flipH="1" flipV="1">
            <a:off x="781841" y="2601156"/>
            <a:ext cx="4337" cy="2289743"/>
          </a:xfrm>
          <a:prstGeom prst="line">
            <a:avLst/>
          </a:prstGeom>
          <a:ln w="28575">
            <a:solidFill>
              <a:schemeClr val="accent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Content">
            <a:extLst>
              <a:ext uri="{FF2B5EF4-FFF2-40B4-BE49-F238E27FC236}">
                <a16:creationId xmlns:a16="http://schemas.microsoft.com/office/drawing/2014/main" id="{DDBDED86-0159-4E45-980D-F02A859E43A6}"/>
              </a:ext>
            </a:extLst>
          </p:cNvPr>
          <p:cNvSpPr txBox="1"/>
          <p:nvPr/>
        </p:nvSpPr>
        <p:spPr>
          <a:xfrm rot="5400000">
            <a:off x="772102" y="2519405"/>
            <a:ext cx="200906" cy="45719"/>
          </a:xfrm>
          <a:prstGeom prst="rect">
            <a:avLst/>
          </a:prstGeom>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800" kern="100">
                <a:solidFill>
                  <a:srgbClr val="58A618"/>
                </a:solidFill>
              </a:rPr>
              <a:t>…</a:t>
            </a:r>
          </a:p>
        </p:txBody>
      </p:sp>
      <p:sp>
        <p:nvSpPr>
          <p:cNvPr id="24" name="Oval 23">
            <a:extLst>
              <a:ext uri="{FF2B5EF4-FFF2-40B4-BE49-F238E27FC236}">
                <a16:creationId xmlns:a16="http://schemas.microsoft.com/office/drawing/2014/main" id="{67A43D56-F9C2-4DE6-B55D-E96023F8C9C5}"/>
              </a:ext>
            </a:extLst>
          </p:cNvPr>
          <p:cNvSpPr/>
          <p:nvPr/>
        </p:nvSpPr>
        <p:spPr>
          <a:xfrm rot="5400000">
            <a:off x="730188" y="2681586"/>
            <a:ext cx="100800" cy="100107"/>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100">
              <a:solidFill>
                <a:schemeClr val="bg1"/>
              </a:solidFill>
            </a:endParaRPr>
          </a:p>
        </p:txBody>
      </p:sp>
      <p:sp>
        <p:nvSpPr>
          <p:cNvPr id="25" name="Oval 24">
            <a:extLst>
              <a:ext uri="{FF2B5EF4-FFF2-40B4-BE49-F238E27FC236}">
                <a16:creationId xmlns:a16="http://schemas.microsoft.com/office/drawing/2014/main" id="{07E9F1F8-86AE-4820-B371-0C5194F449F4}"/>
              </a:ext>
            </a:extLst>
          </p:cNvPr>
          <p:cNvSpPr/>
          <p:nvPr/>
        </p:nvSpPr>
        <p:spPr>
          <a:xfrm rot="5400000">
            <a:off x="730188" y="3061380"/>
            <a:ext cx="100800" cy="100107"/>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100">
              <a:solidFill>
                <a:schemeClr val="bg1"/>
              </a:solidFill>
            </a:endParaRPr>
          </a:p>
        </p:txBody>
      </p:sp>
      <p:sp>
        <p:nvSpPr>
          <p:cNvPr id="26" name="Oval 25">
            <a:extLst>
              <a:ext uri="{FF2B5EF4-FFF2-40B4-BE49-F238E27FC236}">
                <a16:creationId xmlns:a16="http://schemas.microsoft.com/office/drawing/2014/main" id="{AB86E4BF-A1FE-4CE5-8A83-2D07805C17DD}"/>
              </a:ext>
            </a:extLst>
          </p:cNvPr>
          <p:cNvSpPr/>
          <p:nvPr/>
        </p:nvSpPr>
        <p:spPr>
          <a:xfrm rot="5400000">
            <a:off x="730188" y="3667821"/>
            <a:ext cx="100800" cy="100107"/>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100">
              <a:solidFill>
                <a:schemeClr val="bg1"/>
              </a:solidFill>
            </a:endParaRPr>
          </a:p>
        </p:txBody>
      </p:sp>
      <p:sp>
        <p:nvSpPr>
          <p:cNvPr id="27" name="Oval 26">
            <a:extLst>
              <a:ext uri="{FF2B5EF4-FFF2-40B4-BE49-F238E27FC236}">
                <a16:creationId xmlns:a16="http://schemas.microsoft.com/office/drawing/2014/main" id="{416D19DA-03C0-43B8-972B-9EF9FFD73FB4}"/>
              </a:ext>
            </a:extLst>
          </p:cNvPr>
          <p:cNvSpPr/>
          <p:nvPr/>
        </p:nvSpPr>
        <p:spPr>
          <a:xfrm rot="5400000">
            <a:off x="738023" y="4074019"/>
            <a:ext cx="100800" cy="100107"/>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100">
              <a:solidFill>
                <a:schemeClr val="bg1"/>
              </a:solidFill>
            </a:endParaRPr>
          </a:p>
        </p:txBody>
      </p:sp>
      <p:sp>
        <p:nvSpPr>
          <p:cNvPr id="28" name="Content">
            <a:extLst>
              <a:ext uri="{FF2B5EF4-FFF2-40B4-BE49-F238E27FC236}">
                <a16:creationId xmlns:a16="http://schemas.microsoft.com/office/drawing/2014/main" id="{6F8D3D0D-8F20-4599-84EB-639B644C5468}"/>
              </a:ext>
            </a:extLst>
          </p:cNvPr>
          <p:cNvSpPr txBox="1"/>
          <p:nvPr/>
        </p:nvSpPr>
        <p:spPr>
          <a:xfrm>
            <a:off x="997200" y="1148934"/>
            <a:ext cx="1064540" cy="242544"/>
          </a:xfrm>
          <a:prstGeom prst="rect">
            <a:avLst/>
          </a:prstGeom>
          <a:ln>
            <a:solidFill>
              <a:schemeClr val="accent1"/>
            </a:solid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000"/>
              <a:t>Abril de 2019</a:t>
            </a:r>
          </a:p>
        </p:txBody>
      </p:sp>
      <p:sp>
        <p:nvSpPr>
          <p:cNvPr id="29" name="Content">
            <a:extLst>
              <a:ext uri="{FF2B5EF4-FFF2-40B4-BE49-F238E27FC236}">
                <a16:creationId xmlns:a16="http://schemas.microsoft.com/office/drawing/2014/main" id="{DDC5D602-8F15-47E0-BBC9-9F672EF569D1}"/>
              </a:ext>
            </a:extLst>
          </p:cNvPr>
          <p:cNvSpPr txBox="1"/>
          <p:nvPr/>
        </p:nvSpPr>
        <p:spPr>
          <a:xfrm>
            <a:off x="1000927" y="1461559"/>
            <a:ext cx="1060812" cy="242546"/>
          </a:xfrm>
          <a:prstGeom prst="rect">
            <a:avLst/>
          </a:prstGeom>
          <a:ln>
            <a:solidFill>
              <a:schemeClr val="accent1"/>
            </a:solid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000"/>
              <a:t>21-23/05/2019</a:t>
            </a:r>
          </a:p>
        </p:txBody>
      </p:sp>
      <p:sp>
        <p:nvSpPr>
          <p:cNvPr id="30" name="Content">
            <a:extLst>
              <a:ext uri="{FF2B5EF4-FFF2-40B4-BE49-F238E27FC236}">
                <a16:creationId xmlns:a16="http://schemas.microsoft.com/office/drawing/2014/main" id="{6D33085D-305F-49DD-BA0B-45CCF9CB6CA7}"/>
              </a:ext>
            </a:extLst>
          </p:cNvPr>
          <p:cNvSpPr txBox="1"/>
          <p:nvPr/>
        </p:nvSpPr>
        <p:spPr>
          <a:xfrm>
            <a:off x="1000926" y="2028099"/>
            <a:ext cx="1054609" cy="242544"/>
          </a:xfrm>
          <a:prstGeom prst="rect">
            <a:avLst/>
          </a:prstGeom>
          <a:ln>
            <a:solidFill>
              <a:schemeClr val="accent1"/>
            </a:solid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000"/>
              <a:t>20/11/2019</a:t>
            </a:r>
          </a:p>
        </p:txBody>
      </p:sp>
      <p:sp>
        <p:nvSpPr>
          <p:cNvPr id="31" name="Content">
            <a:extLst>
              <a:ext uri="{FF2B5EF4-FFF2-40B4-BE49-F238E27FC236}">
                <a16:creationId xmlns:a16="http://schemas.microsoft.com/office/drawing/2014/main" id="{BE42B146-DB47-49B5-822F-E78ACF048931}"/>
              </a:ext>
            </a:extLst>
          </p:cNvPr>
          <p:cNvSpPr txBox="1"/>
          <p:nvPr/>
        </p:nvSpPr>
        <p:spPr>
          <a:xfrm>
            <a:off x="991611" y="2612167"/>
            <a:ext cx="1065789" cy="242544"/>
          </a:xfrm>
          <a:prstGeom prst="rect">
            <a:avLst/>
          </a:prstGeom>
          <a:ln>
            <a:solidFill>
              <a:schemeClr val="accent1"/>
            </a:solid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000"/>
              <a:t>28/01/2022</a:t>
            </a:r>
          </a:p>
        </p:txBody>
      </p:sp>
      <p:sp>
        <p:nvSpPr>
          <p:cNvPr id="32" name="Content">
            <a:extLst>
              <a:ext uri="{FF2B5EF4-FFF2-40B4-BE49-F238E27FC236}">
                <a16:creationId xmlns:a16="http://schemas.microsoft.com/office/drawing/2014/main" id="{643F3C76-694D-444C-BE70-D969B7A99936}"/>
              </a:ext>
            </a:extLst>
          </p:cNvPr>
          <p:cNvSpPr txBox="1"/>
          <p:nvPr/>
        </p:nvSpPr>
        <p:spPr>
          <a:xfrm>
            <a:off x="1000927" y="2990161"/>
            <a:ext cx="1060812" cy="242544"/>
          </a:xfrm>
          <a:prstGeom prst="rect">
            <a:avLst/>
          </a:prstGeom>
          <a:ln>
            <a:solidFill>
              <a:schemeClr val="accent1"/>
            </a:solid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000"/>
              <a:t>18/05/2022</a:t>
            </a:r>
          </a:p>
        </p:txBody>
      </p:sp>
      <p:sp>
        <p:nvSpPr>
          <p:cNvPr id="33" name="Content">
            <a:extLst>
              <a:ext uri="{FF2B5EF4-FFF2-40B4-BE49-F238E27FC236}">
                <a16:creationId xmlns:a16="http://schemas.microsoft.com/office/drawing/2014/main" id="{8E256D69-12C5-4D94-B401-5C90C1F29C38}"/>
              </a:ext>
            </a:extLst>
          </p:cNvPr>
          <p:cNvSpPr txBox="1"/>
          <p:nvPr/>
        </p:nvSpPr>
        <p:spPr>
          <a:xfrm>
            <a:off x="1000926" y="3592966"/>
            <a:ext cx="1056473" cy="242544"/>
          </a:xfrm>
          <a:prstGeom prst="rect">
            <a:avLst/>
          </a:prstGeom>
          <a:ln>
            <a:solidFill>
              <a:schemeClr val="accent1"/>
            </a:solid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000"/>
              <a:t>08/09/2022</a:t>
            </a:r>
          </a:p>
        </p:txBody>
      </p:sp>
      <p:sp>
        <p:nvSpPr>
          <p:cNvPr id="34" name="Content">
            <a:extLst>
              <a:ext uri="{FF2B5EF4-FFF2-40B4-BE49-F238E27FC236}">
                <a16:creationId xmlns:a16="http://schemas.microsoft.com/office/drawing/2014/main" id="{84B69191-3C44-4276-BF09-57A5F9F1EEAE}"/>
              </a:ext>
            </a:extLst>
          </p:cNvPr>
          <p:cNvSpPr txBox="1"/>
          <p:nvPr/>
        </p:nvSpPr>
        <p:spPr>
          <a:xfrm>
            <a:off x="1000927" y="4002800"/>
            <a:ext cx="1054608" cy="242544"/>
          </a:xfrm>
          <a:prstGeom prst="rect">
            <a:avLst/>
          </a:prstGeom>
          <a:ln>
            <a:solidFill>
              <a:schemeClr val="accent1"/>
            </a:solid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000"/>
              <a:t>21/10/2022</a:t>
            </a:r>
          </a:p>
        </p:txBody>
      </p:sp>
      <p:cxnSp>
        <p:nvCxnSpPr>
          <p:cNvPr id="35" name="Straight Connector 34">
            <a:extLst>
              <a:ext uri="{FF2B5EF4-FFF2-40B4-BE49-F238E27FC236}">
                <a16:creationId xmlns:a16="http://schemas.microsoft.com/office/drawing/2014/main" id="{A46A8DB1-FDFD-40CE-8F04-DED1AC02728A}"/>
              </a:ext>
            </a:extLst>
          </p:cNvPr>
          <p:cNvCxnSpPr/>
          <p:nvPr/>
        </p:nvCxnSpPr>
        <p:spPr>
          <a:xfrm flipH="1">
            <a:off x="780588" y="4509386"/>
            <a:ext cx="211023" cy="1"/>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4CCB537E-6F77-477E-B973-F23563BA9ECA}"/>
              </a:ext>
            </a:extLst>
          </p:cNvPr>
          <p:cNvSpPr/>
          <p:nvPr/>
        </p:nvSpPr>
        <p:spPr>
          <a:xfrm rot="5400000">
            <a:off x="738023" y="4459333"/>
            <a:ext cx="100800" cy="100107"/>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100">
              <a:solidFill>
                <a:schemeClr val="bg1"/>
              </a:solidFill>
            </a:endParaRPr>
          </a:p>
        </p:txBody>
      </p:sp>
      <p:sp>
        <p:nvSpPr>
          <p:cNvPr id="37" name="Content">
            <a:extLst>
              <a:ext uri="{FF2B5EF4-FFF2-40B4-BE49-F238E27FC236}">
                <a16:creationId xmlns:a16="http://schemas.microsoft.com/office/drawing/2014/main" id="{D2C1C1CE-3090-4CC1-B1F2-19F7447BB9CD}"/>
              </a:ext>
            </a:extLst>
          </p:cNvPr>
          <p:cNvSpPr txBox="1"/>
          <p:nvPr/>
        </p:nvSpPr>
        <p:spPr>
          <a:xfrm>
            <a:off x="1000927" y="4388114"/>
            <a:ext cx="1054608" cy="242544"/>
          </a:xfrm>
          <a:prstGeom prst="rect">
            <a:avLst/>
          </a:prstGeom>
          <a:ln>
            <a:solidFill>
              <a:schemeClr val="accent1"/>
            </a:solid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000"/>
              <a:t>23/12/2022</a:t>
            </a:r>
          </a:p>
        </p:txBody>
      </p:sp>
      <p:sp>
        <p:nvSpPr>
          <p:cNvPr id="38" name="Content">
            <a:extLst>
              <a:ext uri="{FF2B5EF4-FFF2-40B4-BE49-F238E27FC236}">
                <a16:creationId xmlns:a16="http://schemas.microsoft.com/office/drawing/2014/main" id="{D69A8943-614C-4F39-971C-C2E744FDCB3F}"/>
              </a:ext>
            </a:extLst>
          </p:cNvPr>
          <p:cNvSpPr txBox="1"/>
          <p:nvPr/>
        </p:nvSpPr>
        <p:spPr>
          <a:xfrm>
            <a:off x="2063600" y="1163141"/>
            <a:ext cx="4696427" cy="242544"/>
          </a:xfrm>
          <a:prstGeom prst="rect">
            <a:avLst/>
          </a:prstGeom>
          <a:ln>
            <a:no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000" err="1"/>
              <a:t>Presentación denuncia INSUD (información reservada DP/0014/19)</a:t>
            </a:r>
          </a:p>
        </p:txBody>
      </p:sp>
      <p:sp>
        <p:nvSpPr>
          <p:cNvPr id="39" name="Content">
            <a:extLst>
              <a:ext uri="{FF2B5EF4-FFF2-40B4-BE49-F238E27FC236}">
                <a16:creationId xmlns:a16="http://schemas.microsoft.com/office/drawing/2014/main" id="{4560BEBE-D3FB-45CC-94C0-7DDF6260CDE3}"/>
              </a:ext>
            </a:extLst>
          </p:cNvPr>
          <p:cNvSpPr txBox="1"/>
          <p:nvPr/>
        </p:nvSpPr>
        <p:spPr>
          <a:xfrm>
            <a:off x="2063599" y="1461561"/>
            <a:ext cx="4160852" cy="242544"/>
          </a:xfrm>
          <a:prstGeom prst="rect">
            <a:avLst/>
          </a:prstGeom>
          <a:ln>
            <a:no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000" err="1"/>
              <a:t>Inspección sorpresa de la CNMC a MSD</a:t>
            </a:r>
          </a:p>
        </p:txBody>
      </p:sp>
      <p:sp>
        <p:nvSpPr>
          <p:cNvPr id="40" name="Content">
            <a:extLst>
              <a:ext uri="{FF2B5EF4-FFF2-40B4-BE49-F238E27FC236}">
                <a16:creationId xmlns:a16="http://schemas.microsoft.com/office/drawing/2014/main" id="{95A31EE8-7435-4C3F-BDE0-3664E829960D}"/>
              </a:ext>
            </a:extLst>
          </p:cNvPr>
          <p:cNvSpPr txBox="1"/>
          <p:nvPr/>
        </p:nvSpPr>
        <p:spPr>
          <a:xfrm>
            <a:off x="2063599" y="2032415"/>
            <a:ext cx="4271887" cy="242544"/>
          </a:xfrm>
          <a:prstGeom prst="rect">
            <a:avLst/>
          </a:prstGeom>
          <a:ln>
            <a:no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000" err="1"/>
              <a:t>Incoación formal del procedimiento</a:t>
            </a:r>
            <a:endParaRPr lang="en-GB" sz="1000"/>
          </a:p>
        </p:txBody>
      </p:sp>
      <p:sp>
        <p:nvSpPr>
          <p:cNvPr id="41" name="Content">
            <a:extLst>
              <a:ext uri="{FF2B5EF4-FFF2-40B4-BE49-F238E27FC236}">
                <a16:creationId xmlns:a16="http://schemas.microsoft.com/office/drawing/2014/main" id="{4A1DCDD3-90C8-4976-B33E-E84436FB7609}"/>
              </a:ext>
            </a:extLst>
          </p:cNvPr>
          <p:cNvSpPr txBox="1"/>
          <p:nvPr/>
        </p:nvSpPr>
        <p:spPr>
          <a:xfrm>
            <a:off x="2063599" y="2612167"/>
            <a:ext cx="1994787" cy="242544"/>
          </a:xfrm>
          <a:prstGeom prst="rect">
            <a:avLst/>
          </a:prstGeom>
          <a:ln>
            <a:no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000" err="1"/>
              <a:t>Pliego de concreción de hechos</a:t>
            </a:r>
            <a:endParaRPr lang="en-GB" sz="1000"/>
          </a:p>
        </p:txBody>
      </p:sp>
      <p:sp>
        <p:nvSpPr>
          <p:cNvPr id="42" name="Content">
            <a:extLst>
              <a:ext uri="{FF2B5EF4-FFF2-40B4-BE49-F238E27FC236}">
                <a16:creationId xmlns:a16="http://schemas.microsoft.com/office/drawing/2014/main" id="{32F0582A-2FB1-40A6-A92A-6789B4772B06}"/>
              </a:ext>
            </a:extLst>
          </p:cNvPr>
          <p:cNvSpPr txBox="1"/>
          <p:nvPr/>
        </p:nvSpPr>
        <p:spPr>
          <a:xfrm>
            <a:off x="2063598" y="2985845"/>
            <a:ext cx="1994787" cy="242544"/>
          </a:xfrm>
          <a:prstGeom prst="rect">
            <a:avLst/>
          </a:prstGeom>
          <a:ln>
            <a:no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000" err="1"/>
              <a:t>Propuesta de resolución</a:t>
            </a:r>
            <a:endParaRPr lang="en-GB" sz="1000"/>
          </a:p>
        </p:txBody>
      </p:sp>
      <p:sp>
        <p:nvSpPr>
          <p:cNvPr id="43" name="Content">
            <a:extLst>
              <a:ext uri="{FF2B5EF4-FFF2-40B4-BE49-F238E27FC236}">
                <a16:creationId xmlns:a16="http://schemas.microsoft.com/office/drawing/2014/main" id="{2E86BCA1-0BD1-4F4B-B29D-620E37D3F649}"/>
              </a:ext>
            </a:extLst>
          </p:cNvPr>
          <p:cNvSpPr txBox="1"/>
          <p:nvPr/>
        </p:nvSpPr>
        <p:spPr>
          <a:xfrm>
            <a:off x="2063598" y="3588650"/>
            <a:ext cx="1994787" cy="242544"/>
          </a:xfrm>
          <a:prstGeom prst="rect">
            <a:avLst/>
          </a:prstGeom>
          <a:ln>
            <a:no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000" err="1"/>
              <a:t>Acuerdo de recalificación</a:t>
            </a:r>
            <a:endParaRPr lang="en-GB" sz="1000"/>
          </a:p>
        </p:txBody>
      </p:sp>
      <p:sp>
        <p:nvSpPr>
          <p:cNvPr id="44" name="Content">
            <a:extLst>
              <a:ext uri="{FF2B5EF4-FFF2-40B4-BE49-F238E27FC236}">
                <a16:creationId xmlns:a16="http://schemas.microsoft.com/office/drawing/2014/main" id="{26FFB97A-8A7D-4CB8-9FC1-D3790906CEEC}"/>
              </a:ext>
            </a:extLst>
          </p:cNvPr>
          <p:cNvSpPr txBox="1"/>
          <p:nvPr/>
        </p:nvSpPr>
        <p:spPr>
          <a:xfrm>
            <a:off x="2063598" y="3999918"/>
            <a:ext cx="1994787" cy="242544"/>
          </a:xfrm>
          <a:prstGeom prst="rect">
            <a:avLst/>
          </a:prstGeom>
          <a:ln>
            <a:no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000" err="1"/>
              <a:t>Resolución del Consejo </a:t>
            </a:r>
          </a:p>
        </p:txBody>
      </p:sp>
      <p:sp>
        <p:nvSpPr>
          <p:cNvPr id="45" name="Content">
            <a:extLst>
              <a:ext uri="{FF2B5EF4-FFF2-40B4-BE49-F238E27FC236}">
                <a16:creationId xmlns:a16="http://schemas.microsoft.com/office/drawing/2014/main" id="{B7921872-7435-46B9-AA60-1E188A29C083}"/>
              </a:ext>
            </a:extLst>
          </p:cNvPr>
          <p:cNvSpPr txBox="1"/>
          <p:nvPr/>
        </p:nvSpPr>
        <p:spPr>
          <a:xfrm>
            <a:off x="2063598" y="4393845"/>
            <a:ext cx="5941791" cy="242544"/>
          </a:xfrm>
          <a:prstGeom prst="rect">
            <a:avLst/>
          </a:prstGeom>
          <a:ln>
            <a:noFill/>
          </a:ln>
        </p:spPr>
        <p:txBody>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000" err="1"/>
              <a:t>Interposición recurso contencioso-administrative ante AN (con suspension cautelar)</a:t>
            </a:r>
          </a:p>
        </p:txBody>
      </p:sp>
    </p:spTree>
    <p:extLst>
      <p:ext uri="{BB962C8B-B14F-4D97-AF65-F5344CB8AC3E}">
        <p14:creationId xmlns:p14="http://schemas.microsoft.com/office/powerpoint/2010/main" val="3101933519"/>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762E4EE9-7208-4384-99B3-E883D0E6EB13}"/>
              </a:ext>
            </a:extLst>
          </p:cNvPr>
          <p:cNvSpPr>
            <a:spLocks noGrp="1"/>
          </p:cNvSpPr>
          <p:nvPr>
            <p:ph type="ftr" sz="quarter" idx="3"/>
          </p:nvPr>
        </p:nvSpPr>
        <p:spPr/>
        <p:txBody>
          <a:bodyPr/>
          <a:lstStyle/>
          <a:p>
            <a:pPr algn="r"/>
            <a:r>
              <a:rPr lang="de-DE"/>
              <a:t>Hogan Lovells</a:t>
            </a:r>
            <a:endParaRPr lang="de-DE"/>
          </a:p>
        </p:txBody>
      </p:sp>
      <p:sp>
        <p:nvSpPr>
          <p:cNvPr id="3" name="Slide Number Placeholder 2">
            <a:extLst>
              <a:ext uri="{FF2B5EF4-FFF2-40B4-BE49-F238E27FC236}">
                <a16:creationId xmlns:a16="http://schemas.microsoft.com/office/drawing/2014/main" id="{CE0ED9D3-7ABD-4152-9772-9E618248A30D}"/>
              </a:ext>
            </a:extLst>
          </p:cNvPr>
          <p:cNvSpPr>
            <a:spLocks noGrp="1"/>
          </p:cNvSpPr>
          <p:nvPr>
            <p:ph type="sldNum" sz="quarter" idx="4"/>
          </p:nvPr>
        </p:nvSpPr>
        <p:spPr/>
        <p:txBody>
          <a:bodyPr/>
          <a:lstStyle/>
          <a:p>
            <a:r>
              <a:rPr lang="en-GB"/>
              <a:t>|  </a:t>
            </a:r>
            <a:fld id="{6967D197-2218-4700-B211-63EF06F51A7E}" type="slidenum">
              <a:rPr lang="en-GB" smtClean="0"/>
              <a:t>5</a:t>
            </a:fld>
            <a:endParaRPr lang="en-GB"/>
          </a:p>
        </p:txBody>
      </p:sp>
      <p:sp>
        <p:nvSpPr>
          <p:cNvPr id="4" name="Content Placeholder 3">
            <a:extLst>
              <a:ext uri="{FF2B5EF4-FFF2-40B4-BE49-F238E27FC236}">
                <a16:creationId xmlns:a16="http://schemas.microsoft.com/office/drawing/2014/main" id="{E4DD8D4D-62A2-4E1C-A8A8-91C37AE8C436}"/>
              </a:ext>
            </a:extLst>
          </p:cNvPr>
          <p:cNvSpPr>
            <a:spLocks noGrp="1"/>
          </p:cNvSpPr>
          <p:nvPr>
            <p:ph sz="quarter" idx="12"/>
          </p:nvPr>
        </p:nvSpPr>
        <p:spPr>
          <a:xfrm>
            <a:off x="288000" y="1039426"/>
            <a:ext cx="8568000" cy="3480781"/>
          </a:xfrm>
        </p:spPr>
        <p:txBody>
          <a:bodyPr>
            <a:normAutofit fontScale="70000" lnSpcReduction="20000"/>
          </a:bodyPr>
          <a:lstStyle/>
          <a:p>
            <a:pPr marL="457200" indent="-457200">
              <a:buFont typeface="+mj-lt"/>
              <a:buAutoNum type="alphaLcPeriod"/>
            </a:pPr>
            <a:r>
              <a:rPr lang="es-ES" u="sng"/>
              <a:t>Compatibilidad y aplicación paralela del Derecho patentes y de la competencia</a:t>
            </a:r>
          </a:p>
          <a:p>
            <a:pPr lvl="1">
              <a:buFont typeface="Arial" panose="020b0604020202020204" pitchFamily="34" charset="0"/>
              <a:buChar char="•"/>
            </a:pPr>
            <a:r>
              <a:rPr lang="es-ES"/>
              <a:t>La Resolución admite que los derechos de propiedad intelectual confieren un derecho de exclusiva que permite a su titular impedir a los competidores fabricar y comercializar ciertos productos. Sin embargo, de acuerdo con la CNMC, “</a:t>
            </a:r>
            <a:r>
              <a:rPr lang="es-ES" i="1"/>
              <a:t>esto no debe conducirnos a concluir que la propiedad intelectual y la libre competencia son sistemas antagónicos o irreconciliables</a:t>
            </a:r>
            <a:r>
              <a:rPr lang="es-ES"/>
              <a:t>”.</a:t>
            </a:r>
          </a:p>
          <a:p>
            <a:pPr marL="457200" indent="-457200">
              <a:buFont typeface="+mj-lt"/>
              <a:buAutoNum type="alphaLcPeriod"/>
            </a:pPr>
            <a:r>
              <a:rPr lang="es-ES" u="sng"/>
              <a:t>Mercado relevante </a:t>
            </a:r>
          </a:p>
          <a:p>
            <a:pPr lvl="1">
              <a:buFont typeface="Arial" panose="020b0604020202020204" pitchFamily="34" charset="0"/>
              <a:buChar char="•"/>
            </a:pPr>
            <a:r>
              <a:rPr lang="es-ES"/>
              <a:t>La Resolución se separa del nivel ATC3 e incluso ATC4 para definir un mercado relevante estrecho que se limita a la fabricación y comercialización de un único tipo de anticonceptivos hormonales, los anillos vaginales, en el ámbito nacional.</a:t>
            </a:r>
          </a:p>
          <a:p>
            <a:pPr lvl="1">
              <a:buFont typeface="Arial" panose="020b0604020202020204" pitchFamily="34" charset="0"/>
              <a:buChar char="•"/>
            </a:pPr>
            <a:r>
              <a:rPr lang="es-ES"/>
              <a:t>Al contrario que en recientes precedentes, no se tiene en cuenta la “</a:t>
            </a:r>
            <a:r>
              <a:rPr lang="es-ES" i="1"/>
              <a:t>práctica clínica efectiva</a:t>
            </a:r>
            <a:r>
              <a:rPr lang="es-ES"/>
              <a:t>” en este caso puesta de manifiesto por un informe pericial y numerosa prueba empírica: a juicio de la CNMC, ello no tendría en cuenta que las mujeres, cuando eligen un método anticonceptivo frente a otros posibles, lo hacen teniendo en cuenta múltiples necesidades y en el ejercicio de una “</a:t>
            </a:r>
            <a:r>
              <a:rPr lang="es-ES" i="1"/>
              <a:t>amplia libertad de elección</a:t>
            </a:r>
            <a:r>
              <a:rPr lang="es-ES"/>
              <a:t>” entre distintos métodos a su alcance.</a:t>
            </a:r>
          </a:p>
          <a:p>
            <a:pPr marL="457200" indent="-457200">
              <a:buFont typeface="+mj-lt"/>
              <a:buAutoNum type="alphaLcPeriod"/>
            </a:pPr>
            <a:r>
              <a:rPr lang="es-ES" u="sng"/>
              <a:t>Posición de dominio de MSD </a:t>
            </a:r>
          </a:p>
          <a:p>
            <a:pPr lvl="1">
              <a:buFont typeface="Arial" panose="020b0604020202020204" pitchFamily="34" charset="0"/>
              <a:buChar char="•"/>
            </a:pPr>
            <a:r>
              <a:rPr lang="es-ES"/>
              <a:t>Sin perjuicio de los derechos de propiedad industrial, solo por el hecho de ser el producto pionero en el mercado de anillos, la CNMC señala que Nuvaring ya tenía un notable poder de mercado que alteraba de por sí las circunstancias de competencia.</a:t>
            </a:r>
          </a:p>
          <a:p>
            <a:pPr lvl="1">
              <a:buFont typeface="Arial" panose="020b0604020202020204" pitchFamily="34" charset="0"/>
              <a:buChar char="•"/>
            </a:pPr>
            <a:r>
              <a:rPr lang="es-ES"/>
              <a:t>La Resolución concluye que MSD habría sido dominante a través del Nuvaring hasta la fecha de expiración de su patente el 9 de abril de 2018. </a:t>
            </a:r>
            <a:endParaRPr lang="es-ES">
              <a:highlight>
                <a:srgbClr val="FFFF00"/>
              </a:highlight>
            </a:endParaRPr>
          </a:p>
        </p:txBody>
      </p:sp>
      <p:sp>
        <p:nvSpPr>
          <p:cNvPr id="6" name="Title 5">
            <a:extLst>
              <a:ext uri="{FF2B5EF4-FFF2-40B4-BE49-F238E27FC236}">
                <a16:creationId xmlns:a16="http://schemas.microsoft.com/office/drawing/2014/main" id="{E0E1A506-B951-4135-B3B5-4302B04A39C4}"/>
              </a:ext>
            </a:extLst>
          </p:cNvPr>
          <p:cNvSpPr>
            <a:spLocks noGrp="1"/>
          </p:cNvSpPr>
          <p:nvPr>
            <p:ph type="title"/>
          </p:nvPr>
        </p:nvSpPr>
        <p:spPr>
          <a:xfrm>
            <a:off x="288000" y="288001"/>
            <a:ext cx="8856000" cy="446400"/>
          </a:xfrm>
          <a:ln w="12700" cap="rnd" cmpd="sng" algn="ctr">
            <a:noFill/>
            <a:prstDash val="solid"/>
          </a:ln>
        </p:spPr>
        <p:txBody>
          <a:bodyPr vert="horz" wrap="square" lIns="0" tIns="36000" rIns="0" bIns="36000" rtlCol="0" anchor="b" anchorCtr="0">
            <a:noAutofit/>
          </a:bodyPr>
          <a:lstStyle/>
          <a:p>
            <a:r>
              <a:rPr lang="en-GB" sz="2400">
                <a:solidFill>
                  <a:schemeClr val="accent1"/>
                </a:solidFill>
                <a:ea typeface="+mn-ea"/>
                <a:cs typeface="+mn-cs"/>
              </a:rPr>
              <a:t>C. </a:t>
            </a:r>
            <a:r>
              <a:rPr lang="es-ES" sz="2600"/>
              <a:t>Principales aspectos de la decisión sancionadora</a:t>
            </a:r>
            <a:endParaRPr lang="en-GB" sz="2600"/>
          </a:p>
        </p:txBody>
      </p:sp>
    </p:spTree>
    <p:extLst>
      <p:ext uri="{BB962C8B-B14F-4D97-AF65-F5344CB8AC3E}">
        <p14:creationId xmlns:p14="http://schemas.microsoft.com/office/powerpoint/2010/main" val="1714688771"/>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762E4EE9-7208-4384-99B3-E883D0E6EB13}"/>
              </a:ext>
            </a:extLst>
          </p:cNvPr>
          <p:cNvSpPr>
            <a:spLocks noGrp="1"/>
          </p:cNvSpPr>
          <p:nvPr>
            <p:ph type="ftr" sz="quarter" idx="3"/>
          </p:nvPr>
        </p:nvSpPr>
        <p:spPr/>
        <p:txBody>
          <a:bodyPr/>
          <a:lstStyle/>
          <a:p>
            <a:pPr algn="r"/>
            <a:r>
              <a:rPr lang="de-DE"/>
              <a:t>Hogan Lovells</a:t>
            </a:r>
            <a:endParaRPr lang="de-DE"/>
          </a:p>
        </p:txBody>
      </p:sp>
      <p:sp>
        <p:nvSpPr>
          <p:cNvPr id="3" name="Slide Number Placeholder 2">
            <a:extLst>
              <a:ext uri="{FF2B5EF4-FFF2-40B4-BE49-F238E27FC236}">
                <a16:creationId xmlns:a16="http://schemas.microsoft.com/office/drawing/2014/main" id="{CE0ED9D3-7ABD-4152-9772-9E618248A30D}"/>
              </a:ext>
            </a:extLst>
          </p:cNvPr>
          <p:cNvSpPr>
            <a:spLocks noGrp="1"/>
          </p:cNvSpPr>
          <p:nvPr>
            <p:ph type="sldNum" sz="quarter" idx="4"/>
          </p:nvPr>
        </p:nvSpPr>
        <p:spPr/>
        <p:txBody>
          <a:bodyPr/>
          <a:lstStyle/>
          <a:p>
            <a:r>
              <a:rPr lang="en-GB"/>
              <a:t>|  </a:t>
            </a:r>
            <a:fld id="{6967D197-2218-4700-B211-63EF06F51A7E}" type="slidenum">
              <a:rPr lang="en-GB" smtClean="0"/>
              <a:t>6</a:t>
            </a:fld>
            <a:endParaRPr lang="en-GB"/>
          </a:p>
        </p:txBody>
      </p:sp>
      <p:sp>
        <p:nvSpPr>
          <p:cNvPr id="4" name="Content Placeholder 3">
            <a:extLst>
              <a:ext uri="{FF2B5EF4-FFF2-40B4-BE49-F238E27FC236}">
                <a16:creationId xmlns:a16="http://schemas.microsoft.com/office/drawing/2014/main" id="{E4DD8D4D-62A2-4E1C-A8A8-91C37AE8C436}"/>
              </a:ext>
            </a:extLst>
          </p:cNvPr>
          <p:cNvSpPr>
            <a:spLocks noGrp="1"/>
          </p:cNvSpPr>
          <p:nvPr>
            <p:ph sz="quarter" idx="12"/>
          </p:nvPr>
        </p:nvSpPr>
        <p:spPr>
          <a:xfrm>
            <a:off x="288000" y="1039426"/>
            <a:ext cx="8568000" cy="3795666"/>
          </a:xfrm>
        </p:spPr>
        <p:txBody>
          <a:bodyPr>
            <a:normAutofit fontScale="25000" lnSpcReduction="20000"/>
          </a:bodyPr>
          <a:lstStyle/>
          <a:p>
            <a:pPr marL="457200" indent="-457200">
              <a:buFont typeface="+mj-lt"/>
              <a:buAutoNum type="alphaLcPeriod" startAt="5"/>
            </a:pPr>
            <a:r>
              <a:rPr lang="es-ES" sz="4900" u="sng"/>
              <a:t>Abuso de posición de dominio: requisitos de Test ITT Promedia</a:t>
            </a:r>
          </a:p>
          <a:p>
            <a:r>
              <a:rPr lang="es-ES" sz="4000"/>
              <a:t>En el ámbito específico del Derecho de la competencia, con motivo del test dimanante del asunto ITT Promedia NV, la Comisión Europea y los tribunales comunitarios entendieron que el ejercicio de acciones judiciales sólo podría constituir un abuso de posición dominante cuando concurrieran los dos siguientes requisitos cumulativos : </a:t>
            </a:r>
          </a:p>
          <a:p>
            <a:pPr lvl="1">
              <a:buFont typeface="Courier New" panose="02070309020205020404" pitchFamily="49" charset="0"/>
              <a:buChar char="o"/>
            </a:pPr>
            <a:r>
              <a:rPr lang="es-ES" sz="4000" u="sng"/>
              <a:t>Primer requisito</a:t>
            </a:r>
            <a:r>
              <a:rPr lang="es-ES" sz="4000"/>
              <a:t>: "</a:t>
            </a:r>
            <a:r>
              <a:rPr lang="es-ES" sz="4000" i="1"/>
              <a:t>que estén concebidas en el marco de un plan cuyo fin sea suprimir la competencia</a:t>
            </a:r>
            <a:r>
              <a:rPr lang="es-ES" sz="4000"/>
              <a:t>“; y</a:t>
            </a:r>
          </a:p>
          <a:p>
            <a:pPr lvl="1">
              <a:buFont typeface="Courier New" panose="02070309020205020404" pitchFamily="49" charset="0"/>
              <a:buChar char="o"/>
            </a:pPr>
            <a:r>
              <a:rPr lang="es-ES" sz="4000" u="sng"/>
              <a:t>Segundo requisito</a:t>
            </a:r>
            <a:r>
              <a:rPr lang="es-ES" sz="4000"/>
              <a:t>:. "[…] </a:t>
            </a:r>
            <a:r>
              <a:rPr lang="es-ES" sz="4000" i="1"/>
              <a:t>no pueda considerarse razonablemente que tengan por objeto hacer valer sus derechos y que, por tanto, sólo puedan servir para hostigar a la parte contraria</a:t>
            </a:r>
            <a:r>
              <a:rPr lang="es-ES" sz="4000"/>
              <a:t>“.</a:t>
            </a:r>
          </a:p>
          <a:p>
            <a:pPr>
              <a:buFont typeface="Wingdings" panose="05000000000000000000" pitchFamily="2" charset="2"/>
              <a:buChar char="Ø"/>
            </a:pPr>
            <a:r>
              <a:rPr lang="es-ES" sz="4000" b="1"/>
              <a:t>Primer requisito</a:t>
            </a:r>
          </a:p>
          <a:p>
            <a:pPr lvl="1"/>
            <a:r>
              <a:rPr lang="es-ES" sz="3600"/>
              <a:t>Es paradójico que la Resolución se apoye en documentación que cae fuera del ámbito de la infracción para sostener de manera muy forzada una supuesta estrategia anticompetitiva. </a:t>
            </a:r>
          </a:p>
          <a:p>
            <a:pPr>
              <a:buFont typeface="Wingdings" panose="05000000000000000000" pitchFamily="2" charset="2"/>
              <a:buChar char="Ø"/>
            </a:pPr>
            <a:r>
              <a:rPr lang="es-ES" sz="4000" b="1"/>
              <a:t>Segundo requisito</a:t>
            </a:r>
          </a:p>
          <a:p>
            <a:pPr lvl="1"/>
            <a:r>
              <a:rPr lang="es-ES" sz="3600"/>
              <a:t>Según la CNMC, “</a:t>
            </a:r>
            <a:r>
              <a:rPr lang="es-ES" sz="3600" i="1"/>
              <a:t>la especial responsabilidad que tiene el operador dominante en este caso se concreta en la prudente utilización de los remedios procesales propios del derecho de patentes</a:t>
            </a:r>
            <a:r>
              <a:rPr lang="es-ES" sz="3600"/>
              <a:t>”. Ello supone un menoscabo injustificable al derecho de tutela judicial y de defensa. Siguiendo la lógica del citado posicionamiento de la CNMC, correspondería a ésta, y no a nuestros tribunales, decidir qué actuación judicial sería “</a:t>
            </a:r>
            <a:r>
              <a:rPr lang="es-ES" sz="3600" i="1"/>
              <a:t>prudente</a:t>
            </a:r>
            <a:r>
              <a:rPr lang="es-ES" sz="3600"/>
              <a:t>” o no según sus propios criterios subjetivos. </a:t>
            </a:r>
          </a:p>
          <a:p>
            <a:pPr lvl="1"/>
            <a:r>
              <a:rPr lang="es-ES" sz="3600"/>
              <a:t>Sin embargo, en la Sentencia del TPI de 17 de julio de 1998 en el Asunto T-111/96 ITT Promedia NV, en la que se fundamenta la Resolución, la Comisión Europea destacó que:</a:t>
            </a:r>
          </a:p>
          <a:p>
            <a:pPr marL="540000" lvl="2" indent="0">
              <a:buNone/>
            </a:pPr>
            <a:r>
              <a:rPr lang="es-ES" sz="4000"/>
              <a:t>"</a:t>
            </a:r>
            <a:r>
              <a:rPr lang="es-ES" sz="4000" i="1"/>
              <a:t>111. La Comisión […] [c]onsidera inaceptable que las empresas que ocupan una posición dominante sólo puedan acceder a los órganos jurisdiccionales nacionales en los casos en que la procedencia de sus acciones sea, en opinión de la Comisión, jurídicamente correcta</a:t>
            </a:r>
            <a:r>
              <a:rPr lang="es-ES" sz="4000"/>
              <a:t>" (subrayado y énfasis añadidos).</a:t>
            </a:r>
          </a:p>
          <a:p>
            <a:pPr lvl="1"/>
            <a:r>
              <a:rPr lang="es-ES" sz="3600"/>
              <a:t>En el presente caso el órgano jurisdiccional que resolvió mediante resolución firme el procedimiento judicial en el que, supuestamente, MSD habría litigado infringiendo el principio </a:t>
            </a:r>
            <a:r>
              <a:rPr lang="es-ES" sz="3600" i="1" err="1"/>
              <a:t>iusta causa litigandi</a:t>
            </a:r>
            <a:r>
              <a:rPr lang="es-ES" sz="3600"/>
              <a:t>.</a:t>
            </a:r>
          </a:p>
          <a:p>
            <a:pPr marL="0" indent="0">
              <a:buNone/>
            </a:pPr>
            <a:r>
              <a:rPr lang="es-ES" sz="4000"/>
              <a:t> </a:t>
            </a:r>
          </a:p>
        </p:txBody>
      </p:sp>
      <p:sp>
        <p:nvSpPr>
          <p:cNvPr id="6" name="Title 5">
            <a:extLst>
              <a:ext uri="{FF2B5EF4-FFF2-40B4-BE49-F238E27FC236}">
                <a16:creationId xmlns:a16="http://schemas.microsoft.com/office/drawing/2014/main" id="{E0E1A506-B951-4135-B3B5-4302B04A39C4}"/>
              </a:ext>
            </a:extLst>
          </p:cNvPr>
          <p:cNvSpPr>
            <a:spLocks noGrp="1"/>
          </p:cNvSpPr>
          <p:nvPr>
            <p:ph type="title"/>
          </p:nvPr>
        </p:nvSpPr>
        <p:spPr>
          <a:xfrm>
            <a:off x="288000" y="288001"/>
            <a:ext cx="8856000" cy="446400"/>
          </a:xfrm>
          <a:ln w="12700" cap="rnd" cmpd="sng" algn="ctr">
            <a:noFill/>
            <a:prstDash val="solid"/>
          </a:ln>
        </p:spPr>
        <p:txBody>
          <a:bodyPr vert="horz" wrap="square" lIns="0" tIns="36000" rIns="0" bIns="36000" rtlCol="0" anchor="b" anchorCtr="0">
            <a:noAutofit/>
          </a:bodyPr>
          <a:lstStyle/>
          <a:p>
            <a:r>
              <a:rPr lang="en-GB" sz="2400">
                <a:solidFill>
                  <a:schemeClr val="accent1"/>
                </a:solidFill>
                <a:ea typeface="+mn-ea"/>
                <a:cs typeface="+mn-cs"/>
              </a:rPr>
              <a:t>C. </a:t>
            </a:r>
            <a:r>
              <a:rPr lang="es-ES" sz="2600"/>
              <a:t>Principales aspectos de la decisión sancionadora</a:t>
            </a:r>
            <a:endParaRPr lang="en-GB" sz="2600"/>
          </a:p>
        </p:txBody>
      </p:sp>
    </p:spTree>
    <p:extLst>
      <p:ext uri="{BB962C8B-B14F-4D97-AF65-F5344CB8AC3E}">
        <p14:creationId xmlns:p14="http://schemas.microsoft.com/office/powerpoint/2010/main" val="2481571482"/>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762E4EE9-7208-4384-99B3-E883D0E6EB13}"/>
              </a:ext>
            </a:extLst>
          </p:cNvPr>
          <p:cNvSpPr>
            <a:spLocks noGrp="1"/>
          </p:cNvSpPr>
          <p:nvPr>
            <p:ph type="ftr" sz="quarter" idx="3"/>
          </p:nvPr>
        </p:nvSpPr>
        <p:spPr/>
        <p:txBody>
          <a:bodyPr/>
          <a:lstStyle/>
          <a:p>
            <a:pPr algn="r"/>
            <a:r>
              <a:rPr lang="de-DE"/>
              <a:t>Hogan Lovells</a:t>
            </a:r>
            <a:endParaRPr lang="de-DE"/>
          </a:p>
        </p:txBody>
      </p:sp>
      <p:sp>
        <p:nvSpPr>
          <p:cNvPr id="3" name="Slide Number Placeholder 2">
            <a:extLst>
              <a:ext uri="{FF2B5EF4-FFF2-40B4-BE49-F238E27FC236}">
                <a16:creationId xmlns:a16="http://schemas.microsoft.com/office/drawing/2014/main" id="{CE0ED9D3-7ABD-4152-9772-9E618248A30D}"/>
              </a:ext>
            </a:extLst>
          </p:cNvPr>
          <p:cNvSpPr>
            <a:spLocks noGrp="1"/>
          </p:cNvSpPr>
          <p:nvPr>
            <p:ph type="sldNum" sz="quarter" idx="4"/>
          </p:nvPr>
        </p:nvSpPr>
        <p:spPr/>
        <p:txBody>
          <a:bodyPr/>
          <a:lstStyle/>
          <a:p>
            <a:r>
              <a:rPr lang="en-GB"/>
              <a:t>|  </a:t>
            </a:r>
            <a:fld id="{6967D197-2218-4700-B211-63EF06F51A7E}" type="slidenum">
              <a:rPr lang="en-GB" smtClean="0"/>
              <a:t>7</a:t>
            </a:fld>
            <a:endParaRPr lang="en-GB"/>
          </a:p>
        </p:txBody>
      </p:sp>
      <p:sp>
        <p:nvSpPr>
          <p:cNvPr id="4" name="Content Placeholder 3">
            <a:extLst>
              <a:ext uri="{FF2B5EF4-FFF2-40B4-BE49-F238E27FC236}">
                <a16:creationId xmlns:a16="http://schemas.microsoft.com/office/drawing/2014/main" id="{E4DD8D4D-62A2-4E1C-A8A8-91C37AE8C436}"/>
              </a:ext>
            </a:extLst>
          </p:cNvPr>
          <p:cNvSpPr>
            <a:spLocks noGrp="1"/>
          </p:cNvSpPr>
          <p:nvPr>
            <p:ph sz="quarter" idx="12"/>
          </p:nvPr>
        </p:nvSpPr>
        <p:spPr>
          <a:xfrm>
            <a:off x="288000" y="1039426"/>
            <a:ext cx="8568000" cy="3480781"/>
          </a:xfrm>
        </p:spPr>
        <p:txBody>
          <a:bodyPr>
            <a:normAutofit fontScale="62500" lnSpcReduction="20000"/>
          </a:bodyPr>
          <a:lstStyle/>
          <a:p>
            <a:pPr marL="457200" indent="-457200">
              <a:buFont typeface="+mj-lt"/>
              <a:buAutoNum type="alphaLcPeriod" startAt="5"/>
            </a:pPr>
            <a:r>
              <a:rPr lang="es-ES" sz="2600" u="sng"/>
              <a:t>Efectos de la conducta</a:t>
            </a:r>
          </a:p>
          <a:p>
            <a:pPr marL="627063" indent="-176213"/>
            <a:r>
              <a:rPr lang="es-ES"/>
              <a:t>La Resolución sostiene que al tratarse de infracción por objeto no es precio demostrara los efectos (solo su posibilidad). </a:t>
            </a:r>
          </a:p>
          <a:p>
            <a:pPr marL="627063" indent="-176213"/>
            <a:r>
              <a:rPr lang="es-ES"/>
              <a:t>Entre los efectos, la CNMC considera: </a:t>
            </a:r>
          </a:p>
          <a:p>
            <a:pPr marL="895350" indent="-176213">
              <a:buFontTx/>
              <a:buChar char="-"/>
            </a:pPr>
            <a:r>
              <a:rPr lang="es-ES"/>
              <a:t>La paralización de la producción y distribución del Ornibel (entre septiembre y diciembre de 2017) </a:t>
            </a:r>
          </a:p>
          <a:p>
            <a:pPr marL="895350" indent="-176213">
              <a:buFontTx/>
              <a:buChar char="-"/>
            </a:pPr>
            <a:r>
              <a:rPr lang="es-ES"/>
              <a:t>El tiempo necesario para el “relanzamiento” del Ornibel (al menos hasta marzo de 2018)</a:t>
            </a:r>
          </a:p>
          <a:p>
            <a:pPr marL="627063" indent="-176213"/>
            <a:r>
              <a:rPr lang="es-ES"/>
              <a:t>Los efectos se extienden hasta que se produce un “equilibrio de mercado”, lo que no habría ocurrido hasta varios meses después de levantamiento de suspensión. </a:t>
            </a:r>
          </a:p>
          <a:p>
            <a:pPr marL="627063" indent="-176213"/>
            <a:r>
              <a:rPr lang="es-ES"/>
              <a:t>Se considera que la paralización de la producción en España habría indirectamente impedido la exportación a otros países de la Union Europea. </a:t>
            </a:r>
          </a:p>
          <a:p>
            <a:pPr marL="0" indent="0">
              <a:buNone/>
            </a:pPr>
            <a:endParaRPr lang="es-ES" u="sng"/>
          </a:p>
          <a:p>
            <a:pPr marL="457200" indent="-457200">
              <a:buFont typeface="+mj-lt"/>
              <a:buAutoNum type="alphaLcPeriod" startAt="5"/>
            </a:pPr>
            <a:endParaRPr lang="es-ES"/>
          </a:p>
          <a:p>
            <a:pPr marL="0" indent="0">
              <a:buNone/>
            </a:pPr>
            <a:r>
              <a:rPr lang="es-ES"/>
              <a:t> </a:t>
            </a:r>
          </a:p>
        </p:txBody>
      </p:sp>
      <p:sp>
        <p:nvSpPr>
          <p:cNvPr id="6" name="Title 5">
            <a:extLst>
              <a:ext uri="{FF2B5EF4-FFF2-40B4-BE49-F238E27FC236}">
                <a16:creationId xmlns:a16="http://schemas.microsoft.com/office/drawing/2014/main" id="{E0E1A506-B951-4135-B3B5-4302B04A39C4}"/>
              </a:ext>
            </a:extLst>
          </p:cNvPr>
          <p:cNvSpPr>
            <a:spLocks noGrp="1"/>
          </p:cNvSpPr>
          <p:nvPr>
            <p:ph type="title"/>
          </p:nvPr>
        </p:nvSpPr>
        <p:spPr>
          <a:xfrm>
            <a:off x="288000" y="288001"/>
            <a:ext cx="8856000" cy="446400"/>
          </a:xfrm>
          <a:ln w="12700" cap="rnd" cmpd="sng" algn="ctr">
            <a:noFill/>
            <a:prstDash val="solid"/>
          </a:ln>
        </p:spPr>
        <p:txBody>
          <a:bodyPr vert="horz" wrap="square" lIns="0" tIns="36000" rIns="0" bIns="36000" rtlCol="0" anchor="b" anchorCtr="0">
            <a:noAutofit/>
          </a:bodyPr>
          <a:lstStyle/>
          <a:p>
            <a:r>
              <a:rPr lang="en-GB" sz="2400">
                <a:solidFill>
                  <a:schemeClr val="accent1"/>
                </a:solidFill>
                <a:ea typeface="+mn-ea"/>
                <a:cs typeface="+mn-cs"/>
              </a:rPr>
              <a:t>C. </a:t>
            </a:r>
            <a:r>
              <a:rPr lang="es-ES" sz="2600"/>
              <a:t>Principales aspectos de la decisión sancionadora</a:t>
            </a:r>
            <a:endParaRPr lang="en-GB" sz="2600"/>
          </a:p>
        </p:txBody>
      </p:sp>
    </p:spTree>
    <p:extLst>
      <p:ext uri="{BB962C8B-B14F-4D97-AF65-F5344CB8AC3E}">
        <p14:creationId xmlns:p14="http://schemas.microsoft.com/office/powerpoint/2010/main" val="1240471097"/>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762E4EE9-7208-4384-99B3-E883D0E6EB13}"/>
              </a:ext>
            </a:extLst>
          </p:cNvPr>
          <p:cNvSpPr>
            <a:spLocks noGrp="1"/>
          </p:cNvSpPr>
          <p:nvPr>
            <p:ph type="ftr" sz="quarter" idx="3"/>
          </p:nvPr>
        </p:nvSpPr>
        <p:spPr/>
        <p:txBody>
          <a:bodyPr/>
          <a:lstStyle/>
          <a:p>
            <a:pPr algn="r"/>
            <a:r>
              <a:rPr lang="de-DE"/>
              <a:t>Hogan Lovells</a:t>
            </a:r>
            <a:endParaRPr lang="de-DE"/>
          </a:p>
        </p:txBody>
      </p:sp>
      <p:sp>
        <p:nvSpPr>
          <p:cNvPr id="3" name="Slide Number Placeholder 2">
            <a:extLst>
              <a:ext uri="{FF2B5EF4-FFF2-40B4-BE49-F238E27FC236}">
                <a16:creationId xmlns:a16="http://schemas.microsoft.com/office/drawing/2014/main" id="{CE0ED9D3-7ABD-4152-9772-9E618248A30D}"/>
              </a:ext>
            </a:extLst>
          </p:cNvPr>
          <p:cNvSpPr>
            <a:spLocks noGrp="1"/>
          </p:cNvSpPr>
          <p:nvPr>
            <p:ph type="sldNum" sz="quarter" idx="4"/>
          </p:nvPr>
        </p:nvSpPr>
        <p:spPr/>
        <p:txBody>
          <a:bodyPr/>
          <a:lstStyle/>
          <a:p>
            <a:r>
              <a:rPr lang="en-GB"/>
              <a:t>|  </a:t>
            </a:r>
            <a:fld id="{6967D197-2218-4700-B211-63EF06F51A7E}" type="slidenum">
              <a:rPr lang="en-GB" smtClean="0"/>
              <a:t>8</a:t>
            </a:fld>
            <a:endParaRPr lang="en-GB"/>
          </a:p>
        </p:txBody>
      </p:sp>
      <p:sp>
        <p:nvSpPr>
          <p:cNvPr id="4" name="Content Placeholder 3">
            <a:extLst>
              <a:ext uri="{FF2B5EF4-FFF2-40B4-BE49-F238E27FC236}">
                <a16:creationId xmlns:a16="http://schemas.microsoft.com/office/drawing/2014/main" id="{E4DD8D4D-62A2-4E1C-A8A8-91C37AE8C436}"/>
              </a:ext>
            </a:extLst>
          </p:cNvPr>
          <p:cNvSpPr>
            <a:spLocks noGrp="1"/>
          </p:cNvSpPr>
          <p:nvPr>
            <p:ph sz="quarter" idx="12"/>
          </p:nvPr>
        </p:nvSpPr>
        <p:spPr>
          <a:xfrm>
            <a:off x="288000" y="1039426"/>
            <a:ext cx="8568000" cy="3480781"/>
          </a:xfrm>
        </p:spPr>
        <p:txBody>
          <a:bodyPr>
            <a:normAutofit/>
          </a:bodyPr>
          <a:lstStyle/>
          <a:p>
            <a:pPr marL="457200" indent="-457200">
              <a:buFont typeface="+mj-lt"/>
              <a:buAutoNum type="alphaLcPeriod" startAt="6"/>
            </a:pPr>
            <a:r>
              <a:rPr lang="es-ES" sz="1600" u="sng"/>
              <a:t>Infracción única (y continuada): modificación durante tramitación  </a:t>
            </a:r>
          </a:p>
          <a:p>
            <a:pPr marL="0" indent="0">
              <a:buNone/>
            </a:pPr>
            <a:endParaRPr lang="es-ES"/>
          </a:p>
          <a:p>
            <a:pPr marL="0" indent="0">
              <a:buNone/>
            </a:pPr>
            <a:endParaRPr lang="es-ES"/>
          </a:p>
          <a:p>
            <a:pPr marL="0" indent="0">
              <a:buNone/>
            </a:pPr>
            <a:endParaRPr lang="es-ES"/>
          </a:p>
          <a:p>
            <a:pPr marL="0" indent="0">
              <a:buNone/>
            </a:pPr>
            <a:endParaRPr lang="es-ES"/>
          </a:p>
          <a:p>
            <a:pPr marL="0" indent="0">
              <a:buNone/>
            </a:pPr>
            <a:endParaRPr lang="es-ES"/>
          </a:p>
        </p:txBody>
      </p:sp>
      <p:sp>
        <p:nvSpPr>
          <p:cNvPr id="6" name="Title 5">
            <a:extLst>
              <a:ext uri="{FF2B5EF4-FFF2-40B4-BE49-F238E27FC236}">
                <a16:creationId xmlns:a16="http://schemas.microsoft.com/office/drawing/2014/main" id="{E0E1A506-B951-4135-B3B5-4302B04A39C4}"/>
              </a:ext>
            </a:extLst>
          </p:cNvPr>
          <p:cNvSpPr>
            <a:spLocks noGrp="1"/>
          </p:cNvSpPr>
          <p:nvPr>
            <p:ph type="title"/>
          </p:nvPr>
        </p:nvSpPr>
        <p:spPr>
          <a:xfrm>
            <a:off x="288000" y="288001"/>
            <a:ext cx="8856000" cy="446400"/>
          </a:xfrm>
          <a:ln w="12700" cap="rnd" cmpd="sng" algn="ctr">
            <a:noFill/>
            <a:prstDash val="solid"/>
          </a:ln>
        </p:spPr>
        <p:txBody>
          <a:bodyPr vert="horz" wrap="square" lIns="0" tIns="36000" rIns="0" bIns="36000" rtlCol="0" anchor="b" anchorCtr="0">
            <a:noAutofit/>
          </a:bodyPr>
          <a:lstStyle/>
          <a:p>
            <a:r>
              <a:rPr lang="en-GB" sz="2400">
                <a:solidFill>
                  <a:schemeClr val="accent1"/>
                </a:solidFill>
                <a:ea typeface="+mn-ea"/>
                <a:cs typeface="+mn-cs"/>
              </a:rPr>
              <a:t>C. </a:t>
            </a:r>
            <a:r>
              <a:rPr lang="es-ES" sz="2600"/>
              <a:t>Principales aspectos de la decisión sancionadora</a:t>
            </a:r>
            <a:endParaRPr lang="en-GB" sz="2600"/>
          </a:p>
        </p:txBody>
      </p:sp>
      <p:graphicFrame>
        <p:nvGraphicFramePr>
          <p:cNvPr id="8" name="Table 7">
            <a:extLst>
              <a:ext uri="{FF2B5EF4-FFF2-40B4-BE49-F238E27FC236}">
                <a16:creationId xmlns:a16="http://schemas.microsoft.com/office/drawing/2014/main" id="{ADCBA600-2122-4791-98AA-3C06EA94127E}"/>
              </a:ext>
            </a:extLst>
          </p:cNvPr>
          <p:cNvGraphicFramePr>
            <a:graphicFrameLocks noGrp="1"/>
          </p:cNvGraphicFramePr>
          <p:nvPr>
            <p:extLst>
              <p:ext uri="{D42A27DB-BD31-4B8C-83A1-F6EECF244321}">
                <p14:modId xmlns:p14="http://schemas.microsoft.com/office/powerpoint/2010/main" val="3372151984"/>
              </p:ext>
            </p:extLst>
          </p:nvPr>
        </p:nvGraphicFramePr>
        <p:xfrm>
          <a:off x="824865" y="1587159"/>
          <a:ext cx="7398204" cy="2024170"/>
        </p:xfrm>
        <a:graphic>
          <a:graphicData uri="http://schemas.openxmlformats.org/drawingml/2006/table">
            <a:tbl>
              <a:tblPr firstRow="1" firstCol="1" bandRow="1"/>
              <a:tblGrid>
                <a:gridCol w="1959769">
                  <a:extLst>
                    <a:ext uri="{9D8B030D-6E8A-4147-A177-3AD203B41FA5}">
                      <a16:colId xmlns:a16="http://schemas.microsoft.com/office/drawing/2014/main" val="4008164162"/>
                    </a:ext>
                  </a:extLst>
                </a:gridCol>
                <a:gridCol w="1812552">
                  <a:extLst>
                    <a:ext uri="{9D8B030D-6E8A-4147-A177-3AD203B41FA5}">
                      <a16:colId xmlns:a16="http://schemas.microsoft.com/office/drawing/2014/main" val="4073586495"/>
                    </a:ext>
                  </a:extLst>
                </a:gridCol>
                <a:gridCol w="1812552">
                  <a:extLst>
                    <a:ext uri="{9D8B030D-6E8A-4147-A177-3AD203B41FA5}">
                      <a16:colId xmlns:a16="http://schemas.microsoft.com/office/drawing/2014/main" val="3029155503"/>
                    </a:ext>
                  </a:extLst>
                </a:gridCol>
                <a:gridCol w="1813331">
                  <a:extLst>
                    <a:ext uri="{9D8B030D-6E8A-4147-A177-3AD203B41FA5}">
                      <a16:colId xmlns:a16="http://schemas.microsoft.com/office/drawing/2014/main" val="3615511562"/>
                    </a:ext>
                  </a:extLst>
                </a:gridCol>
              </a:tblGrid>
              <a:tr h="549541">
                <a:tc>
                  <a:txBody>
                    <a:bodyPr vert="horz" wrap="square"/>
                    <a:lstStyle/>
                    <a:p>
                      <a:pPr marL="450215" algn="ctr">
                        <a:lnSpc>
                          <a:spcPct val="110000"/>
                        </a:lnSpc>
                        <a:spcAft>
                          <a:spcPts val="1050"/>
                        </a:spcAft>
                      </a:pPr>
                      <a:r>
                        <a:rPr lang="en-GB" sz="1000" b="1">
                          <a:effectLst/>
                          <a:latin typeface="Arial" panose="020b0604020202020204" pitchFamily="34" charset="0"/>
                          <a:ea typeface="Arial Unicode MS"/>
                          <a:cs typeface="Times New Roman" panose="02020603050405020304" pitchFamily="18" charset="0"/>
                        </a:rPr>
                        <a:t> </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vert="horz" wrap="square"/>
                    <a:lstStyle/>
                    <a:p>
                      <a:pPr marL="0" indent="0" algn="ctr">
                        <a:lnSpc>
                          <a:spcPct val="110000"/>
                        </a:lnSpc>
                        <a:spcAft>
                          <a:spcPts val="1050"/>
                        </a:spcAft>
                      </a:pPr>
                      <a:r>
                        <a:rPr lang="en-GB" sz="1000" b="1" err="1">
                          <a:solidFill>
                            <a:srgbClr val="000000"/>
                          </a:solidFill>
                          <a:effectLst/>
                          <a:latin typeface="Arial" panose="020b0604020202020204" pitchFamily="34" charset="0"/>
                          <a:ea typeface="Arial Unicode MS"/>
                          <a:cs typeface="Times New Roman" panose="02020603050405020304" pitchFamily="18" charset="0"/>
                        </a:rPr>
                        <a:t>Propuesta de Decisión (18/05/2022)</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vert="horz" wrap="square"/>
                    <a:lstStyle/>
                    <a:p>
                      <a:pPr marL="0" indent="0" algn="ctr">
                        <a:lnSpc>
                          <a:spcPct val="110000"/>
                        </a:lnSpc>
                        <a:spcAft>
                          <a:spcPts val="1050"/>
                        </a:spcAft>
                      </a:pPr>
                      <a:r>
                        <a:rPr lang="en-GB" sz="1000" b="1" err="1">
                          <a:solidFill>
                            <a:srgbClr val="000000"/>
                          </a:solidFill>
                          <a:effectLst/>
                          <a:latin typeface="Arial" panose="020b0604020202020204" pitchFamily="34" charset="0"/>
                          <a:ea typeface="Arial Unicode MS"/>
                          <a:cs typeface="Times New Roman" panose="02020603050405020304" pitchFamily="18" charset="0"/>
                        </a:rPr>
                        <a:t>Recalificación (08/09/2022)</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vert="horz" wrap="square"/>
                    <a:lstStyle/>
                    <a:p>
                      <a:pPr marL="0" indent="0" algn="ctr">
                        <a:lnSpc>
                          <a:spcPct val="110000"/>
                        </a:lnSpc>
                        <a:spcAft>
                          <a:spcPts val="1050"/>
                        </a:spcAft>
                      </a:pPr>
                      <a:r>
                        <a:rPr lang="en-GB" sz="1000" b="1">
                          <a:solidFill>
                            <a:srgbClr val="000000"/>
                          </a:solidFill>
                          <a:effectLst/>
                          <a:latin typeface="Arial" panose="020b0604020202020204" pitchFamily="34" charset="0"/>
                          <a:ea typeface="Arial Unicode MS"/>
                          <a:cs typeface="Times New Roman" panose="02020603050405020304" pitchFamily="18" charset="0"/>
                        </a:rPr>
                        <a:t>Decision (25/10/2022)</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101208304"/>
                  </a:ext>
                </a:extLst>
              </a:tr>
              <a:tr h="549541">
                <a:tc>
                  <a:txBody>
                    <a:bodyPr vert="horz" wrap="square"/>
                    <a:lstStyle/>
                    <a:p>
                      <a:pPr marL="0" indent="0" algn="l">
                        <a:lnSpc>
                          <a:spcPct val="110000"/>
                        </a:lnSpc>
                        <a:spcAft>
                          <a:spcPts val="1050"/>
                        </a:spcAft>
                      </a:pPr>
                      <a:r>
                        <a:rPr lang="en-GB" sz="1000" b="1" err="1">
                          <a:solidFill>
                            <a:srgbClr val="000000"/>
                          </a:solidFill>
                          <a:effectLst/>
                          <a:latin typeface="Arial" panose="020b0604020202020204" pitchFamily="34" charset="0"/>
                          <a:ea typeface="Arial Unicode MS"/>
                          <a:cs typeface="Times New Roman" panose="02020603050405020304" pitchFamily="18" charset="0"/>
                        </a:rPr>
                        <a:t>Duración de infracción</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vert="horz" wrap="square"/>
                    <a:lstStyle/>
                    <a:p>
                      <a:pPr marL="0" indent="0" algn="l">
                        <a:lnSpc>
                          <a:spcPct val="110000"/>
                        </a:lnSpc>
                        <a:spcAft>
                          <a:spcPts val="1050"/>
                        </a:spcAft>
                      </a:pPr>
                      <a:r>
                        <a:rPr lang="en-GB" sz="1000" err="1">
                          <a:effectLst/>
                          <a:latin typeface="Arial" panose="020b0604020202020204" pitchFamily="34" charset="0"/>
                          <a:ea typeface="Arial Unicode MS"/>
                          <a:cs typeface="Times New Roman" panose="02020603050405020304" pitchFamily="18" charset="0"/>
                        </a:rPr>
                        <a:t>Desde marzo 2013 hasta abril 2018</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0" indent="0" algn="l">
                        <a:lnSpc>
                          <a:spcPct val="110000"/>
                        </a:lnSpc>
                        <a:spcAft>
                          <a:spcPts val="1050"/>
                        </a:spcAft>
                      </a:pPr>
                      <a:r>
                        <a:rPr lang="en-GB" sz="1000" err="1">
                          <a:effectLst/>
                          <a:latin typeface="Arial" panose="020b0604020202020204" pitchFamily="34" charset="0"/>
                          <a:ea typeface="Arial Unicode MS"/>
                          <a:cs typeface="Times New Roman" panose="02020603050405020304" pitchFamily="18" charset="0"/>
                        </a:rPr>
                        <a:t>Desde junio 2017 a diciembre de 2020</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0" indent="0" algn="l">
                        <a:lnSpc>
                          <a:spcPct val="110000"/>
                        </a:lnSpc>
                        <a:spcAft>
                          <a:spcPts val="1050"/>
                        </a:spcAft>
                      </a:pPr>
                      <a:r>
                        <a:rPr lang="en-GB" sz="1000" err="1">
                          <a:effectLst/>
                          <a:latin typeface="Arial" panose="020b0604020202020204" pitchFamily="34" charset="0"/>
                          <a:ea typeface="Arial Unicode MS"/>
                          <a:cs typeface="Times New Roman" panose="02020603050405020304" pitchFamily="18" charset="0"/>
                        </a:rPr>
                        <a:t>Desde junio de 2017 hasta abril 2018</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8552128"/>
                  </a:ext>
                </a:extLst>
              </a:tr>
              <a:tr h="263672">
                <a:tc>
                  <a:txBody>
                    <a:bodyPr vert="horz" wrap="square"/>
                    <a:lstStyle/>
                    <a:p>
                      <a:pPr marL="449263" indent="-449263" algn="l">
                        <a:lnSpc>
                          <a:spcPct val="110000"/>
                        </a:lnSpc>
                        <a:spcAft>
                          <a:spcPts val="1050"/>
                        </a:spcAft>
                      </a:pPr>
                      <a:r>
                        <a:rPr lang="en-GB" sz="1000" b="1" err="1">
                          <a:solidFill>
                            <a:srgbClr val="000000"/>
                          </a:solidFill>
                          <a:effectLst/>
                          <a:latin typeface="Arial" panose="020b0604020202020204" pitchFamily="34" charset="0"/>
                          <a:ea typeface="Arial Unicode MS"/>
                          <a:cs typeface="Times New Roman" panose="02020603050405020304" pitchFamily="18" charset="0"/>
                        </a:rPr>
                        <a:t>Cualifiación del abuso</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vert="horz" wrap="square"/>
                    <a:lstStyle/>
                    <a:p>
                      <a:pPr marL="0" indent="0" algn="l">
                        <a:lnSpc>
                          <a:spcPct val="110000"/>
                        </a:lnSpc>
                        <a:spcAft>
                          <a:spcPts val="1050"/>
                        </a:spcAft>
                      </a:pPr>
                      <a:r>
                        <a:rPr lang="en-GB" sz="1000" err="1">
                          <a:effectLst/>
                          <a:latin typeface="Arial" panose="020b0604020202020204" pitchFamily="34" charset="0"/>
                          <a:ea typeface="Arial Unicode MS"/>
                          <a:cs typeface="Times New Roman" panose="02020603050405020304" pitchFamily="18" charset="0"/>
                        </a:rPr>
                        <a:t>Litigación abusiva </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0" indent="0" algn="l">
                        <a:lnSpc>
                          <a:spcPct val="110000"/>
                        </a:lnSpc>
                        <a:spcAft>
                          <a:spcPts val="1050"/>
                        </a:spcAft>
                      </a:pPr>
                      <a:r>
                        <a:rPr lang="en-GB" sz="1000" err="1">
                          <a:effectLst/>
                          <a:latin typeface="Arial" panose="020b0604020202020204" pitchFamily="34" charset="0"/>
                          <a:ea typeface="Arial Unicode MS"/>
                          <a:cs typeface="Times New Roman" panose="02020603050405020304" pitchFamily="18" charset="0"/>
                        </a:rPr>
                        <a:t>Litigación abusiva </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0" indent="0" algn="l">
                        <a:lnSpc>
                          <a:spcPct val="110000"/>
                        </a:lnSpc>
                        <a:spcAft>
                          <a:spcPts val="1050"/>
                        </a:spcAft>
                      </a:pPr>
                      <a:r>
                        <a:rPr lang="en-GB" sz="1000" err="1">
                          <a:effectLst/>
                          <a:latin typeface="Arial" panose="020b0604020202020204" pitchFamily="34" charset="0"/>
                          <a:ea typeface="Arial Unicode MS"/>
                          <a:cs typeface="Times New Roman" panose="02020603050405020304" pitchFamily="18" charset="0"/>
                        </a:rPr>
                        <a:t>Litigación abusiva </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2165560"/>
                  </a:ext>
                </a:extLst>
              </a:tr>
              <a:tr h="596653">
                <a:tc>
                  <a:txBody>
                    <a:bodyPr vert="horz" wrap="square"/>
                    <a:lstStyle/>
                    <a:p>
                      <a:pPr marL="0" indent="0" algn="l">
                        <a:lnSpc>
                          <a:spcPct val="110000"/>
                        </a:lnSpc>
                        <a:spcAft>
                          <a:spcPts val="1050"/>
                        </a:spcAft>
                      </a:pPr>
                      <a:r>
                        <a:rPr lang="en-GB" sz="1000" b="1" err="1">
                          <a:solidFill>
                            <a:srgbClr val="000000"/>
                          </a:solidFill>
                          <a:effectLst/>
                          <a:latin typeface="Arial" panose="020b0604020202020204" pitchFamily="34" charset="0"/>
                          <a:ea typeface="Arial Unicode MS"/>
                          <a:cs typeface="Times New Roman" panose="02020603050405020304" pitchFamily="18" charset="0"/>
                        </a:rPr>
                        <a:t>Cuantía de sanción</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vert="horz" wrap="square"/>
                    <a:lstStyle/>
                    <a:p>
                      <a:pPr marL="0" indent="0" algn="l">
                        <a:lnSpc>
                          <a:spcPct val="110000"/>
                        </a:lnSpc>
                        <a:spcAft>
                          <a:spcPts val="1050"/>
                        </a:spcAft>
                      </a:pPr>
                      <a:r>
                        <a:rPr lang="en-GB" sz="1000">
                          <a:effectLst/>
                          <a:latin typeface="Arial" panose="020b0604020202020204" pitchFamily="34" charset="0"/>
                          <a:ea typeface="Arial Unicode MS"/>
                          <a:cs typeface="Times New Roman" panose="02020603050405020304" pitchFamily="18" charset="0"/>
                        </a:rPr>
                        <a:t>EUR 28,1 millones / Tipo sancionador de 5,5%</a:t>
                      </a:r>
                    </a:p>
                    <a:p>
                      <a:pPr marL="0" indent="0" algn="l">
                        <a:lnSpc>
                          <a:spcPct val="110000"/>
                        </a:lnSpc>
                        <a:spcAft>
                          <a:spcPts val="1050"/>
                        </a:spcAft>
                      </a:pP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0" marR="0" lvl="0" indent="0" algn="l" defTabSz="914400" rtl="0" eaLnBrk="1" fontAlgn="auto" latinLnBrk="0" hangingPunct="1">
                        <a:lnSpc>
                          <a:spcPct val="110000"/>
                        </a:lnSpc>
                        <a:spcBef>
                          <a:spcPct val="0"/>
                        </a:spcBef>
                        <a:spcAft>
                          <a:spcPts val="1050"/>
                        </a:spcAft>
                        <a:buClrTx/>
                        <a:buSzTx/>
                        <a:buFontTx/>
                        <a:buNone/>
                        <a:defRPr/>
                      </a:pPr>
                      <a:r>
                        <a:rPr lang="en-GB" sz="1000">
                          <a:effectLst/>
                          <a:latin typeface="Arial" panose="020b0604020202020204" pitchFamily="34" charset="0"/>
                          <a:ea typeface="Arial Unicode MS"/>
                          <a:cs typeface="Times New Roman" panose="02020603050405020304" pitchFamily="18" charset="0"/>
                        </a:rPr>
                        <a:t>EUR 42,9 millones </a:t>
                      </a:r>
                      <a:r>
                        <a:rPr lang="en-GB" sz="1050">
                          <a:effectLst/>
                          <a:latin typeface="Arial" panose="020b0604020202020204" pitchFamily="34" charset="0"/>
                          <a:ea typeface="Arial Unicode MS"/>
                          <a:cs typeface="Times New Roman" panose="02020603050405020304" pitchFamily="18" charset="0"/>
                        </a:rPr>
                        <a:t>/ Tipo sancionador de 5,5%</a:t>
                      </a:r>
                    </a:p>
                    <a:p>
                      <a:pPr marL="0" indent="0" algn="l">
                        <a:lnSpc>
                          <a:spcPct val="110000"/>
                        </a:lnSpc>
                        <a:spcAft>
                          <a:spcPts val="1050"/>
                        </a:spcAft>
                      </a:pP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vert="horz" wrap="square"/>
                    <a:lstStyle/>
                    <a:p>
                      <a:pPr marL="0" marR="0" lvl="0" indent="0" algn="l" defTabSz="914400" rtl="0" eaLnBrk="1" fontAlgn="auto" latinLnBrk="0" hangingPunct="1">
                        <a:lnSpc>
                          <a:spcPct val="110000"/>
                        </a:lnSpc>
                        <a:spcBef>
                          <a:spcPct val="0"/>
                        </a:spcBef>
                        <a:spcAft>
                          <a:spcPts val="1050"/>
                        </a:spcAft>
                        <a:buClrTx/>
                        <a:buSzTx/>
                        <a:buFontTx/>
                        <a:buNone/>
                        <a:defRPr/>
                      </a:pPr>
                      <a:r>
                        <a:rPr lang="en-US" sz="1000">
                          <a:effectLst/>
                          <a:latin typeface="Arial" panose="020b0604020202020204" pitchFamily="34" charset="0"/>
                          <a:ea typeface="Arial Unicode MS"/>
                          <a:cs typeface="Times New Roman" panose="02020603050405020304" pitchFamily="18" charset="0"/>
                        </a:rPr>
                        <a:t>EUR 38,9 millones </a:t>
                      </a:r>
                      <a:r>
                        <a:rPr lang="en-GB" sz="1050">
                          <a:effectLst/>
                          <a:latin typeface="Arial" panose="020b0604020202020204" pitchFamily="34" charset="0"/>
                          <a:ea typeface="Arial Unicode MS"/>
                          <a:cs typeface="Times New Roman" panose="02020603050405020304" pitchFamily="18" charset="0"/>
                        </a:rPr>
                        <a:t>/ Tipo sancionador de 5,5%</a:t>
                      </a:r>
                      <a:endParaRPr lang="es-ES" sz="1050">
                        <a:effectLst/>
                        <a:latin typeface="Arial" panose="020b0604020202020204" pitchFamily="34" charset="0"/>
                        <a:ea typeface="Arial Unicode M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275469"/>
                  </a:ext>
                </a:extLst>
              </a:tr>
            </a:tbl>
          </a:graphicData>
        </a:graphic>
      </p:graphicFrame>
    </p:spTree>
    <p:extLst>
      <p:ext uri="{BB962C8B-B14F-4D97-AF65-F5344CB8AC3E}">
        <p14:creationId xmlns:p14="http://schemas.microsoft.com/office/powerpoint/2010/main" val="1587591753"/>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762E4EE9-7208-4384-99B3-E883D0E6EB13}"/>
              </a:ext>
            </a:extLst>
          </p:cNvPr>
          <p:cNvSpPr>
            <a:spLocks noGrp="1"/>
          </p:cNvSpPr>
          <p:nvPr>
            <p:ph type="ftr" sz="quarter" idx="3"/>
          </p:nvPr>
        </p:nvSpPr>
        <p:spPr/>
        <p:txBody>
          <a:bodyPr/>
          <a:lstStyle/>
          <a:p>
            <a:pPr algn="r"/>
            <a:r>
              <a:rPr lang="de-DE"/>
              <a:t>Hogan Lovells</a:t>
            </a:r>
            <a:endParaRPr lang="de-DE"/>
          </a:p>
        </p:txBody>
      </p:sp>
      <p:sp>
        <p:nvSpPr>
          <p:cNvPr id="3" name="Slide Number Placeholder 2">
            <a:extLst>
              <a:ext uri="{FF2B5EF4-FFF2-40B4-BE49-F238E27FC236}">
                <a16:creationId xmlns:a16="http://schemas.microsoft.com/office/drawing/2014/main" id="{CE0ED9D3-7ABD-4152-9772-9E618248A30D}"/>
              </a:ext>
            </a:extLst>
          </p:cNvPr>
          <p:cNvSpPr>
            <a:spLocks noGrp="1"/>
          </p:cNvSpPr>
          <p:nvPr>
            <p:ph type="sldNum" sz="quarter" idx="4"/>
          </p:nvPr>
        </p:nvSpPr>
        <p:spPr/>
        <p:txBody>
          <a:bodyPr/>
          <a:lstStyle/>
          <a:p>
            <a:r>
              <a:rPr lang="en-GB"/>
              <a:t>|  </a:t>
            </a:r>
            <a:fld id="{6967D197-2218-4700-B211-63EF06F51A7E}" type="slidenum">
              <a:rPr lang="en-GB" smtClean="0"/>
              <a:t>9</a:t>
            </a:fld>
            <a:endParaRPr lang="en-GB"/>
          </a:p>
        </p:txBody>
      </p:sp>
      <p:sp>
        <p:nvSpPr>
          <p:cNvPr id="4" name="Content Placeholder 3">
            <a:extLst>
              <a:ext uri="{FF2B5EF4-FFF2-40B4-BE49-F238E27FC236}">
                <a16:creationId xmlns:a16="http://schemas.microsoft.com/office/drawing/2014/main" id="{E4DD8D4D-62A2-4E1C-A8A8-91C37AE8C436}"/>
              </a:ext>
            </a:extLst>
          </p:cNvPr>
          <p:cNvSpPr>
            <a:spLocks noGrp="1"/>
          </p:cNvSpPr>
          <p:nvPr>
            <p:ph sz="quarter" idx="12"/>
          </p:nvPr>
        </p:nvSpPr>
        <p:spPr>
          <a:xfrm>
            <a:off x="288000" y="1039426"/>
            <a:ext cx="8568000" cy="3480781"/>
          </a:xfrm>
        </p:spPr>
        <p:txBody>
          <a:bodyPr>
            <a:normAutofit/>
          </a:bodyPr>
          <a:lstStyle/>
          <a:p>
            <a:pPr marL="457200" indent="-457200">
              <a:buFont typeface="+mj-lt"/>
              <a:buAutoNum type="alphaLcPeriod" startAt="7"/>
            </a:pPr>
            <a:r>
              <a:rPr lang="es-ES" sz="1600" u="sng"/>
              <a:t>Sanción impuesta: cuantía / prohibición de contratar </a:t>
            </a:r>
          </a:p>
          <a:p>
            <a:pPr marL="627063" indent="-269875"/>
            <a:r>
              <a:rPr lang="es-ES_tradnl" sz="1400"/>
              <a:t>Sanción económica de EUR 38.934.000 euros a MSD España, resultado de aplicación de tipo sancionador de 5,75% sobre volumen de negocios total de MSD España en 2021. MSD HHH BV responsable solidaria del pago de la multa.  </a:t>
            </a:r>
            <a:endParaRPr lang="es-ES" sz="1400"/>
          </a:p>
          <a:p>
            <a:pPr marL="627063" indent="-269875"/>
            <a:r>
              <a:rPr lang="es-ES_tradnl" sz="1400"/>
              <a:t>Sanción reducida respecto de Propuesta (tipo del 6,5% y sanción de EUR 42,9 millones).  </a:t>
            </a:r>
            <a:endParaRPr lang="es-ES" sz="1400"/>
          </a:p>
          <a:p>
            <a:pPr marL="627063" indent="-269875"/>
            <a:r>
              <a:rPr lang="es-ES_tradnl" sz="1400"/>
              <a:t>Supuesta reducción por carácter multi-producto de MSD, si bien explicación muy genérica.  Cuantía elevada justificada pues "beneficio ilícito" supuestamente obtenido habría sido mayor. </a:t>
            </a:r>
            <a:endParaRPr lang="es-ES" sz="1400"/>
          </a:p>
          <a:p>
            <a:pPr marL="627063" indent="-269875"/>
            <a:r>
              <a:rPr lang="es-ES_tradnl" sz="1400"/>
              <a:t>Prohibición de contratar con Administraciones públicas: recomendación emitida a Junta Consultiva de Contratación del Ministerio de Hacienda para que imponga prohibición de hasta 3 años limitada a anillos anticonceptivos hormonales (primera prohibición limitada a producto concreto). </a:t>
            </a:r>
            <a:endParaRPr lang="es-ES" sz="1400"/>
          </a:p>
          <a:p>
            <a:pPr marL="457200" indent="-457200">
              <a:buFont typeface="+mj-lt"/>
              <a:buAutoNum type="alphaLcPeriod" startAt="7"/>
            </a:pPr>
            <a:endParaRPr lang="es-ES"/>
          </a:p>
          <a:p>
            <a:pPr marL="457200" indent="-457200">
              <a:buFont typeface="+mj-lt"/>
              <a:buAutoNum type="alphaLcPeriod" startAt="7"/>
            </a:pPr>
            <a:endParaRPr lang="en-GB"/>
          </a:p>
        </p:txBody>
      </p:sp>
      <p:sp>
        <p:nvSpPr>
          <p:cNvPr id="6" name="Title 5">
            <a:extLst>
              <a:ext uri="{FF2B5EF4-FFF2-40B4-BE49-F238E27FC236}">
                <a16:creationId xmlns:a16="http://schemas.microsoft.com/office/drawing/2014/main" id="{E0E1A506-B951-4135-B3B5-4302B04A39C4}"/>
              </a:ext>
            </a:extLst>
          </p:cNvPr>
          <p:cNvSpPr>
            <a:spLocks noGrp="1"/>
          </p:cNvSpPr>
          <p:nvPr>
            <p:ph type="title"/>
          </p:nvPr>
        </p:nvSpPr>
        <p:spPr>
          <a:xfrm>
            <a:off x="288000" y="288001"/>
            <a:ext cx="8856000" cy="446400"/>
          </a:xfrm>
          <a:ln w="12700" cap="rnd" cmpd="sng" algn="ctr">
            <a:noFill/>
            <a:prstDash val="solid"/>
          </a:ln>
        </p:spPr>
        <p:txBody>
          <a:bodyPr vert="horz" wrap="square" lIns="0" tIns="36000" rIns="0" bIns="36000" rtlCol="0" anchor="b" anchorCtr="0">
            <a:noAutofit/>
          </a:bodyPr>
          <a:lstStyle/>
          <a:p>
            <a:r>
              <a:rPr lang="en-GB" sz="2400">
                <a:solidFill>
                  <a:schemeClr val="accent1"/>
                </a:solidFill>
                <a:ea typeface="+mn-ea"/>
                <a:cs typeface="+mn-cs"/>
              </a:rPr>
              <a:t>C. </a:t>
            </a:r>
            <a:r>
              <a:rPr lang="es-ES" sz="2600"/>
              <a:t>Principales aspectos de la decisión sancionadora</a:t>
            </a:r>
            <a:endParaRPr lang="en-GB" sz="2600"/>
          </a:p>
        </p:txBody>
      </p:sp>
    </p:spTree>
    <p:extLst>
      <p:ext uri="{BB962C8B-B14F-4D97-AF65-F5344CB8AC3E}">
        <p14:creationId xmlns:p14="http://schemas.microsoft.com/office/powerpoint/2010/main" val="2036916246"/>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762E4EE9-7208-4384-99B3-E883D0E6EB13}"/>
              </a:ext>
            </a:extLst>
          </p:cNvPr>
          <p:cNvSpPr>
            <a:spLocks noGrp="1"/>
          </p:cNvSpPr>
          <p:nvPr>
            <p:ph type="ftr" sz="quarter" idx="3"/>
          </p:nvPr>
        </p:nvSpPr>
        <p:spPr/>
        <p:txBody>
          <a:bodyPr/>
          <a:lstStyle/>
          <a:p>
            <a:pPr algn="r"/>
            <a:r>
              <a:rPr lang="de-DE"/>
              <a:t>Hogan Lovells</a:t>
            </a:r>
            <a:endParaRPr lang="de-DE"/>
          </a:p>
        </p:txBody>
      </p:sp>
      <p:sp>
        <p:nvSpPr>
          <p:cNvPr id="3" name="Slide Number Placeholder 2">
            <a:extLst>
              <a:ext uri="{FF2B5EF4-FFF2-40B4-BE49-F238E27FC236}">
                <a16:creationId xmlns:a16="http://schemas.microsoft.com/office/drawing/2014/main" id="{CE0ED9D3-7ABD-4152-9772-9E618248A30D}"/>
              </a:ext>
            </a:extLst>
          </p:cNvPr>
          <p:cNvSpPr>
            <a:spLocks noGrp="1"/>
          </p:cNvSpPr>
          <p:nvPr>
            <p:ph type="sldNum" sz="quarter" idx="4"/>
          </p:nvPr>
        </p:nvSpPr>
        <p:spPr/>
        <p:txBody>
          <a:bodyPr/>
          <a:lstStyle/>
          <a:p>
            <a:r>
              <a:rPr lang="en-GB"/>
              <a:t>|  </a:t>
            </a:r>
            <a:fld id="{6967D197-2218-4700-B211-63EF06F51A7E}" type="slidenum">
              <a:rPr lang="en-GB" smtClean="0"/>
              <a:t>10</a:t>
            </a:fld>
            <a:endParaRPr lang="en-GB"/>
          </a:p>
        </p:txBody>
      </p:sp>
      <p:sp>
        <p:nvSpPr>
          <p:cNvPr id="4" name="Content Placeholder 3">
            <a:extLst>
              <a:ext uri="{FF2B5EF4-FFF2-40B4-BE49-F238E27FC236}">
                <a16:creationId xmlns:a16="http://schemas.microsoft.com/office/drawing/2014/main" id="{E4DD8D4D-62A2-4E1C-A8A8-91C37AE8C436}"/>
              </a:ext>
            </a:extLst>
          </p:cNvPr>
          <p:cNvSpPr>
            <a:spLocks noGrp="1"/>
          </p:cNvSpPr>
          <p:nvPr>
            <p:ph sz="quarter" idx="12"/>
          </p:nvPr>
        </p:nvSpPr>
        <p:spPr/>
        <p:txBody>
          <a:bodyPr>
            <a:normAutofit fontScale="85000" lnSpcReduction="20000"/>
          </a:bodyPr>
          <a:lstStyle/>
          <a:p>
            <a:pPr marL="627063" lvl="0" indent="-269875"/>
            <a:r>
              <a:rPr lang="es-ES_tradnl" sz="1500" u="sng"/>
              <a:t>Alegaciones de procedimiento</a:t>
            </a:r>
            <a:r>
              <a:rPr lang="es-ES_tradnl" sz="1500"/>
              <a:t>: sobre irregularidades en la tramitación administrativa: caducidad del expediente, denegación inmotivada de vista. </a:t>
            </a:r>
            <a:endParaRPr lang="es-ES" sz="1500"/>
          </a:p>
          <a:p>
            <a:pPr marL="627063" lvl="0" indent="-269875"/>
            <a:r>
              <a:rPr lang="es-ES_tradnl" sz="1500" u="sng"/>
              <a:t>Alegaciones sustantivas</a:t>
            </a:r>
            <a:r>
              <a:rPr lang="es-ES_tradnl" sz="1500"/>
              <a:t>: </a:t>
            </a:r>
            <a:endParaRPr lang="es-ES" sz="1500"/>
          </a:p>
          <a:p>
            <a:pPr marL="895350" lvl="1" indent="-268288">
              <a:buFont typeface="+mj-lt"/>
              <a:buAutoNum type="alphaLcPeriod"/>
            </a:pPr>
            <a:r>
              <a:rPr lang="es-ES_tradnl" sz="1400"/>
              <a:t>Ausencia de posición dominante de MSD con anillo NUVARRING: mercado irrealmente estrecho.</a:t>
            </a:r>
            <a:endParaRPr lang="es-ES" sz="1400"/>
          </a:p>
          <a:p>
            <a:pPr marL="895350" lvl="1" indent="-268288">
              <a:buFont typeface="+mj-lt"/>
              <a:buAutoNum type="alphaLcPeriod"/>
            </a:pPr>
            <a:r>
              <a:rPr lang="es-ES_tradnl" sz="1400"/>
              <a:t>Falta de concurrencia de condiciones de aplicación del test ITT Promedia. </a:t>
            </a:r>
            <a:endParaRPr lang="es-ES" sz="1400"/>
          </a:p>
          <a:p>
            <a:pPr marL="895350" lvl="1" indent="-268288">
              <a:buFont typeface="+mj-lt"/>
              <a:buAutoNum type="alphaLcPeriod"/>
            </a:pPr>
            <a:r>
              <a:rPr lang="es-ES_tradnl" sz="1400"/>
              <a:t>Errónea valoración del primer requisito del ITT Promedia: razonabilidad de la actuación de MSD para defender sus legítimos derechos de patente. Los propios tribunales afectados han considerado existencia de “importantes incertidumbres que el recurso ilustra muy bien".</a:t>
            </a:r>
            <a:endParaRPr lang="es-ES" sz="1400"/>
          </a:p>
          <a:p>
            <a:pPr marL="895350" lvl="1" indent="-268288">
              <a:buFont typeface="+mj-lt"/>
              <a:buAutoNum type="alphaLcPeriod"/>
            </a:pPr>
            <a:r>
              <a:rPr lang="es-ES_tradnl" sz="1400"/>
              <a:t>Inexistente demostración de concurrencia de segundo requisito: no se ha evidenciado existencia de un plan dirigido a eliminar la competencia.  </a:t>
            </a:r>
            <a:endParaRPr lang="es-ES" sz="1400"/>
          </a:p>
          <a:p>
            <a:pPr marL="895350" lvl="1" indent="-268288">
              <a:buFont typeface="+mj-lt"/>
              <a:buAutoNum type="alphaLcPeriod"/>
            </a:pPr>
            <a:r>
              <a:rPr lang="es-ES_tradnl" sz="1400"/>
              <a:t>Falta de una evaluación adecuada de los efectos de la conducta: metodología utilizada es confusa y defectuosa y llega a conclusiones erróneas. </a:t>
            </a:r>
            <a:endParaRPr lang="es-ES" sz="1400"/>
          </a:p>
          <a:p>
            <a:pPr marL="895350" lvl="1" indent="-268288">
              <a:buFont typeface="+mj-lt"/>
              <a:buAutoNum type="alphaLcPeriod"/>
            </a:pPr>
            <a:r>
              <a:rPr lang="es-ES_tradnl" sz="1400"/>
              <a:t>Cuantía desproporcionada (y falta de una mínima motivación) de la sanción: se obvia carácter multiproducto de MSD y se magnifican beneficios ilícitos supuestamente obtenidos.  </a:t>
            </a:r>
            <a:endParaRPr lang="es-ES" sz="1400"/>
          </a:p>
          <a:p>
            <a:pPr marL="895350" lvl="1" indent="-268288">
              <a:buFont typeface="+mj-lt"/>
              <a:buAutoNum type="alphaLcPeriod"/>
            </a:pPr>
            <a:r>
              <a:rPr lang="es-ES_tradnl" sz="1400"/>
              <a:t>Prohibición de contratación pública no debe aplicarse a asunto ajeno a contratación pública. </a:t>
            </a:r>
            <a:endParaRPr lang="es-ES" sz="1400"/>
          </a:p>
          <a:p>
            <a:endParaRPr lang="en-GB"/>
          </a:p>
        </p:txBody>
      </p:sp>
      <p:sp>
        <p:nvSpPr>
          <p:cNvPr id="6" name="Title 5">
            <a:extLst>
              <a:ext uri="{FF2B5EF4-FFF2-40B4-BE49-F238E27FC236}">
                <a16:creationId xmlns:a16="http://schemas.microsoft.com/office/drawing/2014/main" id="{E0E1A506-B951-4135-B3B5-4302B04A39C4}"/>
              </a:ext>
            </a:extLst>
          </p:cNvPr>
          <p:cNvSpPr>
            <a:spLocks noGrp="1"/>
          </p:cNvSpPr>
          <p:nvPr>
            <p:ph type="title"/>
          </p:nvPr>
        </p:nvSpPr>
        <p:spPr>
          <a:xfrm>
            <a:off x="288000" y="288001"/>
            <a:ext cx="8856000" cy="446400"/>
          </a:xfrm>
          <a:ln w="12700" cap="rnd" cmpd="sng" algn="ctr">
            <a:noFill/>
            <a:prstDash val="solid"/>
          </a:ln>
        </p:spPr>
        <p:txBody>
          <a:bodyPr vert="horz" wrap="square" lIns="0" tIns="36000" rIns="0" bIns="36000" rtlCol="0" anchor="b" anchorCtr="0">
            <a:noAutofit/>
          </a:bodyPr>
          <a:lstStyle/>
          <a:p>
            <a:r>
              <a:rPr lang="en-GB" sz="2400">
                <a:solidFill>
                  <a:schemeClr val="accent1"/>
                </a:solidFill>
                <a:ea typeface="+mn-ea"/>
                <a:cs typeface="+mn-cs"/>
              </a:rPr>
              <a:t>D. </a:t>
            </a:r>
            <a:r>
              <a:rPr lang="es-ES" sz="2600"/>
              <a:t>Próximos pasos</a:t>
            </a:r>
            <a:endParaRPr lang="en-GB" sz="2600"/>
          </a:p>
        </p:txBody>
      </p:sp>
      <p:sp>
        <p:nvSpPr>
          <p:cNvPr id="7" name="Slide Subtitle">
            <a:extLst>
              <a:ext uri="{FF2B5EF4-FFF2-40B4-BE49-F238E27FC236}">
                <a16:creationId xmlns:a16="http://schemas.microsoft.com/office/drawing/2014/main" id="{5B10BA7A-DF8D-4025-8B5E-4DD3A083B9BD}"/>
              </a:ext>
            </a:extLst>
          </p:cNvPr>
          <p:cNvSpPr>
            <a:spLocks noGrp="1"/>
          </p:cNvSpPr>
          <p:nvPr>
            <p:ph type="body" sz="quarter" idx="13"/>
          </p:nvPr>
        </p:nvSpPr>
        <p:spPr>
          <a:xfrm>
            <a:off x="287340" y="735013"/>
            <a:ext cx="8569325" cy="611388"/>
          </a:xfrm>
        </p:spPr>
        <p:txBody>
          <a:bodyPr>
            <a:normAutofit fontScale="62500" lnSpcReduction="20000"/>
          </a:bodyPr>
          <a:lstStyle/>
          <a:p>
            <a:pPr marL="457200" indent="-457200">
              <a:buFont typeface="+mj-lt"/>
              <a:buAutoNum type="alphaLcPeriod"/>
            </a:pPr>
            <a:r>
              <a:rPr lang="en-GB" u="sng" err="1">
                <a:solidFill>
                  <a:srgbClr val="4D4D4D"/>
                </a:solidFill>
              </a:rPr>
              <a:t>Interposicion recurso contencioso ante Audiencia Nacional </a:t>
            </a:r>
            <a:r>
              <a:rPr lang="en-GB">
                <a:solidFill>
                  <a:srgbClr val="4D4D4D"/>
                </a:solidFill>
              </a:rPr>
              <a:t>(con solicitud de suspension cautelar)</a:t>
            </a:r>
          </a:p>
          <a:p>
            <a:pPr marL="457200" indent="-457200">
              <a:buFont typeface="+mj-lt"/>
              <a:buAutoNum type="alphaLcPeriod"/>
            </a:pPr>
            <a:r>
              <a:rPr lang="en-GB" u="sng" err="1">
                <a:solidFill>
                  <a:srgbClr val="4D4D4D"/>
                </a:solidFill>
              </a:rPr>
              <a:t>Recurso ante Audiencia Nacional: </a:t>
            </a:r>
            <a:r>
              <a:rPr lang="en-GB" err="1">
                <a:solidFill>
                  <a:srgbClr val="4D4D4D"/>
                </a:solidFill>
              </a:rPr>
              <a:t>principales argumentos</a:t>
            </a:r>
            <a:endParaRPr lang="en-GB">
              <a:solidFill>
                <a:srgbClr val="4D4D4D"/>
              </a:solidFill>
            </a:endParaRPr>
          </a:p>
        </p:txBody>
      </p:sp>
    </p:spTree>
    <p:extLst>
      <p:ext uri="{BB962C8B-B14F-4D97-AF65-F5344CB8AC3E}">
        <p14:creationId xmlns:p14="http://schemas.microsoft.com/office/powerpoint/2010/main" val="1302300790"/>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Footer Placeholder 1">
            <a:extLst>
              <a:ext uri="{FF2B5EF4-FFF2-40B4-BE49-F238E27FC236}">
                <a16:creationId xmlns:a16="http://schemas.microsoft.com/office/drawing/2014/main" id="{762E4EE9-7208-4384-99B3-E883D0E6EB13}"/>
              </a:ext>
            </a:extLst>
          </p:cNvPr>
          <p:cNvSpPr>
            <a:spLocks noGrp="1"/>
          </p:cNvSpPr>
          <p:nvPr>
            <p:ph type="ftr" sz="quarter" idx="3"/>
          </p:nvPr>
        </p:nvSpPr>
        <p:spPr/>
        <p:txBody>
          <a:bodyPr/>
          <a:lstStyle/>
          <a:p>
            <a:pPr algn="r"/>
            <a:r>
              <a:rPr lang="de-DE"/>
              <a:t>Hogan Lovells</a:t>
            </a:r>
            <a:endParaRPr lang="de-DE"/>
          </a:p>
        </p:txBody>
      </p:sp>
      <p:sp>
        <p:nvSpPr>
          <p:cNvPr id="3" name="Slide Number Placeholder 2">
            <a:extLst>
              <a:ext uri="{FF2B5EF4-FFF2-40B4-BE49-F238E27FC236}">
                <a16:creationId xmlns:a16="http://schemas.microsoft.com/office/drawing/2014/main" id="{CE0ED9D3-7ABD-4152-9772-9E618248A30D}"/>
              </a:ext>
            </a:extLst>
          </p:cNvPr>
          <p:cNvSpPr>
            <a:spLocks noGrp="1"/>
          </p:cNvSpPr>
          <p:nvPr>
            <p:ph type="sldNum" sz="quarter" idx="4"/>
          </p:nvPr>
        </p:nvSpPr>
        <p:spPr/>
        <p:txBody>
          <a:bodyPr/>
          <a:lstStyle/>
          <a:p>
            <a:r>
              <a:rPr lang="en-GB"/>
              <a:t>|  </a:t>
            </a:r>
            <a:fld id="{6967D197-2218-4700-B211-63EF06F51A7E}" type="slidenum">
              <a:rPr lang="en-GB" smtClean="0"/>
              <a:t>11</a:t>
            </a:fld>
            <a:endParaRPr lang="en-GB"/>
          </a:p>
        </p:txBody>
      </p:sp>
      <p:sp>
        <p:nvSpPr>
          <p:cNvPr id="4" name="Content Placeholder 3">
            <a:extLst>
              <a:ext uri="{FF2B5EF4-FFF2-40B4-BE49-F238E27FC236}">
                <a16:creationId xmlns:a16="http://schemas.microsoft.com/office/drawing/2014/main" id="{E4DD8D4D-62A2-4E1C-A8A8-91C37AE8C436}"/>
              </a:ext>
            </a:extLst>
          </p:cNvPr>
          <p:cNvSpPr>
            <a:spLocks noGrp="1"/>
          </p:cNvSpPr>
          <p:nvPr>
            <p:ph sz="quarter" idx="12"/>
          </p:nvPr>
        </p:nvSpPr>
        <p:spPr>
          <a:xfrm>
            <a:off x="288000" y="4722223"/>
            <a:ext cx="8568000" cy="104959"/>
          </a:xfrm>
        </p:spPr>
        <p:txBody>
          <a:bodyPr>
            <a:normAutofit fontScale="25000" lnSpcReduction="20000"/>
          </a:bodyPr>
          <a:lstStyle/>
          <a:p>
            <a:endParaRPr lang="en-GB"/>
          </a:p>
        </p:txBody>
      </p:sp>
      <p:sp>
        <p:nvSpPr>
          <p:cNvPr id="6" name="Title 5">
            <a:extLst>
              <a:ext uri="{FF2B5EF4-FFF2-40B4-BE49-F238E27FC236}">
                <a16:creationId xmlns:a16="http://schemas.microsoft.com/office/drawing/2014/main" id="{E0E1A506-B951-4135-B3B5-4302B04A39C4}"/>
              </a:ext>
            </a:extLst>
          </p:cNvPr>
          <p:cNvSpPr>
            <a:spLocks noGrp="1"/>
          </p:cNvSpPr>
          <p:nvPr>
            <p:ph type="title"/>
          </p:nvPr>
        </p:nvSpPr>
        <p:spPr>
          <a:xfrm>
            <a:off x="288000" y="288001"/>
            <a:ext cx="8856000" cy="446400"/>
          </a:xfrm>
          <a:ln w="12700" cap="rnd" cmpd="sng" algn="ctr">
            <a:noFill/>
            <a:prstDash val="solid"/>
          </a:ln>
        </p:spPr>
        <p:txBody>
          <a:bodyPr vert="horz" wrap="square" lIns="0" tIns="36000" rIns="0" bIns="36000" rtlCol="0" anchor="b" anchorCtr="0">
            <a:noAutofit/>
          </a:bodyPr>
          <a:lstStyle/>
          <a:p>
            <a:r>
              <a:rPr lang="en-GB" sz="2400">
                <a:solidFill>
                  <a:schemeClr val="accent1"/>
                </a:solidFill>
                <a:ea typeface="+mn-ea"/>
                <a:cs typeface="+mn-cs"/>
              </a:rPr>
              <a:t>E. </a:t>
            </a:r>
            <a:r>
              <a:rPr lang="es-ES" sz="2600"/>
              <a:t>Aspectos relevantes a considerar a futuro</a:t>
            </a:r>
            <a:endParaRPr lang="en-GB" sz="2600"/>
          </a:p>
        </p:txBody>
      </p:sp>
      <p:sp>
        <p:nvSpPr>
          <p:cNvPr id="7" name="Slide Subtitle">
            <a:extLst>
              <a:ext uri="{FF2B5EF4-FFF2-40B4-BE49-F238E27FC236}">
                <a16:creationId xmlns:a16="http://schemas.microsoft.com/office/drawing/2014/main" id="{8D69B1FB-2F85-4320-A971-37683433A9E1}"/>
              </a:ext>
            </a:extLst>
          </p:cNvPr>
          <p:cNvSpPr>
            <a:spLocks noGrp="1"/>
          </p:cNvSpPr>
          <p:nvPr>
            <p:ph type="body" sz="quarter" idx="13"/>
          </p:nvPr>
        </p:nvSpPr>
        <p:spPr>
          <a:xfrm>
            <a:off x="287340" y="735013"/>
            <a:ext cx="8569325" cy="3987210"/>
          </a:xfrm>
        </p:spPr>
        <p:txBody>
          <a:bodyPr>
            <a:normAutofit lnSpcReduction="10000"/>
          </a:bodyPr>
          <a:lstStyle/>
          <a:p>
            <a:pPr marL="457200" indent="-457200">
              <a:buFont typeface="+mj-lt"/>
              <a:buAutoNum type="alphaLcPeriod"/>
            </a:pPr>
            <a:r>
              <a:rPr lang="es-ES_tradnl" sz="2000" u="sng">
                <a:solidFill>
                  <a:srgbClr val="4D4D4D"/>
                </a:solidFill>
              </a:rPr>
              <a:t>Sobre acceso a documentación de empresas por autoridades de competencia </a:t>
            </a:r>
          </a:p>
          <a:p>
            <a:pPr marL="627063" lvl="0" indent="-269875">
              <a:buClr>
                <a:srgbClr val="58A618"/>
              </a:buClr>
              <a:buFont typeface="Arial" panose="020b0604020202020204" pitchFamily="34" charset="0"/>
              <a:buChar char="•"/>
            </a:pPr>
            <a:r>
              <a:rPr lang="es-ES" sz="1400">
                <a:solidFill>
                  <a:srgbClr val="4D4D4D"/>
                </a:solidFill>
                <a:uFill>
                  <a:solidFill>
                    <a:srgbClr val="4D5357"/>
                  </a:solidFill>
                </a:uFill>
                <a:latin typeface="Georgia"/>
              </a:rPr>
              <a:t>MSD presentó el 4 de diciembre de 2020 recurso contencioso-administrativo ante la Audiencia Nacional contra la Resolución de 6 octubre 2020 del Consejo de la CNMC en el Expediente R/AJ/066/20 MSD sobre la documentación incautada en la inspección</a:t>
            </a:r>
          </a:p>
          <a:p>
            <a:pPr marL="915988" lvl="1" indent="-285750">
              <a:buClr>
                <a:srgbClr val="58A618"/>
              </a:buClr>
              <a:buFont typeface="Courier New" panose="02070309020205020404" pitchFamily="49" charset="0"/>
              <a:buChar char="o"/>
            </a:pPr>
            <a:r>
              <a:rPr lang="es-ES" sz="800">
                <a:solidFill>
                  <a:srgbClr val="4D4D4D"/>
                </a:solidFill>
                <a:uFill>
                  <a:solidFill>
                    <a:srgbClr val="4D5357"/>
                  </a:solidFill>
                </a:uFill>
                <a:latin typeface="Georgia"/>
              </a:rPr>
              <a:t>Por la denegación de la CNMC del tratamiento confidencial solicitado por mi mandante respecto de determinada información, que ha resultado estar transcrita asimismo en la versión confidencial de la Resolución; </a:t>
            </a:r>
          </a:p>
          <a:p>
            <a:pPr marL="915988" lvl="1" indent="-285750">
              <a:buClr>
                <a:srgbClr val="58A618"/>
              </a:buClr>
              <a:buFont typeface="Courier New" panose="02070309020205020404" pitchFamily="49" charset="0"/>
              <a:buChar char="o"/>
            </a:pPr>
            <a:r>
              <a:rPr lang="es-ES" sz="800">
                <a:solidFill>
                  <a:srgbClr val="4D4D4D"/>
                </a:solidFill>
                <a:uFill>
                  <a:solidFill>
                    <a:srgbClr val="4D5357"/>
                  </a:solidFill>
                </a:uFill>
                <a:latin typeface="Georgia"/>
              </a:rPr>
              <a:t>Por considerar además que buena parte de la documentación controvertida se encuentra amparada por el secreto profesional al tratarse de correspondencia de letrados colegiados como ejercientes (de tal modo que tampoco debería haberse empleado durante la tramitación del Expediente, ni debería haber sido incautada durante la inspección, incluso habiéndose advertido en dicho momento según consta en el acta de inspección); y/o </a:t>
            </a:r>
          </a:p>
          <a:p>
            <a:pPr marL="915988" lvl="1" indent="-285750">
              <a:buClr>
                <a:srgbClr val="58A618"/>
              </a:buClr>
              <a:buFont typeface="Courier New" panose="02070309020205020404" pitchFamily="49" charset="0"/>
              <a:buChar char="o"/>
            </a:pPr>
            <a:r>
              <a:rPr lang="es-ES" sz="800">
                <a:uFill>
                  <a:solidFill>
                    <a:srgbClr val="4D5357"/>
                  </a:solidFill>
                </a:uFill>
                <a:latin typeface="Georgia"/>
              </a:rPr>
              <a:t>Por</a:t>
            </a:r>
            <a:r>
              <a:rPr lang="es-ES" sz="800">
                <a:solidFill>
                  <a:srgbClr val="4D4D4D"/>
                </a:solidFill>
                <a:uFill>
                  <a:solidFill>
                    <a:srgbClr val="4D5357"/>
                  </a:solidFill>
                </a:uFill>
                <a:latin typeface="Georgia"/>
              </a:rPr>
              <a:t> recoger datos de carácter personal de empleados.</a:t>
            </a:r>
            <a:endParaRPr lang="es-ES" sz="800">
              <a:solidFill>
                <a:srgbClr val="4D4D4D"/>
              </a:solidFill>
              <a:highlight>
                <a:srgbClr val="FFFF00"/>
              </a:highlight>
              <a:uFill>
                <a:solidFill>
                  <a:srgbClr val="4D5357"/>
                </a:solidFill>
              </a:uFill>
              <a:latin typeface="Georgia"/>
            </a:endParaRPr>
          </a:p>
          <a:p>
            <a:pPr marL="615950" lvl="1" indent="-342900">
              <a:buFont typeface="Arial" panose="020b0604020202020204" pitchFamily="34" charset="0"/>
              <a:buChar char="•"/>
            </a:pPr>
            <a:r>
              <a:rPr lang="es-ES_tradnl" sz="1200">
                <a:solidFill>
                  <a:srgbClr val="4D4D4D"/>
                </a:solidFill>
              </a:rPr>
              <a:t>La CNMC no ha tenido en cuenta que la última reforma del Estatuto de la Abogacía corrobora que el secreto profesional protege también a los abogados de empresa.</a:t>
            </a:r>
          </a:p>
          <a:p>
            <a:pPr marL="457200" indent="-457200">
              <a:buFont typeface="+mj-lt"/>
              <a:buAutoNum type="alphaLcPeriod"/>
            </a:pPr>
            <a:r>
              <a:rPr lang="es-ES_tradnl" sz="2000" u="sng">
                <a:solidFill>
                  <a:srgbClr val="4D4D4D"/>
                </a:solidFill>
              </a:rPr>
              <a:t>Implicaciones en relación con la defensa de patentes</a:t>
            </a:r>
            <a:r>
              <a:rPr lang="es-ES_tradnl" sz="2000">
                <a:solidFill>
                  <a:srgbClr val="4D4D4D"/>
                </a:solidFill>
              </a:rPr>
              <a:t>:</a:t>
            </a:r>
            <a:endParaRPr lang="en-GB" sz="2000">
              <a:solidFill>
                <a:srgbClr val="4D4D4D"/>
              </a:solidFill>
            </a:endParaRPr>
          </a:p>
          <a:p>
            <a:pPr marL="940050" lvl="2" indent="-400050">
              <a:buFont typeface="+mj-lt"/>
              <a:buAutoNum type="romanLcPeriod"/>
            </a:pPr>
            <a:r>
              <a:rPr lang="es-ES_tradnl" sz="1400"/>
              <a:t>En relación con el seguimiento formal de la evolución el mercado ante expiración de patente </a:t>
            </a:r>
            <a:endParaRPr lang="es-ES" sz="1400"/>
          </a:p>
          <a:p>
            <a:pPr marL="940050" lvl="2" indent="-400050">
              <a:buFont typeface="+mj-lt"/>
              <a:buAutoNum type="romanLcPeriod"/>
            </a:pPr>
            <a:r>
              <a:rPr lang="es-ES_tradnl" sz="1400"/>
              <a:t>En comunicaciones dirigidas a posibles infractores </a:t>
            </a:r>
            <a:endParaRPr lang="es-ES" sz="1400"/>
          </a:p>
          <a:p>
            <a:pPr marL="940050" lvl="2" indent="-400050">
              <a:buFont typeface="+mj-lt"/>
              <a:buAutoNum type="romanLcPeriod"/>
            </a:pPr>
            <a:r>
              <a:rPr lang="es-ES_tradnl" sz="1400"/>
              <a:t>En la eventual solicitud de adopción de medidas cautelares </a:t>
            </a:r>
            <a:endParaRPr lang="es-ES" sz="1400"/>
          </a:p>
          <a:p>
            <a:pPr marL="457200" indent="-457200">
              <a:buFont typeface="+mj-lt"/>
              <a:buAutoNum type="alphaLcPeriod"/>
            </a:pPr>
            <a:endParaRPr lang="en-GB"/>
          </a:p>
        </p:txBody>
      </p:sp>
    </p:spTree>
    <p:extLst>
      <p:ext uri="{BB962C8B-B14F-4D97-AF65-F5344CB8AC3E}">
        <p14:creationId xmlns:p14="http://schemas.microsoft.com/office/powerpoint/2010/main" val="3479889345"/>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 name="Disclaimer Placeholder"/>
          <p:cNvSpPr/>
          <p:nvPr/>
        </p:nvSpPr>
        <p:spPr>
          <a:xfrm>
            <a:off x="4980512" y="3585600"/>
            <a:ext cx="3981600" cy="1477328"/>
          </a:xfrm>
          <a:prstGeom prst="rect">
            <a:avLst/>
          </a:prstGeom>
        </p:spPr>
        <p:txBody>
          <a:bodyPr>
            <a:spAutoFit/>
          </a:bodyPr>
          <a:lstStyle/>
          <a:p>
            <a:pPr algn="r"/>
            <a:r>
              <a:rPr lang="en-GB" sz="600">
                <a:solidFill>
                  <a:srgbClr val="212121"/>
                </a:solidFill>
                <a:latin typeface="Calibri"/>
                <a:sym typeface="Calibri"/>
              </a:rPr>
              <a:t>"Hogan Lovells" or the "firm" is an international legal practice that includes Hogan Lovells International LLP, Hogan Lovells US LLP and their affiliated businesses.</a:t>
            </a:r>
          </a:p>
          <a:p>
            <a:pPr algn="r"/>
            <a:endParaRPr lang="en-GB" sz="600">
              <a:solidFill>
                <a:srgbClr val="212121"/>
              </a:solidFill>
              <a:latin typeface="Calibri"/>
              <a:sym typeface="Calibri"/>
            </a:endParaRPr>
          </a:p>
          <a:p>
            <a:pPr algn="r"/>
            <a:r>
              <a:rPr lang="en-GB" sz="600">
                <a:solidFill>
                  <a:srgbClr val="212121"/>
                </a:solidFill>
                <a:latin typeface="Calibri"/>
                <a:sym typeface="Calibri"/>
              </a:rPr>
              <a:t>The word "partner" is used to describe a partner or member of Hogan Lovells International LLP, Hogan Lovells US LLP or any of their affiliated entities or any employee or consultant with equivalent standing.  Certain individuals, who are designated as partners, but who are not members of Hogan Lovells International LLP, do not hold qualifications equivalent to members.</a:t>
            </a:r>
          </a:p>
          <a:p>
            <a:pPr algn="r"/>
            <a:endParaRPr lang="en-GB" sz="600">
              <a:solidFill>
                <a:srgbClr val="212121"/>
              </a:solidFill>
              <a:latin typeface="Calibri"/>
              <a:sym typeface="Calibri"/>
            </a:endParaRPr>
          </a:p>
          <a:p>
            <a:pPr algn="r"/>
            <a:r>
              <a:rPr lang="en-GB" sz="600">
                <a:solidFill>
                  <a:srgbClr val="212121"/>
                </a:solidFill>
                <a:latin typeface="Calibri"/>
                <a:sym typeface="Calibri"/>
              </a:rPr>
              <a:t>For more information about Hogan Lovells, the partners and their qualifications, see www.hoganlovells.com.</a:t>
            </a:r>
          </a:p>
          <a:p>
            <a:pPr algn="r"/>
            <a:endParaRPr lang="en-GB" sz="600">
              <a:solidFill>
                <a:srgbClr val="212121"/>
              </a:solidFill>
              <a:latin typeface="Calibri"/>
              <a:sym typeface="Calibri"/>
            </a:endParaRPr>
          </a:p>
          <a:p>
            <a:pPr algn="r"/>
            <a:r>
              <a:rPr lang="en-GB" sz="600">
                <a:solidFill>
                  <a:srgbClr val="212121"/>
                </a:solidFill>
                <a:latin typeface="Calibri"/>
                <a:sym typeface="Calibri"/>
              </a:rPr>
              <a:t>Where case studies are included, results achieved do not guarantee similar outcomes for other clients. Attorney advertising. Images of people may feature current or former lawyers and employees at Hogan Lovells or models not connected with the firm.</a:t>
            </a:r>
          </a:p>
          <a:p>
            <a:pPr algn="r"/>
            <a:endParaRPr lang="en-GB" sz="600">
              <a:solidFill>
                <a:srgbClr val="212121"/>
              </a:solidFill>
              <a:latin typeface="Calibri"/>
              <a:sym typeface="Calibri"/>
            </a:endParaRPr>
          </a:p>
          <a:p>
            <a:pPr algn="r"/>
            <a:r>
              <a:rPr lang="en-GB" sz="600">
                <a:solidFill>
                  <a:srgbClr val="212121"/>
                </a:solidFill>
                <a:latin typeface="Calibri"/>
                <a:sym typeface="Calibri"/>
              </a:rPr>
              <a:t>© Hogan Lovells  2022. All rights reserved.</a:t>
            </a:r>
            <a:endParaRPr lang="en-GB" sz="600">
              <a:solidFill>
                <a:srgbClr val="212121"/>
              </a:solidFill>
              <a:latin typeface="Calibri"/>
              <a:sym typeface="Calibri"/>
            </a:endParaRPr>
          </a:p>
        </p:txBody>
      </p:sp>
      <p:sp>
        <p:nvSpPr>
          <p:cNvPr id="6" name="URL Placeholder"/>
          <p:cNvSpPr txBox="1"/>
          <p:nvPr/>
        </p:nvSpPr>
        <p:spPr>
          <a:xfrm>
            <a:off x="5058977" y="2995200"/>
            <a:ext cx="3824675" cy="369332"/>
          </a:xfrm>
          <a:prstGeom prst="rect">
            <a:avLst/>
          </a:prstGeom>
          <a:ln w="12700" cap="rnd" cmpd="sng" algn="ctr">
            <a:noFill/>
            <a:prstDash val="solid"/>
          </a:ln>
        </p:spPr>
        <p:txBody>
          <a:bodyPr vert="horz" wrap="square" lIns="0" tIns="0" rIns="0" bIns="0" rtlCol="0" anchor="b" anchorCtr="0">
            <a:spAutoFit/>
          </a:bodyPr>
          <a:lstStyle>
            <a:lvl1pPr marL="0" indent="0" algn="l" defTabSz="1072743" rtl="0" eaLnBrk="1" latinLnBrk="0" hangingPunct="1">
              <a:spcAft>
                <a:spcPct val="0"/>
              </a:spcAft>
              <a:buClr>
                <a:schemeClr val="tx1"/>
              </a:buClr>
              <a:buSzTx/>
              <a:buFont typeface="Georgia" panose="02040502050405020303" pitchFamily="18" charset="0"/>
              <a:buNone/>
              <a:defRPr sz="2100" b="0" i="0" u="none" kern="1200" cap="none">
                <a:solidFill>
                  <a:schemeClr val="tx1"/>
                </a:solidFill>
                <a:uFill>
                  <a:solidFill>
                    <a:schemeClr val="tx1"/>
                  </a:solidFill>
                </a:uFill>
                <a:latin typeface="+mj-lt"/>
                <a:ea typeface="+mn-ea"/>
                <a:cs typeface="+mn-cs"/>
              </a:defRPr>
            </a:lvl1pPr>
            <a:lvl2pPr marL="316608" indent="-311022" algn="l" defTabSz="1072743" rtl="0" eaLnBrk="1" latinLnBrk="0" hangingPunct="1">
              <a:spcAft>
                <a:spcPts val="704"/>
              </a:spcAft>
              <a:buClr>
                <a:schemeClr val="tx1"/>
              </a:buClr>
              <a:buSzTx/>
              <a:buFont typeface="Telefonica Text" pitchFamily="50" charset="0"/>
              <a:buChar char="–"/>
              <a:defRPr sz="1200" b="0" i="0" u="none" kern="1200" cap="none">
                <a:solidFill>
                  <a:schemeClr val="tx1"/>
                </a:solidFill>
                <a:uFill>
                  <a:solidFill>
                    <a:schemeClr val="tx1"/>
                  </a:solidFill>
                </a:uFill>
                <a:latin typeface="+mn-lt"/>
                <a:ea typeface="+mn-ea"/>
                <a:cs typeface="+mn-cs"/>
              </a:defRPr>
            </a:lvl2pPr>
            <a:lvl3pPr marL="631355" indent="-311022" algn="l" defTabSz="1072743" rtl="0" eaLnBrk="1" latinLnBrk="0" hangingPunct="1">
              <a:spcAft>
                <a:spcPts val="704"/>
              </a:spcAft>
              <a:buClr>
                <a:schemeClr val="tx1"/>
              </a:buClr>
              <a:buSzTx/>
              <a:buFont typeface="Telefonica Text" pitchFamily="50" charset="0"/>
              <a:buChar char="–"/>
              <a:defRPr sz="1200" b="0" i="0" u="none" kern="1200" cap="none">
                <a:solidFill>
                  <a:schemeClr val="tx1"/>
                </a:solidFill>
                <a:uFill>
                  <a:solidFill>
                    <a:schemeClr val="tx1"/>
                  </a:solidFill>
                </a:uFill>
                <a:latin typeface="+mn-lt"/>
                <a:ea typeface="+mn-ea"/>
                <a:cs typeface="+mn-cs"/>
              </a:defRPr>
            </a:lvl3pPr>
            <a:lvl4pPr marL="944239" indent="-311022" algn="l" defTabSz="1072743" rtl="0" eaLnBrk="1" latinLnBrk="0" hangingPunct="1">
              <a:spcAft>
                <a:spcPts val="704"/>
              </a:spcAft>
              <a:buClr>
                <a:schemeClr val="tx1"/>
              </a:buClr>
              <a:buSzTx/>
              <a:buFont typeface="Telefonica Text" pitchFamily="50" charset="0"/>
              <a:buChar char="–"/>
              <a:defRPr sz="1200" b="0" i="0" u="none" kern="1200" cap="none">
                <a:solidFill>
                  <a:schemeClr val="tx1"/>
                </a:solidFill>
                <a:uFill>
                  <a:solidFill>
                    <a:schemeClr val="tx1"/>
                  </a:solidFill>
                </a:uFill>
                <a:latin typeface="+mn-lt"/>
                <a:ea typeface="+mn-ea"/>
                <a:cs typeface="+mn-cs"/>
              </a:defRPr>
            </a:lvl4pPr>
            <a:lvl5pPr marL="1268296" indent="-311022" algn="l" defTabSz="1072743" rtl="0" eaLnBrk="1" latinLnBrk="0" hangingPunct="1">
              <a:spcAft>
                <a:spcPts val="704"/>
              </a:spcAft>
              <a:buClr>
                <a:schemeClr val="tx1"/>
              </a:buClr>
              <a:buSzTx/>
              <a:buFont typeface="Telefonica Text" pitchFamily="50" charset="0"/>
              <a:buChar char="–"/>
              <a:defRPr sz="1200" b="0" i="0" u="none" kern="1200" cap="none">
                <a:solidFill>
                  <a:schemeClr val="tx1"/>
                </a:solidFill>
                <a:uFill>
                  <a:solidFill>
                    <a:schemeClr val="tx1"/>
                  </a:solidFill>
                </a:uFill>
                <a:latin typeface="+mn-lt"/>
                <a:ea typeface="+mn-ea"/>
                <a:cs typeface="+mn-cs"/>
              </a:defRPr>
            </a:lvl5pPr>
            <a:lvl6pPr marL="2928727" indent="-268152" algn="l" defTabSz="1072743" rtl="0" eaLnBrk="1" latinLnBrk="0" hangingPunct="1">
              <a:buClr>
                <a:schemeClr val="tx1"/>
              </a:buClr>
              <a:buSzTx/>
              <a:buFont typeface="Arial" panose="020b0604020202020204" pitchFamily="34" charset="0"/>
              <a:buChar char="•"/>
              <a:defRPr sz="2300" b="0" i="0" u="none" kern="1200" cap="none">
                <a:solidFill>
                  <a:schemeClr val="tx1"/>
                </a:solidFill>
                <a:uFill>
                  <a:solidFill>
                    <a:schemeClr val="tx1"/>
                  </a:solidFill>
                </a:uFill>
                <a:latin typeface="+mn-lt"/>
                <a:ea typeface="+mn-ea"/>
                <a:cs typeface="+mn-cs"/>
              </a:defRPr>
            </a:lvl6pPr>
            <a:lvl7pPr marL="3486416" indent="-268186" algn="l" defTabSz="1072743"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4022788" indent="-268186" algn="l" defTabSz="1072743"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559160" indent="-268186" algn="l" defTabSz="1072743"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a:lstStyle>
          <a:p>
            <a:pPr marL="0" marR="0" lvl="0" indent="0" algn="r" defTabSz="1072743" rtl="0" eaLnBrk="1" fontAlgn="auto" latinLnBrk="0" hangingPunct="1">
              <a:lnSpc>
                <a:spcPct val="100000"/>
              </a:lnSpc>
              <a:spcBef>
                <a:spcPct val="0"/>
              </a:spcBef>
              <a:spcAft>
                <a:spcPct val="0"/>
              </a:spcAft>
              <a:buClr>
                <a:srgbClr val="4D5357"/>
              </a:buClr>
              <a:buSzTx/>
              <a:buFont typeface="Georgia" panose="02040502050405020303" pitchFamily="18" charset="0"/>
              <a:buNone/>
              <a:defRPr/>
            </a:pPr>
            <a:r>
              <a:rPr lang="en-GB" sz="2400">
                <a:solidFill>
                  <a:srgbClr val="212121"/>
                </a:solidFill>
                <a:latin typeface="Calibri"/>
                <a:sym typeface="Calibri"/>
              </a:rPr>
              <a:t>www.hoganlovells.com</a:t>
            </a:r>
            <a:endParaRPr lang="en-GB" sz="2400">
              <a:solidFill>
                <a:srgbClr val="212121"/>
              </a:solidFill>
              <a:latin typeface="Calibri"/>
              <a:sym typeface="Calibri"/>
            </a:endParaRPr>
          </a:p>
        </p:txBody>
      </p:sp>
      <p:pic>
        <p:nvPicPr>
          <p:cNvPr id="4" name="OurLogo" descr="Hogan Lovells Logo"/>
          <p:cNvPicPr>
            <a:picLocks noGrp="1"/>
          </p:cNvPicPr>
          <p:nvPr>
            <p:ph type="pic" sz="quarter" idx="14"/>
          </p:nvPr>
        </p:nvPicPr>
        <p:blipFill>
          <a:blip r:embed="rId3">
            <a:extLst>
              <a:ext uri="{28A0092B-C50C-407E-A947-70E740481C1C}">
                <a14:useLocalDpi xmlns:a14="http://schemas.microsoft.com/office/drawing/2010/main" val="0"/>
              </a:ext>
            </a:extLst>
          </a:blip>
          <a:stretch>
            <a:fillRect/>
          </a:stretch>
        </p:blipFill>
        <p:spPr/>
      </p:pic>
      <p:sp>
        <p:nvSpPr>
          <p:cNvPr id="2" name="TextBox 1">
            <a:extLst>
              <a:ext uri="{FF2B5EF4-FFF2-40B4-BE49-F238E27FC236}">
                <a16:creationId xmlns:a16="http://schemas.microsoft.com/office/drawing/2014/main" id="{DCF1C848-F4B1-4866-ACD4-44DAB0FC45F9}"/>
              </a:ext>
            </a:extLst>
          </p:cNvPr>
          <p:cNvSpPr txBox="1"/>
          <p:nvPr/>
        </p:nvSpPr>
        <p:spPr>
          <a:xfrm>
            <a:off x="1938506" y="1855266"/>
            <a:ext cx="2680542" cy="492443"/>
          </a:xfrm>
          <a:prstGeom prst="rect">
            <a:avLst/>
          </a:prstGeom>
          <a:noFill/>
        </p:spPr>
        <p:txBody>
          <a:bodyPr wrap="none" rtlCol="0">
            <a:spAutoFit/>
          </a:bodyPr>
          <a:lstStyle/>
          <a:p>
            <a:r>
              <a:rPr lang="en-GB" sz="2600"/>
              <a:t>¡Muchas gracias!</a:t>
            </a:r>
          </a:p>
        </p:txBody>
      </p:sp>
    </p:spTree>
    <p:extLst>
      <p:ext uri="{BB962C8B-B14F-4D97-AF65-F5344CB8AC3E}">
        <p14:creationId xmlns:p14="http://schemas.microsoft.com/office/powerpoint/2010/main" val="2871403743"/>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9042.0"/>
  <p:tag name="AS_RELEASE_DATE" val="2018.09.12"/>
  <p:tag name="AS_TITLE" val="Aspose.Slides for .NET 4.0"/>
  <p:tag name="AS_VERSION" val="18.9"/>
</p:tagLst>
</file>

<file path=ppt/theme/theme1.xml><?xml version="1.0" encoding="utf-8"?>
<a:theme xmlns:r="http://schemas.openxmlformats.org/officeDocument/2006/relationships" xmlns:a="http://schemas.openxmlformats.org/drawingml/2006/main" name="Blank">
  <a:themeElements>
    <a:clrScheme name="Hogan Lovells">
      <a:dk1>
        <a:srgbClr val="4D5357"/>
      </a:dk1>
      <a:lt1>
        <a:srgbClr val="FFFFFF"/>
      </a:lt1>
      <a:dk2>
        <a:srgbClr val="2C5E4F"/>
      </a:dk2>
      <a:lt2>
        <a:srgbClr val="BED600"/>
      </a:lt2>
      <a:accent1>
        <a:srgbClr val="58A618"/>
      </a:accent1>
      <a:accent2>
        <a:srgbClr val="AAA38E"/>
      </a:accent2>
      <a:accent3>
        <a:srgbClr val="4B2942"/>
      </a:accent3>
      <a:accent4>
        <a:srgbClr val="5482AB"/>
      </a:accent4>
      <a:accent5>
        <a:srgbClr val="BEC5C2"/>
      </a:accent5>
      <a:accent6>
        <a:srgbClr val="557630"/>
      </a:accent6>
      <a:hlink>
        <a:srgbClr val="C50084"/>
      </a:hlink>
      <a:folHlink>
        <a:srgbClr val="FFA100"/>
      </a:folHlink>
    </a:clrScheme>
    <a:fontScheme name="HL_Theme">
      <a:majorFont>
        <a:latin typeface="Calibri"/>
        <a:ea typeface="Arial"/>
        <a:cs typeface="Arial"/>
      </a:majorFont>
      <a:minorFont>
        <a:latin typeface="Georgia"/>
        <a:ea typeface="Georgia"/>
        <a:cs typeface="Georgia"/>
      </a:minorFont>
    </a:fontScheme>
    <a:fmtScheme name="New Theme">
      <a:fillStyleLst>
        <a:solidFill>
          <a:schemeClr val="phClr"/>
        </a:solidFill>
        <a:gradFill rotWithShape="1">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gradFill>
        <a:gradFill rotWithShape="1">
          <a:gsLst>
            <a:gs pos="0">
              <a:schemeClr val="phClr">
                <a:tint val="80000"/>
              </a:schemeClr>
            </a:gs>
            <a:gs pos="100000">
              <a:schemeClr val="phClr">
                <a:shade val="30000"/>
              </a:schemeClr>
            </a:gs>
          </a:gsLst>
          <a:path path="circle">
            <a:fillToRect l="50000" t="50000" r="50000" b="50000"/>
          </a:path>
        </a:gradFill>
      </a:fillStyleLst>
      <a:lnStyleLst>
        <a:ln w="12700" cap="rnd" cmpd="sng" algn="ctr">
          <a:solidFill>
            <a:schemeClr val="phClr"/>
          </a:solidFill>
          <a:prstDash val="solid"/>
        </a:ln>
        <a:ln w="12700" cap="rnd" cmpd="sng" algn="ctr">
          <a:solidFill>
            <a:schemeClr val="phClr"/>
          </a:solidFill>
          <a:prstDash val="solid"/>
        </a:ln>
        <a:ln w="12700" cap="rnd" cmpd="sng" algn="ctr">
          <a:solidFill>
            <a:schemeClr val="phClr"/>
          </a:solidFill>
          <a:prstDash val="solid"/>
        </a:ln>
      </a:lnStyleLst>
      <a:effectStyleLst>
        <a:effectStyle>
          <a:effectLst/>
          <a:scene3d>
            <a:camera prst="orthographicFront" fov="0">
              <a:rot lat="0" lon="0" rev="0"/>
            </a:camera>
            <a:lightRig rig="threePt" dir="tl"/>
          </a:scene3d>
          <a:sp3d>
            <a:bevelT w="0" h="0"/>
          </a:sp3d>
        </a:effectStyle>
        <a:effectStyle>
          <a:effectLst/>
          <a:scene3d>
            <a:camera prst="orthographicFront" fov="0">
              <a:rot lat="0" lon="0" rev="0"/>
            </a:camera>
            <a:lightRig rig="threePt" dir="tl"/>
          </a:scene3d>
          <a:sp3d>
            <a:bevelT w="0" h="0"/>
          </a:sp3d>
        </a:effectStyle>
        <a:effectStyle>
          <a:effectLst/>
          <a:scene3d>
            <a:camera prst="orthographicFront" fov="0">
              <a:rot lat="0" lon="0" rev="0"/>
            </a:camera>
            <a:lightRig rig="threePt" dir="tl"/>
          </a:scene3d>
          <a:sp3d>
            <a:bevelT w="0" h="0"/>
          </a:sp3d>
        </a:effectStyle>
      </a:effectStyleLst>
      <a:bgFillStyleLst>
        <a:solidFill>
          <a:schemeClr val="phClr"/>
        </a:solidFill>
        <a:gradFill rotWithShape="1">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gradFill>
        <a:gradFill rotWithShape="1">
          <a:gsLst>
            <a:gs pos="0">
              <a:schemeClr val="phClr">
                <a:tint val="80000"/>
              </a:schemeClr>
            </a:gs>
            <a:gs pos="100000">
              <a:schemeClr val="phClr">
                <a:shade val="3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sz="11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600"/>
        </a:defPPr>
      </a:lstStyle>
    </a:txDef>
  </a:objectDefaults>
  <a:extLst>
    <a:ext uri="{05A4C25C-085E-4340-85A3-A5531E510DB2}">
      <thm15:themeFamily xmlns:thm15="http://schemas.microsoft.com/office/thememl/2012/main" name="Blank.potx" id="{E73AFADA-38F6-4D0A-9DDD-7B5440E6AAE5}" vid="{BD078B69-F177-4B5F-864C-12A5416DA9F1}"/>
    </a:ext>
  </a:ext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Template>blank</Template>
  <Company/>
  <PresentationFormat>On-screen Show (16:9)</PresentationFormat>
  <Paragraphs>130</Paragraphs>
  <Slides>12</Slides>
  <Notes>1</Notes>
  <TotalTime>0</TotalTime>
  <HiddenSlides>0</HiddenSlides>
  <MMClips>0</MMClips>
  <ScaleCrop>0</ScaleCrop>
  <HeadingPairs>
    <vt:vector baseType="variant" size="4">
      <vt:variant>
        <vt:lpstr>Theme</vt:lpstr>
      </vt:variant>
      <vt:variant>
        <vt:i4>1</vt:i4>
      </vt:variant>
      <vt:variant>
        <vt:lpstr>Slide Titles</vt:lpstr>
      </vt:variant>
      <vt:variant>
        <vt:i4>12</vt:i4>
      </vt:variant>
    </vt:vector>
  </HeadingPairs>
  <TitlesOfParts>
    <vt:vector baseType="lpstr" size="13">
      <vt:lpstr>Blank</vt:lpstr>
      <vt:lpstr>Slide 1</vt:lpstr>
      <vt:lpstr>Índice</vt:lpstr>
      <vt:lpstr>A. Introducción: la Decisión de la CNMC</vt:lpstr>
      <vt:lpstr>B. Cronología del expediente ante CNMC </vt:lpstr>
      <vt:lpstr>C. Principales aspectos de la decisión sancionadora</vt:lpstr>
      <vt:lpstr>C. Principales aspectos de la decisión sancionadora</vt:lpstr>
      <vt:lpstr>C. Principales aspectos de la decisión sancionadora</vt:lpstr>
      <vt:lpstr>C. Principales aspectos de la decisión sancionadora</vt:lpstr>
      <vt:lpstr>C. Principales aspectos de la decisión sancionadora</vt:lpstr>
      <vt:lpstr>D. Próximos pasos</vt:lpstr>
      <vt:lpstr>E. Aspectos relevantes a considerar a futuro</vt:lpstr>
      <vt:lpstr>Slide 12</vt:lpstr>
    </vt:vector>
  </TitlesOfParts>
  <LinksUpToDate>0</LinksUpToDate>
  <SharedDoc>0</SharedDoc>
  <HyperlinksChanged>0</HyperlinksChanged>
  <Application>Aspose.Slides for .NET</Application>
  <AppVersion>18.0900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dcterms:created xsi:type="dcterms:W3CDTF">2023-01-11T11:58:52Z</dcterms:created>
  <dcterms:modified xsi:type="dcterms:W3CDTF">2023-01-11T11:58:52Z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eDOCS AutoSave">
    <vt:lpwstr>20220307092648790</vt:lpwstr>
  </property>
</Properties>
</file>