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7.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 id="2147483685" r:id="rId5"/>
    <p:sldMasterId id="2147483710" r:id="rId6"/>
    <p:sldMasterId id="2147483662" r:id="rId7"/>
    <p:sldMasterId id="2147483692" r:id="rId8"/>
    <p:sldMasterId id="2147483704" r:id="rId9"/>
    <p:sldMasterId id="2147483671" r:id="rId10"/>
    <p:sldMasterId id="2147483681" r:id="rId11"/>
  </p:sldMasterIdLst>
  <p:notesMasterIdLst>
    <p:notesMasterId r:id="rId23"/>
  </p:notesMasterIdLst>
  <p:handoutMasterIdLst>
    <p:handoutMasterId r:id="rId24"/>
  </p:handoutMasterIdLst>
  <p:sldIdLst>
    <p:sldId id="316" r:id="rId12"/>
    <p:sldId id="318" r:id="rId13"/>
    <p:sldId id="332" r:id="rId14"/>
    <p:sldId id="336" r:id="rId15"/>
    <p:sldId id="320" r:id="rId16"/>
    <p:sldId id="324" r:id="rId17"/>
    <p:sldId id="322" r:id="rId18"/>
    <p:sldId id="326" r:id="rId19"/>
    <p:sldId id="328" r:id="rId20"/>
    <p:sldId id="330" r:id="rId21"/>
    <p:sldId id="334" r:id="rId22"/>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2" userDrawn="1">
          <p15:clr>
            <a:srgbClr val="A4A3A4"/>
          </p15:clr>
        </p15:guide>
        <p15:guide id="2" pos="3840" userDrawn="1">
          <p15:clr>
            <a:srgbClr val="A4A3A4"/>
          </p15:clr>
        </p15:guide>
        <p15:guide id="3" orient="horz" pos="1502" userDrawn="1">
          <p15:clr>
            <a:srgbClr val="A4A3A4"/>
          </p15:clr>
        </p15:guide>
        <p15:guide id="4" orient="horz" pos="1706" userDrawn="1">
          <p15:clr>
            <a:srgbClr val="A4A3A4"/>
          </p15:clr>
        </p15:guide>
        <p15:guide id="5" orient="horz" pos="1933" userDrawn="1">
          <p15:clr>
            <a:srgbClr val="A4A3A4"/>
          </p15:clr>
        </p15:guide>
        <p15:guide id="6" orient="horz" pos="2183" userDrawn="1">
          <p15:clr>
            <a:srgbClr val="A4A3A4"/>
          </p15:clr>
        </p15:guide>
        <p15:guide id="7" orient="horz" pos="2387" userDrawn="1">
          <p15:clr>
            <a:srgbClr val="A4A3A4"/>
          </p15:clr>
        </p15:guide>
        <p15:guide id="8" orient="horz" pos="2614" userDrawn="1">
          <p15:clr>
            <a:srgbClr val="A4A3A4"/>
          </p15:clr>
        </p15:guide>
        <p15:guide id="9" orient="horz" pos="2840" userDrawn="1">
          <p15:clr>
            <a:srgbClr val="A4A3A4"/>
          </p15:clr>
        </p15:guide>
        <p15:guide id="10" orient="horz" pos="3067" userDrawn="1">
          <p15:clr>
            <a:srgbClr val="A4A3A4"/>
          </p15:clr>
        </p15:guide>
        <p15:guide id="11" orient="horz" pos="3294" userDrawn="1">
          <p15:clr>
            <a:srgbClr val="A4A3A4"/>
          </p15:clr>
        </p15:guide>
        <p15:guide id="12" orient="horz" pos="3521" userDrawn="1">
          <p15:clr>
            <a:srgbClr val="A4A3A4"/>
          </p15:clr>
        </p15:guide>
        <p15:guide id="13" pos="3613" userDrawn="1">
          <p15:clr>
            <a:srgbClr val="A4A3A4"/>
          </p15:clr>
        </p15:guide>
        <p15:guide id="14" pos="406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87"/>
    <a:srgbClr val="00446F"/>
    <a:srgbClr val="F15841"/>
    <a:srgbClr val="A0ABBD"/>
    <a:srgbClr val="005288"/>
    <a:srgbClr val="807F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7" autoAdjust="0"/>
  </p:normalViewPr>
  <p:slideViewPr>
    <p:cSldViewPr snapToGrid="0" showGuides="1">
      <p:cViewPr varScale="1">
        <p:scale>
          <a:sx n="106" d="100"/>
          <a:sy n="106" d="100"/>
        </p:scale>
        <p:origin x="654" y="108"/>
      </p:cViewPr>
      <p:guideLst>
        <p:guide orient="horz" pos="822"/>
        <p:guide pos="3840"/>
        <p:guide orient="horz" pos="1502"/>
        <p:guide orient="horz" pos="1706"/>
        <p:guide orient="horz" pos="1933"/>
        <p:guide orient="horz" pos="2183"/>
        <p:guide orient="horz" pos="2387"/>
        <p:guide orient="horz" pos="2614"/>
        <p:guide orient="horz" pos="2840"/>
        <p:guide orient="horz" pos="3067"/>
        <p:guide orient="horz" pos="3294"/>
        <p:guide orient="horz" pos="3521"/>
        <p:guide pos="3613"/>
        <p:guide pos="4067"/>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AB4F44D-4B7F-4476-BEDD-5A0CED9E2922}" type="datetimeFigureOut">
              <a:rPr lang="es-ES" smtClean="0"/>
              <a:t>26/04/2022</a:t>
            </a:fld>
            <a:endParaRPr lang="es-ES"/>
          </a:p>
        </p:txBody>
      </p:sp>
      <p:sp>
        <p:nvSpPr>
          <p:cNvPr id="4" name="Marcador de pie de página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EC3D124-9B09-4529-9725-9481B23A0CB6}" type="slidenum">
              <a:rPr lang="es-ES" smtClean="0"/>
              <a:t>‹Nº›</a:t>
            </a:fld>
            <a:endParaRPr lang="es-ES"/>
          </a:p>
        </p:txBody>
      </p:sp>
    </p:spTree>
    <p:extLst>
      <p:ext uri="{BB962C8B-B14F-4D97-AF65-F5344CB8AC3E}">
        <p14:creationId xmlns:p14="http://schemas.microsoft.com/office/powerpoint/2010/main" val="2190188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CF0400E-A2C1-4FF3-A48B-F3B495CC90C7}" type="datetimeFigureOut">
              <a:rPr lang="es-ES" smtClean="0"/>
              <a:t>26/04/2022</a:t>
            </a:fld>
            <a:endParaRPr lang="es-E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E6103BE-F994-4511-8B01-2634E6AD3F7D}" type="slidenum">
              <a:rPr lang="es-ES" smtClean="0"/>
              <a:t>‹Nº›</a:t>
            </a:fld>
            <a:endParaRPr lang="es-ES"/>
          </a:p>
        </p:txBody>
      </p:sp>
    </p:spTree>
    <p:extLst>
      <p:ext uri="{BB962C8B-B14F-4D97-AF65-F5344CB8AC3E}">
        <p14:creationId xmlns:p14="http://schemas.microsoft.com/office/powerpoint/2010/main" val="3231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1">
    <p:spTree>
      <p:nvGrpSpPr>
        <p:cNvPr id="1" name=""/>
        <p:cNvGrpSpPr/>
        <p:nvPr/>
      </p:nvGrpSpPr>
      <p:grpSpPr>
        <a:xfrm>
          <a:off x="0" y="0"/>
          <a:ext cx="0" cy="0"/>
          <a:chOff x="0" y="0"/>
          <a:chExt cx="0" cy="0"/>
        </a:xfrm>
      </p:grpSpPr>
      <p:sp>
        <p:nvSpPr>
          <p:cNvPr id="8" name="Marcador de posición de imagen 7"/>
          <p:cNvSpPr>
            <a:spLocks noGrp="1"/>
          </p:cNvSpPr>
          <p:nvPr>
            <p:ph type="pic" sz="quarter" idx="10"/>
          </p:nvPr>
        </p:nvSpPr>
        <p:spPr>
          <a:xfrm>
            <a:off x="0" y="0"/>
            <a:ext cx="8975726" cy="6858000"/>
          </a:xfrm>
          <a:prstGeom prst="rect">
            <a:avLst/>
          </a:prstGeom>
        </p:spPr>
        <p:txBody>
          <a:bodyPr/>
          <a:lstStyle>
            <a:lvl1pPr marL="0" indent="0" algn="ctr">
              <a:buNone/>
              <a:defRPr sz="24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a:t>Haga clic en el icono para agregar una imagen</a:t>
            </a:r>
            <a:endParaRPr lang="es-ES" dirty="0"/>
          </a:p>
        </p:txBody>
      </p:sp>
      <p:sp>
        <p:nvSpPr>
          <p:cNvPr id="2" name="Título 1"/>
          <p:cNvSpPr>
            <a:spLocks noGrp="1"/>
          </p:cNvSpPr>
          <p:nvPr>
            <p:ph type="ctrTitle" hasCustomPrompt="1"/>
          </p:nvPr>
        </p:nvSpPr>
        <p:spPr>
          <a:xfrm>
            <a:off x="9080922" y="4337332"/>
            <a:ext cx="2881312" cy="1060226"/>
          </a:xfrm>
          <a:prstGeom prst="rect">
            <a:avLst/>
          </a:prstGeom>
        </p:spPr>
        <p:txBody>
          <a:bodyPr anchor="b">
            <a:noAutofit/>
          </a:bodyPr>
          <a:lstStyle>
            <a:lvl1pPr algn="r">
              <a:defRPr sz="2000" b="1" cap="all"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LA PRESENTACIÓN</a:t>
            </a:r>
          </a:p>
        </p:txBody>
      </p:sp>
      <p:sp>
        <p:nvSpPr>
          <p:cNvPr id="3" name="Subtítulo 2"/>
          <p:cNvSpPr>
            <a:spLocks noGrp="1"/>
          </p:cNvSpPr>
          <p:nvPr>
            <p:ph type="subTitle" idx="1" hasCustomPrompt="1"/>
          </p:nvPr>
        </p:nvSpPr>
        <p:spPr>
          <a:xfrm>
            <a:off x="9080921" y="5589588"/>
            <a:ext cx="2881312" cy="355656"/>
          </a:xfrm>
          <a:prstGeom prst="rect">
            <a:avLst/>
          </a:prstGeom>
        </p:spPr>
        <p:txBody>
          <a:bodyPr anchor="b">
            <a:noAutofit/>
          </a:bodyPr>
          <a:lstStyle>
            <a:lvl1pPr marL="0" indent="0" algn="r">
              <a:buNone/>
              <a:defRPr sz="1600">
                <a:solidFill>
                  <a:srgbClr val="F1584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Subtítulo de la presentación</a:t>
            </a:r>
          </a:p>
        </p:txBody>
      </p:sp>
      <p:pic>
        <p:nvPicPr>
          <p:cNvPr id="5" name="Imagen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96450" y="5950145"/>
            <a:ext cx="2541007" cy="907659"/>
          </a:xfrm>
          <a:prstGeom prst="rect">
            <a:avLst/>
          </a:prstGeom>
        </p:spPr>
      </p:pic>
    </p:spTree>
    <p:extLst>
      <p:ext uri="{BB962C8B-B14F-4D97-AF65-F5344CB8AC3E}">
        <p14:creationId xmlns:p14="http://schemas.microsoft.com/office/powerpoint/2010/main" val="2042536355"/>
      </p:ext>
    </p:extLst>
  </p:cSld>
  <p:clrMapOvr>
    <a:masterClrMapping/>
  </p:clrMapOvr>
  <p:extLst>
    <p:ext uri="{DCECCB84-F9BA-43D5-87BE-67443E8EF086}">
      <p15:sldGuideLst xmlns:p15="http://schemas.microsoft.com/office/powerpoint/2012/main">
        <p15:guide id="1" orient="horz" pos="3521">
          <p15:clr>
            <a:srgbClr val="FBAE40"/>
          </p15:clr>
        </p15:guide>
        <p15:guide id="2" pos="5654">
          <p15:clr>
            <a:srgbClr val="FBAE40"/>
          </p15:clr>
        </p15:guide>
        <p15:guide id="3" pos="7469">
          <p15:clr>
            <a:srgbClr val="FBAE40"/>
          </p15:clr>
        </p15:guide>
        <p15:guide id="4" orient="horz" pos="4320">
          <p15:clr>
            <a:srgbClr val="FBAE40"/>
          </p15:clr>
        </p15:guide>
        <p15:guide id="5" pos="211">
          <p15:clr>
            <a:srgbClr val="FBAE40"/>
          </p15:clr>
        </p15:guide>
        <p15:guide id="6" orient="horz" pos="340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ítulo 1">
    <p:spTree>
      <p:nvGrpSpPr>
        <p:cNvPr id="1" name=""/>
        <p:cNvGrpSpPr/>
        <p:nvPr/>
      </p:nvGrpSpPr>
      <p:grpSpPr>
        <a:xfrm>
          <a:off x="0" y="0"/>
          <a:ext cx="0" cy="0"/>
          <a:chOff x="0" y="0"/>
          <a:chExt cx="0" cy="0"/>
        </a:xfrm>
      </p:grpSpPr>
      <p:sp>
        <p:nvSpPr>
          <p:cNvPr id="8" name="Marcador de posición de imagen 7"/>
          <p:cNvSpPr>
            <a:spLocks noGrp="1"/>
          </p:cNvSpPr>
          <p:nvPr>
            <p:ph type="pic" sz="quarter" idx="10"/>
          </p:nvPr>
        </p:nvSpPr>
        <p:spPr>
          <a:xfrm>
            <a:off x="0" y="0"/>
            <a:ext cx="12192000" cy="6858000"/>
          </a:xfrm>
          <a:prstGeom prst="rect">
            <a:avLst/>
          </a:prstGeom>
        </p:spPr>
        <p:txBody>
          <a:bodyPr/>
          <a:lstStyle>
            <a:lvl1pPr marL="0" indent="0" algn="ctr">
              <a:buNone/>
              <a:defRPr sz="24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a:t>Haga clic en el icono para agregar una imagen</a:t>
            </a:r>
            <a:endParaRPr lang="es-ES" dirty="0"/>
          </a:p>
        </p:txBody>
      </p:sp>
      <p:sp>
        <p:nvSpPr>
          <p:cNvPr id="2" name="Título 1"/>
          <p:cNvSpPr>
            <a:spLocks noGrp="1"/>
          </p:cNvSpPr>
          <p:nvPr>
            <p:ph type="ctrTitle" hasCustomPrompt="1"/>
          </p:nvPr>
        </p:nvSpPr>
        <p:spPr>
          <a:xfrm>
            <a:off x="1286196" y="2748017"/>
            <a:ext cx="2881312" cy="991812"/>
          </a:xfrm>
          <a:prstGeom prst="rect">
            <a:avLst/>
          </a:prstGeom>
        </p:spPr>
        <p:txBody>
          <a:bodyPr anchor="b">
            <a:noAutofit/>
          </a:bodyPr>
          <a:lstStyle>
            <a:lvl1pPr algn="l">
              <a:defRPr sz="2800" b="1"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la Presentación</a:t>
            </a:r>
          </a:p>
        </p:txBody>
      </p:sp>
      <p:sp>
        <p:nvSpPr>
          <p:cNvPr id="3" name="Subtítulo 2"/>
          <p:cNvSpPr>
            <a:spLocks noGrp="1"/>
          </p:cNvSpPr>
          <p:nvPr>
            <p:ph type="subTitle" idx="1" hasCustomPrompt="1"/>
          </p:nvPr>
        </p:nvSpPr>
        <p:spPr>
          <a:xfrm>
            <a:off x="1286195" y="3819727"/>
            <a:ext cx="2881312" cy="332706"/>
          </a:xfrm>
          <a:prstGeom prst="rect">
            <a:avLst/>
          </a:prstGeom>
        </p:spPr>
        <p:txBody>
          <a:bodyPr anchor="b">
            <a:noAutofit/>
          </a:bodyPr>
          <a:lstStyle>
            <a:lvl1pPr marL="0" indent="0" algn="l">
              <a:buNone/>
              <a:defRPr sz="1600">
                <a:solidFill>
                  <a:srgbClr val="F1584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Subtítulo de la presentación</a:t>
            </a:r>
          </a:p>
        </p:txBody>
      </p:sp>
    </p:spTree>
    <p:extLst>
      <p:ext uri="{BB962C8B-B14F-4D97-AF65-F5344CB8AC3E}">
        <p14:creationId xmlns:p14="http://schemas.microsoft.com/office/powerpoint/2010/main" val="3907680647"/>
      </p:ext>
    </p:extLst>
  </p:cSld>
  <p:clrMapOvr>
    <a:masterClrMapping/>
  </p:clrMapOvr>
  <p:extLst>
    <p:ext uri="{DCECCB84-F9BA-43D5-87BE-67443E8EF086}">
      <p15:sldGuideLst xmlns:p15="http://schemas.microsoft.com/office/powerpoint/2012/main">
        <p15:guide id="1" orient="horz" pos="3521">
          <p15:clr>
            <a:srgbClr val="FBAE40"/>
          </p15:clr>
        </p15:guide>
        <p15:guide id="2" pos="5654">
          <p15:clr>
            <a:srgbClr val="FBAE40"/>
          </p15:clr>
        </p15:guide>
        <p15:guide id="3" pos="7469">
          <p15:clr>
            <a:srgbClr val="FBAE40"/>
          </p15:clr>
        </p15:guide>
        <p15:guide id="4" orient="horz" pos="4320">
          <p15:clr>
            <a:srgbClr val="FBAE40"/>
          </p15:clr>
        </p15:guide>
        <p15:guide id="5" pos="211">
          <p15:clr>
            <a:srgbClr val="FBAE40"/>
          </p15:clr>
        </p15:guide>
        <p15:guide id="6" orient="horz" pos="340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sp>
        <p:nvSpPr>
          <p:cNvPr id="8" name="Marcador de posición de imagen 7"/>
          <p:cNvSpPr>
            <a:spLocks noGrp="1"/>
          </p:cNvSpPr>
          <p:nvPr>
            <p:ph type="pic" sz="quarter" idx="10"/>
          </p:nvPr>
        </p:nvSpPr>
        <p:spPr>
          <a:xfrm>
            <a:off x="7808495" y="0"/>
            <a:ext cx="4383505" cy="6858000"/>
          </a:xfrm>
          <a:custGeom>
            <a:avLst/>
            <a:gdLst>
              <a:gd name="connsiteX0" fmla="*/ 0 w 4383505"/>
              <a:gd name="connsiteY0" fmla="*/ 0 h 6858000"/>
              <a:gd name="connsiteX1" fmla="*/ 4383505 w 4383505"/>
              <a:gd name="connsiteY1" fmla="*/ 0 h 6858000"/>
              <a:gd name="connsiteX2" fmla="*/ 4383505 w 4383505"/>
              <a:gd name="connsiteY2" fmla="*/ 6858000 h 6858000"/>
              <a:gd name="connsiteX3" fmla="*/ 0 w 4383505"/>
              <a:gd name="connsiteY3" fmla="*/ 6858000 h 6858000"/>
              <a:gd name="connsiteX4" fmla="*/ 0 w 4383505"/>
              <a:gd name="connsiteY4" fmla="*/ 0 h 6858000"/>
              <a:gd name="connsiteX0" fmla="*/ 0 w 4383505"/>
              <a:gd name="connsiteY0" fmla="*/ 0 h 6858000"/>
              <a:gd name="connsiteX1" fmla="*/ 4383505 w 4383505"/>
              <a:gd name="connsiteY1" fmla="*/ 0 h 6858000"/>
              <a:gd name="connsiteX2" fmla="*/ 4383505 w 4383505"/>
              <a:gd name="connsiteY2" fmla="*/ 6858000 h 6858000"/>
              <a:gd name="connsiteX3" fmla="*/ 1203158 w 4383505"/>
              <a:gd name="connsiteY3" fmla="*/ 6858000 h 6858000"/>
              <a:gd name="connsiteX4" fmla="*/ 0 w 438350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3505" h="6858000">
                <a:moveTo>
                  <a:pt x="0" y="0"/>
                </a:moveTo>
                <a:lnTo>
                  <a:pt x="4383505" y="0"/>
                </a:lnTo>
                <a:lnTo>
                  <a:pt x="4383505" y="6858000"/>
                </a:lnTo>
                <a:lnTo>
                  <a:pt x="1203158" y="6858000"/>
                </a:lnTo>
                <a:lnTo>
                  <a:pt x="0" y="0"/>
                </a:lnTo>
                <a:close/>
              </a:path>
            </a:pathLst>
          </a:custGeom>
        </p:spPr>
        <p:txBody>
          <a:bodyPr/>
          <a:lstStyle/>
          <a:p>
            <a:endParaRPr lang="es-ES"/>
          </a:p>
        </p:txBody>
      </p:sp>
    </p:spTree>
    <p:extLst>
      <p:ext uri="{BB962C8B-B14F-4D97-AF65-F5344CB8AC3E}">
        <p14:creationId xmlns:p14="http://schemas.microsoft.com/office/powerpoint/2010/main" val="388086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ice 1">
    <p:spTree>
      <p:nvGrpSpPr>
        <p:cNvPr id="1" name=""/>
        <p:cNvGrpSpPr/>
        <p:nvPr/>
      </p:nvGrpSpPr>
      <p:grpSpPr>
        <a:xfrm>
          <a:off x="0" y="0"/>
          <a:ext cx="0" cy="0"/>
          <a:chOff x="0" y="0"/>
          <a:chExt cx="0" cy="0"/>
        </a:xfrm>
      </p:grpSpPr>
      <p:cxnSp>
        <p:nvCxnSpPr>
          <p:cNvPr id="5" name="Conector recto 4"/>
          <p:cNvCxnSpPr/>
          <p:nvPr userDrawn="1"/>
        </p:nvCxnSpPr>
        <p:spPr>
          <a:xfrm flipV="1">
            <a:off x="699118" y="2708275"/>
            <a:ext cx="0" cy="3236970"/>
          </a:xfrm>
          <a:prstGeom prst="line">
            <a:avLst/>
          </a:prstGeom>
          <a:ln w="12700">
            <a:solidFill>
              <a:srgbClr val="005288"/>
            </a:solidFill>
          </a:ln>
        </p:spPr>
        <p:style>
          <a:lnRef idx="1">
            <a:schemeClr val="accent1"/>
          </a:lnRef>
          <a:fillRef idx="0">
            <a:schemeClr val="accent1"/>
          </a:fillRef>
          <a:effectRef idx="0">
            <a:schemeClr val="accent1"/>
          </a:effectRef>
          <a:fontRef idx="minor">
            <a:schemeClr val="tx1"/>
          </a:fontRef>
        </p:style>
      </p:cxnSp>
      <p:sp>
        <p:nvSpPr>
          <p:cNvPr id="11" name="Marcador de texto 15"/>
          <p:cNvSpPr>
            <a:spLocks noGrp="1"/>
          </p:cNvSpPr>
          <p:nvPr>
            <p:ph type="body" sz="quarter" idx="15" hasCustomPrompt="1"/>
          </p:nvPr>
        </p:nvSpPr>
        <p:spPr>
          <a:xfrm>
            <a:off x="1055688" y="2708275"/>
            <a:ext cx="8640762" cy="3241675"/>
          </a:xfrm>
          <a:prstGeom prst="rect">
            <a:avLst/>
          </a:prstGeom>
        </p:spPr>
        <p:txBody>
          <a:bodyPr>
            <a:normAutofit/>
          </a:bodyPr>
          <a:lstStyle>
            <a:lvl1pPr marL="285750" indent="-285750" algn="l">
              <a:buFont typeface="Wingdings" panose="05000000000000000000" pitchFamily="2" charset="2"/>
              <a:buChar char="§"/>
              <a:defRPr lang="es-ES" sz="14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lgn="l">
              <a:buFont typeface="Wingdings" panose="05000000000000000000" pitchFamily="2" charset="2"/>
              <a:buChar char="§"/>
              <a:defRPr lang="es-ES" sz="1200" b="0" smtClean="0">
                <a:solidFill>
                  <a:srgbClr val="005288"/>
                </a:solidFill>
                <a:latin typeface="Tahoma" panose="020B0604030504040204" pitchFamily="34" charset="0"/>
                <a:ea typeface="Tahoma" panose="020B0604030504040204" pitchFamily="34" charset="0"/>
                <a:cs typeface="Tahoma" panose="020B0604030504040204" pitchFamily="34" charset="0"/>
              </a:defRPr>
            </a:lvl2pPr>
            <a:lvl3pPr marL="1257300" indent="-342900" algn="l">
              <a:buFont typeface="Wingdings" panose="05000000000000000000" pitchFamily="2" charset="2"/>
              <a:buChar char="§"/>
              <a:defRPr lang="es-ES" sz="1100" b="0" smtClean="0">
                <a:solidFill>
                  <a:srgbClr val="005288"/>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Editar texto de diapositiva</a:t>
            </a:r>
          </a:p>
          <a:p>
            <a:pPr lvl="1"/>
            <a:r>
              <a:rPr lang="es-ES" dirty="0"/>
              <a:t>Segundo nivel</a:t>
            </a:r>
          </a:p>
          <a:p>
            <a:pPr lvl="2"/>
            <a:r>
              <a:rPr lang="es-ES" dirty="0"/>
              <a:t>Tercer nivel</a:t>
            </a:r>
          </a:p>
        </p:txBody>
      </p:sp>
    </p:spTree>
    <p:extLst>
      <p:ext uri="{BB962C8B-B14F-4D97-AF65-F5344CB8AC3E}">
        <p14:creationId xmlns:p14="http://schemas.microsoft.com/office/powerpoint/2010/main" val="1297702527"/>
      </p:ext>
    </p:extLst>
  </p:cSld>
  <p:clrMapOvr>
    <a:masterClrMapping/>
  </p:clrMapOvr>
  <p:extLst>
    <p:ext uri="{DCECCB84-F9BA-43D5-87BE-67443E8EF086}">
      <p15:sldGuideLst xmlns:p15="http://schemas.microsoft.com/office/powerpoint/2012/main">
        <p15:guide id="3" pos="7469">
          <p15:clr>
            <a:srgbClr val="FBAE40"/>
          </p15:clr>
        </p15:guide>
        <p15:guide id="4" orient="horz" pos="4320">
          <p15:clr>
            <a:srgbClr val="FBAE40"/>
          </p15:clr>
        </p15:guide>
        <p15:guide id="5" pos="211">
          <p15:clr>
            <a:srgbClr val="FBAE40"/>
          </p15:clr>
        </p15:guide>
        <p15:guide id="6" orient="horz" pos="1706" userDrawn="1">
          <p15:clr>
            <a:srgbClr val="FBAE40"/>
          </p15:clr>
        </p15:guide>
        <p15:guide id="7" pos="66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Tree>
    <p:extLst>
      <p:ext uri="{BB962C8B-B14F-4D97-AF65-F5344CB8AC3E}">
        <p14:creationId xmlns:p14="http://schemas.microsoft.com/office/powerpoint/2010/main" val="68352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8" name="Marcador de posición de imagen 7"/>
          <p:cNvSpPr>
            <a:spLocks noGrp="1"/>
          </p:cNvSpPr>
          <p:nvPr>
            <p:ph type="pic" sz="quarter" idx="10"/>
          </p:nvPr>
        </p:nvSpPr>
        <p:spPr>
          <a:xfrm>
            <a:off x="7808495" y="0"/>
            <a:ext cx="4383505" cy="6858000"/>
          </a:xfrm>
          <a:custGeom>
            <a:avLst/>
            <a:gdLst>
              <a:gd name="connsiteX0" fmla="*/ 0 w 4383505"/>
              <a:gd name="connsiteY0" fmla="*/ 0 h 6858000"/>
              <a:gd name="connsiteX1" fmla="*/ 4383505 w 4383505"/>
              <a:gd name="connsiteY1" fmla="*/ 0 h 6858000"/>
              <a:gd name="connsiteX2" fmla="*/ 4383505 w 4383505"/>
              <a:gd name="connsiteY2" fmla="*/ 6858000 h 6858000"/>
              <a:gd name="connsiteX3" fmla="*/ 0 w 4383505"/>
              <a:gd name="connsiteY3" fmla="*/ 6858000 h 6858000"/>
              <a:gd name="connsiteX4" fmla="*/ 0 w 4383505"/>
              <a:gd name="connsiteY4" fmla="*/ 0 h 6858000"/>
              <a:gd name="connsiteX0" fmla="*/ 0 w 4383505"/>
              <a:gd name="connsiteY0" fmla="*/ 0 h 6858000"/>
              <a:gd name="connsiteX1" fmla="*/ 4383505 w 4383505"/>
              <a:gd name="connsiteY1" fmla="*/ 0 h 6858000"/>
              <a:gd name="connsiteX2" fmla="*/ 4383505 w 4383505"/>
              <a:gd name="connsiteY2" fmla="*/ 6858000 h 6858000"/>
              <a:gd name="connsiteX3" fmla="*/ 1203158 w 4383505"/>
              <a:gd name="connsiteY3" fmla="*/ 6858000 h 6858000"/>
              <a:gd name="connsiteX4" fmla="*/ 0 w 438350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3505" h="6858000">
                <a:moveTo>
                  <a:pt x="0" y="0"/>
                </a:moveTo>
                <a:lnTo>
                  <a:pt x="4383505" y="0"/>
                </a:lnTo>
                <a:lnTo>
                  <a:pt x="4383505" y="6858000"/>
                </a:lnTo>
                <a:lnTo>
                  <a:pt x="1203158" y="6858000"/>
                </a:lnTo>
                <a:lnTo>
                  <a:pt x="0" y="0"/>
                </a:lnTo>
                <a:close/>
              </a:path>
            </a:pathLst>
          </a:custGeom>
        </p:spPr>
        <p:txBody>
          <a:bodyPr/>
          <a:lstStyle/>
          <a:p>
            <a:endParaRPr lang="es-ES"/>
          </a:p>
        </p:txBody>
      </p:sp>
    </p:spTree>
    <p:extLst>
      <p:ext uri="{BB962C8B-B14F-4D97-AF65-F5344CB8AC3E}">
        <p14:creationId xmlns:p14="http://schemas.microsoft.com/office/powerpoint/2010/main" val="2181807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completa">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completa</a:t>
            </a:r>
          </a:p>
        </p:txBody>
      </p:sp>
      <p:sp>
        <p:nvSpPr>
          <p:cNvPr id="14" name="Marcador de número de diapositiva 13"/>
          <p:cNvSpPr>
            <a:spLocks noGrp="1"/>
          </p:cNvSpPr>
          <p:nvPr>
            <p:ph type="sldNum" sz="quarter" idx="14"/>
          </p:nvPr>
        </p:nvSpPr>
        <p:spPr/>
        <p:txBody>
          <a:bodyPr/>
          <a:lstStyle/>
          <a:p>
            <a:fld id="{9548F17B-DADE-4462-A4D6-C936256C29A4}" type="slidenum">
              <a:rPr lang="es-ES" smtClean="0"/>
              <a:pPr/>
              <a:t>‹Nº›</a:t>
            </a:fld>
            <a:endParaRPr lang="es-ES" dirty="0"/>
          </a:p>
        </p:txBody>
      </p:sp>
      <p:sp>
        <p:nvSpPr>
          <p:cNvPr id="6" name="Marcador de texto 15"/>
          <p:cNvSpPr>
            <a:spLocks noGrp="1"/>
          </p:cNvSpPr>
          <p:nvPr>
            <p:ph type="body" sz="quarter" idx="16"/>
          </p:nvPr>
        </p:nvSpPr>
        <p:spPr>
          <a:xfrm>
            <a:off x="703870" y="1857523"/>
            <a:ext cx="10792805" cy="4271816"/>
          </a:xfrm>
          <a:prstGeom prst="rect">
            <a:avLst/>
          </a:prstGeom>
        </p:spPr>
        <p:txBody>
          <a:bodyPr>
            <a:normAutofit/>
          </a:bodyPr>
          <a:lstStyle>
            <a:lvl1pPr marL="0" indent="0" algn="just">
              <a:lnSpc>
                <a:spcPct val="100000"/>
              </a:lnSpc>
              <a:spcAft>
                <a:spcPts val="600"/>
              </a:spcAft>
              <a:buClr>
                <a:schemeClr val="tx1"/>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endParaRPr lang="es-ES" dirty="0"/>
          </a:p>
        </p:txBody>
      </p:sp>
      <p:sp>
        <p:nvSpPr>
          <p:cNvPr id="4" name="Marcador de texto 3"/>
          <p:cNvSpPr>
            <a:spLocks noGrp="1"/>
          </p:cNvSpPr>
          <p:nvPr>
            <p:ph type="body" sz="quarter" idx="17" hasCustomPrompt="1"/>
          </p:nvPr>
        </p:nvSpPr>
        <p:spPr>
          <a:xfrm>
            <a:off x="695325" y="1393690"/>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2288685082"/>
      </p:ext>
    </p:extLst>
  </p:cSld>
  <p:clrMapOvr>
    <a:masterClrMapping/>
  </p:clrMapOvr>
  <p:extLst>
    <p:ext uri="{DCECCB84-F9BA-43D5-87BE-67443E8EF086}">
      <p15:sldGuideLst xmlns:p15="http://schemas.microsoft.com/office/powerpoint/2012/main">
        <p15:guide id="1" orient="horz" pos="3974" userDrawn="1">
          <p15:clr>
            <a:srgbClr val="FBAE40"/>
          </p15:clr>
        </p15:guide>
        <p15:guide id="2" pos="7242" userDrawn="1">
          <p15:clr>
            <a:srgbClr val="FBAE40"/>
          </p15:clr>
        </p15:guide>
        <p15:guide id="3" pos="438" userDrawn="1">
          <p15:clr>
            <a:srgbClr val="FBAE40"/>
          </p15:clr>
        </p15:guide>
        <p15:guide id="4" orient="horz" pos="4133" userDrawn="1">
          <p15:clr>
            <a:srgbClr val="FBAE40"/>
          </p15:clr>
        </p15:guide>
        <p15:guide id="5" orient="horz" pos="3861" userDrawn="1">
          <p15:clr>
            <a:srgbClr val="FBAE40"/>
          </p15:clr>
        </p15:guide>
        <p15:guide id="6" orient="horz" pos="799" userDrawn="1">
          <p15:clr>
            <a:srgbClr val="FBAE40"/>
          </p15:clr>
        </p15:guide>
        <p15:guide id="7" orient="horz" pos="102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completa sobre imagen">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7175353"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a:t>
            </a:r>
            <a:r>
              <a:rPr lang="es-ES" dirty="0" err="1"/>
              <a:t>coN</a:t>
            </a:r>
            <a:r>
              <a:rPr lang="es-ES" dirty="0"/>
              <a:t> IMAGEN LATERAL</a:t>
            </a:r>
          </a:p>
        </p:txBody>
      </p:sp>
      <p:sp>
        <p:nvSpPr>
          <p:cNvPr id="5" name="Marcador de número de diapositiva 4"/>
          <p:cNvSpPr>
            <a:spLocks noGrp="1"/>
          </p:cNvSpPr>
          <p:nvPr>
            <p:ph type="sldNum" sz="quarter" idx="15"/>
          </p:nvPr>
        </p:nvSpPr>
        <p:spPr/>
        <p:txBody>
          <a:bodyPr/>
          <a:lstStyle/>
          <a:p>
            <a:fld id="{9548F17B-DADE-4462-A4D6-C936256C29A4}" type="slidenum">
              <a:rPr lang="es-ES" smtClean="0"/>
              <a:pPr/>
              <a:t>‹Nº›</a:t>
            </a:fld>
            <a:endParaRPr lang="es-ES" dirty="0"/>
          </a:p>
        </p:txBody>
      </p:sp>
      <p:sp>
        <p:nvSpPr>
          <p:cNvPr id="8" name="Marcador de texto 15"/>
          <p:cNvSpPr>
            <a:spLocks noGrp="1"/>
          </p:cNvSpPr>
          <p:nvPr>
            <p:ph type="body" sz="quarter" idx="16" hasCustomPrompt="1"/>
          </p:nvPr>
        </p:nvSpPr>
        <p:spPr>
          <a:xfrm>
            <a:off x="703870" y="1857523"/>
            <a:ext cx="7166807" cy="4271816"/>
          </a:xfrm>
          <a:prstGeom prst="rect">
            <a:avLst/>
          </a:prstGeom>
        </p:spPr>
        <p:txBody>
          <a:bodyPr>
            <a:normAutofit/>
          </a:bodyPr>
          <a:lstStyle>
            <a:lvl1pPr marL="0" indent="0" algn="just">
              <a:lnSpc>
                <a:spcPct val="100000"/>
              </a:lnSpc>
              <a:spcAft>
                <a:spcPts val="600"/>
              </a:spcAft>
              <a:buClr>
                <a:srgbClr val="005487"/>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rgbClr val="005487"/>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rgbClr val="005487"/>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a:p>
            <a:pPr lvl="1"/>
            <a:r>
              <a:rPr lang="es-ES" dirty="0"/>
              <a:t>Segundo nivel</a:t>
            </a:r>
          </a:p>
          <a:p>
            <a:pPr lvl="2"/>
            <a:r>
              <a:rPr lang="es-ES" dirty="0"/>
              <a:t>Tercer nivel</a:t>
            </a:r>
          </a:p>
        </p:txBody>
      </p:sp>
      <p:sp>
        <p:nvSpPr>
          <p:cNvPr id="12" name="Marcador de posición de imagen 7"/>
          <p:cNvSpPr>
            <a:spLocks noGrp="1"/>
          </p:cNvSpPr>
          <p:nvPr>
            <p:ph type="pic" sz="quarter" idx="10"/>
          </p:nvPr>
        </p:nvSpPr>
        <p:spPr>
          <a:xfrm>
            <a:off x="8340695" y="0"/>
            <a:ext cx="3155980" cy="6129338"/>
          </a:xfrm>
          <a:prstGeom prst="rect">
            <a:avLst/>
          </a:prstGeom>
        </p:spPr>
        <p:txBody>
          <a:bodyPr/>
          <a:lstStyle>
            <a:lvl1pPr marL="0" indent="0" algn="ctr">
              <a:buNone/>
              <a:defRPr sz="20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10" name="Marcador de texto 3"/>
          <p:cNvSpPr>
            <a:spLocks noGrp="1"/>
          </p:cNvSpPr>
          <p:nvPr>
            <p:ph type="body" sz="quarter" idx="17" hasCustomPrompt="1"/>
          </p:nvPr>
        </p:nvSpPr>
        <p:spPr>
          <a:xfrm>
            <a:off x="695325" y="1393690"/>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1680492200"/>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8" orient="horz" pos="2047" userDrawn="1">
          <p15:clr>
            <a:srgbClr val="FBAE40"/>
          </p15:clr>
        </p15:guide>
        <p15:guide id="9"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completa imagen inferior">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con imagen inferior</a:t>
            </a:r>
          </a:p>
        </p:txBody>
      </p:sp>
      <p:sp>
        <p:nvSpPr>
          <p:cNvPr id="5" name="Marcador de número de diapositiva 4"/>
          <p:cNvSpPr>
            <a:spLocks noGrp="1"/>
          </p:cNvSpPr>
          <p:nvPr>
            <p:ph type="sldNum" sz="quarter" idx="15"/>
          </p:nvPr>
        </p:nvSpPr>
        <p:spPr/>
        <p:txBody>
          <a:bodyPr/>
          <a:lstStyle/>
          <a:p>
            <a:fld id="{9548F17B-DADE-4462-A4D6-C936256C29A4}" type="slidenum">
              <a:rPr lang="es-ES" smtClean="0"/>
              <a:pPr/>
              <a:t>‹Nº›</a:t>
            </a:fld>
            <a:endParaRPr lang="es-ES" dirty="0"/>
          </a:p>
        </p:txBody>
      </p:sp>
      <p:sp>
        <p:nvSpPr>
          <p:cNvPr id="12" name="Marcador de posición de imagen 7"/>
          <p:cNvSpPr>
            <a:spLocks noGrp="1"/>
          </p:cNvSpPr>
          <p:nvPr>
            <p:ph type="pic" sz="quarter" idx="10"/>
          </p:nvPr>
        </p:nvSpPr>
        <p:spPr>
          <a:xfrm>
            <a:off x="695324" y="4508500"/>
            <a:ext cx="11496675" cy="1620837"/>
          </a:xfrm>
          <a:prstGeom prst="rect">
            <a:avLst/>
          </a:prstGeom>
        </p:spPr>
        <p:txBody>
          <a:bodyPr/>
          <a:lstStyle>
            <a:lvl1pPr marL="0" indent="0" algn="ctr">
              <a:buNone/>
              <a:defRPr sz="20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7" name="Marcador de texto 15"/>
          <p:cNvSpPr>
            <a:spLocks noGrp="1"/>
          </p:cNvSpPr>
          <p:nvPr>
            <p:ph type="body" sz="quarter" idx="16" hasCustomPrompt="1"/>
          </p:nvPr>
        </p:nvSpPr>
        <p:spPr>
          <a:xfrm>
            <a:off x="703870" y="1857523"/>
            <a:ext cx="10792805" cy="2465985"/>
          </a:xfrm>
          <a:prstGeom prst="rect">
            <a:avLst/>
          </a:prstGeom>
        </p:spPr>
        <p:txBody>
          <a:bodyPr>
            <a:normAutofit/>
          </a:bodyPr>
          <a:lstStyle>
            <a:lvl1pPr marL="0" indent="0" algn="just">
              <a:lnSpc>
                <a:spcPct val="100000"/>
              </a:lnSpc>
              <a:spcAft>
                <a:spcPts val="600"/>
              </a:spcAft>
              <a:buClr>
                <a:schemeClr val="tx1"/>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a:p>
            <a:pPr lvl="1"/>
            <a:r>
              <a:rPr lang="es-ES" dirty="0"/>
              <a:t>Segundo nivel</a:t>
            </a:r>
          </a:p>
          <a:p>
            <a:pPr lvl="2"/>
            <a:r>
              <a:rPr lang="es-ES" dirty="0"/>
              <a:t>Tercer nivel</a:t>
            </a:r>
          </a:p>
        </p:txBody>
      </p:sp>
      <p:sp>
        <p:nvSpPr>
          <p:cNvPr id="8" name="Marcador de texto 3"/>
          <p:cNvSpPr>
            <a:spLocks noGrp="1"/>
          </p:cNvSpPr>
          <p:nvPr>
            <p:ph type="body" sz="quarter" idx="17" hasCustomPrompt="1"/>
          </p:nvPr>
        </p:nvSpPr>
        <p:spPr>
          <a:xfrm>
            <a:off x="695325" y="1393690"/>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3958266361"/>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8" orient="horz" pos="2840" userDrawn="1">
          <p15:clr>
            <a:srgbClr val="FBAE40"/>
          </p15:clr>
        </p15:guide>
        <p15:guide id="9" orient="horz" pos="272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as 50%">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En dos columnas 50%</a:t>
            </a:r>
          </a:p>
        </p:txBody>
      </p:sp>
      <p:cxnSp>
        <p:nvCxnSpPr>
          <p:cNvPr id="11" name="Conector recto 10"/>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p:cNvSpPr>
            <a:spLocks noGrp="1"/>
          </p:cNvSpPr>
          <p:nvPr>
            <p:ph type="sldNum" sz="quarter" idx="15"/>
          </p:nvPr>
        </p:nvSpPr>
        <p:spPr/>
        <p:txBody>
          <a:bodyPr/>
          <a:lstStyle/>
          <a:p>
            <a:fld id="{9548F17B-DADE-4462-A4D6-C936256C29A4}" type="slidenum">
              <a:rPr lang="es-ES" smtClean="0"/>
              <a:pPr/>
              <a:t>‹Nº›</a:t>
            </a:fld>
            <a:endParaRPr lang="es-ES" dirty="0"/>
          </a:p>
        </p:txBody>
      </p:sp>
      <p:sp>
        <p:nvSpPr>
          <p:cNvPr id="8" name="Marcador de texto 15"/>
          <p:cNvSpPr>
            <a:spLocks noGrp="1"/>
          </p:cNvSpPr>
          <p:nvPr>
            <p:ph type="body" sz="quarter" idx="18" hasCustomPrompt="1"/>
          </p:nvPr>
        </p:nvSpPr>
        <p:spPr>
          <a:xfrm>
            <a:off x="703870" y="1857523"/>
            <a:ext cx="5212743" cy="4271815"/>
          </a:xfrm>
          <a:prstGeom prst="rect">
            <a:avLst/>
          </a:prstGeom>
        </p:spPr>
        <p:txBody>
          <a:bodyPr>
            <a:normAutofit/>
          </a:bodyPr>
          <a:lstStyle>
            <a:lvl1pPr marL="0" indent="0" algn="just">
              <a:lnSpc>
                <a:spcPct val="100000"/>
              </a:lnSpc>
              <a:spcAft>
                <a:spcPts val="600"/>
              </a:spcAft>
              <a:buClr>
                <a:schemeClr val="tx1"/>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a:p>
            <a:pPr lvl="1"/>
            <a:r>
              <a:rPr lang="es-ES" dirty="0"/>
              <a:t>Segundo nivel</a:t>
            </a:r>
          </a:p>
          <a:p>
            <a:pPr lvl="2"/>
            <a:r>
              <a:rPr lang="es-ES" dirty="0"/>
              <a:t>Tercer nivel</a:t>
            </a:r>
          </a:p>
        </p:txBody>
      </p:sp>
      <p:sp>
        <p:nvSpPr>
          <p:cNvPr id="13" name="Marcador de texto 15"/>
          <p:cNvSpPr>
            <a:spLocks noGrp="1"/>
          </p:cNvSpPr>
          <p:nvPr>
            <p:ph type="body" sz="quarter" idx="19" hasCustomPrompt="1"/>
          </p:nvPr>
        </p:nvSpPr>
        <p:spPr>
          <a:xfrm>
            <a:off x="6283932" y="1857522"/>
            <a:ext cx="5212743" cy="4271815"/>
          </a:xfrm>
          <a:prstGeom prst="rect">
            <a:avLst/>
          </a:prstGeom>
        </p:spPr>
        <p:txBody>
          <a:bodyPr>
            <a:normAutofit/>
          </a:bodyPr>
          <a:lstStyle>
            <a:lvl1pPr marL="0" indent="0" algn="just">
              <a:lnSpc>
                <a:spcPct val="100000"/>
              </a:lnSpc>
              <a:spcAft>
                <a:spcPts val="600"/>
              </a:spcAft>
              <a:buClr>
                <a:schemeClr val="tx1"/>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a:p>
            <a:pPr lvl="1"/>
            <a:r>
              <a:rPr lang="es-ES" dirty="0"/>
              <a:t>Segundo nivel</a:t>
            </a:r>
          </a:p>
          <a:p>
            <a:pPr lvl="2"/>
            <a:r>
              <a:rPr lang="es-ES" dirty="0"/>
              <a:t>Tercer nivel</a:t>
            </a:r>
          </a:p>
        </p:txBody>
      </p:sp>
      <p:sp>
        <p:nvSpPr>
          <p:cNvPr id="10" name="Marcador de texto 3"/>
          <p:cNvSpPr>
            <a:spLocks noGrp="1"/>
          </p:cNvSpPr>
          <p:nvPr>
            <p:ph type="body" sz="quarter" idx="17" hasCustomPrompt="1"/>
          </p:nvPr>
        </p:nvSpPr>
        <p:spPr>
          <a:xfrm>
            <a:off x="695325" y="1393690"/>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
        <p:nvSpPr>
          <p:cNvPr id="14" name="Marcador de texto 3"/>
          <p:cNvSpPr>
            <a:spLocks noGrp="1"/>
          </p:cNvSpPr>
          <p:nvPr>
            <p:ph type="body" sz="quarter" idx="20" hasCustomPrompt="1"/>
          </p:nvPr>
        </p:nvSpPr>
        <p:spPr>
          <a:xfrm>
            <a:off x="6283932" y="1393687"/>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1607973110"/>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8" pos="3840" userDrawn="1">
          <p15:clr>
            <a:srgbClr val="FBAE40"/>
          </p15:clr>
        </p15:guide>
        <p15:guide id="9" pos="3727" userDrawn="1">
          <p15:clr>
            <a:srgbClr val="FBAE40"/>
          </p15:clr>
        </p15:guide>
        <p15:guide id="10" pos="395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ado con icon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icono + contenido</a:t>
            </a:r>
          </a:p>
        </p:txBody>
      </p:sp>
      <p:cxnSp>
        <p:nvCxnSpPr>
          <p:cNvPr id="11" name="Conector recto 10"/>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p:cNvSpPr>
            <a:spLocks noGrp="1"/>
          </p:cNvSpPr>
          <p:nvPr>
            <p:ph type="sldNum" sz="quarter" idx="15"/>
          </p:nvPr>
        </p:nvSpPr>
        <p:spPr/>
        <p:txBody>
          <a:bodyPr/>
          <a:lstStyle/>
          <a:p>
            <a:fld id="{9548F17B-DADE-4462-A4D6-C936256C29A4}" type="slidenum">
              <a:rPr lang="es-ES" smtClean="0"/>
              <a:pPr/>
              <a:t>‹Nº›</a:t>
            </a:fld>
            <a:endParaRPr lang="es-ES" dirty="0"/>
          </a:p>
        </p:txBody>
      </p:sp>
      <p:sp>
        <p:nvSpPr>
          <p:cNvPr id="8" name="Marcador de texto 15"/>
          <p:cNvSpPr>
            <a:spLocks noGrp="1"/>
          </p:cNvSpPr>
          <p:nvPr>
            <p:ph type="body" sz="quarter" idx="16" hasCustomPrompt="1"/>
          </p:nvPr>
        </p:nvSpPr>
        <p:spPr>
          <a:xfrm>
            <a:off x="1774825" y="1628775"/>
            <a:ext cx="9721849" cy="720725"/>
          </a:xfrm>
          <a:prstGeom prst="rect">
            <a:avLst/>
          </a:prstGeom>
        </p:spPr>
        <p:txBody>
          <a:bodyPr>
            <a:normAutofit/>
          </a:bodyPr>
          <a:lstStyle>
            <a:lvl1pPr marL="228600" indent="-228600" algn="just">
              <a:lnSpc>
                <a:spcPct val="100000"/>
              </a:lnSpc>
              <a:buClr>
                <a:srgbClr val="F15841"/>
              </a:buClr>
              <a:buFont typeface="Arial" panose="020B0604020202020204" pitchFamily="34" charset="0"/>
              <a:buChar char="•"/>
              <a:defRPr lang="es-ES" sz="1200" baseline="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lang="es-ES" sz="12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lang="es-ES" sz="11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2" name="Marcador de posición de imagen 7"/>
          <p:cNvSpPr>
            <a:spLocks noGrp="1"/>
          </p:cNvSpPr>
          <p:nvPr>
            <p:ph type="pic" sz="quarter" idx="10" hasCustomPrompt="1"/>
          </p:nvPr>
        </p:nvSpPr>
        <p:spPr>
          <a:xfrm>
            <a:off x="695325" y="1628776"/>
            <a:ext cx="720725" cy="72072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Insertar icono</a:t>
            </a:r>
          </a:p>
        </p:txBody>
      </p:sp>
      <p:sp>
        <p:nvSpPr>
          <p:cNvPr id="14" name="Marcador de texto 15"/>
          <p:cNvSpPr>
            <a:spLocks noGrp="1"/>
          </p:cNvSpPr>
          <p:nvPr>
            <p:ph type="body" sz="quarter" idx="17" hasCustomPrompt="1"/>
          </p:nvPr>
        </p:nvSpPr>
        <p:spPr>
          <a:xfrm>
            <a:off x="1774825" y="2530101"/>
            <a:ext cx="9721849" cy="720725"/>
          </a:xfrm>
          <a:prstGeom prst="rect">
            <a:avLst/>
          </a:prstGeom>
        </p:spPr>
        <p:txBody>
          <a:bodyPr>
            <a:normAutofit/>
          </a:bodyPr>
          <a:lstStyle>
            <a:lvl1pPr marL="228600" indent="-228600" algn="just">
              <a:lnSpc>
                <a:spcPct val="100000"/>
              </a:lnSpc>
              <a:buClr>
                <a:srgbClr val="F15841"/>
              </a:buClr>
              <a:buFont typeface="Arial" panose="020B0604020202020204" pitchFamily="34" charset="0"/>
              <a:buChar char="•"/>
              <a:defRPr lang="es-ES" sz="1200" baseline="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lang="es-ES" sz="12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5" name="Marcador de posición de imagen 7"/>
          <p:cNvSpPr>
            <a:spLocks noGrp="1"/>
          </p:cNvSpPr>
          <p:nvPr>
            <p:ph type="pic" sz="quarter" idx="18" hasCustomPrompt="1"/>
          </p:nvPr>
        </p:nvSpPr>
        <p:spPr>
          <a:xfrm>
            <a:off x="695325" y="2530102"/>
            <a:ext cx="720725" cy="72072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Insertar icono</a:t>
            </a:r>
          </a:p>
        </p:txBody>
      </p:sp>
      <p:sp>
        <p:nvSpPr>
          <p:cNvPr id="16" name="Marcador de texto 15"/>
          <p:cNvSpPr>
            <a:spLocks noGrp="1"/>
          </p:cNvSpPr>
          <p:nvPr>
            <p:ph type="body" sz="quarter" idx="19" hasCustomPrompt="1"/>
          </p:nvPr>
        </p:nvSpPr>
        <p:spPr>
          <a:xfrm>
            <a:off x="1774825" y="3427787"/>
            <a:ext cx="9721849" cy="720725"/>
          </a:xfrm>
          <a:prstGeom prst="rect">
            <a:avLst/>
          </a:prstGeom>
        </p:spPr>
        <p:txBody>
          <a:bodyPr>
            <a:normAutofit/>
          </a:bodyPr>
          <a:lstStyle>
            <a:lvl1pPr marL="228600" indent="-228600" algn="just">
              <a:lnSpc>
                <a:spcPct val="100000"/>
              </a:lnSpc>
              <a:buClr>
                <a:srgbClr val="F15841"/>
              </a:buClr>
              <a:buFont typeface="Arial" panose="020B0604020202020204" pitchFamily="34" charset="0"/>
              <a:buChar char="•"/>
              <a:defRPr lang="es-ES" sz="1200" baseline="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lang="es-ES" sz="12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7" name="Marcador de posición de imagen 7"/>
          <p:cNvSpPr>
            <a:spLocks noGrp="1"/>
          </p:cNvSpPr>
          <p:nvPr>
            <p:ph type="pic" sz="quarter" idx="20" hasCustomPrompt="1"/>
          </p:nvPr>
        </p:nvSpPr>
        <p:spPr>
          <a:xfrm>
            <a:off x="695325" y="3427788"/>
            <a:ext cx="720725" cy="72072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Insertar icono</a:t>
            </a:r>
          </a:p>
        </p:txBody>
      </p:sp>
      <p:sp>
        <p:nvSpPr>
          <p:cNvPr id="18" name="Marcador de texto 15"/>
          <p:cNvSpPr>
            <a:spLocks noGrp="1"/>
          </p:cNvSpPr>
          <p:nvPr>
            <p:ph type="body" sz="quarter" idx="21" hasCustomPrompt="1"/>
          </p:nvPr>
        </p:nvSpPr>
        <p:spPr>
          <a:xfrm>
            <a:off x="1774825" y="4329113"/>
            <a:ext cx="9721849" cy="720725"/>
          </a:xfrm>
          <a:prstGeom prst="rect">
            <a:avLst/>
          </a:prstGeom>
        </p:spPr>
        <p:txBody>
          <a:bodyPr>
            <a:normAutofit/>
          </a:bodyPr>
          <a:lstStyle>
            <a:lvl1pPr marL="228600" indent="-228600" algn="just">
              <a:lnSpc>
                <a:spcPct val="100000"/>
              </a:lnSpc>
              <a:buClr>
                <a:srgbClr val="F15841"/>
              </a:buClr>
              <a:buFont typeface="Arial" panose="020B0604020202020204" pitchFamily="34" charset="0"/>
              <a:buChar char="•"/>
              <a:defRPr lang="es-ES" sz="1200" baseline="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lang="es-ES" sz="12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9" name="Marcador de posición de imagen 7"/>
          <p:cNvSpPr>
            <a:spLocks noGrp="1"/>
          </p:cNvSpPr>
          <p:nvPr>
            <p:ph type="pic" sz="quarter" idx="22" hasCustomPrompt="1"/>
          </p:nvPr>
        </p:nvSpPr>
        <p:spPr>
          <a:xfrm>
            <a:off x="695325" y="4329114"/>
            <a:ext cx="720725" cy="72072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Insertar icono</a:t>
            </a:r>
          </a:p>
        </p:txBody>
      </p:sp>
      <p:sp>
        <p:nvSpPr>
          <p:cNvPr id="20" name="Marcador de texto 15"/>
          <p:cNvSpPr>
            <a:spLocks noGrp="1"/>
          </p:cNvSpPr>
          <p:nvPr>
            <p:ph type="body" sz="quarter" idx="23" hasCustomPrompt="1"/>
          </p:nvPr>
        </p:nvSpPr>
        <p:spPr>
          <a:xfrm>
            <a:off x="1774825" y="5228480"/>
            <a:ext cx="9721849" cy="720725"/>
          </a:xfrm>
          <a:prstGeom prst="rect">
            <a:avLst/>
          </a:prstGeom>
        </p:spPr>
        <p:txBody>
          <a:bodyPr>
            <a:normAutofit/>
          </a:bodyPr>
          <a:lstStyle>
            <a:lvl1pPr marL="228600" indent="-228600" algn="just">
              <a:lnSpc>
                <a:spcPct val="100000"/>
              </a:lnSpc>
              <a:buClr>
                <a:srgbClr val="F15841"/>
              </a:buClr>
              <a:buFont typeface="Arial" panose="020B0604020202020204" pitchFamily="34" charset="0"/>
              <a:buChar char="•"/>
              <a:defRPr lang="es-ES" sz="1200" baseline="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lang="es-ES" sz="12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21" name="Marcador de posición de imagen 7"/>
          <p:cNvSpPr>
            <a:spLocks noGrp="1"/>
          </p:cNvSpPr>
          <p:nvPr>
            <p:ph type="pic" sz="quarter" idx="24" hasCustomPrompt="1"/>
          </p:nvPr>
        </p:nvSpPr>
        <p:spPr>
          <a:xfrm>
            <a:off x="695325" y="5228481"/>
            <a:ext cx="720725" cy="72072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Insertar icono</a:t>
            </a:r>
          </a:p>
        </p:txBody>
      </p:sp>
    </p:spTree>
    <p:extLst>
      <p:ext uri="{BB962C8B-B14F-4D97-AF65-F5344CB8AC3E}">
        <p14:creationId xmlns:p14="http://schemas.microsoft.com/office/powerpoint/2010/main" val="304259705"/>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12" pos="892" userDrawn="1">
          <p15:clr>
            <a:srgbClr val="FBAE40"/>
          </p15:clr>
        </p15:guide>
        <p15:guide id="13" orient="horz" pos="1480" userDrawn="1">
          <p15:clr>
            <a:srgbClr val="FBAE40"/>
          </p15:clr>
        </p15:guide>
        <p15:guide id="14" pos="143" userDrawn="1">
          <p15:clr>
            <a:srgbClr val="FBAE40"/>
          </p15:clr>
        </p15:guide>
        <p15:guide id="15" orient="horz" pos="1593" userDrawn="1">
          <p15:clr>
            <a:srgbClr val="FBAE40"/>
          </p15:clr>
        </p15:guide>
        <p15:guide id="16" pos="1118" userDrawn="1">
          <p15:clr>
            <a:srgbClr val="FBAE40"/>
          </p15:clr>
        </p15:guide>
        <p15:guide id="17" orient="horz" pos="2047" userDrawn="1">
          <p15:clr>
            <a:srgbClr val="FBAE40"/>
          </p15:clr>
        </p15:guide>
        <p15:guide id="18" orient="horz" pos="2160" userDrawn="1">
          <p15:clr>
            <a:srgbClr val="FBAE40"/>
          </p15:clr>
        </p15:guide>
        <p15:guide id="19" orient="horz" pos="2614" userDrawn="1">
          <p15:clr>
            <a:srgbClr val="FBAE40"/>
          </p15:clr>
        </p15:guide>
        <p15:guide id="20" orient="horz" pos="2727" userDrawn="1">
          <p15:clr>
            <a:srgbClr val="FBAE40"/>
          </p15:clr>
        </p15:guide>
        <p15:guide id="21" orient="horz" pos="3181" userDrawn="1">
          <p15:clr>
            <a:srgbClr val="FBAE40"/>
          </p15:clr>
        </p15:guide>
        <p15:guide id="22" orient="horz" pos="3294" userDrawn="1">
          <p15:clr>
            <a:srgbClr val="FBAE40"/>
          </p15:clr>
        </p15:guide>
        <p15:guide id="23" orient="horz" pos="374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columnas con fot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En cuatro columnas</a:t>
            </a:r>
          </a:p>
        </p:txBody>
      </p:sp>
      <p:cxnSp>
        <p:nvCxnSpPr>
          <p:cNvPr id="11" name="Conector recto 10"/>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4"/>
          <p:cNvSpPr>
            <a:spLocks noGrp="1"/>
          </p:cNvSpPr>
          <p:nvPr>
            <p:ph type="sldNum" sz="quarter" idx="15"/>
          </p:nvPr>
        </p:nvSpPr>
        <p:spPr/>
        <p:txBody>
          <a:bodyPr/>
          <a:lstStyle/>
          <a:p>
            <a:fld id="{9548F17B-DADE-4462-A4D6-C936256C29A4}" type="slidenum">
              <a:rPr lang="es-ES" smtClean="0"/>
              <a:pPr/>
              <a:t>‹Nº›</a:t>
            </a:fld>
            <a:endParaRPr lang="es-ES" dirty="0"/>
          </a:p>
        </p:txBody>
      </p:sp>
      <p:sp>
        <p:nvSpPr>
          <p:cNvPr id="10" name="Marcador de texto 15"/>
          <p:cNvSpPr>
            <a:spLocks noGrp="1"/>
          </p:cNvSpPr>
          <p:nvPr>
            <p:ph type="body" sz="quarter" idx="21" hasCustomPrompt="1"/>
          </p:nvPr>
        </p:nvSpPr>
        <p:spPr>
          <a:xfrm>
            <a:off x="686779" y="1852025"/>
            <a:ext cx="2512406" cy="1620836"/>
          </a:xfrm>
          <a:prstGeom prst="rect">
            <a:avLst/>
          </a:prstGeom>
        </p:spPr>
        <p:txBody>
          <a:bodyPr>
            <a:normAutofit/>
          </a:bodyPr>
          <a:lstStyle>
            <a:lvl1pPr marL="0" indent="0" algn="just">
              <a:lnSpc>
                <a:spcPct val="100000"/>
              </a:lnSpc>
              <a:buClr>
                <a:schemeClr val="accent2"/>
              </a:buClr>
              <a:buFont typeface="Arial" panose="020B0604020202020204" pitchFamily="34" charset="0"/>
              <a:buNone/>
              <a:defRPr lang="es-ES" sz="1200" baseline="0" smtClean="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4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2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2" name="Marcador de texto 15"/>
          <p:cNvSpPr>
            <a:spLocks noGrp="1"/>
          </p:cNvSpPr>
          <p:nvPr>
            <p:ph type="body" sz="quarter" idx="22" hasCustomPrompt="1"/>
          </p:nvPr>
        </p:nvSpPr>
        <p:spPr>
          <a:xfrm>
            <a:off x="3438525" y="1865641"/>
            <a:ext cx="2512406" cy="1607219"/>
          </a:xfrm>
          <a:prstGeom prst="rect">
            <a:avLst/>
          </a:prstGeom>
        </p:spPr>
        <p:txBody>
          <a:bodyPr>
            <a:normAutofit/>
          </a:bodyPr>
          <a:lstStyle>
            <a:lvl1pPr marL="0" indent="0" algn="just">
              <a:lnSpc>
                <a:spcPct val="100000"/>
              </a:lnSpc>
              <a:buClr>
                <a:schemeClr val="accent2"/>
              </a:buClr>
              <a:buFont typeface="Arial" panose="020B0604020202020204" pitchFamily="34" charset="0"/>
              <a:buNone/>
              <a:defRPr lang="es-ES" sz="1200" baseline="0" smtClean="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4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2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3" name="Marcador de texto 15"/>
          <p:cNvSpPr>
            <a:spLocks noGrp="1"/>
          </p:cNvSpPr>
          <p:nvPr>
            <p:ph type="body" sz="quarter" idx="23" hasCustomPrompt="1"/>
          </p:nvPr>
        </p:nvSpPr>
        <p:spPr>
          <a:xfrm>
            <a:off x="6190271" y="1852024"/>
            <a:ext cx="2512406" cy="1620835"/>
          </a:xfrm>
          <a:prstGeom prst="rect">
            <a:avLst/>
          </a:prstGeom>
        </p:spPr>
        <p:txBody>
          <a:bodyPr>
            <a:normAutofit/>
          </a:bodyPr>
          <a:lstStyle>
            <a:lvl1pPr marL="0" indent="0" algn="just">
              <a:lnSpc>
                <a:spcPct val="100000"/>
              </a:lnSpc>
              <a:buClr>
                <a:schemeClr val="accent2"/>
              </a:buClr>
              <a:buFont typeface="Arial" panose="020B0604020202020204" pitchFamily="34" charset="0"/>
              <a:buNone/>
              <a:defRPr lang="es-ES" sz="1200" baseline="0" smtClean="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4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2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4" name="Marcador de texto 15"/>
          <p:cNvSpPr>
            <a:spLocks noGrp="1"/>
          </p:cNvSpPr>
          <p:nvPr>
            <p:ph type="body" sz="quarter" idx="24" hasCustomPrompt="1"/>
          </p:nvPr>
        </p:nvSpPr>
        <p:spPr>
          <a:xfrm>
            <a:off x="8942017" y="1852021"/>
            <a:ext cx="2512406" cy="1620838"/>
          </a:xfrm>
          <a:prstGeom prst="rect">
            <a:avLst/>
          </a:prstGeom>
        </p:spPr>
        <p:txBody>
          <a:bodyPr>
            <a:normAutofit/>
          </a:bodyPr>
          <a:lstStyle>
            <a:lvl1pPr marL="0" indent="0" algn="just">
              <a:lnSpc>
                <a:spcPct val="100000"/>
              </a:lnSpc>
              <a:buClr>
                <a:schemeClr val="accent2"/>
              </a:buClr>
              <a:buFont typeface="Arial" panose="020B0604020202020204" pitchFamily="34" charset="0"/>
              <a:buNone/>
              <a:defRPr lang="es-ES" sz="1200" baseline="0" smtClean="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4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90000"/>
              </a:lnSpc>
              <a:spcBef>
                <a:spcPts val="500"/>
              </a:spcBef>
              <a:buClr>
                <a:srgbClr val="F15841"/>
              </a:buClr>
              <a:buFont typeface="Arial" panose="020B0604020202020204" pitchFamily="34" charset="0"/>
              <a:buChar char="•"/>
              <a:defRPr lang="es-ES" sz="1200" kern="1200" baseline="0" dirty="0" smtClean="0">
                <a:solidFill>
                  <a:schemeClr val="accent1"/>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r>
              <a:rPr lang="es-ES" dirty="0"/>
              <a:t>Editar texto de diapositiva</a:t>
            </a:r>
          </a:p>
        </p:txBody>
      </p:sp>
      <p:sp>
        <p:nvSpPr>
          <p:cNvPr id="15" name="Marcador de posición de imagen 7"/>
          <p:cNvSpPr>
            <a:spLocks noGrp="1"/>
          </p:cNvSpPr>
          <p:nvPr>
            <p:ph type="pic" sz="quarter" idx="10"/>
          </p:nvPr>
        </p:nvSpPr>
        <p:spPr>
          <a:xfrm>
            <a:off x="695325" y="3652354"/>
            <a:ext cx="2520950" cy="2476984"/>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16" name="Marcador de posición de imagen 7"/>
          <p:cNvSpPr>
            <a:spLocks noGrp="1"/>
          </p:cNvSpPr>
          <p:nvPr>
            <p:ph type="pic" sz="quarter" idx="25"/>
          </p:nvPr>
        </p:nvSpPr>
        <p:spPr>
          <a:xfrm>
            <a:off x="3455617" y="3652354"/>
            <a:ext cx="2520950" cy="2470572"/>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17" name="Marcador de posición de imagen 7"/>
          <p:cNvSpPr>
            <a:spLocks noGrp="1"/>
          </p:cNvSpPr>
          <p:nvPr>
            <p:ph type="pic" sz="quarter" idx="26"/>
          </p:nvPr>
        </p:nvSpPr>
        <p:spPr>
          <a:xfrm>
            <a:off x="6207363" y="3652354"/>
            <a:ext cx="2520950" cy="2476982"/>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18" name="Marcador de posición de imagen 7"/>
          <p:cNvSpPr>
            <a:spLocks noGrp="1"/>
          </p:cNvSpPr>
          <p:nvPr>
            <p:ph type="pic" sz="quarter" idx="27"/>
          </p:nvPr>
        </p:nvSpPr>
        <p:spPr>
          <a:xfrm>
            <a:off x="8959109" y="3652354"/>
            <a:ext cx="2520950" cy="2476981"/>
          </a:xfrm>
          <a:prstGeom prst="rect">
            <a:avLst/>
          </a:prstGeom>
        </p:spPr>
        <p:txBody>
          <a:bodyPr/>
          <a:lstStyle>
            <a:lvl1pPr marL="0" indent="0" algn="ctr">
              <a:buNone/>
              <a:defRPr sz="120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endParaRPr lang="es-ES" dirty="0"/>
          </a:p>
          <a:p>
            <a:endParaRPr lang="es-ES" dirty="0"/>
          </a:p>
          <a:p>
            <a:r>
              <a:rPr lang="es-ES" dirty="0"/>
              <a:t>Clic para insertar imagen</a:t>
            </a:r>
          </a:p>
        </p:txBody>
      </p:sp>
      <p:sp>
        <p:nvSpPr>
          <p:cNvPr id="19" name="Marcador de texto 3"/>
          <p:cNvSpPr>
            <a:spLocks noGrp="1"/>
          </p:cNvSpPr>
          <p:nvPr>
            <p:ph type="body" sz="quarter" idx="17" hasCustomPrompt="1"/>
          </p:nvPr>
        </p:nvSpPr>
        <p:spPr>
          <a:xfrm>
            <a:off x="8992815" y="1389137"/>
            <a:ext cx="2503860" cy="277890"/>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
        <p:nvSpPr>
          <p:cNvPr id="20" name="Marcador de texto 3"/>
          <p:cNvSpPr>
            <a:spLocks noGrp="1"/>
          </p:cNvSpPr>
          <p:nvPr>
            <p:ph type="body" sz="quarter" idx="28" hasCustomPrompt="1"/>
          </p:nvPr>
        </p:nvSpPr>
        <p:spPr>
          <a:xfrm>
            <a:off x="3432175" y="1403978"/>
            <a:ext cx="2503860" cy="277890"/>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
        <p:nvSpPr>
          <p:cNvPr id="21" name="Marcador de texto 3"/>
          <p:cNvSpPr>
            <a:spLocks noGrp="1"/>
          </p:cNvSpPr>
          <p:nvPr>
            <p:ph type="body" sz="quarter" idx="29" hasCustomPrompt="1"/>
          </p:nvPr>
        </p:nvSpPr>
        <p:spPr>
          <a:xfrm>
            <a:off x="6203950" y="1394789"/>
            <a:ext cx="2503860" cy="277890"/>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
        <p:nvSpPr>
          <p:cNvPr id="22" name="Marcador de texto 3"/>
          <p:cNvSpPr>
            <a:spLocks noGrp="1"/>
          </p:cNvSpPr>
          <p:nvPr>
            <p:ph type="body" sz="quarter" idx="30" hasCustomPrompt="1"/>
          </p:nvPr>
        </p:nvSpPr>
        <p:spPr>
          <a:xfrm>
            <a:off x="712415" y="1389137"/>
            <a:ext cx="2503860" cy="277890"/>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3306766159"/>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11" pos="5496" userDrawn="1">
          <p15:clr>
            <a:srgbClr val="FBAE40"/>
          </p15:clr>
        </p15:guide>
        <p15:guide id="12" pos="2026" userDrawn="1">
          <p15:clr>
            <a:srgbClr val="FBAE40"/>
          </p15:clr>
        </p15:guide>
        <p15:guide id="13" pos="3772" userDrawn="1">
          <p15:clr>
            <a:srgbClr val="FBAE40"/>
          </p15:clr>
        </p15:guide>
        <p15:guide id="14" pos="5654" userDrawn="1">
          <p15:clr>
            <a:srgbClr val="FBAE40"/>
          </p15:clr>
        </p15:guide>
        <p15:guide id="15" orient="horz" pos="2160" userDrawn="1">
          <p15:clr>
            <a:srgbClr val="FBAE40"/>
          </p15:clr>
        </p15:guide>
        <p15:guide id="16" pos="2162" userDrawn="1">
          <p15:clr>
            <a:srgbClr val="FBAE40"/>
          </p15:clr>
        </p15:guide>
        <p15:guide id="17" pos="3908" userDrawn="1">
          <p15:clr>
            <a:srgbClr val="FBAE40"/>
          </p15:clr>
        </p15:guide>
        <p15:guide id="18" orient="horz" pos="204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fld id="{9548F17B-DADE-4462-A4D6-C936256C29A4}" type="slidenum">
              <a:rPr lang="es-ES" smtClean="0"/>
              <a:pPr/>
              <a:t>‹Nº›</a:t>
            </a:fld>
            <a:endParaRPr lang="es-ES" dirty="0"/>
          </a:p>
        </p:txBody>
      </p:sp>
      <p:sp>
        <p:nvSpPr>
          <p:cNvPr id="9"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tablas</a:t>
            </a:r>
          </a:p>
        </p:txBody>
      </p:sp>
      <p:sp>
        <p:nvSpPr>
          <p:cNvPr id="21" name="Marcador de tabla 18"/>
          <p:cNvSpPr>
            <a:spLocks noGrp="1"/>
          </p:cNvSpPr>
          <p:nvPr>
            <p:ph type="tbl" sz="quarter" idx="13"/>
          </p:nvPr>
        </p:nvSpPr>
        <p:spPr>
          <a:xfrm>
            <a:off x="695325" y="1841500"/>
            <a:ext cx="5013144" cy="4102100"/>
          </a:xfrm>
          <a:prstGeom prst="rect">
            <a:avLst/>
          </a:prstGeom>
        </p:spPr>
        <p:txBody>
          <a:bodyPr/>
          <a:lstStyle>
            <a:lvl1pPr>
              <a:defRPr sz="1400"/>
            </a:lvl1pPr>
          </a:lstStyle>
          <a:p>
            <a:endParaRPr lang="es-ES"/>
          </a:p>
        </p:txBody>
      </p:sp>
      <p:sp>
        <p:nvSpPr>
          <p:cNvPr id="22" name="Marcador de tabla 18"/>
          <p:cNvSpPr>
            <a:spLocks noGrp="1"/>
          </p:cNvSpPr>
          <p:nvPr>
            <p:ph type="tbl" sz="quarter" idx="14"/>
          </p:nvPr>
        </p:nvSpPr>
        <p:spPr>
          <a:xfrm>
            <a:off x="6321062" y="1841500"/>
            <a:ext cx="5013144" cy="4102100"/>
          </a:xfrm>
          <a:prstGeom prst="rect">
            <a:avLst/>
          </a:prstGeom>
        </p:spPr>
        <p:txBody>
          <a:bodyPr/>
          <a:lstStyle>
            <a:lvl1pPr>
              <a:defRPr sz="1400"/>
            </a:lvl1pPr>
          </a:lstStyle>
          <a:p>
            <a:endParaRPr lang="es-ES"/>
          </a:p>
        </p:txBody>
      </p:sp>
    </p:spTree>
    <p:extLst>
      <p:ext uri="{BB962C8B-B14F-4D97-AF65-F5344CB8AC3E}">
        <p14:creationId xmlns:p14="http://schemas.microsoft.com/office/powerpoint/2010/main" val="3582493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áficos">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fld id="{9548F17B-DADE-4462-A4D6-C936256C29A4}" type="slidenum">
              <a:rPr lang="es-ES" smtClean="0"/>
              <a:pPr/>
              <a:t>‹Nº›</a:t>
            </a:fld>
            <a:endParaRPr lang="es-ES" dirty="0"/>
          </a:p>
        </p:txBody>
      </p:sp>
      <p:sp>
        <p:nvSpPr>
          <p:cNvPr id="1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Gráficos</a:t>
            </a:r>
          </a:p>
        </p:txBody>
      </p:sp>
      <p:sp>
        <p:nvSpPr>
          <p:cNvPr id="14" name="Marcador de gráfico 13"/>
          <p:cNvSpPr>
            <a:spLocks noGrp="1"/>
          </p:cNvSpPr>
          <p:nvPr>
            <p:ph type="chart" sz="quarter" idx="11"/>
          </p:nvPr>
        </p:nvSpPr>
        <p:spPr>
          <a:xfrm>
            <a:off x="695325" y="1893888"/>
            <a:ext cx="5065713" cy="3867150"/>
          </a:xfrm>
          <a:prstGeom prst="rect">
            <a:avLst/>
          </a:prstGeom>
        </p:spPr>
        <p:txBody>
          <a:bodyPr/>
          <a:lstStyle>
            <a:lvl1pPr>
              <a:defRPr sz="1400"/>
            </a:lvl1pPr>
          </a:lstStyle>
          <a:p>
            <a:endParaRPr lang="es-ES"/>
          </a:p>
        </p:txBody>
      </p:sp>
      <p:sp>
        <p:nvSpPr>
          <p:cNvPr id="15" name="Marcador de gráfico 13"/>
          <p:cNvSpPr>
            <a:spLocks noGrp="1"/>
          </p:cNvSpPr>
          <p:nvPr>
            <p:ph type="chart" sz="quarter" idx="12"/>
          </p:nvPr>
        </p:nvSpPr>
        <p:spPr>
          <a:xfrm>
            <a:off x="6229622" y="1893888"/>
            <a:ext cx="5065713" cy="3867150"/>
          </a:xfrm>
          <a:prstGeom prst="rect">
            <a:avLst/>
          </a:prstGeom>
        </p:spPr>
        <p:txBody>
          <a:bodyPr/>
          <a:lstStyle>
            <a:lvl1pPr>
              <a:defRPr sz="1400"/>
            </a:lvl1pPr>
          </a:lstStyle>
          <a:p>
            <a:endParaRPr lang="es-ES"/>
          </a:p>
        </p:txBody>
      </p:sp>
    </p:spTree>
    <p:extLst>
      <p:ext uri="{BB962C8B-B14F-4D97-AF65-F5344CB8AC3E}">
        <p14:creationId xmlns:p14="http://schemas.microsoft.com/office/powerpoint/2010/main" val="4267246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grama">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fld id="{9548F17B-DADE-4462-A4D6-C936256C29A4}" type="slidenum">
              <a:rPr lang="es-ES" smtClean="0"/>
              <a:pPr/>
              <a:t>‹Nº›</a:t>
            </a:fld>
            <a:endParaRPr lang="es-ES" dirty="0"/>
          </a:p>
        </p:txBody>
      </p:sp>
      <p:sp>
        <p:nvSpPr>
          <p:cNvPr id="5"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ORGANIGRAMA</a:t>
            </a:r>
          </a:p>
        </p:txBody>
      </p:sp>
      <p:sp>
        <p:nvSpPr>
          <p:cNvPr id="7" name="Marcador de SmartArt 6"/>
          <p:cNvSpPr>
            <a:spLocks noGrp="1"/>
          </p:cNvSpPr>
          <p:nvPr>
            <p:ph type="dgm" sz="quarter" idx="11"/>
          </p:nvPr>
        </p:nvSpPr>
        <p:spPr>
          <a:xfrm>
            <a:off x="2038350" y="1632857"/>
            <a:ext cx="8072438" cy="4310743"/>
          </a:xfrm>
          <a:prstGeom prst="rect">
            <a:avLst/>
          </a:prstGeom>
        </p:spPr>
        <p:txBody>
          <a:bodyPr/>
          <a:lstStyle>
            <a:lvl1pPr>
              <a:defRPr sz="1400"/>
            </a:lvl1pPr>
          </a:lstStyle>
          <a:p>
            <a:endParaRPr lang="es-ES"/>
          </a:p>
        </p:txBody>
      </p:sp>
    </p:spTree>
    <p:extLst>
      <p:ext uri="{BB962C8B-B14F-4D97-AF65-F5344CB8AC3E}">
        <p14:creationId xmlns:p14="http://schemas.microsoft.com/office/powerpoint/2010/main" val="507700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0"/>
          </p:nvPr>
        </p:nvSpPr>
        <p:spPr/>
        <p:txBody>
          <a:bodyPr/>
          <a:lstStyle/>
          <a:p>
            <a:fld id="{9548F17B-DADE-4462-A4D6-C936256C29A4}" type="slidenum">
              <a:rPr lang="es-ES" smtClean="0"/>
              <a:pPr/>
              <a:t>‹Nº›</a:t>
            </a:fld>
            <a:endParaRPr lang="es-ES" dirty="0"/>
          </a:p>
        </p:txBody>
      </p:sp>
      <p:sp>
        <p:nvSpPr>
          <p:cNvPr id="8"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TIMELINE</a:t>
            </a:r>
          </a:p>
        </p:txBody>
      </p:sp>
      <p:sp>
        <p:nvSpPr>
          <p:cNvPr id="12" name="Marcador de SmartArt 11"/>
          <p:cNvSpPr>
            <a:spLocks noGrp="1"/>
          </p:cNvSpPr>
          <p:nvPr>
            <p:ph type="dgm" sz="quarter" idx="11"/>
          </p:nvPr>
        </p:nvSpPr>
        <p:spPr>
          <a:xfrm>
            <a:off x="695325" y="3317467"/>
            <a:ext cx="10656888" cy="614453"/>
          </a:xfrm>
          <a:prstGeom prst="rect">
            <a:avLst/>
          </a:prstGeom>
        </p:spPr>
        <p:txBody>
          <a:bodyPr/>
          <a:lstStyle>
            <a:lvl1pPr marL="0" indent="0">
              <a:buNone/>
              <a:defRPr sz="1400"/>
            </a:lvl1pPr>
          </a:lstStyle>
          <a:p>
            <a:endParaRPr lang="es-ES" dirty="0"/>
          </a:p>
        </p:txBody>
      </p:sp>
    </p:spTree>
    <p:extLst>
      <p:ext uri="{BB962C8B-B14F-4D97-AF65-F5344CB8AC3E}">
        <p14:creationId xmlns:p14="http://schemas.microsoft.com/office/powerpoint/2010/main" val="1480308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iapositiva completa">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completa</a:t>
            </a:r>
          </a:p>
        </p:txBody>
      </p:sp>
      <p:sp>
        <p:nvSpPr>
          <p:cNvPr id="14" name="Marcador de número de diapositiva 13"/>
          <p:cNvSpPr>
            <a:spLocks noGrp="1"/>
          </p:cNvSpPr>
          <p:nvPr>
            <p:ph type="sldNum" sz="quarter" idx="14"/>
          </p:nvPr>
        </p:nvSpPr>
        <p:spPr/>
        <p:txBody>
          <a:bodyPr/>
          <a:lstStyle/>
          <a:p>
            <a:fld id="{9548F17B-DADE-4462-A4D6-C936256C29A4}" type="slidenum">
              <a:rPr lang="es-ES" smtClean="0"/>
              <a:pPr/>
              <a:t>‹Nº›</a:t>
            </a:fld>
            <a:endParaRPr lang="es-ES" dirty="0"/>
          </a:p>
        </p:txBody>
      </p:sp>
      <p:sp>
        <p:nvSpPr>
          <p:cNvPr id="6" name="Marcador de texto 15"/>
          <p:cNvSpPr>
            <a:spLocks noGrp="1"/>
          </p:cNvSpPr>
          <p:nvPr>
            <p:ph type="body" sz="quarter" idx="16"/>
          </p:nvPr>
        </p:nvSpPr>
        <p:spPr>
          <a:xfrm>
            <a:off x="703870" y="1857523"/>
            <a:ext cx="10792805" cy="4271816"/>
          </a:xfrm>
          <a:prstGeom prst="rect">
            <a:avLst/>
          </a:prstGeom>
        </p:spPr>
        <p:txBody>
          <a:bodyPr>
            <a:normAutofit/>
          </a:bodyPr>
          <a:lstStyle>
            <a:lvl1pPr marL="0" indent="0" algn="just">
              <a:lnSpc>
                <a:spcPct val="100000"/>
              </a:lnSpc>
              <a:spcAft>
                <a:spcPts val="600"/>
              </a:spcAft>
              <a:buClr>
                <a:schemeClr val="tx1"/>
              </a:buClr>
              <a:buFont typeface="Arial" panose="020B0604020202020204" pitchFamily="34" charset="0"/>
              <a:buNone/>
              <a:defRPr lang="es-ES" sz="1200" baseline="0" smtClean="0">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6858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2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2pPr>
            <a:lvl3pPr marL="1143000" indent="-228600" algn="just" defTabSz="914400" rtl="0" eaLnBrk="1" latinLnBrk="0" hangingPunct="1">
              <a:lnSpc>
                <a:spcPct val="100000"/>
              </a:lnSpc>
              <a:spcBef>
                <a:spcPts val="500"/>
              </a:spcBef>
              <a:spcAft>
                <a:spcPts val="600"/>
              </a:spcAft>
              <a:buClr>
                <a:schemeClr val="tx1"/>
              </a:buClr>
              <a:buFont typeface="Arial" panose="020B0604020202020204" pitchFamily="34" charset="0"/>
              <a:buChar char="•"/>
              <a:defRPr lang="es-ES" sz="1100" kern="1200" baseline="0" dirty="0" smtClean="0">
                <a:solidFill>
                  <a:schemeClr val="accent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28600" lvl="0" indent="-228600" algn="just"/>
            <a:endParaRPr lang="es-ES" dirty="0"/>
          </a:p>
        </p:txBody>
      </p:sp>
      <p:sp>
        <p:nvSpPr>
          <p:cNvPr id="4" name="Marcador de texto 3"/>
          <p:cNvSpPr>
            <a:spLocks noGrp="1"/>
          </p:cNvSpPr>
          <p:nvPr>
            <p:ph type="body" sz="quarter" idx="17" hasCustomPrompt="1"/>
          </p:nvPr>
        </p:nvSpPr>
        <p:spPr>
          <a:xfrm>
            <a:off x="695325" y="1393690"/>
            <a:ext cx="4416425" cy="278843"/>
          </a:xfrm>
          <a:prstGeom prst="rect">
            <a:avLst/>
          </a:prstGeom>
        </p:spPr>
        <p:txBody>
          <a:bodyPr/>
          <a:lstStyle>
            <a:lvl1pPr marL="0" indent="0">
              <a:buFontTx/>
              <a:buNone/>
              <a:defRPr sz="1600" baseline="0">
                <a:solidFill>
                  <a:schemeClr val="accent2"/>
                </a:solidFill>
              </a:defRPr>
            </a:lvl1pPr>
          </a:lstStyle>
          <a:p>
            <a:pPr lvl="0"/>
            <a:r>
              <a:rPr lang="es-ES" dirty="0"/>
              <a:t>(x) Subtítulo</a:t>
            </a:r>
          </a:p>
        </p:txBody>
      </p:sp>
    </p:spTree>
    <p:extLst>
      <p:ext uri="{BB962C8B-B14F-4D97-AF65-F5344CB8AC3E}">
        <p14:creationId xmlns:p14="http://schemas.microsoft.com/office/powerpoint/2010/main" val="2624211503"/>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438">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parador azul">
    <p:spTree>
      <p:nvGrpSpPr>
        <p:cNvPr id="1" name=""/>
        <p:cNvGrpSpPr/>
        <p:nvPr/>
      </p:nvGrpSpPr>
      <p:grpSpPr>
        <a:xfrm>
          <a:off x="0" y="0"/>
          <a:ext cx="0" cy="0"/>
          <a:chOff x="0" y="0"/>
          <a:chExt cx="0" cy="0"/>
        </a:xfrm>
      </p:grpSpPr>
      <p:sp>
        <p:nvSpPr>
          <p:cNvPr id="5" name="Marcador de número de diapositiva 5"/>
          <p:cNvSpPr>
            <a:spLocks noGrp="1"/>
          </p:cNvSpPr>
          <p:nvPr>
            <p:ph type="sldNum" sz="quarter" idx="4"/>
          </p:nvPr>
        </p:nvSpPr>
        <p:spPr>
          <a:xfrm>
            <a:off x="695325" y="6261100"/>
            <a:ext cx="2743200" cy="365125"/>
          </a:xfrm>
          <a:prstGeom prst="rect">
            <a:avLst/>
          </a:prstGeom>
        </p:spPr>
        <p:txBody>
          <a:bodyPr vert="horz" lIns="91440" tIns="45720" rIns="91440" bIns="45720" rtlCol="0" anchor="ctr"/>
          <a:lstStyle>
            <a:lvl1pPr algn="l">
              <a:defRPr sz="9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548F17B-DADE-4462-A4D6-C936256C29A4}" type="slidenum">
              <a:rPr lang="es-ES" smtClean="0"/>
              <a:pPr/>
              <a:t>‹Nº›</a:t>
            </a:fld>
            <a:endParaRPr lang="es-ES" dirty="0"/>
          </a:p>
        </p:txBody>
      </p:sp>
      <p:sp>
        <p:nvSpPr>
          <p:cNvPr id="7" name="Marcador de posición de imagen 6"/>
          <p:cNvSpPr>
            <a:spLocks noGrp="1"/>
          </p:cNvSpPr>
          <p:nvPr>
            <p:ph type="pic" sz="quarter" idx="10"/>
          </p:nvPr>
        </p:nvSpPr>
        <p:spPr>
          <a:xfrm>
            <a:off x="0" y="3409491"/>
            <a:ext cx="12192000" cy="2444378"/>
          </a:xfrm>
          <a:prstGeom prst="rect">
            <a:avLst/>
          </a:prstGeom>
        </p:spPr>
        <p:txBody>
          <a:bodyPr/>
          <a:lstStyle>
            <a:lvl1pPr>
              <a:defRPr sz="1200"/>
            </a:lvl1pPr>
          </a:lstStyle>
          <a:p>
            <a:endParaRPr lang="es-ES"/>
          </a:p>
        </p:txBody>
      </p:sp>
      <p:sp>
        <p:nvSpPr>
          <p:cNvPr id="8" name="Título 1"/>
          <p:cNvSpPr>
            <a:spLocks noGrp="1"/>
          </p:cNvSpPr>
          <p:nvPr>
            <p:ph type="title" hasCustomPrompt="1"/>
          </p:nvPr>
        </p:nvSpPr>
        <p:spPr>
          <a:xfrm>
            <a:off x="695325" y="2437895"/>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SECCIÓN</a:t>
            </a:r>
          </a:p>
        </p:txBody>
      </p:sp>
      <p:cxnSp>
        <p:nvCxnSpPr>
          <p:cNvPr id="3" name="Conector recto 2"/>
          <p:cNvCxnSpPr/>
          <p:nvPr userDrawn="1"/>
        </p:nvCxnSpPr>
        <p:spPr>
          <a:xfrm>
            <a:off x="786214" y="3090174"/>
            <a:ext cx="16749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37348"/>
      </p:ext>
    </p:extLst>
  </p:cSld>
  <p:clrMapOvr>
    <a:masterClrMapping/>
  </p:clrMapOvr>
  <p:extLst>
    <p:ext uri="{DCECCB84-F9BA-43D5-87BE-67443E8EF086}">
      <p15:sldGuideLst xmlns:p15="http://schemas.microsoft.com/office/powerpoint/2012/main">
        <p15:guide id="2" pos="7242">
          <p15:clr>
            <a:srgbClr val="FBAE40"/>
          </p15:clr>
        </p15:guide>
        <p15:guide id="4" orient="horz" pos="4133">
          <p15:clr>
            <a:srgbClr val="FBAE40"/>
          </p15:clr>
        </p15:guide>
        <p15:guide id="7" orient="horz" pos="799">
          <p15:clr>
            <a:srgbClr val="FBAE40"/>
          </p15:clr>
        </p15:guide>
        <p15:guide id="11" orient="horz" pos="1706">
          <p15:clr>
            <a:srgbClr val="FBAE40"/>
          </p15:clr>
        </p15:guide>
        <p15:guide id="15" pos="43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V1">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completa</a:t>
            </a:r>
          </a:p>
        </p:txBody>
      </p:sp>
      <p:cxnSp>
        <p:nvCxnSpPr>
          <p:cNvPr id="11" name="Conector recto 10"/>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sp>
        <p:nvSpPr>
          <p:cNvPr id="14" name="Marcador de número de diapositiva 13"/>
          <p:cNvSpPr>
            <a:spLocks noGrp="1"/>
          </p:cNvSpPr>
          <p:nvPr>
            <p:ph type="sldNum" sz="quarter" idx="14"/>
          </p:nvPr>
        </p:nvSpPr>
        <p:spPr/>
        <p:txBody>
          <a:bodyPr/>
          <a:lstStyle/>
          <a:p>
            <a:fld id="{9548F17B-DADE-4462-A4D6-C936256C29A4}" type="slidenum">
              <a:rPr lang="es-ES" smtClean="0"/>
              <a:pPr/>
              <a:t>‹Nº›</a:t>
            </a:fld>
            <a:endParaRPr lang="es-ES" dirty="0"/>
          </a:p>
        </p:txBody>
      </p:sp>
      <p:sp>
        <p:nvSpPr>
          <p:cNvPr id="16" name="Marcador de texto 15"/>
          <p:cNvSpPr>
            <a:spLocks noGrp="1"/>
          </p:cNvSpPr>
          <p:nvPr>
            <p:ph type="body" sz="quarter" idx="15" hasCustomPrompt="1"/>
          </p:nvPr>
        </p:nvSpPr>
        <p:spPr>
          <a:xfrm>
            <a:off x="3395663" y="1628776"/>
            <a:ext cx="2520950" cy="248576"/>
          </a:xfrm>
          <a:prstGeom prst="rect">
            <a:avLst/>
          </a:prstGeom>
        </p:spPr>
        <p:txBody>
          <a:bodyPr anchor="ctr">
            <a:normAutofit/>
          </a:bodyPr>
          <a:lstStyle>
            <a:lvl1pPr marL="0" indent="0">
              <a:buFont typeface="Arial" panose="020B0604020202020204" pitchFamily="34" charset="0"/>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10" name="Marcador de posición de imagen 7"/>
          <p:cNvSpPr>
            <a:spLocks noGrp="1"/>
          </p:cNvSpPr>
          <p:nvPr>
            <p:ph type="pic" sz="quarter" idx="10" hasCustomPrompt="1"/>
          </p:nvPr>
        </p:nvSpPr>
        <p:spPr>
          <a:xfrm>
            <a:off x="695325" y="1628775"/>
            <a:ext cx="2520950" cy="1260000"/>
          </a:xfrm>
          <a:prstGeom prst="rect">
            <a:avLst/>
          </a:prstGeom>
        </p:spPr>
        <p:txBody>
          <a:bodyPr/>
          <a:lstStyle>
            <a:lvl1pPr marL="0" indent="0" algn="ctr">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12" name="Marcador de texto 15"/>
          <p:cNvSpPr>
            <a:spLocks noGrp="1"/>
          </p:cNvSpPr>
          <p:nvPr>
            <p:ph type="body" sz="quarter" idx="16" hasCustomPrompt="1"/>
          </p:nvPr>
        </p:nvSpPr>
        <p:spPr>
          <a:xfrm>
            <a:off x="3395663" y="190710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13" name="Marcador de texto 15"/>
          <p:cNvSpPr>
            <a:spLocks noGrp="1"/>
          </p:cNvSpPr>
          <p:nvPr>
            <p:ph type="body" sz="quarter" idx="17" hasCustomPrompt="1"/>
          </p:nvPr>
        </p:nvSpPr>
        <p:spPr>
          <a:xfrm>
            <a:off x="3395663" y="2168639"/>
            <a:ext cx="2520950" cy="720135"/>
          </a:xfrm>
          <a:prstGeom prst="rect">
            <a:avLst/>
          </a:prstGeom>
        </p:spPr>
        <p:txBody>
          <a:bodyPr>
            <a:normAutofit/>
          </a:bodyPr>
          <a:lstStyle>
            <a:lvl1pPr marL="0" indent="0">
              <a:lnSpc>
                <a:spcPts val="1080"/>
              </a:lnSpc>
              <a:spcBef>
                <a:spcPts val="0"/>
              </a:spcBef>
              <a:buFont typeface="Wingdings" panose="05000000000000000000" pitchFamily="2" charset="2"/>
              <a:buNone/>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lvl="0" indent="-285750" algn="just"/>
            <a:r>
              <a:rPr lang="es-ES" dirty="0"/>
              <a:t>Link a CV web</a:t>
            </a:r>
          </a:p>
        </p:txBody>
      </p:sp>
      <p:sp>
        <p:nvSpPr>
          <p:cNvPr id="15" name="Marcador de texto 15"/>
          <p:cNvSpPr>
            <a:spLocks noGrp="1"/>
          </p:cNvSpPr>
          <p:nvPr>
            <p:ph type="body" sz="quarter" idx="18" hasCustomPrompt="1"/>
          </p:nvPr>
        </p:nvSpPr>
        <p:spPr>
          <a:xfrm>
            <a:off x="3395663" y="3079966"/>
            <a:ext cx="2520950" cy="248576"/>
          </a:xfrm>
          <a:prstGeom prst="rect">
            <a:avLst/>
          </a:prstGeom>
        </p:spPr>
        <p:txBody>
          <a:bodyPr anchor="ctr">
            <a:normAutofit/>
          </a:bodyPr>
          <a:lstStyle>
            <a:lvl1pPr marL="0" indent="0">
              <a:buFont typeface="Wingdings" panose="05000000000000000000" pitchFamily="2" charset="2"/>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17" name="Marcador de posición de imagen 7"/>
          <p:cNvSpPr>
            <a:spLocks noGrp="1"/>
          </p:cNvSpPr>
          <p:nvPr>
            <p:ph type="pic" sz="quarter" idx="19" hasCustomPrompt="1"/>
          </p:nvPr>
        </p:nvSpPr>
        <p:spPr>
          <a:xfrm>
            <a:off x="695325" y="3072086"/>
            <a:ext cx="2520950" cy="1260000"/>
          </a:xfrm>
          <a:prstGeom prst="rect">
            <a:avLst/>
          </a:prstGeom>
        </p:spPr>
        <p:txBody>
          <a:bodyPr/>
          <a:lstStyle>
            <a:lvl1pPr marL="0" indent="0" algn="ctr">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18" name="Marcador de texto 15"/>
          <p:cNvSpPr>
            <a:spLocks noGrp="1"/>
          </p:cNvSpPr>
          <p:nvPr>
            <p:ph type="body" sz="quarter" idx="20" hasCustomPrompt="1"/>
          </p:nvPr>
        </p:nvSpPr>
        <p:spPr>
          <a:xfrm>
            <a:off x="3395663" y="335829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20" name="Marcador de texto 15"/>
          <p:cNvSpPr>
            <a:spLocks noGrp="1"/>
          </p:cNvSpPr>
          <p:nvPr>
            <p:ph type="body" sz="quarter" idx="21" hasCustomPrompt="1"/>
          </p:nvPr>
        </p:nvSpPr>
        <p:spPr>
          <a:xfrm>
            <a:off x="3395663" y="3619829"/>
            <a:ext cx="2520950" cy="720135"/>
          </a:xfrm>
          <a:prstGeom prst="rect">
            <a:avLst/>
          </a:prstGeom>
        </p:spPr>
        <p:txBody>
          <a:bodyPr>
            <a:normAutofit/>
          </a:bodyPr>
          <a:lstStyle>
            <a:lvl1pPr marL="285750" marR="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marR="0" lvl="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a:pPr>
            <a:r>
              <a:rPr lang="es-ES" dirty="0"/>
              <a:t>Link a CV web</a:t>
            </a:r>
          </a:p>
        </p:txBody>
      </p:sp>
      <p:sp>
        <p:nvSpPr>
          <p:cNvPr id="21" name="Marcador de texto 15"/>
          <p:cNvSpPr>
            <a:spLocks noGrp="1"/>
          </p:cNvSpPr>
          <p:nvPr>
            <p:ph type="body" sz="quarter" idx="22" hasCustomPrompt="1"/>
          </p:nvPr>
        </p:nvSpPr>
        <p:spPr>
          <a:xfrm>
            <a:off x="3395663" y="4528936"/>
            <a:ext cx="2520950" cy="248576"/>
          </a:xfrm>
          <a:prstGeom prst="rect">
            <a:avLst/>
          </a:prstGeom>
        </p:spPr>
        <p:txBody>
          <a:bodyPr anchor="ctr">
            <a:normAutofit/>
          </a:bodyPr>
          <a:lstStyle>
            <a:lvl1pPr marL="0" indent="0">
              <a:buFont typeface="Wingdings" panose="05000000000000000000" pitchFamily="2" charset="2"/>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22" name="Marcador de posición de imagen 7"/>
          <p:cNvSpPr>
            <a:spLocks noGrp="1"/>
          </p:cNvSpPr>
          <p:nvPr>
            <p:ph type="pic" sz="quarter" idx="23" hasCustomPrompt="1"/>
          </p:nvPr>
        </p:nvSpPr>
        <p:spPr>
          <a:xfrm>
            <a:off x="695325" y="4521056"/>
            <a:ext cx="2520950" cy="1260000"/>
          </a:xfrm>
          <a:prstGeom prst="rect">
            <a:avLst/>
          </a:prstGeom>
        </p:spPr>
        <p:txBody>
          <a:bodyPr/>
          <a:lstStyle>
            <a:lvl1pPr marL="0" indent="0" algn="ctr">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23" name="Marcador de texto 15"/>
          <p:cNvSpPr>
            <a:spLocks noGrp="1"/>
          </p:cNvSpPr>
          <p:nvPr>
            <p:ph type="body" sz="quarter" idx="24" hasCustomPrompt="1"/>
          </p:nvPr>
        </p:nvSpPr>
        <p:spPr>
          <a:xfrm>
            <a:off x="3395663" y="480726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25" name="Marcador de texto 15"/>
          <p:cNvSpPr>
            <a:spLocks noGrp="1"/>
          </p:cNvSpPr>
          <p:nvPr>
            <p:ph type="body" sz="quarter" idx="25" hasCustomPrompt="1"/>
          </p:nvPr>
        </p:nvSpPr>
        <p:spPr>
          <a:xfrm>
            <a:off x="3395663" y="5068799"/>
            <a:ext cx="2520950" cy="720135"/>
          </a:xfrm>
          <a:prstGeom prst="rect">
            <a:avLst/>
          </a:prstGeom>
        </p:spPr>
        <p:txBody>
          <a:bodyPr>
            <a:normAutofit/>
          </a:bodyPr>
          <a:lstStyle>
            <a:lvl1pPr marL="285750" marR="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marR="0" lvl="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a:pPr>
            <a:r>
              <a:rPr lang="es-ES" dirty="0"/>
              <a:t>Link a CV web</a:t>
            </a:r>
          </a:p>
        </p:txBody>
      </p:sp>
      <p:sp>
        <p:nvSpPr>
          <p:cNvPr id="26" name="Marcador de texto 15"/>
          <p:cNvSpPr>
            <a:spLocks noGrp="1"/>
          </p:cNvSpPr>
          <p:nvPr>
            <p:ph type="body" sz="quarter" idx="26" hasCustomPrompt="1"/>
          </p:nvPr>
        </p:nvSpPr>
        <p:spPr>
          <a:xfrm>
            <a:off x="8975726" y="1628776"/>
            <a:ext cx="2520950" cy="248576"/>
          </a:xfrm>
          <a:prstGeom prst="rect">
            <a:avLst/>
          </a:prstGeom>
        </p:spPr>
        <p:txBody>
          <a:bodyPr anchor="ctr">
            <a:normAutofit/>
          </a:bodyPr>
          <a:lstStyle>
            <a:lvl1pPr marL="0" indent="0">
              <a:buFont typeface="Wingdings" panose="05000000000000000000" pitchFamily="2" charset="2"/>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27" name="Marcador de posición de imagen 7"/>
          <p:cNvSpPr>
            <a:spLocks noGrp="1"/>
          </p:cNvSpPr>
          <p:nvPr>
            <p:ph type="pic" sz="quarter" idx="27" hasCustomPrompt="1"/>
          </p:nvPr>
        </p:nvSpPr>
        <p:spPr>
          <a:xfrm>
            <a:off x="6275388" y="1628775"/>
            <a:ext cx="2520950" cy="1260000"/>
          </a:xfrm>
          <a:prstGeom prst="rect">
            <a:avLst/>
          </a:prstGeom>
        </p:spPr>
        <p:txBody>
          <a:bodyPr/>
          <a:lstStyle>
            <a:lvl1pPr marL="0" indent="0" algn="ctr">
              <a:buFont typeface="Arial" panose="020B0604020202020204" pitchFamily="34" charset="0"/>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28" name="Marcador de texto 15"/>
          <p:cNvSpPr>
            <a:spLocks noGrp="1"/>
          </p:cNvSpPr>
          <p:nvPr>
            <p:ph type="body" sz="quarter" idx="28" hasCustomPrompt="1"/>
          </p:nvPr>
        </p:nvSpPr>
        <p:spPr>
          <a:xfrm>
            <a:off x="8975726" y="190710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30" name="Marcador de texto 15"/>
          <p:cNvSpPr>
            <a:spLocks noGrp="1"/>
          </p:cNvSpPr>
          <p:nvPr>
            <p:ph type="body" sz="quarter" idx="29" hasCustomPrompt="1"/>
          </p:nvPr>
        </p:nvSpPr>
        <p:spPr>
          <a:xfrm>
            <a:off x="8975726" y="2168639"/>
            <a:ext cx="2520950" cy="720135"/>
          </a:xfrm>
          <a:prstGeom prst="rect">
            <a:avLst/>
          </a:prstGeom>
        </p:spPr>
        <p:txBody>
          <a:bodyPr>
            <a:normAutofit/>
          </a:bodyPr>
          <a:lstStyle>
            <a:lvl1pPr marL="285750" marR="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marR="0" lvl="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a:pPr>
            <a:r>
              <a:rPr lang="es-ES" dirty="0"/>
              <a:t>Link a CV web</a:t>
            </a:r>
          </a:p>
        </p:txBody>
      </p:sp>
      <p:sp>
        <p:nvSpPr>
          <p:cNvPr id="31" name="Marcador de texto 15"/>
          <p:cNvSpPr>
            <a:spLocks noGrp="1"/>
          </p:cNvSpPr>
          <p:nvPr>
            <p:ph type="body" sz="quarter" idx="30" hasCustomPrompt="1"/>
          </p:nvPr>
        </p:nvSpPr>
        <p:spPr>
          <a:xfrm>
            <a:off x="8975726" y="3079966"/>
            <a:ext cx="2520950" cy="248576"/>
          </a:xfrm>
          <a:prstGeom prst="rect">
            <a:avLst/>
          </a:prstGeom>
        </p:spPr>
        <p:txBody>
          <a:bodyPr anchor="ctr">
            <a:normAutofit/>
          </a:bodyPr>
          <a:lstStyle>
            <a:lvl1pPr marL="0" indent="0">
              <a:buFont typeface="Wingdings" panose="05000000000000000000" pitchFamily="2" charset="2"/>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32" name="Marcador de posición de imagen 7"/>
          <p:cNvSpPr>
            <a:spLocks noGrp="1"/>
          </p:cNvSpPr>
          <p:nvPr>
            <p:ph type="pic" sz="quarter" idx="31" hasCustomPrompt="1"/>
          </p:nvPr>
        </p:nvSpPr>
        <p:spPr>
          <a:xfrm>
            <a:off x="6275388" y="3072086"/>
            <a:ext cx="2520950" cy="1260000"/>
          </a:xfrm>
          <a:prstGeom prst="rect">
            <a:avLst/>
          </a:prstGeom>
        </p:spPr>
        <p:txBody>
          <a:bodyPr/>
          <a:lstStyle>
            <a:lvl1pPr marL="0" indent="0" algn="ctr">
              <a:buFont typeface="Arial" panose="020B0604020202020204" pitchFamily="34" charset="0"/>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33" name="Marcador de texto 15"/>
          <p:cNvSpPr>
            <a:spLocks noGrp="1"/>
          </p:cNvSpPr>
          <p:nvPr>
            <p:ph type="body" sz="quarter" idx="32" hasCustomPrompt="1"/>
          </p:nvPr>
        </p:nvSpPr>
        <p:spPr>
          <a:xfrm>
            <a:off x="8975726" y="335829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35" name="Marcador de texto 15"/>
          <p:cNvSpPr>
            <a:spLocks noGrp="1"/>
          </p:cNvSpPr>
          <p:nvPr>
            <p:ph type="body" sz="quarter" idx="33" hasCustomPrompt="1"/>
          </p:nvPr>
        </p:nvSpPr>
        <p:spPr>
          <a:xfrm>
            <a:off x="8975726" y="3619829"/>
            <a:ext cx="2520950" cy="720135"/>
          </a:xfrm>
          <a:prstGeom prst="rect">
            <a:avLst/>
          </a:prstGeom>
        </p:spPr>
        <p:txBody>
          <a:bodyPr>
            <a:normAutofit/>
          </a:bodyPr>
          <a:lstStyle>
            <a:lvl1pPr marL="285750" marR="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marR="0" lvl="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a:pPr>
            <a:r>
              <a:rPr lang="es-ES" dirty="0"/>
              <a:t>Link a CV web</a:t>
            </a:r>
          </a:p>
        </p:txBody>
      </p:sp>
      <p:sp>
        <p:nvSpPr>
          <p:cNvPr id="36" name="Marcador de texto 15"/>
          <p:cNvSpPr>
            <a:spLocks noGrp="1"/>
          </p:cNvSpPr>
          <p:nvPr>
            <p:ph type="body" sz="quarter" idx="34" hasCustomPrompt="1"/>
          </p:nvPr>
        </p:nvSpPr>
        <p:spPr>
          <a:xfrm>
            <a:off x="8975726" y="4528936"/>
            <a:ext cx="2520950" cy="248576"/>
          </a:xfrm>
          <a:prstGeom prst="rect">
            <a:avLst/>
          </a:prstGeom>
        </p:spPr>
        <p:txBody>
          <a:bodyPr anchor="ctr">
            <a:normAutofit/>
          </a:bodyPr>
          <a:lstStyle>
            <a:lvl1pPr marL="0" indent="0">
              <a:buFont typeface="Wingdings" panose="05000000000000000000" pitchFamily="2" charset="2"/>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37" name="Marcador de posición de imagen 7"/>
          <p:cNvSpPr>
            <a:spLocks noGrp="1"/>
          </p:cNvSpPr>
          <p:nvPr>
            <p:ph type="pic" sz="quarter" idx="35" hasCustomPrompt="1"/>
          </p:nvPr>
        </p:nvSpPr>
        <p:spPr>
          <a:xfrm>
            <a:off x="6275388" y="4521056"/>
            <a:ext cx="2520950" cy="1260000"/>
          </a:xfrm>
          <a:prstGeom prst="rect">
            <a:avLst/>
          </a:prstGeom>
        </p:spPr>
        <p:txBody>
          <a:bodyPr/>
          <a:lstStyle>
            <a:lvl1pPr marL="0" indent="0" algn="ctr">
              <a:buFont typeface="Arial" panose="020B0604020202020204" pitchFamily="34" charset="0"/>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38" name="Marcador de texto 15"/>
          <p:cNvSpPr>
            <a:spLocks noGrp="1"/>
          </p:cNvSpPr>
          <p:nvPr>
            <p:ph type="body" sz="quarter" idx="36" hasCustomPrompt="1"/>
          </p:nvPr>
        </p:nvSpPr>
        <p:spPr>
          <a:xfrm>
            <a:off x="8975726" y="4807266"/>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40" name="Marcador de texto 15"/>
          <p:cNvSpPr>
            <a:spLocks noGrp="1"/>
          </p:cNvSpPr>
          <p:nvPr>
            <p:ph type="body" sz="quarter" idx="37" hasCustomPrompt="1"/>
          </p:nvPr>
        </p:nvSpPr>
        <p:spPr>
          <a:xfrm>
            <a:off x="8975726" y="5068799"/>
            <a:ext cx="2520950" cy="720135"/>
          </a:xfrm>
          <a:prstGeom prst="rect">
            <a:avLst/>
          </a:prstGeom>
        </p:spPr>
        <p:txBody>
          <a:bodyPr>
            <a:normAutofit/>
          </a:bodyPr>
          <a:lstStyle>
            <a:lvl1pPr marL="285750" marR="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a:p>
            <a:pPr marL="285750" lvl="0" indent="-285750" algn="just"/>
            <a:endParaRPr lang="es-ES" dirty="0"/>
          </a:p>
          <a:p>
            <a:pPr marL="285750" marR="0" lvl="0" indent="-285750" algn="just" defTabSz="914400" rtl="0" eaLnBrk="1" fontAlgn="auto" latinLnBrk="0" hangingPunct="1">
              <a:lnSpc>
                <a:spcPts val="1080"/>
              </a:lnSpc>
              <a:spcBef>
                <a:spcPts val="0"/>
              </a:spcBef>
              <a:spcAft>
                <a:spcPts val="0"/>
              </a:spcAft>
              <a:buClrTx/>
              <a:buSzTx/>
              <a:buFont typeface="Wingdings" panose="05000000000000000000" pitchFamily="2" charset="2"/>
              <a:buNone/>
              <a:tabLst/>
              <a:defRPr/>
            </a:pPr>
            <a:r>
              <a:rPr lang="es-ES" dirty="0"/>
              <a:t>Link a CV web</a:t>
            </a:r>
          </a:p>
        </p:txBody>
      </p:sp>
    </p:spTree>
    <p:extLst>
      <p:ext uri="{BB962C8B-B14F-4D97-AF65-F5344CB8AC3E}">
        <p14:creationId xmlns:p14="http://schemas.microsoft.com/office/powerpoint/2010/main" val="1978462098"/>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3727" userDrawn="1">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8" pos="2026" userDrawn="1">
          <p15:clr>
            <a:srgbClr val="FBAE40"/>
          </p15:clr>
        </p15:guide>
        <p15:guide id="9" pos="2139" userDrawn="1">
          <p15:clr>
            <a:srgbClr val="FBAE40"/>
          </p15:clr>
        </p15:guide>
        <p15:guide id="10" orient="horz" pos="1820" userDrawn="1">
          <p15:clr>
            <a:srgbClr val="FBAE40"/>
          </p15:clr>
        </p15:guide>
        <p15:guide id="11" orient="horz" pos="1933" userDrawn="1">
          <p15:clr>
            <a:srgbClr val="FBAE40"/>
          </p15:clr>
        </p15:guide>
        <p15:guide id="12" orient="horz" pos="2727" userDrawn="1">
          <p15:clr>
            <a:srgbClr val="FBAE40"/>
          </p15:clr>
        </p15:guide>
        <p15:guide id="13" orient="horz" pos="2840" userDrawn="1">
          <p15:clr>
            <a:srgbClr val="FBAE40"/>
          </p15:clr>
        </p15:guide>
        <p15:guide id="14" pos="3953" userDrawn="1">
          <p15:clr>
            <a:srgbClr val="FBAE40"/>
          </p15:clr>
        </p15:guide>
        <p15:guide id="15" pos="43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V2">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695325" y="616133"/>
            <a:ext cx="10801350" cy="652279"/>
          </a:xfrm>
          <a:prstGeom prst="rect">
            <a:avLst/>
          </a:prstGeom>
        </p:spPr>
        <p:txBody>
          <a:bodyPr anchor="b">
            <a:normAutofit/>
          </a:bodyPr>
          <a:lstStyle>
            <a:lvl1pPr>
              <a:defRPr sz="2000" b="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 de diapositiva completa</a:t>
            </a:r>
          </a:p>
        </p:txBody>
      </p:sp>
      <p:cxnSp>
        <p:nvCxnSpPr>
          <p:cNvPr id="11" name="Conector recto 10"/>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sp>
        <p:nvSpPr>
          <p:cNvPr id="14" name="Marcador de número de diapositiva 13"/>
          <p:cNvSpPr>
            <a:spLocks noGrp="1"/>
          </p:cNvSpPr>
          <p:nvPr>
            <p:ph type="sldNum" sz="quarter" idx="14"/>
          </p:nvPr>
        </p:nvSpPr>
        <p:spPr/>
        <p:txBody>
          <a:bodyPr/>
          <a:lstStyle/>
          <a:p>
            <a:fld id="{9548F17B-DADE-4462-A4D6-C936256C29A4}" type="slidenum">
              <a:rPr lang="es-ES" smtClean="0"/>
              <a:pPr/>
              <a:t>‹Nº›</a:t>
            </a:fld>
            <a:endParaRPr lang="es-ES" dirty="0"/>
          </a:p>
        </p:txBody>
      </p:sp>
      <p:sp>
        <p:nvSpPr>
          <p:cNvPr id="16" name="Marcador de texto 15"/>
          <p:cNvSpPr>
            <a:spLocks noGrp="1"/>
          </p:cNvSpPr>
          <p:nvPr>
            <p:ph type="body" sz="quarter" idx="15" hasCustomPrompt="1"/>
          </p:nvPr>
        </p:nvSpPr>
        <p:spPr>
          <a:xfrm>
            <a:off x="695325" y="3074189"/>
            <a:ext cx="2520950" cy="248576"/>
          </a:xfrm>
          <a:prstGeom prst="rect">
            <a:avLst/>
          </a:prstGeom>
        </p:spPr>
        <p:txBody>
          <a:bodyPr anchor="ctr">
            <a:normAutofit/>
          </a:bodyPr>
          <a:lstStyle>
            <a:lvl1pPr marL="0" indent="0">
              <a:buFont typeface="Arial" panose="020B0604020202020204" pitchFamily="34" charset="0"/>
              <a:buNone/>
              <a:defRPr lang="es-ES" sz="1000" b="1"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Nombre y Apellido/s</a:t>
            </a:r>
          </a:p>
        </p:txBody>
      </p:sp>
      <p:sp>
        <p:nvSpPr>
          <p:cNvPr id="10" name="Marcador de posición de imagen 7"/>
          <p:cNvSpPr>
            <a:spLocks noGrp="1"/>
          </p:cNvSpPr>
          <p:nvPr>
            <p:ph type="pic" sz="quarter" idx="10" hasCustomPrompt="1"/>
          </p:nvPr>
        </p:nvSpPr>
        <p:spPr>
          <a:xfrm>
            <a:off x="695325" y="1628775"/>
            <a:ext cx="2520950" cy="1260000"/>
          </a:xfrm>
          <a:prstGeom prst="rect">
            <a:avLst/>
          </a:prstGeom>
        </p:spPr>
        <p:txBody>
          <a:bodyPr/>
          <a:lstStyle>
            <a:lvl1pPr marL="0" indent="0" algn="ctr">
              <a:buNone/>
              <a:defRPr sz="1200"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Imagen de la persona</a:t>
            </a:r>
          </a:p>
          <a:p>
            <a:r>
              <a:rPr lang="es-ES" dirty="0"/>
              <a:t>Proporción 2:1</a:t>
            </a:r>
          </a:p>
        </p:txBody>
      </p:sp>
      <p:sp>
        <p:nvSpPr>
          <p:cNvPr id="12" name="Marcador de texto 15"/>
          <p:cNvSpPr>
            <a:spLocks noGrp="1"/>
          </p:cNvSpPr>
          <p:nvPr>
            <p:ph type="body" sz="quarter" idx="16" hasCustomPrompt="1"/>
          </p:nvPr>
        </p:nvSpPr>
        <p:spPr>
          <a:xfrm>
            <a:off x="695325" y="3352519"/>
            <a:ext cx="2520950" cy="248576"/>
          </a:xfrm>
          <a:prstGeom prst="rect">
            <a:avLst/>
          </a:prstGeom>
        </p:spPr>
        <p:txBody>
          <a:bodyPr anchor="ctr">
            <a:normAutofit/>
          </a:bodyPr>
          <a:lstStyle>
            <a:lvl1pPr marL="0" indent="0">
              <a:spcBef>
                <a:spcPts val="0"/>
              </a:spcBef>
              <a:buFont typeface="Wingdings" panose="05000000000000000000" pitchFamily="2" charset="2"/>
              <a:buNone/>
              <a:defRPr lang="es-ES" sz="1000" b="0" baseline="0" smtClean="0">
                <a:solidFill>
                  <a:srgbClr val="005288"/>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Cargo en la empresa</a:t>
            </a:r>
          </a:p>
          <a:p>
            <a:pPr marL="285750" lvl="0" indent="-285750" algn="just"/>
            <a:r>
              <a:rPr lang="es-ES" dirty="0"/>
              <a:t>__________</a:t>
            </a:r>
          </a:p>
        </p:txBody>
      </p:sp>
      <p:sp>
        <p:nvSpPr>
          <p:cNvPr id="13" name="Marcador de texto 15"/>
          <p:cNvSpPr>
            <a:spLocks noGrp="1"/>
          </p:cNvSpPr>
          <p:nvPr>
            <p:ph type="body" sz="quarter" idx="17" hasCustomPrompt="1"/>
          </p:nvPr>
        </p:nvSpPr>
        <p:spPr>
          <a:xfrm>
            <a:off x="695325" y="3614052"/>
            <a:ext cx="2520950" cy="436655"/>
          </a:xfrm>
          <a:prstGeom prst="rect">
            <a:avLst/>
          </a:prstGeom>
        </p:spPr>
        <p:txBody>
          <a:bodyPr>
            <a:normAutofit/>
          </a:bodyPr>
          <a:lstStyle>
            <a:lvl1pPr marL="0" indent="0">
              <a:lnSpc>
                <a:spcPts val="1080"/>
              </a:lnSpc>
              <a:spcBef>
                <a:spcPts val="0"/>
              </a:spcBef>
              <a:buFont typeface="Wingdings" panose="05000000000000000000" pitchFamily="2" charset="2"/>
              <a:buNone/>
              <a:defRPr lang="es-ES" sz="900" b="0" baseline="0" smtClean="0">
                <a:solidFill>
                  <a:srgbClr val="807F83"/>
                </a:solidFill>
                <a:latin typeface="Tahoma" panose="020B0604030504040204" pitchFamily="34" charset="0"/>
                <a:ea typeface="Tahoma" panose="020B0604030504040204" pitchFamily="34" charset="0"/>
                <a:cs typeface="Tahoma" panose="020B0604030504040204" pitchFamily="34" charset="0"/>
              </a:defRPr>
            </a:lvl1pPr>
            <a:lvl2pPr marL="800100" indent="-342900">
              <a:buFont typeface="Wingdings" panose="05000000000000000000" pitchFamily="2" charset="2"/>
              <a:buChar char="§"/>
              <a:defRPr lang="es-ES" sz="1800" smtClean="0">
                <a:solidFill>
                  <a:srgbClr val="807F83"/>
                </a:solidFill>
                <a:latin typeface="Tahoma" panose="020B0604030504040204" pitchFamily="34" charset="0"/>
                <a:ea typeface="Tahoma" panose="020B0604030504040204" pitchFamily="34" charset="0"/>
                <a:cs typeface="Tahoma" panose="020B0604030504040204" pitchFamily="34" charset="0"/>
              </a:defRPr>
            </a:lvl2pPr>
            <a:lvl3pPr marL="1257300" indent="-342900">
              <a:buFont typeface="Wingdings" panose="05000000000000000000" pitchFamily="2" charset="2"/>
              <a:buChar char="§"/>
              <a:defRPr lang="es-ES" sz="1600" smtClean="0">
                <a:solidFill>
                  <a:srgbClr val="807F83"/>
                </a:solidFill>
                <a:latin typeface="Tahoma" panose="020B0604030504040204" pitchFamily="34" charset="0"/>
                <a:ea typeface="Tahoma" panose="020B0604030504040204" pitchFamily="34" charset="0"/>
                <a:cs typeface="Tahoma" panose="020B0604030504040204" pitchFamily="34" charset="0"/>
              </a:defRPr>
            </a:lvl3pPr>
            <a:lvl4pPr>
              <a:defRPr lang="es-ES" sz="1400" smtClean="0">
                <a:solidFill>
                  <a:srgbClr val="807F83"/>
                </a:solidFill>
                <a:latin typeface="Tahoma" panose="020B0604030504040204" pitchFamily="34" charset="0"/>
                <a:ea typeface="Tahoma" panose="020B0604030504040204" pitchFamily="34" charset="0"/>
                <a:cs typeface="Tahoma" panose="020B0604030504040204" pitchFamily="34" charset="0"/>
              </a:defRPr>
            </a:lvl4pPr>
            <a:lvl5pPr>
              <a:defRPr lang="es-ES" sz="1400">
                <a:solidFill>
                  <a:srgbClr val="807F83"/>
                </a:solidFill>
                <a:latin typeface="Tahoma" panose="020B0604030504040204" pitchFamily="34" charset="0"/>
                <a:ea typeface="Tahoma" panose="020B0604030504040204" pitchFamily="34" charset="0"/>
                <a:cs typeface="Tahoma" panose="020B0604030504040204" pitchFamily="34" charset="0"/>
              </a:defRPr>
            </a:lvl5pPr>
          </a:lstStyle>
          <a:p>
            <a:pPr marL="285750" lvl="0" indent="-285750" algn="just"/>
            <a:r>
              <a:rPr lang="es-ES" dirty="0"/>
              <a:t>correo@perezllorca.com</a:t>
            </a:r>
          </a:p>
          <a:p>
            <a:pPr marL="285750" lvl="0" indent="-285750" algn="just"/>
            <a:r>
              <a:rPr lang="es-ES" dirty="0"/>
              <a:t>T: +34 91 666 12 34</a:t>
            </a:r>
          </a:p>
          <a:p>
            <a:pPr marL="285750" lvl="0" indent="-285750" algn="just"/>
            <a:r>
              <a:rPr lang="es-ES" dirty="0"/>
              <a:t>M: +34 666 123 456</a:t>
            </a:r>
          </a:p>
        </p:txBody>
      </p:sp>
    </p:spTree>
    <p:extLst>
      <p:ext uri="{BB962C8B-B14F-4D97-AF65-F5344CB8AC3E}">
        <p14:creationId xmlns:p14="http://schemas.microsoft.com/office/powerpoint/2010/main" val="2358705"/>
      </p:ext>
    </p:extLst>
  </p:cSld>
  <p:clrMapOvr>
    <a:masterClrMapping/>
  </p:clrMapOvr>
  <p:extLst>
    <p:ext uri="{DCECCB84-F9BA-43D5-87BE-67443E8EF086}">
      <p15:sldGuideLst xmlns:p15="http://schemas.microsoft.com/office/powerpoint/2012/main">
        <p15:guide id="1" orient="horz" pos="3974">
          <p15:clr>
            <a:srgbClr val="FBAE40"/>
          </p15:clr>
        </p15:guide>
        <p15:guide id="2" pos="7242">
          <p15:clr>
            <a:srgbClr val="FBAE40"/>
          </p15:clr>
        </p15:guide>
        <p15:guide id="3" pos="3727">
          <p15:clr>
            <a:srgbClr val="FBAE40"/>
          </p15:clr>
        </p15:guide>
        <p15:guide id="4" orient="horz" pos="4133">
          <p15:clr>
            <a:srgbClr val="FBAE40"/>
          </p15:clr>
        </p15:guide>
        <p15:guide id="5" orient="horz" pos="3861">
          <p15:clr>
            <a:srgbClr val="FBAE40"/>
          </p15:clr>
        </p15:guide>
        <p15:guide id="6" orient="horz" pos="799">
          <p15:clr>
            <a:srgbClr val="FBAE40"/>
          </p15:clr>
        </p15:guide>
        <p15:guide id="7" orient="horz" pos="1026">
          <p15:clr>
            <a:srgbClr val="FBAE40"/>
          </p15:clr>
        </p15:guide>
        <p15:guide id="8" pos="2026">
          <p15:clr>
            <a:srgbClr val="FBAE40"/>
          </p15:clr>
        </p15:guide>
        <p15:guide id="9" pos="2139">
          <p15:clr>
            <a:srgbClr val="FBAE40"/>
          </p15:clr>
        </p15:guide>
        <p15:guide id="10" orient="horz" pos="1820">
          <p15:clr>
            <a:srgbClr val="FBAE40"/>
          </p15:clr>
        </p15:guide>
        <p15:guide id="11" orient="horz" pos="1933">
          <p15:clr>
            <a:srgbClr val="FBAE40"/>
          </p15:clr>
        </p15:guide>
        <p15:guide id="12" orient="horz" pos="2727">
          <p15:clr>
            <a:srgbClr val="FBAE40"/>
          </p15:clr>
        </p15:guide>
        <p15:guide id="13" orient="horz" pos="2840">
          <p15:clr>
            <a:srgbClr val="FBAE40"/>
          </p15:clr>
        </p15:guide>
        <p15:guide id="14" pos="3953">
          <p15:clr>
            <a:srgbClr val="FBAE40"/>
          </p15:clr>
        </p15:guide>
        <p15:guide id="15" pos="4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ierre 1 azul">
    <p:spTree>
      <p:nvGrpSpPr>
        <p:cNvPr id="1" name=""/>
        <p:cNvGrpSpPr/>
        <p:nvPr/>
      </p:nvGrpSpPr>
      <p:grpSpPr>
        <a:xfrm>
          <a:off x="0" y="0"/>
          <a:ext cx="0" cy="0"/>
          <a:chOff x="0" y="0"/>
          <a:chExt cx="0" cy="0"/>
        </a:xfrm>
      </p:grpSpPr>
      <p:sp>
        <p:nvSpPr>
          <p:cNvPr id="3" name="Rectángulo 2"/>
          <p:cNvSpPr/>
          <p:nvPr userDrawn="1"/>
        </p:nvSpPr>
        <p:spPr>
          <a:xfrm>
            <a:off x="334964" y="333375"/>
            <a:ext cx="11522074" cy="6156325"/>
          </a:xfrm>
          <a:prstGeom prst="rect">
            <a:avLst/>
          </a:prstGeom>
          <a:noFill/>
          <a:ln w="12700">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 name="CuadroTexto 3"/>
          <p:cNvSpPr txBox="1"/>
          <p:nvPr userDrawn="1"/>
        </p:nvSpPr>
        <p:spPr>
          <a:xfrm>
            <a:off x="4524054" y="5969285"/>
            <a:ext cx="3143892" cy="400110"/>
          </a:xfrm>
          <a:prstGeom prst="rect">
            <a:avLst/>
          </a:prstGeom>
          <a:noFill/>
        </p:spPr>
        <p:txBody>
          <a:bodyPr wrap="square" rtlCol="0">
            <a:spAutoFit/>
          </a:bodyPr>
          <a:lstStyle/>
          <a:p>
            <a:pPr algn="ctr"/>
            <a:r>
              <a:rPr lang="es-ES" sz="1000" dirty="0">
                <a:solidFill>
                  <a:srgbClr val="005288"/>
                </a:solidFill>
                <a:latin typeface="Tahoma" panose="020B0604030504040204" pitchFamily="34" charset="0"/>
                <a:ea typeface="Tahoma" panose="020B0604030504040204" pitchFamily="34" charset="0"/>
                <a:cs typeface="Tahoma" panose="020B0604030504040204" pitchFamily="34" charset="0"/>
              </a:rPr>
              <a:t>www.perezllorca.com</a:t>
            </a:r>
          </a:p>
          <a:p>
            <a:pPr algn="ctr"/>
            <a:r>
              <a:rPr lang="es-ES" sz="1000" dirty="0">
                <a:solidFill>
                  <a:srgbClr val="005288"/>
                </a:solidFill>
                <a:latin typeface="Tahoma" panose="020B0604030504040204" pitchFamily="34" charset="0"/>
                <a:ea typeface="Tahoma" panose="020B0604030504040204" pitchFamily="34" charset="0"/>
                <a:cs typeface="Tahoma" panose="020B0604030504040204" pitchFamily="34" charset="0"/>
              </a:rPr>
              <a:t>Madrid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rgbClr val="005288"/>
                </a:solidFill>
                <a:latin typeface="Tahoma" panose="020B0604030504040204" pitchFamily="34" charset="0"/>
                <a:ea typeface="Tahoma" panose="020B0604030504040204" pitchFamily="34" charset="0"/>
                <a:cs typeface="Tahoma" panose="020B0604030504040204" pitchFamily="34" charset="0"/>
              </a:rPr>
              <a:t> Barcelona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rgbClr val="005288"/>
                </a:solidFill>
                <a:latin typeface="Tahoma" panose="020B0604030504040204" pitchFamily="34" charset="0"/>
                <a:ea typeface="Tahoma" panose="020B0604030504040204" pitchFamily="34" charset="0"/>
                <a:cs typeface="Tahoma" panose="020B0604030504040204" pitchFamily="34" charset="0"/>
              </a:rPr>
              <a:t> London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rgbClr val="005288"/>
                </a:solidFill>
                <a:latin typeface="Tahoma" panose="020B0604030504040204" pitchFamily="34" charset="0"/>
                <a:ea typeface="Tahoma" panose="020B0604030504040204" pitchFamily="34" charset="0"/>
                <a:cs typeface="Tahoma" panose="020B0604030504040204" pitchFamily="34" charset="0"/>
              </a:rPr>
              <a:t> New York</a:t>
            </a:r>
          </a:p>
        </p:txBody>
      </p:sp>
    </p:spTree>
    <p:extLst>
      <p:ext uri="{BB962C8B-B14F-4D97-AF65-F5344CB8AC3E}">
        <p14:creationId xmlns:p14="http://schemas.microsoft.com/office/powerpoint/2010/main" val="1216343827"/>
      </p:ext>
    </p:extLst>
  </p:cSld>
  <p:clrMapOvr>
    <a:masterClrMapping/>
  </p:clrMapOvr>
  <p:extLst>
    <p:ext uri="{DCECCB84-F9BA-43D5-87BE-67443E8EF086}">
      <p15:sldGuideLst xmlns:p15="http://schemas.microsoft.com/office/powerpoint/2012/main">
        <p15:guide id="2" pos="7469" userDrawn="1">
          <p15:clr>
            <a:srgbClr val="FBAE40"/>
          </p15:clr>
        </p15:guide>
        <p15:guide id="4" orient="horz" pos="4088" userDrawn="1">
          <p15:clr>
            <a:srgbClr val="FBAE40"/>
          </p15:clr>
        </p15:guide>
        <p15:guide id="7" orient="horz" pos="799">
          <p15:clr>
            <a:srgbClr val="FBAE40"/>
          </p15:clr>
        </p15:guide>
        <p15:guide id="11" orient="horz" pos="210" userDrawn="1">
          <p15:clr>
            <a:srgbClr val="FBAE40"/>
          </p15:clr>
        </p15:guide>
        <p15:guide id="15" pos="21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erre 1 gris">
    <p:spTree>
      <p:nvGrpSpPr>
        <p:cNvPr id="1" name=""/>
        <p:cNvGrpSpPr/>
        <p:nvPr/>
      </p:nvGrpSpPr>
      <p:grpSpPr>
        <a:xfrm>
          <a:off x="0" y="0"/>
          <a:ext cx="0" cy="0"/>
          <a:chOff x="0" y="0"/>
          <a:chExt cx="0" cy="0"/>
        </a:xfrm>
      </p:grpSpPr>
      <p:sp>
        <p:nvSpPr>
          <p:cNvPr id="3" name="Rectángulo 2"/>
          <p:cNvSpPr/>
          <p:nvPr userDrawn="1"/>
        </p:nvSpPr>
        <p:spPr>
          <a:xfrm>
            <a:off x="334964" y="333375"/>
            <a:ext cx="11522074" cy="6156325"/>
          </a:xfrm>
          <a:prstGeom prst="rect">
            <a:avLst/>
          </a:prstGeom>
          <a:noFill/>
          <a:ln w="12700">
            <a:solidFill>
              <a:srgbClr val="807F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 name="CuadroTexto 3"/>
          <p:cNvSpPr txBox="1"/>
          <p:nvPr userDrawn="1"/>
        </p:nvSpPr>
        <p:spPr>
          <a:xfrm>
            <a:off x="4524054" y="5969285"/>
            <a:ext cx="3143892" cy="400110"/>
          </a:xfrm>
          <a:prstGeom prst="rect">
            <a:avLst/>
          </a:prstGeom>
          <a:noFill/>
        </p:spPr>
        <p:txBody>
          <a:bodyPr wrap="square" rtlCol="0">
            <a:spAutoFit/>
          </a:bodyPr>
          <a:lstStyle/>
          <a:p>
            <a:pPr algn="ctr"/>
            <a:r>
              <a:rPr lang="es-ES" sz="1000" dirty="0">
                <a:solidFill>
                  <a:srgbClr val="807F83"/>
                </a:solidFill>
                <a:latin typeface="Tahoma" panose="020B0604030504040204" pitchFamily="34" charset="0"/>
                <a:ea typeface="Tahoma" panose="020B0604030504040204" pitchFamily="34" charset="0"/>
                <a:cs typeface="Tahoma" panose="020B0604030504040204" pitchFamily="34" charset="0"/>
              </a:rPr>
              <a:t>www.perezllorca.com</a:t>
            </a:r>
          </a:p>
          <a:p>
            <a:pPr algn="ctr"/>
            <a:r>
              <a:rPr lang="es-ES" sz="1000" dirty="0">
                <a:solidFill>
                  <a:srgbClr val="807F83"/>
                </a:solidFill>
                <a:latin typeface="Tahoma" panose="020B0604030504040204" pitchFamily="34" charset="0"/>
                <a:ea typeface="Tahoma" panose="020B0604030504040204" pitchFamily="34" charset="0"/>
                <a:cs typeface="Tahoma" panose="020B0604030504040204" pitchFamily="34" charset="0"/>
              </a:rPr>
              <a:t>Madrid • Barcelona • London • New York</a:t>
            </a:r>
          </a:p>
        </p:txBody>
      </p:sp>
    </p:spTree>
    <p:extLst>
      <p:ext uri="{BB962C8B-B14F-4D97-AF65-F5344CB8AC3E}">
        <p14:creationId xmlns:p14="http://schemas.microsoft.com/office/powerpoint/2010/main" val="470641387"/>
      </p:ext>
    </p:extLst>
  </p:cSld>
  <p:clrMapOvr>
    <a:masterClrMapping/>
  </p:clrMapOvr>
  <p:extLst>
    <p:ext uri="{DCECCB84-F9BA-43D5-87BE-67443E8EF086}">
      <p15:sldGuideLst xmlns:p15="http://schemas.microsoft.com/office/powerpoint/2012/main">
        <p15:guide id="2" pos="7469">
          <p15:clr>
            <a:srgbClr val="FBAE40"/>
          </p15:clr>
        </p15:guide>
        <p15:guide id="4" orient="horz" pos="4088">
          <p15:clr>
            <a:srgbClr val="FBAE40"/>
          </p15:clr>
        </p15:guide>
        <p15:guide id="7" orient="horz" pos="799">
          <p15:clr>
            <a:srgbClr val="FBAE40"/>
          </p15:clr>
        </p15:guide>
        <p15:guide id="11" orient="horz" pos="210">
          <p15:clr>
            <a:srgbClr val="FBAE40"/>
          </p15:clr>
        </p15:guide>
        <p15:guide id="15" pos="21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erre 2">
    <p:spTree>
      <p:nvGrpSpPr>
        <p:cNvPr id="1" name=""/>
        <p:cNvGrpSpPr/>
        <p:nvPr/>
      </p:nvGrpSpPr>
      <p:grpSpPr>
        <a:xfrm>
          <a:off x="0" y="0"/>
          <a:ext cx="0" cy="0"/>
          <a:chOff x="0" y="0"/>
          <a:chExt cx="0" cy="0"/>
        </a:xfrm>
      </p:grpSpPr>
      <p:sp>
        <p:nvSpPr>
          <p:cNvPr id="2" name="Rectángulo 1"/>
          <p:cNvSpPr/>
          <p:nvPr userDrawn="1"/>
        </p:nvSpPr>
        <p:spPr>
          <a:xfrm>
            <a:off x="0" y="0"/>
            <a:ext cx="12192000" cy="6858000"/>
          </a:xfrm>
          <a:prstGeom prst="rect">
            <a:avLst/>
          </a:prstGeom>
          <a:solidFill>
            <a:srgbClr val="0052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userDrawn="1"/>
        </p:nvSpPr>
        <p:spPr>
          <a:xfrm>
            <a:off x="334964" y="333375"/>
            <a:ext cx="11522074" cy="615632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 name="CuadroTexto 3"/>
          <p:cNvSpPr txBox="1"/>
          <p:nvPr userDrawn="1"/>
        </p:nvSpPr>
        <p:spPr>
          <a:xfrm>
            <a:off x="4524054" y="5969285"/>
            <a:ext cx="3143892" cy="400110"/>
          </a:xfrm>
          <a:prstGeom prst="rect">
            <a:avLst/>
          </a:prstGeom>
          <a:noFill/>
        </p:spPr>
        <p:txBody>
          <a:bodyPr wrap="square" rtlCol="0">
            <a:spAutoFit/>
          </a:bodyPr>
          <a:lstStyle/>
          <a:p>
            <a:pPr algn="ctr"/>
            <a:r>
              <a:rPr lang="es-ES" sz="1000" dirty="0">
                <a:solidFill>
                  <a:schemeClr val="bg1"/>
                </a:solidFill>
                <a:latin typeface="Tahoma" panose="020B0604030504040204" pitchFamily="34" charset="0"/>
                <a:ea typeface="Tahoma" panose="020B0604030504040204" pitchFamily="34" charset="0"/>
                <a:cs typeface="Tahoma" panose="020B0604030504040204" pitchFamily="34" charset="0"/>
              </a:rPr>
              <a:t>www.perezllorca.com</a:t>
            </a:r>
          </a:p>
          <a:p>
            <a:pPr algn="ctr"/>
            <a:r>
              <a:rPr lang="es-ES" sz="1000" dirty="0">
                <a:solidFill>
                  <a:schemeClr val="bg1"/>
                </a:solidFill>
                <a:latin typeface="Tahoma" panose="020B0604030504040204" pitchFamily="34" charset="0"/>
                <a:ea typeface="Tahoma" panose="020B0604030504040204" pitchFamily="34" charset="0"/>
                <a:cs typeface="Tahoma" panose="020B0604030504040204" pitchFamily="34" charset="0"/>
              </a:rPr>
              <a:t>Madrid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chemeClr val="bg1"/>
                </a:solidFill>
                <a:latin typeface="Tahoma" panose="020B0604030504040204" pitchFamily="34" charset="0"/>
                <a:ea typeface="Tahoma" panose="020B0604030504040204" pitchFamily="34" charset="0"/>
                <a:cs typeface="Tahoma" panose="020B0604030504040204" pitchFamily="34" charset="0"/>
              </a:rPr>
              <a:t> Barcelona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chemeClr val="bg1"/>
                </a:solidFill>
                <a:latin typeface="Tahoma" panose="020B0604030504040204" pitchFamily="34" charset="0"/>
                <a:ea typeface="Tahoma" panose="020B0604030504040204" pitchFamily="34" charset="0"/>
                <a:cs typeface="Tahoma" panose="020B0604030504040204" pitchFamily="34" charset="0"/>
              </a:rPr>
              <a:t> London </a:t>
            </a:r>
            <a:r>
              <a:rPr lang="es-ES" sz="1000" dirty="0">
                <a:solidFill>
                  <a:schemeClr val="accent1"/>
                </a:solidFill>
                <a:latin typeface="Tahoma" panose="020B0604030504040204" pitchFamily="34" charset="0"/>
                <a:ea typeface="Tahoma" panose="020B0604030504040204" pitchFamily="34" charset="0"/>
                <a:cs typeface="Tahoma" panose="020B0604030504040204" pitchFamily="34" charset="0"/>
              </a:rPr>
              <a:t>•</a:t>
            </a:r>
            <a:r>
              <a:rPr lang="es-ES" sz="1000" dirty="0">
                <a:solidFill>
                  <a:schemeClr val="bg1"/>
                </a:solidFill>
                <a:latin typeface="Tahoma" panose="020B0604030504040204" pitchFamily="34" charset="0"/>
                <a:ea typeface="Tahoma" panose="020B0604030504040204" pitchFamily="34" charset="0"/>
                <a:cs typeface="Tahoma" panose="020B0604030504040204" pitchFamily="34" charset="0"/>
              </a:rPr>
              <a:t> New York</a:t>
            </a:r>
          </a:p>
        </p:txBody>
      </p:sp>
    </p:spTree>
    <p:extLst>
      <p:ext uri="{BB962C8B-B14F-4D97-AF65-F5344CB8AC3E}">
        <p14:creationId xmlns:p14="http://schemas.microsoft.com/office/powerpoint/2010/main" val="271295305"/>
      </p:ext>
    </p:extLst>
  </p:cSld>
  <p:clrMapOvr>
    <a:masterClrMapping/>
  </p:clrMapOvr>
  <p:extLst>
    <p:ext uri="{DCECCB84-F9BA-43D5-87BE-67443E8EF086}">
      <p15:sldGuideLst xmlns:p15="http://schemas.microsoft.com/office/powerpoint/2012/main">
        <p15:guide id="2" pos="7469">
          <p15:clr>
            <a:srgbClr val="FBAE40"/>
          </p15:clr>
        </p15:guide>
        <p15:guide id="4" orient="horz" pos="4088">
          <p15:clr>
            <a:srgbClr val="FBAE40"/>
          </p15:clr>
        </p15:guide>
        <p15:guide id="7" orient="horz" pos="799">
          <p15:clr>
            <a:srgbClr val="FBAE40"/>
          </p15:clr>
        </p15:guide>
        <p15:guide id="11" orient="horz" pos="210">
          <p15:clr>
            <a:srgbClr val="FBAE40"/>
          </p15:clr>
        </p15:guide>
        <p15:guide id="15" pos="21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5.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18.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362231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1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61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ítulo 1"/>
          <p:cNvSpPr txBox="1">
            <a:spLocks/>
          </p:cNvSpPr>
          <p:nvPr userDrawn="1"/>
        </p:nvSpPr>
        <p:spPr>
          <a:xfrm>
            <a:off x="695325" y="616133"/>
            <a:ext cx="10801350" cy="652279"/>
          </a:xfrm>
          <a:prstGeom prst="rect">
            <a:avLst/>
          </a:prstGeom>
        </p:spPr>
        <p:txBody>
          <a:bodyPr anchor="b">
            <a:normAutofit/>
          </a:bodyPr>
          <a:lstStyle>
            <a:lvl1pPr algn="l" defTabSz="914400" rtl="0" eaLnBrk="1" latinLnBrk="0" hangingPunct="1">
              <a:lnSpc>
                <a:spcPct val="90000"/>
              </a:lnSpc>
              <a:spcBef>
                <a:spcPct val="0"/>
              </a:spcBef>
              <a:buNone/>
              <a:defRPr sz="2000" b="0" kern="1200" cap="all" baseline="0">
                <a:solidFill>
                  <a:srgbClr val="005288"/>
                </a:solidFill>
                <a:latin typeface="Tahoma" panose="020B0604030504040204" pitchFamily="34" charset="0"/>
                <a:ea typeface="Tahoma" panose="020B0604030504040204" pitchFamily="34" charset="0"/>
                <a:cs typeface="Tahoma" panose="020B0604030504040204" pitchFamily="34" charset="0"/>
              </a:defRPr>
            </a:lvl1pPr>
          </a:lstStyle>
          <a:p>
            <a:r>
              <a:rPr lang="es-ES" dirty="0"/>
              <a:t>Índice</a:t>
            </a:r>
          </a:p>
        </p:txBody>
      </p:sp>
      <p:cxnSp>
        <p:nvCxnSpPr>
          <p:cNvPr id="3" name="Conector recto 2"/>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pic>
        <p:nvPicPr>
          <p:cNvPr id="5" name="Imagen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696450" y="5950145"/>
            <a:ext cx="2541007" cy="907659"/>
          </a:xfrm>
          <a:prstGeom prst="rect">
            <a:avLst/>
          </a:prstGeom>
        </p:spPr>
      </p:pic>
    </p:spTree>
    <p:extLst>
      <p:ext uri="{BB962C8B-B14F-4D97-AF65-F5344CB8AC3E}">
        <p14:creationId xmlns:p14="http://schemas.microsoft.com/office/powerpoint/2010/main" val="2488019151"/>
      </p:ext>
    </p:extLst>
  </p:cSld>
  <p:clrMap bg1="lt1" tx1="dk1" bg2="lt2" tx2="dk2" accent1="accent1" accent2="accent2" accent3="accent3" accent4="accent4" accent5="accent5" accent6="accent6" hlink="hlink" folHlink="folHlink"/>
  <p:sldLayoutIdLst>
    <p:sldLayoutId id="2147483686" r:id="rId1"/>
    <p:sldLayoutId id="214748370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p15:clr>
            <a:srgbClr val="F26B43"/>
          </p15:clr>
        </p15:guide>
        <p15:guide id="2" pos="61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668119"/>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a:xfrm>
            <a:off x="695325" y="6261100"/>
            <a:ext cx="2743200" cy="365125"/>
          </a:xfrm>
          <a:prstGeom prst="rect">
            <a:avLst/>
          </a:prstGeom>
        </p:spPr>
        <p:txBody>
          <a:bodyPr vert="horz" lIns="91440" tIns="45720" rIns="91440" bIns="45720" rtlCol="0" anchor="ctr"/>
          <a:lstStyle>
            <a:lvl1pPr algn="l">
              <a:defRPr sz="9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548F17B-DADE-4462-A4D6-C936256C29A4}" type="slidenum">
              <a:rPr lang="es-ES" smtClean="0"/>
              <a:pPr/>
              <a:t>‹Nº›</a:t>
            </a:fld>
            <a:endParaRPr lang="es-ES" dirty="0"/>
          </a:p>
        </p:txBody>
      </p:sp>
      <p:cxnSp>
        <p:nvCxnSpPr>
          <p:cNvPr id="13" name="Conector recto 12"/>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userDrawn="1"/>
        </p:nvCxnSpPr>
        <p:spPr>
          <a:xfrm>
            <a:off x="336000" y="6314329"/>
            <a:ext cx="11520000" cy="0"/>
          </a:xfrm>
          <a:prstGeom prst="line">
            <a:avLst/>
          </a:prstGeom>
          <a:ln w="6350">
            <a:solidFill>
              <a:srgbClr val="807F83"/>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416675" y="6321928"/>
            <a:ext cx="1080000" cy="385780"/>
          </a:xfrm>
          <a:prstGeom prst="rect">
            <a:avLst/>
          </a:prstGeom>
        </p:spPr>
      </p:pic>
    </p:spTree>
    <p:extLst>
      <p:ext uri="{BB962C8B-B14F-4D97-AF65-F5344CB8AC3E}">
        <p14:creationId xmlns:p14="http://schemas.microsoft.com/office/powerpoint/2010/main" val="3808065191"/>
      </p:ext>
    </p:extLst>
  </p:cSld>
  <p:clrMap bg1="lt1" tx1="dk1" bg2="lt2" tx2="dk2" accent1="accent1" accent2="accent2" accent3="accent3" accent4="accent4" accent5="accent5" accent6="accent6" hlink="hlink" folHlink="folHlink"/>
  <p:sldLayoutIdLst>
    <p:sldLayoutId id="2147483664" r:id="rId1"/>
    <p:sldLayoutId id="2147483680" r:id="rId2"/>
    <p:sldLayoutId id="2147483668" r:id="rId3"/>
    <p:sldLayoutId id="2147483665" r:id="rId4"/>
    <p:sldLayoutId id="2147483676" r:id="rId5"/>
    <p:sldLayoutId id="214748367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a:xfrm>
            <a:off x="695325" y="6261100"/>
            <a:ext cx="2743200" cy="365125"/>
          </a:xfrm>
          <a:prstGeom prst="rect">
            <a:avLst/>
          </a:prstGeom>
        </p:spPr>
        <p:txBody>
          <a:bodyPr vert="horz" lIns="91440" tIns="45720" rIns="91440" bIns="45720" rtlCol="0" anchor="ctr"/>
          <a:lstStyle>
            <a:lvl1pPr algn="l">
              <a:defRPr sz="9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548F17B-DADE-4462-A4D6-C936256C29A4}" type="slidenum">
              <a:rPr lang="es-ES" smtClean="0"/>
              <a:pPr/>
              <a:t>‹Nº›</a:t>
            </a:fld>
            <a:endParaRPr lang="es-ES" dirty="0"/>
          </a:p>
        </p:txBody>
      </p:sp>
      <p:cxnSp>
        <p:nvCxnSpPr>
          <p:cNvPr id="13" name="Conector recto 12"/>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userDrawn="1"/>
        </p:nvCxnSpPr>
        <p:spPr>
          <a:xfrm>
            <a:off x="336000" y="6314329"/>
            <a:ext cx="11520000" cy="0"/>
          </a:xfrm>
          <a:prstGeom prst="line">
            <a:avLst/>
          </a:prstGeom>
          <a:ln w="6350">
            <a:solidFill>
              <a:srgbClr val="807F83"/>
            </a:solidFill>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416675" y="6321928"/>
            <a:ext cx="1080000" cy="385780"/>
          </a:xfrm>
          <a:prstGeom prst="rect">
            <a:avLst/>
          </a:prstGeom>
        </p:spPr>
      </p:pic>
    </p:spTree>
    <p:extLst>
      <p:ext uri="{BB962C8B-B14F-4D97-AF65-F5344CB8AC3E}">
        <p14:creationId xmlns:p14="http://schemas.microsoft.com/office/powerpoint/2010/main" val="90840779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8"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3" cstate="email">
            <a:biLevel thresh="25000"/>
            <a:extLst>
              <a:ext uri="{28A0092B-C50C-407E-A947-70E740481C1C}">
                <a14:useLocalDpi xmlns:a14="http://schemas.microsoft.com/office/drawing/2010/main"/>
              </a:ext>
            </a:extLst>
          </a:blip>
          <a:stretch>
            <a:fillRect/>
          </a:stretch>
        </p:blipFill>
        <p:spPr>
          <a:xfrm>
            <a:off x="10416675" y="6321845"/>
            <a:ext cx="1080000" cy="385947"/>
          </a:xfrm>
          <a:prstGeom prst="rect">
            <a:avLst/>
          </a:prstGeom>
        </p:spPr>
      </p:pic>
      <p:pic>
        <p:nvPicPr>
          <p:cNvPr id="3" name="Imagen 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6675" y="6321928"/>
            <a:ext cx="1080000" cy="385780"/>
          </a:xfrm>
          <a:prstGeom prst="rect">
            <a:avLst/>
          </a:prstGeom>
        </p:spPr>
      </p:pic>
      <p:sp>
        <p:nvSpPr>
          <p:cNvPr id="4" name="Marcador de número de diapositiva 5"/>
          <p:cNvSpPr>
            <a:spLocks noGrp="1"/>
          </p:cNvSpPr>
          <p:nvPr>
            <p:ph type="sldNum" sz="quarter" idx="4"/>
          </p:nvPr>
        </p:nvSpPr>
        <p:spPr>
          <a:xfrm>
            <a:off x="695325" y="6261100"/>
            <a:ext cx="2743200" cy="365125"/>
          </a:xfrm>
          <a:prstGeom prst="rect">
            <a:avLst/>
          </a:prstGeom>
        </p:spPr>
        <p:txBody>
          <a:bodyPr vert="horz" lIns="91440" tIns="45720" rIns="91440" bIns="45720" rtlCol="0" anchor="ctr"/>
          <a:lstStyle>
            <a:lvl1pPr algn="l">
              <a:defRPr sz="9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548F17B-DADE-4462-A4D6-C936256C29A4}" type="slidenum">
              <a:rPr lang="es-ES" smtClean="0"/>
              <a:pPr/>
              <a:t>‹Nº›</a:t>
            </a:fld>
            <a:endParaRPr lang="es-ES" dirty="0"/>
          </a:p>
        </p:txBody>
      </p:sp>
      <p:cxnSp>
        <p:nvCxnSpPr>
          <p:cNvPr id="6" name="Conector recto 5"/>
          <p:cNvCxnSpPr/>
          <p:nvPr userDrawn="1"/>
        </p:nvCxnSpPr>
        <p:spPr>
          <a:xfrm>
            <a:off x="336000" y="6314329"/>
            <a:ext cx="11520000" cy="0"/>
          </a:xfrm>
          <a:prstGeom prst="line">
            <a:avLst/>
          </a:prstGeom>
          <a:ln w="6350">
            <a:solidFill>
              <a:srgbClr val="807F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462991"/>
      </p:ext>
    </p:extLst>
  </p:cSld>
  <p:clrMap bg1="lt1" tx1="dk1" bg2="lt2" tx2="dk2" accent1="accent1" accent2="accent2" accent3="accent3" accent4="accent4" accent5="accent5" accent6="accent6" hlink="hlink" folHlink="folHlink"/>
  <p:sldLayoutIdLst>
    <p:sldLayoutId id="214748370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6675" y="6321928"/>
            <a:ext cx="1080000" cy="385780"/>
          </a:xfrm>
          <a:prstGeom prst="rect">
            <a:avLst/>
          </a:prstGeom>
        </p:spPr>
      </p:pic>
      <p:sp>
        <p:nvSpPr>
          <p:cNvPr id="6" name="Marcador de número de diapositiva 5"/>
          <p:cNvSpPr>
            <a:spLocks noGrp="1"/>
          </p:cNvSpPr>
          <p:nvPr>
            <p:ph type="sldNum" sz="quarter" idx="4"/>
          </p:nvPr>
        </p:nvSpPr>
        <p:spPr>
          <a:xfrm>
            <a:off x="695325" y="6261100"/>
            <a:ext cx="2743200" cy="365125"/>
          </a:xfrm>
          <a:prstGeom prst="rect">
            <a:avLst/>
          </a:prstGeom>
        </p:spPr>
        <p:txBody>
          <a:bodyPr vert="horz" lIns="91440" tIns="45720" rIns="91440" bIns="45720" rtlCol="0" anchor="ctr"/>
          <a:lstStyle>
            <a:lvl1pPr algn="l">
              <a:defRPr sz="9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548F17B-DADE-4462-A4D6-C936256C29A4}" type="slidenum">
              <a:rPr lang="es-ES" smtClean="0"/>
              <a:pPr/>
              <a:t>‹Nº›</a:t>
            </a:fld>
            <a:endParaRPr lang="es-ES" dirty="0"/>
          </a:p>
        </p:txBody>
      </p:sp>
      <p:cxnSp>
        <p:nvCxnSpPr>
          <p:cNvPr id="13" name="Conector recto 12"/>
          <p:cNvCxnSpPr/>
          <p:nvPr userDrawn="1"/>
        </p:nvCxnSpPr>
        <p:spPr>
          <a:xfrm flipV="1">
            <a:off x="699118" y="825388"/>
            <a:ext cx="0" cy="360000"/>
          </a:xfrm>
          <a:prstGeom prst="line">
            <a:avLst/>
          </a:prstGeom>
          <a:ln w="12700">
            <a:solidFill>
              <a:srgbClr val="F15841"/>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userDrawn="1"/>
        </p:nvCxnSpPr>
        <p:spPr>
          <a:xfrm>
            <a:off x="336000" y="6314329"/>
            <a:ext cx="11520000" cy="0"/>
          </a:xfrm>
          <a:prstGeom prst="line">
            <a:avLst/>
          </a:prstGeom>
          <a:ln w="6350">
            <a:solidFill>
              <a:srgbClr val="807F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575375"/>
      </p:ext>
    </p:extLst>
  </p:cSld>
  <p:clrMap bg1="lt1" tx1="dk1" bg2="lt2" tx2="dk2" accent1="accent1" accent2="accent2" accent3="accent3" accent4="accent4" accent5="accent5" accent6="accent6" hlink="hlink" folHlink="folHlink"/>
  <p:sldLayoutIdLst>
    <p:sldLayoutId id="2147483672" r:id="rId1"/>
    <p:sldLayoutId id="214748368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024936"/>
      </p:ext>
    </p:extLst>
  </p:cSld>
  <p:clrMap bg1="lt1" tx1="dk1" bg2="lt2" tx2="dk2" accent1="accent1" accent2="accent2" accent3="accent3" accent4="accent4" accent5="accent5" accent6="accent6" hlink="hlink" folHlink="folHlink"/>
  <p:sldLayoutIdLst>
    <p:sldLayoutId id="2147483682" r:id="rId1"/>
    <p:sldLayoutId id="2147483684" r:id="rId2"/>
    <p:sldLayoutId id="2147483683"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ESG als Erfolgsfaktor in den Investor Relations pre- und post-IP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830181" y="2449849"/>
            <a:ext cx="3633664" cy="2082686"/>
          </a:xfrm>
          <a:prstGeom prst="rect">
            <a:avLst/>
          </a:prstGeom>
        </p:spPr>
        <p:txBody>
          <a:bodyPr wrap="square">
            <a:spAutoFit/>
          </a:bodyPr>
          <a:lstStyle/>
          <a:p>
            <a:pPr>
              <a:lnSpc>
                <a:spcPct val="115000"/>
              </a:lnSpc>
              <a:spcAft>
                <a:spcPts val="1000"/>
              </a:spcAft>
            </a:pPr>
            <a:r>
              <a:rPr lang="es-ES" sz="2000" b="1" dirty="0">
                <a:solidFill>
                  <a:schemeClr val="bg1"/>
                </a:solidFill>
                <a:latin typeface="+mj-lt"/>
                <a:ea typeface="Times New Roman" panose="02020603050405020304" pitchFamily="18" charset="0"/>
                <a:cs typeface="Times New Roman" panose="02020603050405020304" pitchFamily="18" charset="0"/>
              </a:rPr>
              <a:t>INDUSTRIA FARMACÉUTICA Y CRITERIOS ESG</a:t>
            </a:r>
          </a:p>
          <a:p>
            <a:pPr>
              <a:lnSpc>
                <a:spcPct val="115000"/>
              </a:lnSpc>
              <a:spcAft>
                <a:spcPts val="1000"/>
              </a:spcAft>
            </a:pPr>
            <a:r>
              <a:rPr lang="es-ES" sz="2000" b="1" dirty="0">
                <a:solidFill>
                  <a:schemeClr val="bg1"/>
                </a:solidFill>
                <a:latin typeface="+mj-lt"/>
                <a:ea typeface="Times New Roman" panose="02020603050405020304" pitchFamily="18" charset="0"/>
                <a:cs typeface="Times New Roman" panose="02020603050405020304" pitchFamily="18" charset="0"/>
              </a:rPr>
              <a:t>SESION CEFI</a:t>
            </a:r>
          </a:p>
          <a:p>
            <a:pPr>
              <a:lnSpc>
                <a:spcPct val="115000"/>
              </a:lnSpc>
              <a:spcAft>
                <a:spcPts val="1000"/>
              </a:spcAft>
            </a:pPr>
            <a:r>
              <a:rPr lang="es-ES" sz="2000" b="1" dirty="0">
                <a:solidFill>
                  <a:schemeClr val="bg1"/>
                </a:solidFill>
                <a:latin typeface="+mj-lt"/>
                <a:ea typeface="Times New Roman" panose="02020603050405020304" pitchFamily="18" charset="0"/>
                <a:cs typeface="Times New Roman" panose="02020603050405020304" pitchFamily="18" charset="0"/>
              </a:rPr>
              <a:t>27 ABRIL 2022</a:t>
            </a:r>
            <a:endParaRPr lang="es-ES" sz="2000" dirty="0">
              <a:solidFill>
                <a:schemeClr val="bg1"/>
              </a:solidFill>
              <a:latin typeface="+mj-lt"/>
              <a:ea typeface="Times New Roman" panose="02020603050405020304" pitchFamily="18" charset="0"/>
              <a:cs typeface="Times New Roman" panose="02020603050405020304" pitchFamily="18" charset="0"/>
            </a:endParaRPr>
          </a:p>
        </p:txBody>
      </p:sp>
      <p:pic>
        <p:nvPicPr>
          <p:cNvPr id="11" name="Imagen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463" y="5824720"/>
            <a:ext cx="2430379" cy="338407"/>
          </a:xfrm>
          <a:prstGeom prst="rect">
            <a:avLst/>
          </a:prstGeom>
        </p:spPr>
      </p:pic>
      <p:cxnSp>
        <p:nvCxnSpPr>
          <p:cNvPr id="14" name="Conector recto 13"/>
          <p:cNvCxnSpPr/>
          <p:nvPr/>
        </p:nvCxnSpPr>
        <p:spPr>
          <a:xfrm flipH="1">
            <a:off x="938463" y="4408150"/>
            <a:ext cx="180473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997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529375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Los criterios ESG habían sido considerados durante mucho tiempo como una especie de versión de la Responsabilidad Social Corporativa que quedaba fuera del núcleo de la actividad empresarial.</a:t>
            </a:r>
          </a:p>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Esta visión ha sido alterada por dos fenómenos:</a:t>
            </a:r>
          </a:p>
          <a:p>
            <a:pPr marL="742950" lvl="1"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La crisis económica de 2007/2008 y los movimientos de reforma del capitalismo financiero (ampliación del concepto de interés social –entrada de los </a:t>
            </a:r>
            <a:r>
              <a:rPr lang="es-ES" sz="1200" dirty="0" err="1">
                <a:latin typeface="Tahoma" panose="020B0604030504040204" pitchFamily="34" charset="0"/>
                <a:ea typeface="Tahoma" panose="020B0604030504040204" pitchFamily="34" charset="0"/>
                <a:cs typeface="Tahoma" panose="020B0604030504040204" pitchFamily="34" charset="0"/>
              </a:rPr>
              <a:t>stakeholders</a:t>
            </a:r>
            <a:r>
              <a:rPr lang="es-ES" sz="1200" dirty="0">
                <a:latin typeface="Tahoma" panose="020B0604030504040204" pitchFamily="34" charset="0"/>
                <a:ea typeface="Tahoma" panose="020B0604030504040204" pitchFamily="34" charset="0"/>
                <a:cs typeface="Tahoma" panose="020B0604030504040204" pitchFamily="34" charset="0"/>
              </a:rPr>
              <a:t>- y lucha contra el cortoplacismo accionarial).</a:t>
            </a:r>
          </a:p>
          <a:p>
            <a:pPr marL="742950" lvl="1"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Crisis climática y aumento exponencial de la importancia del valor de la sostenibilidad (hoy dominante en el conjunto de los criterios ESG).</a:t>
            </a:r>
          </a:p>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La empresa farmacéutica tiene visibilidad en relación con el primero de los fenómenos, pero mantiene un perfil más bajo en relación con el segundo. </a:t>
            </a:r>
          </a:p>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A pesar de ello, por el simple hecho de tratarse de empresas de gran volumen de negocio y plantillas, se verán afectadas por una gran parte de la normativa sobre sostenibilidad medioambiental que está desplegando la Unión Europea.</a:t>
            </a:r>
          </a:p>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Asimismo, el sector farmacéutico va a ser objeto de escrutinio en relación con la sostenibilidad social.</a:t>
            </a:r>
          </a:p>
          <a:p>
            <a:pPr marL="285750" indent="-285750">
              <a:spcAft>
                <a:spcPts val="1200"/>
              </a:spcAft>
              <a:buFont typeface="Arial" panose="020B0604020202020204" pitchFamily="34" charset="0"/>
              <a:buChar char="•"/>
            </a:pPr>
            <a:r>
              <a:rPr lang="es-ES" sz="1200" dirty="0">
                <a:latin typeface="Tahoma" panose="020B0604030504040204" pitchFamily="34" charset="0"/>
                <a:ea typeface="Tahoma" panose="020B0604030504040204" pitchFamily="34" charset="0"/>
                <a:cs typeface="Tahoma" panose="020B0604030504040204" pitchFamily="34" charset="0"/>
              </a:rPr>
              <a:t>Aunque estamos todavía en un punto en que la mayor parte de la normativa ESG tiene un carácter “voluntario”, las implicaciones de gobernanza y responsabilidad son relevantes, aparte de que se anuncia ya una nueva ola de regulación de carácter “obligatorio”.</a:t>
            </a:r>
          </a:p>
          <a:p>
            <a:endParaRPr lang="es-ES" dirty="0"/>
          </a:p>
        </p:txBody>
      </p:sp>
      <p:sp>
        <p:nvSpPr>
          <p:cNvPr id="7" name="CuadroTexto 6"/>
          <p:cNvSpPr txBox="1"/>
          <p:nvPr/>
        </p:nvSpPr>
        <p:spPr>
          <a:xfrm>
            <a:off x="1145153" y="1031849"/>
            <a:ext cx="5049169" cy="369332"/>
          </a:xfrm>
          <a:prstGeom prst="rect">
            <a:avLst/>
          </a:prstGeom>
          <a:noFill/>
        </p:spPr>
        <p:txBody>
          <a:bodyPr wrap="square" rtlCol="0">
            <a:spAutoFit/>
          </a:bodyPr>
          <a:lstStyle/>
          <a:p>
            <a:r>
              <a:rPr lang="es-ES" b="1" dirty="0"/>
              <a:t>Industria farmacéutica y criterios ESG</a:t>
            </a:r>
            <a:endParaRPr lang="es-ES" dirty="0"/>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92427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40934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 Taxonomía Europea actualmente en vigor genera un catálogo de criterios que permite calificar una actividad económica como medioambientalmente sostenible en el contexto del plan de acción europeo de finanzas sostenibles, cuyo objetivo es movilizar flujos de capital para financiar la transición hacia una economía europea sostenible.</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El Reglamento 2020/852 de 18 de junio de 2020 crea el sistema de Taxonomía Europea medioambiental cuya aplicación es desarrollada mediante criterios técnicos de selección a través de actos delegados.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 actividad farmacéutica no está identificada como </a:t>
            </a:r>
            <a:r>
              <a:rPr lang="es-ES" sz="1200" dirty="0">
                <a:latin typeface="Tahoma" panose="020B0604030504040204" pitchFamily="34" charset="0"/>
                <a:ea typeface="Tahoma" panose="020B0604030504040204" pitchFamily="34" charset="0"/>
                <a:cs typeface="Tahoma" panose="020B0604030504040204" pitchFamily="34" charset="0"/>
              </a:rPr>
              <a:t>uno de los sectores relevantes a efectos de contribución sustancial a la mitigación o adaptación al cambio climático por el Reglamento Delegado 2021/2139.</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latin typeface="Tahoma" panose="020B0604030504040204" pitchFamily="34" charset="0"/>
                <a:ea typeface="Tahoma" panose="020B0604030504040204" pitchFamily="34" charset="0"/>
                <a:cs typeface="Tahoma" panose="020B0604030504040204" pitchFamily="34" charset="0"/>
              </a:rPr>
              <a:t>El sistema de Taxonomía Europea sin embargo es revi</a:t>
            </a: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sable por definición y la actividad farmacéutica podría entrar en una revisión ulterior de los criterios de mitigación o adaptación o bien en otros de los objetivos medioambientales pendientes de desarrollo.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504916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/Taxonomía Europea / aspectos medioambientales</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404282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5047536"/>
          </a:xfrm>
          <a:prstGeom prst="rect">
            <a:avLst/>
          </a:prstGeom>
          <a:noFill/>
        </p:spPr>
        <p:txBody>
          <a:bodyPr wrap="square" rtlCol="0">
            <a:spAutoFit/>
          </a:bodyPr>
          <a:lstStyle/>
          <a:p>
            <a:pPr marL="284400" marR="0" lvl="0" indent="-2844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Bajo el actual Reglamento de Taxonomía los aspectos sociales se consideran sólo una característica de la inversión medioambientalmente sostenible (vía </a:t>
            </a:r>
            <a:r>
              <a:rPr lang="es-ES" sz="1200" dirty="0">
                <a:latin typeface="Tahoma" panose="020B0604030504040204" pitchFamily="34" charset="0"/>
                <a:ea typeface="Tahoma" panose="020B0604030504040204" pitchFamily="34" charset="0"/>
                <a:cs typeface="Tahoma" panose="020B0604030504040204" pitchFamily="34" charset="0"/>
              </a:rPr>
              <a:t>artículos </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3 y 18), pero no son un objetivo.</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En </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febrero</a:t>
            </a: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 de 2022 se ha publicado el </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Final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Report</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on</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Social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Taxonomy</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por parte de la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Platform</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on</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Sustainable</a:t>
            </a:r>
            <a:r>
              <a:rPr lang="es-ES" sz="1200" i="1" dirty="0">
                <a:solidFill>
                  <a:srgbClr val="005487"/>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Finance</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como trabajo preparatorio para la elaboración de una taxonomía social en línea con la estructura de la taxonomía medioambiental.</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Los objetivos sociales propuestos son fundamentalmente tres: (i) trabajo decente (incluyendo a los proveedores), (</a:t>
            </a:r>
            <a:r>
              <a:rPr lang="es-ES" sz="1200" dirty="0" err="1">
                <a:solidFill>
                  <a:srgbClr val="005487"/>
                </a:solidFill>
                <a:latin typeface="Tahoma" panose="020B0604030504040204" pitchFamily="34" charset="0"/>
                <a:ea typeface="Tahoma" panose="020B0604030504040204" pitchFamily="34" charset="0"/>
                <a:cs typeface="Tahoma" panose="020B0604030504040204" pitchFamily="34" charset="0"/>
              </a:rPr>
              <a:t>ii</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estándar de vida y bienestar adecuados para los consumidores y (</a:t>
            </a:r>
            <a:r>
              <a:rPr lang="es-ES" sz="1200" dirty="0" err="1">
                <a:solidFill>
                  <a:srgbClr val="005487"/>
                </a:solidFill>
                <a:latin typeface="Tahoma" panose="020B0604030504040204" pitchFamily="34" charset="0"/>
                <a:ea typeface="Tahoma" panose="020B0604030504040204" pitchFamily="34" charset="0"/>
                <a:cs typeface="Tahoma" panose="020B0604030504040204" pitchFamily="34" charset="0"/>
              </a:rPr>
              <a:t>iii</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comunidades y sociedades inclusivas y sostenibles. </a:t>
            </a: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Uno de los sub</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-objetivos propuestos en el ámbito del estándar de vida y bienestar adecuados afecta directamente a la industria farmacéutica: acceso a la salud.</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 contribución</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sustancial sugerida en este ámbito se describe como un impacto positivo en cuanto a que:</a:t>
            </a:r>
          </a:p>
          <a:p>
            <a:pPr marL="742950" lvl="1" indent="-285750">
              <a:spcAft>
                <a:spcPts val="1200"/>
              </a:spcAft>
              <a:buFont typeface="Arial" panose="020B0604020202020204" pitchFamily="34" charset="0"/>
              <a:buChar char="•"/>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medicamento tiene un precio accesible y es económicamente sostenible para los países en los que se distribuye.</a:t>
            </a:r>
          </a:p>
          <a:p>
            <a:pPr marL="742950" lvl="1" indent="-285750">
              <a:spcAft>
                <a:spcPts val="1200"/>
              </a:spcAft>
              <a:buFont typeface="Arial" panose="020B0604020202020204" pitchFamily="34" charset="0"/>
              <a:buChar char="•"/>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Hay una estrategia desarrollada y testada para dar acceso al nuevo medicamento.</a:t>
            </a:r>
          </a:p>
          <a:p>
            <a:pPr marL="742950" lvl="1" indent="-285750">
              <a:spcAft>
                <a:spcPts val="1200"/>
              </a:spcAft>
              <a:buFont typeface="Arial" panose="020B0604020202020204" pitchFamily="34" charset="0"/>
              <a:buChar char="•"/>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Se monitoriza alcanzar un determinado porcentaje de personas dentro del grupo de pacientes potencial.</a:t>
            </a:r>
          </a:p>
          <a:p>
            <a:pPr marL="742950" lvl="1" indent="-285750">
              <a:spcAft>
                <a:spcPts val="1200"/>
              </a:spcAft>
              <a:buFont typeface="Arial" panose="020B0604020202020204" pitchFamily="34" charset="0"/>
              <a:buChar char="•"/>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Número de países en que se necesita el medicamento y en los que se ha solicitado su comercialización.</a:t>
            </a:r>
          </a:p>
        </p:txBody>
      </p:sp>
      <p:sp>
        <p:nvSpPr>
          <p:cNvPr id="7" name="CuadroTexto 6"/>
          <p:cNvSpPr txBox="1"/>
          <p:nvPr/>
        </p:nvSpPr>
        <p:spPr>
          <a:xfrm>
            <a:off x="1145153" y="1031849"/>
            <a:ext cx="50491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/Taxonomía Europea / aspectos sociales</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2415697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5416868"/>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1200"/>
              </a:spcAft>
              <a:buClrTx/>
              <a:buSzTx/>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Proyecto de Directiva de 21 de abril de 2021 por el que se modifican una serie de directivas por lo que respecta a la información corporativa en materia de sostenibilidad amplía el contenido del estado de información no financiera y los transforma en información en materia de sostenibilidad.</a:t>
            </a: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 nueva información en materia de sostenibilidad exigirá, entre otras cosas: </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Describir l</a:t>
            </a: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a estrategia de la empresa en relación con la resiliencia del mod</a:t>
            </a:r>
            <a:r>
              <a:rPr lang="es-ES" sz="1200" dirty="0" err="1">
                <a:solidFill>
                  <a:srgbClr val="005487"/>
                </a:solidFill>
                <a:latin typeface="Tahoma" panose="020B0604030504040204" pitchFamily="34" charset="0"/>
                <a:ea typeface="Tahoma" panose="020B0604030504040204" pitchFamily="34" charset="0"/>
                <a:cs typeface="Tahoma" panose="020B0604030504040204" pitchFamily="34" charset="0"/>
              </a:rPr>
              <a:t>elo</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de negocio y la estrategia de la empresa frente a los riesgos relacionados con cuestiones de sostenibilidad (no sólo la medioambiental).</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Los planes de la empresa para garantizar que su modelo de negocio y su estrategia sean compatibles con la transición hacia una economía sostenible.</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modo en que el modelo de negocio y la estrategia de la empresa tienen en cuenta los intereses de los </a:t>
            </a:r>
            <a:r>
              <a:rPr lang="es-ES" sz="1200" i="1" dirty="0" err="1">
                <a:solidFill>
                  <a:srgbClr val="005487"/>
                </a:solidFill>
                <a:latin typeface="Tahoma" panose="020B0604030504040204" pitchFamily="34" charset="0"/>
                <a:ea typeface="Tahoma" panose="020B0604030504040204" pitchFamily="34" charset="0"/>
                <a:cs typeface="Tahoma" panose="020B0604030504040204" pitchFamily="34" charset="0"/>
              </a:rPr>
              <a:t>stakeholders</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Cómo ha aplicado la empresa su estrategia sobre sostenibilidad.</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Una descripción del papel de los órganos de gobierno, políticas de empresa, procesos de diligencia debida, efectos negativos sobre la cadena de valor de la empresa en relación con cuestiones de sostenibilidad.</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Una descripción de los riesgos de sostenibilidad y cómo se gestionan.</a:t>
            </a:r>
          </a:p>
          <a:p>
            <a:pPr marL="742950" lvl="1" indent="-285750">
              <a:spcAft>
                <a:spcPts val="1200"/>
              </a:spcAft>
              <a:buFont typeface="Arial" panose="020B0604020202020204" pitchFamily="34" charset="0"/>
              <a:buChar char="•"/>
            </a:pPr>
            <a:r>
              <a:rPr lang="es-ES" sz="1200" dirty="0" err="1">
                <a:solidFill>
                  <a:srgbClr val="005487"/>
                </a:solidFill>
                <a:latin typeface="Tahoma" panose="020B0604030504040204" pitchFamily="34" charset="0"/>
                <a:ea typeface="Tahoma" panose="020B0604030504040204" pitchFamily="34" charset="0"/>
                <a:cs typeface="Tahoma" panose="020B0604030504040204" pitchFamily="34" charset="0"/>
              </a:rPr>
              <a:t>KPIs</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para todos los puntos anteriores.</a:t>
            </a:r>
          </a:p>
          <a:p>
            <a:pPr marL="742950" lvl="1" indent="-285750">
              <a:spcAft>
                <a:spcPts val="1200"/>
              </a:spcAft>
              <a:buFont typeface="Arial" panose="020B0604020202020204" pitchFamily="34" charset="0"/>
              <a:buChar char="•"/>
            </a:pPr>
            <a:endParaRPr kumimoji="0" lang="es-ES"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60225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/Información corporativa sobre sostenibilidad</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193471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477053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Las normas de presentación de información sobre sostenibilidad deberán exigir que la información se presente de forma comprensible, pertinente, representativa, verificable, comparable y de manera fiel, y que asimismo: </a:t>
            </a:r>
          </a:p>
          <a:p>
            <a:pPr marL="742950" marR="0" lvl="1"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Se especifique la información sobre factores medioambientales (mitigación, adaptación…). Esta información debe ser coherente con la Taxonomía, pero no está limitada por el hecho de que el sistema de Taxonomía Europea no regule la actividad económica en concreto.</a:t>
            </a:r>
          </a:p>
          <a:p>
            <a:pPr marL="742950" marR="0" lvl="1"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Se especifique la información sobre factores sociales (igualdad de oportunidades, condiciones laborales, respeto a derechos humanos y gobernanza, especificando en este último caso las actividades de lobby de la empresa y el papel de los órganos de administración en relación con la sostenibilidad).</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La información sobre sostenibilidad deberá ser auditada.</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artículo 32 de Ley 7/2021, de Cambio Climático y Transición Energética recoge ya una parte sustancial del contenido comentado del proyecto de directiva, pendiente su desarrollo por Real Decreto en un plazo máximo de dos años.</a:t>
            </a:r>
          </a:p>
          <a:p>
            <a:pPr marL="742950" marR="0" lvl="1"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742950" marR="0" lvl="1"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60225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/Información corporativa sobre sostenibilidad</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4252181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501675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Proyecto de Directiva de 23 de febrero de 2022 sobre diligencia debida de la sostenibilidad corporativa da un paso más allá de las meras obligaciones de información que se contienen en el Reglamento de Taxonomía Europea y en la Propuesta de Directiva de información sobre sostenibilidad, ya que contiene una obligación activa de:</a:t>
            </a:r>
          </a:p>
          <a:p>
            <a:pPr marL="742950" lvl="1" indent="-285750">
              <a:spcAft>
                <a:spcPts val="1200"/>
              </a:spcAft>
              <a:buFont typeface="Arial" panose="020B0604020202020204" pitchFamily="34" charset="0"/>
              <a:buChar cha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Aprobar planes de diligencia </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debida para identificar el impacto de la actividad de la empresa en el medio ambiente y los derechos humanos.</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Adopción de medidas para prevenir o mitigar los impactos adversos en los derechos humanos y el medio ambiente. En particular, la adopción de planes de acción preventivos, salvaguardas contractuales en las relaciones comerciales, inversiones para implementar sistemas de prevención e incluso proporcionar apoyo a las pequeñas y medianas empresas con las que tengan relaciones comerciales a estos efectos.</a:t>
            </a:r>
          </a:p>
          <a:p>
            <a:pPr marL="742950" lvl="1"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En el caso en que los efectos adversos no puedan ser prevenidos ni mitigados aplicando las medidas anteriores, la compañía deberá abstenerse de entrar en o prorrogar una relación contractual (incluyendo la cadena de suministro) y, si la ley que rige el contrato así lo permite, adoptar una serie de acciones (como la suspensión de la relación contractual durante el tiempo que se precise para prevenir o minimizar los efectos adversos siempre que haya una perspectiva de poder conseguirlo a corto plazo o resolución del contrato).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50491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/Diligencia Debida</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1240443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4616648"/>
          </a:xfrm>
          <a:prstGeom prst="rect">
            <a:avLst/>
          </a:prstGeom>
          <a:noFill/>
        </p:spPr>
        <p:txBody>
          <a:bodyPr wrap="square" rtlCol="0">
            <a:spAutoFit/>
          </a:bodyPr>
          <a:lstStyle/>
          <a:p>
            <a:pPr lvl="0" algn="just"/>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800100" lvl="1" indent="-342900" algn="just">
              <a:buFont typeface="Symbol" panose="05050102010706020507" pitchFamily="18" charset="2"/>
              <a:buChar cha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Adoptar</a:t>
            </a: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 medidas para finalizar los efectos adversos identificados y, si ello no es posible, minimizarlo (pago de indemnizaciones a personas o comunidades, aplicación de medidas correctivas con plazos determinados, introducción de compromisos contractuales en la cadena de valor).</a:t>
            </a:r>
          </a:p>
          <a:p>
            <a:pPr lvl="1" algn="just"/>
            <a:endPar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endParaRPr>
          </a:p>
          <a:p>
            <a:pPr marL="800100" lvl="1" indent="-342900" algn="just">
              <a:buFont typeface="Symbol" panose="05050102010706020507" pitchFamily="18" charset="2"/>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Implementación de canales de denuncia para partes interesadas (personas afectadas o que razonablemente puedan pensar que están afectadas, sindicatos, trabajadores de la cadena de valor, organizaciones civiles activas en áreas relacionadas con la cadena de valor).</a:t>
            </a:r>
          </a:p>
          <a:p>
            <a:pPr lvl="1" algn="just"/>
            <a:endPar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endParaRPr>
          </a:p>
          <a:p>
            <a:pPr marL="800100" lvl="1" indent="-342900" algn="just">
              <a:buFont typeface="Symbol" panose="05050102010706020507" pitchFamily="18" charset="2"/>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Monitorización regular de las medidas adoptadas.</a:t>
            </a:r>
          </a:p>
          <a:p>
            <a:pPr lvl="1" algn="just"/>
            <a:endPar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endParaRPr>
          </a:p>
          <a:p>
            <a:pPr marL="800100" lvl="1" indent="-342900" algn="just">
              <a:buFont typeface="Symbol" panose="05050102010706020507" pitchFamily="18" charset="2"/>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Comunicación pública sobre diligencia debida.</a:t>
            </a:r>
          </a:p>
          <a:p>
            <a:pPr lvl="1" algn="just"/>
            <a:endPar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endParaRPr>
          </a:p>
          <a:p>
            <a:pPr marL="800100" lvl="1" indent="-342900" algn="just">
              <a:buFont typeface="Symbol" panose="05050102010706020507" pitchFamily="18" charset="2"/>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Los administradores de la compañía deberán, en cumplimiento de su deber de actuar en el mejor interés de esta, tener en cuenta las consecuencias de sus decisiones en materias de sostenibilidad en el corto, medio y largo plazo. Además, serán responsables de la implementación de los mecanismos de diligencia debida, y deberán adoptar medidas para adaptar la estrategia corporativa a la toma en consideración de las consecuencias adversas actuales o potenciales identificadas y las medidas de prevención, cesación y reclamación pertinentes.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50491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/Diligencia Debida</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2716703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304698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El artículo 22 de la Propuesta dispone que las compañías serán responsables por daños si incumplen las obligaciones de prevención y cesación de efectos adversos y como consecuencia de ello se produce un perjuicio. De este modo, las víctimas tendrán la oportunidad de emprender acciones legales por los daños y perjuicios que podrían haberse evitado con medidas adecuadas de diligencia debida. </a:t>
            </a:r>
          </a:p>
          <a:p>
            <a:pPr marL="285750" indent="-285750">
              <a:spcAft>
                <a:spcPts val="1200"/>
              </a:spcAft>
              <a:buFont typeface="Arial" panose="020B0604020202020204" pitchFamily="34" charset="0"/>
              <a:buChar cha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En este sentido, si la compañía ha introducido en las cláusulas con sus proveedores las previsiones contractuales referidas en la Propuesta, no será responsable por los daños derivados de otra parte integrada en su cadena de valor, a menos que no fuese razonable, en las circunstancias del caso, esperar que la acción adoptada por la compañía podría ser adecuada para prevenir, mitigar, cesar o minimizar el impacto adverso en cuestión.</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50491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/Diligencia Debida</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76946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338554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Tanto la normativa de Taxonomía Europea como el proyecto de taxonomía social y los proyectos de directiva analizados dibujan un escenario de responsabilidad agravada tanto de las empresas como de sus administradores al situar el factor de la sostenibilidad en el centro de las decisiones empresariales.</a:t>
            </a: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rPr>
              <a:t>En este contexto, el concepto de “interés de la empresa” introducido en la nueva redacción del artículo 225.1 de la LSC podría no limitarse al tradicional “interés social” (aunque expresado de forma técnicamente imprecisa) ni al “interés del accionista” de la teoría contractualista dominante en la jurisprudencia del TS, sino que se trataría de un término que daría cobertura a otros intereses o parámetros (adicionales al interés de los accionistas) que también confluyen en la empresa como agente de la vida económica y social, muy significativamente el concepto de sostenibilidad.</a:t>
            </a:r>
            <a:endParaRPr lang="es-ES" dirty="0"/>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s-ES" sz="1200" dirty="0">
              <a:solidFill>
                <a:srgbClr val="005487"/>
              </a:solidFill>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613272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/El impacto de la sostenibilidad en la responsabilidad de las empresas y los administradores</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1542175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45155" y="1708794"/>
            <a:ext cx="6278330"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rPr>
              <a:t>Las implicaciones de esta lectura del artículo </a:t>
            </a:r>
            <a:r>
              <a:rPr lang="es-ES" sz="1200" dirty="0">
                <a:solidFill>
                  <a:srgbClr val="005487"/>
                </a:solidFill>
                <a:latin typeface="Tahoma"/>
              </a:rPr>
              <a:t>225.1 de la LSC son diversas:</a:t>
            </a:r>
          </a:p>
          <a:p>
            <a:pPr marL="742950" marR="0" lvl="1"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a:rPr>
              <a:t>Configuraría la defensa del interés de la empresa (y por ende de los intereses de los trabajadores, medio ambiente, etc., además obviamente del interés del accionista) como una obligación positiva del órgano de administración cuyo cumplimiento se juzgará conforme al estándar del ordenado empresario.</a:t>
            </a:r>
          </a:p>
          <a:p>
            <a:pPr marL="742950" marR="0" lvl="1"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sz="1200" dirty="0">
                <a:solidFill>
                  <a:srgbClr val="005487"/>
                </a:solidFill>
                <a:latin typeface="Tahoma"/>
              </a:rPr>
              <a:t>Agudizaría potencialmente la complejidad de la posición de los administradores ante decisiones estratégicas que pudieran tener un impacto sustancial en uno o varios de los intereses englobados en el interés de la empresa ya que se les encomienda la obligación de arbitrar entre los mismos.</a:t>
            </a:r>
          </a:p>
          <a:p>
            <a:pPr marL="742950" lvl="1" indent="-285750" algn="just">
              <a:spcAft>
                <a:spcPts val="1200"/>
              </a:spcAft>
              <a:buFont typeface="Arial" panose="020B0604020202020204" pitchFamily="34" charset="0"/>
              <a:buChar char="•"/>
            </a:pPr>
            <a:r>
              <a:rPr lang="es-ES" sz="1200" dirty="0">
                <a:solidFill>
                  <a:srgbClr val="005487"/>
                </a:solidFill>
                <a:latin typeface="Tahoma"/>
              </a:rPr>
              <a:t>No permitiría invocar de forma directa en su interpretación la casuística de obligaciones y derechos contenida en el artículo 228 de la LSC.</a:t>
            </a:r>
          </a:p>
          <a:p>
            <a:pPr marL="742950" lvl="1" indent="-285750" algn="just">
              <a:spcAft>
                <a:spcPts val="1200"/>
              </a:spcAft>
              <a:buFont typeface="Arial" panose="020B0604020202020204" pitchFamily="34" charset="0"/>
              <a:buChar char="•"/>
            </a:pPr>
            <a:r>
              <a:rPr lang="es-ES" sz="1200" dirty="0">
                <a:solidFill>
                  <a:srgbClr val="005487"/>
                </a:solidFill>
                <a:latin typeface="Tahoma"/>
              </a:rPr>
              <a:t>No sería en principio un deber dispensable ad hoc por el accionista en los términos que sí aplican al deber de lealtad bajo el artículo 230 de la LSC.</a:t>
            </a:r>
          </a:p>
          <a:p>
            <a:pPr marL="742950" lvl="1" indent="-285750" algn="just">
              <a:spcAft>
                <a:spcPts val="1200"/>
              </a:spcAft>
              <a:buFont typeface="Arial" panose="020B0604020202020204" pitchFamily="34" charset="0"/>
              <a:buChar char="•"/>
            </a:pPr>
            <a:r>
              <a:rPr lang="es-ES" sz="1200" dirty="0">
                <a:solidFill>
                  <a:srgbClr val="005487"/>
                </a:solidFill>
                <a:latin typeface="Tahoma"/>
              </a:rPr>
              <a:t>Permitiría argumentar en defensa de los administradores la protección de la discrecionalidad empresarial del artículo 226 de la LSC, el cual </a:t>
            </a:r>
            <a:r>
              <a:rPr lang="es-ES" sz="1200" dirty="0"/>
              <a:t>no es aplicable a las infracciones del deber de lealtad.</a:t>
            </a:r>
            <a:endParaRPr kumimoji="0" lang="es-ES" sz="1200" b="0" i="0" u="none" strike="noStrike" kern="1200" cap="none" spc="0" normalizeH="0" baseline="0" noProof="0" dirty="0">
              <a:ln>
                <a:noFill/>
              </a:ln>
              <a:solidFill>
                <a:srgbClr val="005487"/>
              </a:solidFill>
              <a:effectLst/>
              <a:uLnTx/>
              <a:uFillTx/>
              <a:latin typeface="Tahoma"/>
              <a:ea typeface="+mn-ea"/>
              <a:cs typeface="+mn-cs"/>
            </a:endParaRPr>
          </a:p>
          <a:p>
            <a:pPr marR="0" lvl="1" algn="just" defTabSz="914400" rtl="0" eaLnBrk="1" fontAlgn="auto" latinLnBrk="0" hangingPunct="1">
              <a:lnSpc>
                <a:spcPct val="100000"/>
              </a:lnSpc>
              <a:spcBef>
                <a:spcPts val="0"/>
              </a:spcBef>
              <a:spcAft>
                <a:spcPts val="1200"/>
              </a:spcAft>
              <a:buClrTx/>
              <a:buSzTx/>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200" b="0" i="0" u="none" strike="noStrike" kern="1200" cap="none" spc="0" normalizeH="0" baseline="0" noProof="0" dirty="0">
              <a:ln>
                <a:noFill/>
              </a:ln>
              <a:solidFill>
                <a:srgbClr val="005487"/>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7" name="CuadroTexto 6"/>
          <p:cNvSpPr txBox="1"/>
          <p:nvPr/>
        </p:nvSpPr>
        <p:spPr>
          <a:xfrm>
            <a:off x="1145153" y="1031849"/>
            <a:ext cx="613272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5487"/>
                </a:solidFill>
                <a:effectLst/>
                <a:uLnTx/>
                <a:uFillTx/>
                <a:latin typeface="Tahoma"/>
                <a:ea typeface="+mn-ea"/>
                <a:cs typeface="+mn-cs"/>
              </a:rPr>
              <a:t>Industria farmacéutica y criterios ESG /El impacto de la sostenibilidad en la responsabilidad de las empresas y los administradores</a:t>
            </a:r>
            <a:endParaRPr kumimoji="0" lang="es-ES" sz="1800" b="0" i="0" u="none" strike="noStrike" kern="1200" cap="none" spc="0" normalizeH="0" baseline="0" noProof="0" dirty="0">
              <a:ln>
                <a:noFill/>
              </a:ln>
              <a:solidFill>
                <a:srgbClr val="005487"/>
              </a:solidFill>
              <a:effectLst/>
              <a:uLnTx/>
              <a:uFillTx/>
              <a:latin typeface="Tahoma"/>
              <a:ea typeface="+mn-ea"/>
              <a:cs typeface="+mn-cs"/>
            </a:endParaRPr>
          </a:p>
        </p:txBody>
      </p:sp>
      <p:sp>
        <p:nvSpPr>
          <p:cNvPr id="5" name="Rectángulo 4"/>
          <p:cNvSpPr/>
          <p:nvPr/>
        </p:nvSpPr>
        <p:spPr>
          <a:xfrm>
            <a:off x="1052944" y="1256212"/>
            <a:ext cx="11160000" cy="110897"/>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8170" y="517358"/>
            <a:ext cx="1566577" cy="218130"/>
          </a:xfrm>
          <a:prstGeom prst="rect">
            <a:avLst/>
          </a:prstGeom>
        </p:spPr>
      </p:pic>
      <p:pic>
        <p:nvPicPr>
          <p:cNvPr id="10" name="Marcador de posición de imagen 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2066" r="2066"/>
          <a:stretch>
            <a:fillRect/>
          </a:stretch>
        </p:blipFill>
        <p:spPr/>
      </p:pic>
    </p:spTree>
    <p:extLst>
      <p:ext uri="{BB962C8B-B14F-4D97-AF65-F5344CB8AC3E}">
        <p14:creationId xmlns:p14="http://schemas.microsoft.com/office/powerpoint/2010/main" val="1908700428"/>
      </p:ext>
    </p:extLst>
  </p:cSld>
  <p:clrMapOvr>
    <a:masterClrMapping/>
  </p:clrMapOvr>
</p:sld>
</file>

<file path=ppt/theme/theme1.xml><?xml version="1.0" encoding="utf-8"?>
<a:theme xmlns:a="http://schemas.openxmlformats.org/drawingml/2006/main" name="Títulos">
  <a:themeElements>
    <a:clrScheme name="Pérez-Llorca">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2020 v1 [solo lectura]" id="{37F3B6CC-514C-41E3-9FFF-4084B43392AA}" vid="{A2524141-D0F8-4D56-94E2-3FB80D0BCC6B}"/>
    </a:ext>
  </a:extLst>
</a:theme>
</file>

<file path=ppt/theme/theme2.xml><?xml version="1.0" encoding="utf-8"?>
<a:theme xmlns:a="http://schemas.openxmlformats.org/drawingml/2006/main" name="Indices">
  <a:themeElements>
    <a:clrScheme name="Pérez-Llorca">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2020 v1 [solo lectura]" id="{37F3B6CC-514C-41E3-9FFF-4084B43392AA}" vid="{FBB9A310-5413-463F-A5DC-51C81D41F507}"/>
    </a:ext>
  </a:extLst>
</a:theme>
</file>

<file path=ppt/theme/theme3.xml><?xml version="1.0" encoding="utf-8"?>
<a:theme xmlns:a="http://schemas.openxmlformats.org/drawingml/2006/main" name="Diseño personalizado">
  <a:themeElements>
    <a:clrScheme name="PLL">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Personalizado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ido">
  <a:themeElements>
    <a:clrScheme name="PLL">
      <a:dk1>
        <a:srgbClr val="005487"/>
      </a:dk1>
      <a:lt1>
        <a:sysClr val="window" lastClr="FFFFFF"/>
      </a:lt1>
      <a:dk2>
        <a:srgbClr val="005487"/>
      </a:dk2>
      <a:lt2>
        <a:srgbClr val="FFFFFF"/>
      </a:lt2>
      <a:accent1>
        <a:srgbClr val="005487"/>
      </a:accent1>
      <a:accent2>
        <a:srgbClr val="F15841"/>
      </a:accent2>
      <a:accent3>
        <a:srgbClr val="868787"/>
      </a:accent3>
      <a:accent4>
        <a:srgbClr val="D79A2B"/>
      </a:accent4>
      <a:accent5>
        <a:srgbClr val="79242F"/>
      </a:accent5>
      <a:accent6>
        <a:srgbClr val="FFFFFF"/>
      </a:accent6>
      <a:hlink>
        <a:srgbClr val="F15841"/>
      </a:hlink>
      <a:folHlink>
        <a:srgbClr val="868787"/>
      </a:folHlink>
    </a:clrScheme>
    <a:fontScheme name="Fuentes_P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400" dirty="0" smtClean="0">
            <a:solidFill>
              <a:schemeClr val="accent2"/>
            </a:solidFill>
          </a:defRPr>
        </a:defPPr>
      </a:lstStyle>
    </a:txDef>
  </a:objectDefaults>
  <a:extraClrSchemeLst/>
  <a:extLst>
    <a:ext uri="{05A4C25C-085E-4340-85A3-A5531E510DB2}">
      <thm15:themeFamily xmlns:thm15="http://schemas.microsoft.com/office/thememl/2012/main" name="Plantilla PPT 2020 v1 [solo lectura]" id="{37F3B6CC-514C-41E3-9FFF-4084B43392AA}" vid="{D2B2C4D8-7FA4-418E-8B93-2C45366592CE}"/>
    </a:ext>
  </a:extLst>
</a:theme>
</file>

<file path=ppt/theme/theme5.xml><?xml version="1.0" encoding="utf-8"?>
<a:theme xmlns:a="http://schemas.openxmlformats.org/drawingml/2006/main" name="Recursos">
  <a:themeElements>
    <a:clrScheme name="PLL">
      <a:dk1>
        <a:srgbClr val="005487"/>
      </a:dk1>
      <a:lt1>
        <a:sysClr val="window" lastClr="FFFFFF"/>
      </a:lt1>
      <a:dk2>
        <a:srgbClr val="005487"/>
      </a:dk2>
      <a:lt2>
        <a:srgbClr val="FFFFFF"/>
      </a:lt2>
      <a:accent1>
        <a:srgbClr val="005487"/>
      </a:accent1>
      <a:accent2>
        <a:srgbClr val="F15841"/>
      </a:accent2>
      <a:accent3>
        <a:srgbClr val="868787"/>
      </a:accent3>
      <a:accent4>
        <a:srgbClr val="D79A2B"/>
      </a:accent4>
      <a:accent5>
        <a:srgbClr val="79242F"/>
      </a:accent5>
      <a:accent6>
        <a:srgbClr val="FFFFFF"/>
      </a:accent6>
      <a:hlink>
        <a:srgbClr val="F15841"/>
      </a:hlink>
      <a:folHlink>
        <a:srgbClr val="868787"/>
      </a:folHlink>
    </a:clrScheme>
    <a:fontScheme name="Fuentes_P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6">
            <a:shade val="50000"/>
          </a:schemeClr>
        </a:lnRef>
        <a:fillRef idx="1">
          <a:schemeClr val="accent6"/>
        </a:fillRef>
        <a:effectRef idx="0">
          <a:schemeClr val="accent6"/>
        </a:effectRef>
        <a:fontRef idx="minor">
          <a:schemeClr val="lt1"/>
        </a:fontRef>
      </a:style>
    </a:spDef>
    <a:txDef>
      <a:spPr>
        <a:noFill/>
      </a:spPr>
      <a:bodyPr wrap="square" rtlCol="0">
        <a:spAutoFit/>
      </a:bodyPr>
      <a:lstStyle>
        <a:defPPr>
          <a:defRPr sz="1400" dirty="0" smtClean="0">
            <a:solidFill>
              <a:schemeClr val="accent2"/>
            </a:solidFill>
          </a:defRPr>
        </a:defPPr>
      </a:lstStyle>
    </a:txDef>
  </a:objectDefaults>
  <a:extraClrSchemeLst/>
  <a:extLst>
    <a:ext uri="{05A4C25C-085E-4340-85A3-A5531E510DB2}">
      <thm15:themeFamily xmlns:thm15="http://schemas.microsoft.com/office/thememl/2012/main" name="Plantilla PPT 2020 v1 [solo lectura]" id="{37F3B6CC-514C-41E3-9FFF-4084B43392AA}" vid="{4FAA40C4-A6C0-4D9B-88F8-F2EA1C31D3D0}"/>
    </a:ext>
  </a:extLst>
</a:theme>
</file>

<file path=ppt/theme/theme6.xml><?xml version="1.0" encoding="utf-8"?>
<a:theme xmlns:a="http://schemas.openxmlformats.org/drawingml/2006/main" name="Separador">
  <a:themeElements>
    <a:clrScheme name="Pérez-Llorca">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2020 v1 [solo lectura]" id="{37F3B6CC-514C-41E3-9FFF-4084B43392AA}" vid="{322B6A78-7CC0-4DCD-A037-CCAEA63B5117}"/>
    </a:ext>
  </a:extLst>
</a:theme>
</file>

<file path=ppt/theme/theme7.xml><?xml version="1.0" encoding="utf-8"?>
<a:theme xmlns:a="http://schemas.openxmlformats.org/drawingml/2006/main" name="CV">
  <a:themeElements>
    <a:clrScheme name="Pérez-Llorca">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2020 v1 [solo lectura]" id="{37F3B6CC-514C-41E3-9FFF-4084B43392AA}" vid="{CCE9ACDA-3607-406B-88B8-4949F80CC960}"/>
    </a:ext>
  </a:extLst>
</a:theme>
</file>

<file path=ppt/theme/theme8.xml><?xml version="1.0" encoding="utf-8"?>
<a:theme xmlns:a="http://schemas.openxmlformats.org/drawingml/2006/main" name="Cierre">
  <a:themeElements>
    <a:clrScheme name="Pérez-Llorca">
      <a:dk1>
        <a:srgbClr val="005487"/>
      </a:dk1>
      <a:lt1>
        <a:sysClr val="window" lastClr="FFFFFF"/>
      </a:lt1>
      <a:dk2>
        <a:srgbClr val="005487"/>
      </a:dk2>
      <a:lt2>
        <a:srgbClr val="FFFFFF"/>
      </a:lt2>
      <a:accent1>
        <a:srgbClr val="F15841"/>
      </a:accent1>
      <a:accent2>
        <a:srgbClr val="868787"/>
      </a:accent2>
      <a:accent3>
        <a:srgbClr val="D79A2B"/>
      </a:accent3>
      <a:accent4>
        <a:srgbClr val="79242F"/>
      </a:accent4>
      <a:accent5>
        <a:srgbClr val="005487"/>
      </a:accent5>
      <a:accent6>
        <a:srgbClr val="005487"/>
      </a:accent6>
      <a:hlink>
        <a:srgbClr val="F15841"/>
      </a:hlink>
      <a:folHlink>
        <a:srgbClr val="86878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2020 v1 [solo lectura]" id="{37F3B6CC-514C-41E3-9FFF-4084B43392AA}" vid="{B7A6D176-EAC7-4B2A-923D-B3031E549A7B}"/>
    </a:ext>
  </a:ext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421CC3F33EC3D46BFB473F473B80E85" ma:contentTypeVersion="1" ma:contentTypeDescription="Crear nuevo documento." ma:contentTypeScope="" ma:versionID="5408081dd010f372245105ec510ecf11">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136E7E2-E99B-4750-99FE-59F94AA61D2F}">
  <ds:schemaRefs>
    <ds:schemaRef ds:uri="http://schemas.microsoft.com/sharepoint/v3/contenttype/forms"/>
  </ds:schemaRefs>
</ds:datastoreItem>
</file>

<file path=customXml/itemProps2.xml><?xml version="1.0" encoding="utf-8"?>
<ds:datastoreItem xmlns:ds="http://schemas.openxmlformats.org/officeDocument/2006/customXml" ds:itemID="{539D642E-DC97-4278-899D-7A16E6D76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3B34C8-1601-497E-B727-A41FD502ED2C}">
  <ds:schemaRefs>
    <ds:schemaRef ds:uri="http://purl.org/dc/terms/"/>
    <ds:schemaRef ds:uri="http://purl.org/dc/dcmitype/"/>
    <ds:schemaRef ds:uri="http://purl.org/dc/elements/1.1/"/>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Plantilla PPT 2020 v1</Template>
  <TotalTime>608</TotalTime>
  <Words>2023</Words>
  <Application>Microsoft Office PowerPoint</Application>
  <PresentationFormat>Panorámica</PresentationFormat>
  <Paragraphs>79</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8</vt:i4>
      </vt:variant>
      <vt:variant>
        <vt:lpstr>Títulos de diapositiva</vt:lpstr>
      </vt:variant>
      <vt:variant>
        <vt:i4>11</vt:i4>
      </vt:variant>
    </vt:vector>
  </HeadingPairs>
  <TitlesOfParts>
    <vt:vector size="24" baseType="lpstr">
      <vt:lpstr>Arial</vt:lpstr>
      <vt:lpstr>Calibri</vt:lpstr>
      <vt:lpstr>Symbol</vt:lpstr>
      <vt:lpstr>Tahoma</vt:lpstr>
      <vt:lpstr>Wingdings</vt:lpstr>
      <vt:lpstr>Títulos</vt:lpstr>
      <vt:lpstr>Indices</vt:lpstr>
      <vt:lpstr>Diseño personalizado</vt:lpstr>
      <vt:lpstr>Contenido</vt:lpstr>
      <vt:lpstr>Recursos</vt:lpstr>
      <vt:lpstr>Separador</vt:lpstr>
      <vt:lpstr>CV</vt:lpstr>
      <vt:lpstr>Cierre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Pérez Llorca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de la presentación</dc:title>
  <dc:creator>Julen Azketa</dc:creator>
  <cp:lastModifiedBy>José María de Paz</cp:lastModifiedBy>
  <cp:revision>46</cp:revision>
  <cp:lastPrinted>2022-04-26T09:26:00Z</cp:lastPrinted>
  <dcterms:created xsi:type="dcterms:W3CDTF">2020-05-26T16:21:46Z</dcterms:created>
  <dcterms:modified xsi:type="dcterms:W3CDTF">2022-04-26T09:28:44Z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0x010100C421CC3F33EC3D46BFB473F473B80E85</vt:lpwstr>
  </property>
</Properties>
</file>