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9" r:id="rId3"/>
    <p:sldId id="271" r:id="rId4"/>
    <p:sldId id="303" r:id="rId5"/>
    <p:sldId id="304" r:id="rId6"/>
    <p:sldId id="305" r:id="rId7"/>
    <p:sldId id="306" r:id="rId8"/>
    <p:sldId id="307" r:id="rId9"/>
    <p:sldId id="308" r:id="rId10"/>
    <p:sldId id="309" r:id="rId11"/>
    <p:sldId id="310" r:id="rId12"/>
    <p:sldId id="311" r:id="rId13"/>
    <p:sldId id="323" r:id="rId14"/>
    <p:sldId id="312" r:id="rId15"/>
    <p:sldId id="313" r:id="rId16"/>
    <p:sldId id="314" r:id="rId17"/>
    <p:sldId id="315" r:id="rId18"/>
    <p:sldId id="316" r:id="rId19"/>
    <p:sldId id="317" r:id="rId20"/>
    <p:sldId id="318" r:id="rId21"/>
    <p:sldId id="319" r:id="rId22"/>
    <p:sldId id="320" r:id="rId23"/>
    <p:sldId id="321" r:id="rId24"/>
    <p:sldId id="322" r:id="rId25"/>
    <p:sldId id="258" r:id="rId2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AFCF"/>
    <a:srgbClr val="29293B"/>
    <a:srgbClr val="302D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B07234-390A-4862-A8B3-118319242602}" v="59" dt="2022-09-22T08:26:22.1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76" d="100"/>
          <a:sy n="76" d="100"/>
        </p:scale>
        <p:origin x="12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uria Linde" userId="5b21a6f0-5e3b-4413-a55a-b4828c2bd9c5" providerId="ADAL" clId="{1BB07234-390A-4862-A8B3-118319242602}"/>
    <pc:docChg chg="undo custSel addSld delSld modSld">
      <pc:chgData name="Nuria Linde" userId="5b21a6f0-5e3b-4413-a55a-b4828c2bd9c5" providerId="ADAL" clId="{1BB07234-390A-4862-A8B3-118319242602}" dt="2022-09-22T08:26:40.659" v="1610" actId="14100"/>
      <pc:docMkLst>
        <pc:docMk/>
      </pc:docMkLst>
      <pc:sldChg chg="modSp mod">
        <pc:chgData name="Nuria Linde" userId="5b21a6f0-5e3b-4413-a55a-b4828c2bd9c5" providerId="ADAL" clId="{1BB07234-390A-4862-A8B3-118319242602}" dt="2022-09-21T16:27:13.035" v="27" actId="20577"/>
        <pc:sldMkLst>
          <pc:docMk/>
          <pc:sldMk cId="1401224585" sldId="256"/>
        </pc:sldMkLst>
        <pc:spChg chg="mod">
          <ac:chgData name="Nuria Linde" userId="5b21a6f0-5e3b-4413-a55a-b4828c2bd9c5" providerId="ADAL" clId="{1BB07234-390A-4862-A8B3-118319242602}" dt="2022-09-21T16:26:53.708" v="0"/>
          <ac:spMkLst>
            <pc:docMk/>
            <pc:sldMk cId="1401224585" sldId="256"/>
            <ac:spMk id="8" creationId="{4DFE3B2F-EC58-498E-FD27-8422B2B45238}"/>
          </ac:spMkLst>
        </pc:spChg>
        <pc:spChg chg="mod">
          <ac:chgData name="Nuria Linde" userId="5b21a6f0-5e3b-4413-a55a-b4828c2bd9c5" providerId="ADAL" clId="{1BB07234-390A-4862-A8B3-118319242602}" dt="2022-09-21T16:27:13.035" v="27" actId="20577"/>
          <ac:spMkLst>
            <pc:docMk/>
            <pc:sldMk cId="1401224585" sldId="256"/>
            <ac:spMk id="9" creationId="{35B417B6-2BD8-DF95-578C-A6730B4CDA52}"/>
          </ac:spMkLst>
        </pc:spChg>
      </pc:sldChg>
      <pc:sldChg chg="delSp modSp mod">
        <pc:chgData name="Nuria Linde" userId="5b21a6f0-5e3b-4413-a55a-b4828c2bd9c5" providerId="ADAL" clId="{1BB07234-390A-4862-A8B3-118319242602}" dt="2022-09-21T17:42:36.219" v="1288" actId="21"/>
        <pc:sldMkLst>
          <pc:docMk/>
          <pc:sldMk cId="1383319884" sldId="259"/>
        </pc:sldMkLst>
        <pc:spChg chg="mod">
          <ac:chgData name="Nuria Linde" userId="5b21a6f0-5e3b-4413-a55a-b4828c2bd9c5" providerId="ADAL" clId="{1BB07234-390A-4862-A8B3-118319242602}" dt="2022-09-21T16:31:31.917" v="572" actId="14100"/>
          <ac:spMkLst>
            <pc:docMk/>
            <pc:sldMk cId="1383319884" sldId="259"/>
            <ac:spMk id="8" creationId="{EE4CCA9F-41D8-6FBA-FC6E-760F8199D52C}"/>
          </ac:spMkLst>
        </pc:spChg>
        <pc:picChg chg="del mod">
          <ac:chgData name="Nuria Linde" userId="5b21a6f0-5e3b-4413-a55a-b4828c2bd9c5" providerId="ADAL" clId="{1BB07234-390A-4862-A8B3-118319242602}" dt="2022-09-21T17:42:36.219" v="1288" actId="21"/>
          <ac:picMkLst>
            <pc:docMk/>
            <pc:sldMk cId="1383319884" sldId="259"/>
            <ac:picMk id="2" creationId="{2DE97BD7-AB90-2346-6507-E4251872E3BA}"/>
          </ac:picMkLst>
        </pc:picChg>
      </pc:sldChg>
      <pc:sldChg chg="addSp delSp modSp mod">
        <pc:chgData name="Nuria Linde" userId="5b21a6f0-5e3b-4413-a55a-b4828c2bd9c5" providerId="ADAL" clId="{1BB07234-390A-4862-A8B3-118319242602}" dt="2022-09-22T07:57:07.526" v="1485" actId="1076"/>
        <pc:sldMkLst>
          <pc:docMk/>
          <pc:sldMk cId="4289807179" sldId="271"/>
        </pc:sldMkLst>
        <pc:spChg chg="add mod">
          <ac:chgData name="Nuria Linde" userId="5b21a6f0-5e3b-4413-a55a-b4828c2bd9c5" providerId="ADAL" clId="{1BB07234-390A-4862-A8B3-118319242602}" dt="2022-09-21T17:38:28.770" v="1276" actId="1076"/>
          <ac:spMkLst>
            <pc:docMk/>
            <pc:sldMk cId="4289807179" sldId="271"/>
            <ac:spMk id="4" creationId="{B3816948-F3E4-C3B2-EE4A-7CCA909C149F}"/>
          </ac:spMkLst>
        </pc:spChg>
        <pc:spChg chg="mod">
          <ac:chgData name="Nuria Linde" userId="5b21a6f0-5e3b-4413-a55a-b4828c2bd9c5" providerId="ADAL" clId="{1BB07234-390A-4862-A8B3-118319242602}" dt="2022-09-22T07:57:07.526" v="1485" actId="1076"/>
          <ac:spMkLst>
            <pc:docMk/>
            <pc:sldMk cId="4289807179" sldId="271"/>
            <ac:spMk id="7" creationId="{3F034A42-B52E-5915-8160-A4199C496E76}"/>
          </ac:spMkLst>
        </pc:spChg>
        <pc:spChg chg="mod">
          <ac:chgData name="Nuria Linde" userId="5b21a6f0-5e3b-4413-a55a-b4828c2bd9c5" providerId="ADAL" clId="{1BB07234-390A-4862-A8B3-118319242602}" dt="2022-09-21T17:48:08.702" v="1317" actId="113"/>
          <ac:spMkLst>
            <pc:docMk/>
            <pc:sldMk cId="4289807179" sldId="271"/>
            <ac:spMk id="8" creationId="{EE4CCA9F-41D8-6FBA-FC6E-760F8199D52C}"/>
          </ac:spMkLst>
        </pc:spChg>
        <pc:picChg chg="add del mod">
          <ac:chgData name="Nuria Linde" userId="5b21a6f0-5e3b-4413-a55a-b4828c2bd9c5" providerId="ADAL" clId="{1BB07234-390A-4862-A8B3-118319242602}" dt="2022-09-21T17:41:25.159" v="1280" actId="478"/>
          <ac:picMkLst>
            <pc:docMk/>
            <pc:sldMk cId="4289807179" sldId="271"/>
            <ac:picMk id="1026" creationId="{51323729-5FEE-C3DE-702C-2C81473B1095}"/>
          </ac:picMkLst>
        </pc:picChg>
        <pc:picChg chg="add mod">
          <ac:chgData name="Nuria Linde" userId="5b21a6f0-5e3b-4413-a55a-b4828c2bd9c5" providerId="ADAL" clId="{1BB07234-390A-4862-A8B3-118319242602}" dt="2022-09-21T17:42:23.246" v="1287" actId="167"/>
          <ac:picMkLst>
            <pc:docMk/>
            <pc:sldMk cId="4289807179" sldId="271"/>
            <ac:picMk id="1028" creationId="{4394BD1B-BB3F-E8C3-DA37-4014A1169F3A}"/>
          </ac:picMkLst>
        </pc:picChg>
        <pc:cxnChg chg="add mod">
          <ac:chgData name="Nuria Linde" userId="5b21a6f0-5e3b-4413-a55a-b4828c2bd9c5" providerId="ADAL" clId="{1BB07234-390A-4862-A8B3-118319242602}" dt="2022-09-21T17:38:30.954" v="1277" actId="1076"/>
          <ac:cxnSpMkLst>
            <pc:docMk/>
            <pc:sldMk cId="4289807179" sldId="271"/>
            <ac:cxnSpMk id="9" creationId="{B5EEF4FC-0C7C-58AF-7536-70FDC863008C}"/>
          </ac:cxnSpMkLst>
        </pc:cxnChg>
      </pc:sldChg>
      <pc:sldChg chg="del">
        <pc:chgData name="Nuria Linde" userId="5b21a6f0-5e3b-4413-a55a-b4828c2bd9c5" providerId="ADAL" clId="{1BB07234-390A-4862-A8B3-118319242602}" dt="2022-09-21T18:06:43.608" v="1484" actId="2696"/>
        <pc:sldMkLst>
          <pc:docMk/>
          <pc:sldMk cId="801266013" sldId="280"/>
        </pc:sldMkLst>
      </pc:sldChg>
      <pc:sldChg chg="del">
        <pc:chgData name="Nuria Linde" userId="5b21a6f0-5e3b-4413-a55a-b4828c2bd9c5" providerId="ADAL" clId="{1BB07234-390A-4862-A8B3-118319242602}" dt="2022-09-21T18:06:43.608" v="1484" actId="2696"/>
        <pc:sldMkLst>
          <pc:docMk/>
          <pc:sldMk cId="3794875196" sldId="281"/>
        </pc:sldMkLst>
      </pc:sldChg>
      <pc:sldChg chg="del">
        <pc:chgData name="Nuria Linde" userId="5b21a6f0-5e3b-4413-a55a-b4828c2bd9c5" providerId="ADAL" clId="{1BB07234-390A-4862-A8B3-118319242602}" dt="2022-09-21T18:06:43.608" v="1484" actId="2696"/>
        <pc:sldMkLst>
          <pc:docMk/>
          <pc:sldMk cId="139194048" sldId="282"/>
        </pc:sldMkLst>
      </pc:sldChg>
      <pc:sldChg chg="del">
        <pc:chgData name="Nuria Linde" userId="5b21a6f0-5e3b-4413-a55a-b4828c2bd9c5" providerId="ADAL" clId="{1BB07234-390A-4862-A8B3-118319242602}" dt="2022-09-21T18:06:43.608" v="1484" actId="2696"/>
        <pc:sldMkLst>
          <pc:docMk/>
          <pc:sldMk cId="788033330" sldId="283"/>
        </pc:sldMkLst>
      </pc:sldChg>
      <pc:sldChg chg="del">
        <pc:chgData name="Nuria Linde" userId="5b21a6f0-5e3b-4413-a55a-b4828c2bd9c5" providerId="ADAL" clId="{1BB07234-390A-4862-A8B3-118319242602}" dt="2022-09-21T18:06:43.608" v="1484" actId="2696"/>
        <pc:sldMkLst>
          <pc:docMk/>
          <pc:sldMk cId="4063960737" sldId="284"/>
        </pc:sldMkLst>
      </pc:sldChg>
      <pc:sldChg chg="del">
        <pc:chgData name="Nuria Linde" userId="5b21a6f0-5e3b-4413-a55a-b4828c2bd9c5" providerId="ADAL" clId="{1BB07234-390A-4862-A8B3-118319242602}" dt="2022-09-21T18:06:43.608" v="1484" actId="2696"/>
        <pc:sldMkLst>
          <pc:docMk/>
          <pc:sldMk cId="1718140769" sldId="285"/>
        </pc:sldMkLst>
      </pc:sldChg>
      <pc:sldChg chg="del">
        <pc:chgData name="Nuria Linde" userId="5b21a6f0-5e3b-4413-a55a-b4828c2bd9c5" providerId="ADAL" clId="{1BB07234-390A-4862-A8B3-118319242602}" dt="2022-09-21T18:06:43.608" v="1484" actId="2696"/>
        <pc:sldMkLst>
          <pc:docMk/>
          <pc:sldMk cId="3540028986" sldId="286"/>
        </pc:sldMkLst>
      </pc:sldChg>
      <pc:sldChg chg="del">
        <pc:chgData name="Nuria Linde" userId="5b21a6f0-5e3b-4413-a55a-b4828c2bd9c5" providerId="ADAL" clId="{1BB07234-390A-4862-A8B3-118319242602}" dt="2022-09-21T18:06:43.608" v="1484" actId="2696"/>
        <pc:sldMkLst>
          <pc:docMk/>
          <pc:sldMk cId="1609579791" sldId="287"/>
        </pc:sldMkLst>
      </pc:sldChg>
      <pc:sldChg chg="del">
        <pc:chgData name="Nuria Linde" userId="5b21a6f0-5e3b-4413-a55a-b4828c2bd9c5" providerId="ADAL" clId="{1BB07234-390A-4862-A8B3-118319242602}" dt="2022-09-21T18:06:43.608" v="1484" actId="2696"/>
        <pc:sldMkLst>
          <pc:docMk/>
          <pc:sldMk cId="3297103322" sldId="288"/>
        </pc:sldMkLst>
      </pc:sldChg>
      <pc:sldChg chg="del">
        <pc:chgData name="Nuria Linde" userId="5b21a6f0-5e3b-4413-a55a-b4828c2bd9c5" providerId="ADAL" clId="{1BB07234-390A-4862-A8B3-118319242602}" dt="2022-09-21T18:06:43.608" v="1484" actId="2696"/>
        <pc:sldMkLst>
          <pc:docMk/>
          <pc:sldMk cId="3590814548" sldId="289"/>
        </pc:sldMkLst>
      </pc:sldChg>
      <pc:sldChg chg="del">
        <pc:chgData name="Nuria Linde" userId="5b21a6f0-5e3b-4413-a55a-b4828c2bd9c5" providerId="ADAL" clId="{1BB07234-390A-4862-A8B3-118319242602}" dt="2022-09-21T18:06:43.608" v="1484" actId="2696"/>
        <pc:sldMkLst>
          <pc:docMk/>
          <pc:sldMk cId="1721689793" sldId="290"/>
        </pc:sldMkLst>
      </pc:sldChg>
      <pc:sldChg chg="del">
        <pc:chgData name="Nuria Linde" userId="5b21a6f0-5e3b-4413-a55a-b4828c2bd9c5" providerId="ADAL" clId="{1BB07234-390A-4862-A8B3-118319242602}" dt="2022-09-21T18:06:43.608" v="1484" actId="2696"/>
        <pc:sldMkLst>
          <pc:docMk/>
          <pc:sldMk cId="3798764298" sldId="291"/>
        </pc:sldMkLst>
      </pc:sldChg>
      <pc:sldChg chg="del">
        <pc:chgData name="Nuria Linde" userId="5b21a6f0-5e3b-4413-a55a-b4828c2bd9c5" providerId="ADAL" clId="{1BB07234-390A-4862-A8B3-118319242602}" dt="2022-09-21T18:06:43.608" v="1484" actId="2696"/>
        <pc:sldMkLst>
          <pc:docMk/>
          <pc:sldMk cId="577740521" sldId="293"/>
        </pc:sldMkLst>
      </pc:sldChg>
      <pc:sldChg chg="del">
        <pc:chgData name="Nuria Linde" userId="5b21a6f0-5e3b-4413-a55a-b4828c2bd9c5" providerId="ADAL" clId="{1BB07234-390A-4862-A8B3-118319242602}" dt="2022-09-21T18:06:43.608" v="1484" actId="2696"/>
        <pc:sldMkLst>
          <pc:docMk/>
          <pc:sldMk cId="3601891577" sldId="294"/>
        </pc:sldMkLst>
      </pc:sldChg>
      <pc:sldChg chg="del">
        <pc:chgData name="Nuria Linde" userId="5b21a6f0-5e3b-4413-a55a-b4828c2bd9c5" providerId="ADAL" clId="{1BB07234-390A-4862-A8B3-118319242602}" dt="2022-09-21T18:06:43.608" v="1484" actId="2696"/>
        <pc:sldMkLst>
          <pc:docMk/>
          <pc:sldMk cId="1184261165" sldId="295"/>
        </pc:sldMkLst>
      </pc:sldChg>
      <pc:sldChg chg="del">
        <pc:chgData name="Nuria Linde" userId="5b21a6f0-5e3b-4413-a55a-b4828c2bd9c5" providerId="ADAL" clId="{1BB07234-390A-4862-A8B3-118319242602}" dt="2022-09-21T18:06:43.608" v="1484" actId="2696"/>
        <pc:sldMkLst>
          <pc:docMk/>
          <pc:sldMk cId="3039661733" sldId="296"/>
        </pc:sldMkLst>
      </pc:sldChg>
      <pc:sldChg chg="del">
        <pc:chgData name="Nuria Linde" userId="5b21a6f0-5e3b-4413-a55a-b4828c2bd9c5" providerId="ADAL" clId="{1BB07234-390A-4862-A8B3-118319242602}" dt="2022-09-21T18:06:43.608" v="1484" actId="2696"/>
        <pc:sldMkLst>
          <pc:docMk/>
          <pc:sldMk cId="431590894" sldId="297"/>
        </pc:sldMkLst>
      </pc:sldChg>
      <pc:sldChg chg="del">
        <pc:chgData name="Nuria Linde" userId="5b21a6f0-5e3b-4413-a55a-b4828c2bd9c5" providerId="ADAL" clId="{1BB07234-390A-4862-A8B3-118319242602}" dt="2022-09-21T18:06:43.608" v="1484" actId="2696"/>
        <pc:sldMkLst>
          <pc:docMk/>
          <pc:sldMk cId="2205556175" sldId="298"/>
        </pc:sldMkLst>
      </pc:sldChg>
      <pc:sldChg chg="del">
        <pc:chgData name="Nuria Linde" userId="5b21a6f0-5e3b-4413-a55a-b4828c2bd9c5" providerId="ADAL" clId="{1BB07234-390A-4862-A8B3-118319242602}" dt="2022-09-21T18:06:43.608" v="1484" actId="2696"/>
        <pc:sldMkLst>
          <pc:docMk/>
          <pc:sldMk cId="975588316" sldId="299"/>
        </pc:sldMkLst>
      </pc:sldChg>
      <pc:sldChg chg="del">
        <pc:chgData name="Nuria Linde" userId="5b21a6f0-5e3b-4413-a55a-b4828c2bd9c5" providerId="ADAL" clId="{1BB07234-390A-4862-A8B3-118319242602}" dt="2022-09-21T18:06:43.608" v="1484" actId="2696"/>
        <pc:sldMkLst>
          <pc:docMk/>
          <pc:sldMk cId="3686321292" sldId="300"/>
        </pc:sldMkLst>
      </pc:sldChg>
      <pc:sldChg chg="del">
        <pc:chgData name="Nuria Linde" userId="5b21a6f0-5e3b-4413-a55a-b4828c2bd9c5" providerId="ADAL" clId="{1BB07234-390A-4862-A8B3-118319242602}" dt="2022-09-21T18:06:43.608" v="1484" actId="2696"/>
        <pc:sldMkLst>
          <pc:docMk/>
          <pc:sldMk cId="2376909259" sldId="301"/>
        </pc:sldMkLst>
      </pc:sldChg>
      <pc:sldChg chg="del">
        <pc:chgData name="Nuria Linde" userId="5b21a6f0-5e3b-4413-a55a-b4828c2bd9c5" providerId="ADAL" clId="{1BB07234-390A-4862-A8B3-118319242602}" dt="2022-09-21T18:06:43.608" v="1484" actId="2696"/>
        <pc:sldMkLst>
          <pc:docMk/>
          <pc:sldMk cId="1925427284" sldId="302"/>
        </pc:sldMkLst>
      </pc:sldChg>
      <pc:sldChg chg="addSp delSp modSp add mod">
        <pc:chgData name="Nuria Linde" userId="5b21a6f0-5e3b-4413-a55a-b4828c2bd9c5" providerId="ADAL" clId="{1BB07234-390A-4862-A8B3-118319242602}" dt="2022-09-22T07:57:12.925" v="1486" actId="1076"/>
        <pc:sldMkLst>
          <pc:docMk/>
          <pc:sldMk cId="2378577837" sldId="303"/>
        </pc:sldMkLst>
        <pc:spChg chg="add mod">
          <ac:chgData name="Nuria Linde" userId="5b21a6f0-5e3b-4413-a55a-b4828c2bd9c5" providerId="ADAL" clId="{1BB07234-390A-4862-A8B3-118319242602}" dt="2022-09-21T17:46:33.546" v="1297" actId="1076"/>
          <ac:spMkLst>
            <pc:docMk/>
            <pc:sldMk cId="2378577837" sldId="303"/>
            <ac:spMk id="4" creationId="{B800C676-704D-53AB-9594-5EB7C63DF478}"/>
          </ac:spMkLst>
        </pc:spChg>
        <pc:spChg chg="mod">
          <ac:chgData name="Nuria Linde" userId="5b21a6f0-5e3b-4413-a55a-b4828c2bd9c5" providerId="ADAL" clId="{1BB07234-390A-4862-A8B3-118319242602}" dt="2022-09-22T07:57:12.925" v="1486" actId="1076"/>
          <ac:spMkLst>
            <pc:docMk/>
            <pc:sldMk cId="2378577837" sldId="303"/>
            <ac:spMk id="7" creationId="{3F034A42-B52E-5915-8160-A4199C496E76}"/>
          </ac:spMkLst>
        </pc:spChg>
        <pc:spChg chg="mod">
          <ac:chgData name="Nuria Linde" userId="5b21a6f0-5e3b-4413-a55a-b4828c2bd9c5" providerId="ADAL" clId="{1BB07234-390A-4862-A8B3-118319242602}" dt="2022-09-21T17:48:56.778" v="1322" actId="207"/>
          <ac:spMkLst>
            <pc:docMk/>
            <pc:sldMk cId="2378577837" sldId="303"/>
            <ac:spMk id="8" creationId="{EE4CCA9F-41D8-6FBA-FC6E-760F8199D52C}"/>
          </ac:spMkLst>
        </pc:spChg>
        <pc:picChg chg="add mod">
          <ac:chgData name="Nuria Linde" userId="5b21a6f0-5e3b-4413-a55a-b4828c2bd9c5" providerId="ADAL" clId="{1BB07234-390A-4862-A8B3-118319242602}" dt="2022-09-21T17:46:54.265" v="1302" actId="14861"/>
          <ac:picMkLst>
            <pc:docMk/>
            <pc:sldMk cId="2378577837" sldId="303"/>
            <ac:picMk id="10" creationId="{C442AFBE-728E-018C-800B-F5909A22125F}"/>
          </ac:picMkLst>
        </pc:picChg>
        <pc:picChg chg="add del">
          <ac:chgData name="Nuria Linde" userId="5b21a6f0-5e3b-4413-a55a-b4828c2bd9c5" providerId="ADAL" clId="{1BB07234-390A-4862-A8B3-118319242602}" dt="2022-09-21T17:45:32.641" v="1294"/>
          <ac:picMkLst>
            <pc:docMk/>
            <pc:sldMk cId="2378577837" sldId="303"/>
            <ac:picMk id="2050" creationId="{933BC1B9-DA8D-3E8B-9B13-EE738B6A45CE}"/>
          </ac:picMkLst>
        </pc:picChg>
        <pc:cxnChg chg="add mod">
          <ac:chgData name="Nuria Linde" userId="5b21a6f0-5e3b-4413-a55a-b4828c2bd9c5" providerId="ADAL" clId="{1BB07234-390A-4862-A8B3-118319242602}" dt="2022-09-21T17:46:35.394" v="1298" actId="1076"/>
          <ac:cxnSpMkLst>
            <pc:docMk/>
            <pc:sldMk cId="2378577837" sldId="303"/>
            <ac:cxnSpMk id="6" creationId="{34C67701-703E-E457-F092-8C8A094CBC93}"/>
          </ac:cxnSpMkLst>
        </pc:cxnChg>
      </pc:sldChg>
      <pc:sldChg chg="addSp modSp add mod">
        <pc:chgData name="Nuria Linde" userId="5b21a6f0-5e3b-4413-a55a-b4828c2bd9c5" providerId="ADAL" clId="{1BB07234-390A-4862-A8B3-118319242602}" dt="2022-09-22T08:05:03.026" v="1547" actId="14100"/>
        <pc:sldMkLst>
          <pc:docMk/>
          <pc:sldMk cId="1778380857" sldId="304"/>
        </pc:sldMkLst>
        <pc:spChg chg="mod">
          <ac:chgData name="Nuria Linde" userId="5b21a6f0-5e3b-4413-a55a-b4828c2bd9c5" providerId="ADAL" clId="{1BB07234-390A-4862-A8B3-118319242602}" dt="2022-09-21T16:38:58.237" v="637" actId="14100"/>
          <ac:spMkLst>
            <pc:docMk/>
            <pc:sldMk cId="1778380857" sldId="304"/>
            <ac:spMk id="3" creationId="{3E779B69-152E-E0A3-7CB9-492EA9C18C62}"/>
          </ac:spMkLst>
        </pc:spChg>
        <pc:spChg chg="mod">
          <ac:chgData name="Nuria Linde" userId="5b21a6f0-5e3b-4413-a55a-b4828c2bd9c5" providerId="ADAL" clId="{1BB07234-390A-4862-A8B3-118319242602}" dt="2022-09-22T08:04:37.333" v="1540" actId="1076"/>
          <ac:spMkLst>
            <pc:docMk/>
            <pc:sldMk cId="1778380857" sldId="304"/>
            <ac:spMk id="4" creationId="{B800C676-704D-53AB-9594-5EB7C63DF478}"/>
          </ac:spMkLst>
        </pc:spChg>
        <pc:spChg chg="mod">
          <ac:chgData name="Nuria Linde" userId="5b21a6f0-5e3b-4413-a55a-b4828c2bd9c5" providerId="ADAL" clId="{1BB07234-390A-4862-A8B3-118319242602}" dt="2022-09-21T16:40:10.357" v="648" actId="1076"/>
          <ac:spMkLst>
            <pc:docMk/>
            <pc:sldMk cId="1778380857" sldId="304"/>
            <ac:spMk id="7" creationId="{3F034A42-B52E-5915-8160-A4199C496E76}"/>
          </ac:spMkLst>
        </pc:spChg>
        <pc:spChg chg="mod">
          <ac:chgData name="Nuria Linde" userId="5b21a6f0-5e3b-4413-a55a-b4828c2bd9c5" providerId="ADAL" clId="{1BB07234-390A-4862-A8B3-118319242602}" dt="2022-09-22T08:05:03.026" v="1547" actId="14100"/>
          <ac:spMkLst>
            <pc:docMk/>
            <pc:sldMk cId="1778380857" sldId="304"/>
            <ac:spMk id="8" creationId="{EE4CCA9F-41D8-6FBA-FC6E-760F8199D52C}"/>
          </ac:spMkLst>
        </pc:spChg>
        <pc:picChg chg="add mod modCrop">
          <ac:chgData name="Nuria Linde" userId="5b21a6f0-5e3b-4413-a55a-b4828c2bd9c5" providerId="ADAL" clId="{1BB07234-390A-4862-A8B3-118319242602}" dt="2022-09-22T08:04:56.877" v="1545" actId="14100"/>
          <ac:picMkLst>
            <pc:docMk/>
            <pc:sldMk cId="1778380857" sldId="304"/>
            <ac:picMk id="10" creationId="{1AEC8D6E-B7FA-7B43-6740-C756FAA54059}"/>
          </ac:picMkLst>
        </pc:picChg>
        <pc:cxnChg chg="mod">
          <ac:chgData name="Nuria Linde" userId="5b21a6f0-5e3b-4413-a55a-b4828c2bd9c5" providerId="ADAL" clId="{1BB07234-390A-4862-A8B3-118319242602}" dt="2022-09-22T08:04:39.180" v="1541" actId="1076"/>
          <ac:cxnSpMkLst>
            <pc:docMk/>
            <pc:sldMk cId="1778380857" sldId="304"/>
            <ac:cxnSpMk id="6" creationId="{34C67701-703E-E457-F092-8C8A094CBC93}"/>
          </ac:cxnSpMkLst>
        </pc:cxnChg>
      </pc:sldChg>
      <pc:sldChg chg="addSp delSp modSp add mod">
        <pc:chgData name="Nuria Linde" userId="5b21a6f0-5e3b-4413-a55a-b4828c2bd9c5" providerId="ADAL" clId="{1BB07234-390A-4862-A8B3-118319242602}" dt="2022-09-22T08:00:29.038" v="1504" actId="20577"/>
        <pc:sldMkLst>
          <pc:docMk/>
          <pc:sldMk cId="968750093" sldId="305"/>
        </pc:sldMkLst>
        <pc:spChg chg="mod">
          <ac:chgData name="Nuria Linde" userId="5b21a6f0-5e3b-4413-a55a-b4828c2bd9c5" providerId="ADAL" clId="{1BB07234-390A-4862-A8B3-118319242602}" dt="2022-09-21T16:46:27.600" v="770" actId="1076"/>
          <ac:spMkLst>
            <pc:docMk/>
            <pc:sldMk cId="968750093" sldId="305"/>
            <ac:spMk id="3" creationId="{3E779B69-152E-E0A3-7CB9-492EA9C18C62}"/>
          </ac:spMkLst>
        </pc:spChg>
        <pc:spChg chg="add mod">
          <ac:chgData name="Nuria Linde" userId="5b21a6f0-5e3b-4413-a55a-b4828c2bd9c5" providerId="ADAL" clId="{1BB07234-390A-4862-A8B3-118319242602}" dt="2022-09-22T08:00:29.038" v="1504" actId="20577"/>
          <ac:spMkLst>
            <pc:docMk/>
            <pc:sldMk cId="968750093" sldId="305"/>
            <ac:spMk id="4" creationId="{B0BC9CA9-9858-647E-4294-CE26119A68D7}"/>
          </ac:spMkLst>
        </pc:spChg>
        <pc:spChg chg="del mod">
          <ac:chgData name="Nuria Linde" userId="5b21a6f0-5e3b-4413-a55a-b4828c2bd9c5" providerId="ADAL" clId="{1BB07234-390A-4862-A8B3-118319242602}" dt="2022-09-21T16:46:07.371" v="767" actId="478"/>
          <ac:spMkLst>
            <pc:docMk/>
            <pc:sldMk cId="968750093" sldId="305"/>
            <ac:spMk id="4" creationId="{B800C676-704D-53AB-9594-5EB7C63DF478}"/>
          </ac:spMkLst>
        </pc:spChg>
        <pc:spChg chg="mod">
          <ac:chgData name="Nuria Linde" userId="5b21a6f0-5e3b-4413-a55a-b4828c2bd9c5" providerId="ADAL" clId="{1BB07234-390A-4862-A8B3-118319242602}" dt="2022-09-21T16:46:29.751" v="771" actId="1076"/>
          <ac:spMkLst>
            <pc:docMk/>
            <pc:sldMk cId="968750093" sldId="305"/>
            <ac:spMk id="7" creationId="{3F034A42-B52E-5915-8160-A4199C496E76}"/>
          </ac:spMkLst>
        </pc:spChg>
        <pc:spChg chg="mod">
          <ac:chgData name="Nuria Linde" userId="5b21a6f0-5e3b-4413-a55a-b4828c2bd9c5" providerId="ADAL" clId="{1BB07234-390A-4862-A8B3-118319242602}" dt="2022-09-21T17:55:33.202" v="1363" actId="20577"/>
          <ac:spMkLst>
            <pc:docMk/>
            <pc:sldMk cId="968750093" sldId="305"/>
            <ac:spMk id="8" creationId="{EE4CCA9F-41D8-6FBA-FC6E-760F8199D52C}"/>
          </ac:spMkLst>
        </pc:spChg>
        <pc:cxnChg chg="del mod">
          <ac:chgData name="Nuria Linde" userId="5b21a6f0-5e3b-4413-a55a-b4828c2bd9c5" providerId="ADAL" clId="{1BB07234-390A-4862-A8B3-118319242602}" dt="2022-09-21T16:46:04.578" v="766" actId="478"/>
          <ac:cxnSpMkLst>
            <pc:docMk/>
            <pc:sldMk cId="968750093" sldId="305"/>
            <ac:cxnSpMk id="6" creationId="{34C67701-703E-E457-F092-8C8A094CBC93}"/>
          </ac:cxnSpMkLst>
        </pc:cxnChg>
      </pc:sldChg>
      <pc:sldChg chg="modSp add mod">
        <pc:chgData name="Nuria Linde" userId="5b21a6f0-5e3b-4413-a55a-b4828c2bd9c5" providerId="ADAL" clId="{1BB07234-390A-4862-A8B3-118319242602}" dt="2022-09-22T07:57:56.139" v="1487" actId="1076"/>
        <pc:sldMkLst>
          <pc:docMk/>
          <pc:sldMk cId="40013354" sldId="306"/>
        </pc:sldMkLst>
        <pc:spChg chg="mod">
          <ac:chgData name="Nuria Linde" userId="5b21a6f0-5e3b-4413-a55a-b4828c2bd9c5" providerId="ADAL" clId="{1BB07234-390A-4862-A8B3-118319242602}" dt="2022-09-22T07:57:56.139" v="1487" actId="1076"/>
          <ac:spMkLst>
            <pc:docMk/>
            <pc:sldMk cId="40013354" sldId="306"/>
            <ac:spMk id="8" creationId="{EE4CCA9F-41D8-6FBA-FC6E-760F8199D52C}"/>
          </ac:spMkLst>
        </pc:spChg>
      </pc:sldChg>
      <pc:sldChg chg="delSp modSp mod">
        <pc:chgData name="Nuria Linde" userId="5b21a6f0-5e3b-4413-a55a-b4828c2bd9c5" providerId="ADAL" clId="{1BB07234-390A-4862-A8B3-118319242602}" dt="2022-09-22T07:58:25.236" v="1489" actId="113"/>
        <pc:sldMkLst>
          <pc:docMk/>
          <pc:sldMk cId="4009130454" sldId="307"/>
        </pc:sldMkLst>
        <pc:spChg chg="del">
          <ac:chgData name="Nuria Linde" userId="5b21a6f0-5e3b-4413-a55a-b4828c2bd9c5" providerId="ADAL" clId="{1BB07234-390A-4862-A8B3-118319242602}" dt="2022-09-21T16:48:11.087" v="795" actId="478"/>
          <ac:spMkLst>
            <pc:docMk/>
            <pc:sldMk cId="4009130454" sldId="307"/>
            <ac:spMk id="4" creationId="{B800C676-704D-53AB-9594-5EB7C63DF478}"/>
          </ac:spMkLst>
        </pc:spChg>
        <pc:spChg chg="mod">
          <ac:chgData name="Nuria Linde" userId="5b21a6f0-5e3b-4413-a55a-b4828c2bd9c5" providerId="ADAL" clId="{1BB07234-390A-4862-A8B3-118319242602}" dt="2022-09-21T16:47:43.356" v="792" actId="6549"/>
          <ac:spMkLst>
            <pc:docMk/>
            <pc:sldMk cId="4009130454" sldId="307"/>
            <ac:spMk id="7" creationId="{3F034A42-B52E-5915-8160-A4199C496E76}"/>
          </ac:spMkLst>
        </pc:spChg>
        <pc:spChg chg="mod">
          <ac:chgData name="Nuria Linde" userId="5b21a6f0-5e3b-4413-a55a-b4828c2bd9c5" providerId="ADAL" clId="{1BB07234-390A-4862-A8B3-118319242602}" dt="2022-09-22T07:58:25.236" v="1489" actId="113"/>
          <ac:spMkLst>
            <pc:docMk/>
            <pc:sldMk cId="4009130454" sldId="307"/>
            <ac:spMk id="8" creationId="{EE4CCA9F-41D8-6FBA-FC6E-760F8199D52C}"/>
          </ac:spMkLst>
        </pc:spChg>
        <pc:cxnChg chg="del">
          <ac:chgData name="Nuria Linde" userId="5b21a6f0-5e3b-4413-a55a-b4828c2bd9c5" providerId="ADAL" clId="{1BB07234-390A-4862-A8B3-118319242602}" dt="2022-09-21T16:48:07.822" v="794" actId="478"/>
          <ac:cxnSpMkLst>
            <pc:docMk/>
            <pc:sldMk cId="4009130454" sldId="307"/>
            <ac:cxnSpMk id="6" creationId="{34C67701-703E-E457-F092-8C8A094CBC93}"/>
          </ac:cxnSpMkLst>
        </pc:cxnChg>
      </pc:sldChg>
      <pc:sldChg chg="addSp modSp mod">
        <pc:chgData name="Nuria Linde" userId="5b21a6f0-5e3b-4413-a55a-b4828c2bd9c5" providerId="ADAL" clId="{1BB07234-390A-4862-A8B3-118319242602}" dt="2022-09-22T08:06:23.956" v="1552" actId="1076"/>
        <pc:sldMkLst>
          <pc:docMk/>
          <pc:sldMk cId="3714819286" sldId="308"/>
        </pc:sldMkLst>
        <pc:spChg chg="add mod">
          <ac:chgData name="Nuria Linde" userId="5b21a6f0-5e3b-4413-a55a-b4828c2bd9c5" providerId="ADAL" clId="{1BB07234-390A-4862-A8B3-118319242602}" dt="2022-09-22T08:06:23.956" v="1552" actId="1076"/>
          <ac:spMkLst>
            <pc:docMk/>
            <pc:sldMk cId="3714819286" sldId="308"/>
            <ac:spMk id="4" creationId="{C7AA3E52-6989-D0FB-D1AA-D5881B0839FF}"/>
          </ac:spMkLst>
        </pc:spChg>
        <pc:spChg chg="add mod">
          <ac:chgData name="Nuria Linde" userId="5b21a6f0-5e3b-4413-a55a-b4828c2bd9c5" providerId="ADAL" clId="{1BB07234-390A-4862-A8B3-118319242602}" dt="2022-09-22T08:06:21.933" v="1551" actId="14100"/>
          <ac:spMkLst>
            <pc:docMk/>
            <pc:sldMk cId="3714819286" sldId="308"/>
            <ac:spMk id="6" creationId="{50BEC7D6-BCFD-8C1D-FA3A-870F3C2F7087}"/>
          </ac:spMkLst>
        </pc:spChg>
        <pc:spChg chg="mod">
          <ac:chgData name="Nuria Linde" userId="5b21a6f0-5e3b-4413-a55a-b4828c2bd9c5" providerId="ADAL" clId="{1BB07234-390A-4862-A8B3-118319242602}" dt="2022-09-21T16:51:18.774" v="850" actId="20577"/>
          <ac:spMkLst>
            <pc:docMk/>
            <pc:sldMk cId="3714819286" sldId="308"/>
            <ac:spMk id="7" creationId="{3F034A42-B52E-5915-8160-A4199C496E76}"/>
          </ac:spMkLst>
        </pc:spChg>
        <pc:spChg chg="mod">
          <ac:chgData name="Nuria Linde" userId="5b21a6f0-5e3b-4413-a55a-b4828c2bd9c5" providerId="ADAL" clId="{1BB07234-390A-4862-A8B3-118319242602}" dt="2022-09-21T17:59:38.407" v="1423" actId="207"/>
          <ac:spMkLst>
            <pc:docMk/>
            <pc:sldMk cId="3714819286" sldId="308"/>
            <ac:spMk id="8" creationId="{EE4CCA9F-41D8-6FBA-FC6E-760F8199D52C}"/>
          </ac:spMkLst>
        </pc:spChg>
      </pc:sldChg>
      <pc:sldChg chg="addSp modSp add mod">
        <pc:chgData name="Nuria Linde" userId="5b21a6f0-5e3b-4413-a55a-b4828c2bd9c5" providerId="ADAL" clId="{1BB07234-390A-4862-A8B3-118319242602}" dt="2022-09-22T08:08:24.276" v="1565" actId="167"/>
        <pc:sldMkLst>
          <pc:docMk/>
          <pc:sldMk cId="2473111456" sldId="309"/>
        </pc:sldMkLst>
        <pc:spChg chg="mod">
          <ac:chgData name="Nuria Linde" userId="5b21a6f0-5e3b-4413-a55a-b4828c2bd9c5" providerId="ADAL" clId="{1BB07234-390A-4862-A8B3-118319242602}" dt="2022-09-22T08:06:37.618" v="1553" actId="14100"/>
          <ac:spMkLst>
            <pc:docMk/>
            <pc:sldMk cId="2473111456" sldId="309"/>
            <ac:spMk id="8" creationId="{EE4CCA9F-41D8-6FBA-FC6E-760F8199D52C}"/>
          </ac:spMkLst>
        </pc:spChg>
        <pc:picChg chg="add mod ord modCrop">
          <ac:chgData name="Nuria Linde" userId="5b21a6f0-5e3b-4413-a55a-b4828c2bd9c5" providerId="ADAL" clId="{1BB07234-390A-4862-A8B3-118319242602}" dt="2022-09-22T08:08:24.276" v="1565" actId="167"/>
          <ac:picMkLst>
            <pc:docMk/>
            <pc:sldMk cId="2473111456" sldId="309"/>
            <ac:picMk id="6" creationId="{8FC6A83D-C930-511C-5C82-8D5FF0EFFCA9}"/>
          </ac:picMkLst>
        </pc:picChg>
      </pc:sldChg>
      <pc:sldChg chg="addSp modSp add mod">
        <pc:chgData name="Nuria Linde" userId="5b21a6f0-5e3b-4413-a55a-b4828c2bd9c5" providerId="ADAL" clId="{1BB07234-390A-4862-A8B3-118319242602}" dt="2022-09-22T08:08:58.364" v="1566" actId="1076"/>
        <pc:sldMkLst>
          <pc:docMk/>
          <pc:sldMk cId="3426536147" sldId="310"/>
        </pc:sldMkLst>
        <pc:spChg chg="add mod">
          <ac:chgData name="Nuria Linde" userId="5b21a6f0-5e3b-4413-a55a-b4828c2bd9c5" providerId="ADAL" clId="{1BB07234-390A-4862-A8B3-118319242602}" dt="2022-09-22T08:08:58.364" v="1566" actId="1076"/>
          <ac:spMkLst>
            <pc:docMk/>
            <pc:sldMk cId="3426536147" sldId="310"/>
            <ac:spMk id="4" creationId="{3E77B118-F338-DE80-2EF3-BC338AA5E85A}"/>
          </ac:spMkLst>
        </pc:spChg>
        <pc:spChg chg="mod">
          <ac:chgData name="Nuria Linde" userId="5b21a6f0-5e3b-4413-a55a-b4828c2bd9c5" providerId="ADAL" clId="{1BB07234-390A-4862-A8B3-118319242602}" dt="2022-09-21T16:53:13.272" v="878" actId="6549"/>
          <ac:spMkLst>
            <pc:docMk/>
            <pc:sldMk cId="3426536147" sldId="310"/>
            <ac:spMk id="7" creationId="{3F034A42-B52E-5915-8160-A4199C496E76}"/>
          </ac:spMkLst>
        </pc:spChg>
        <pc:spChg chg="mod">
          <ac:chgData name="Nuria Linde" userId="5b21a6f0-5e3b-4413-a55a-b4828c2bd9c5" providerId="ADAL" clId="{1BB07234-390A-4862-A8B3-118319242602}" dt="2022-09-21T18:01:24.345" v="1441" actId="113"/>
          <ac:spMkLst>
            <pc:docMk/>
            <pc:sldMk cId="3426536147" sldId="310"/>
            <ac:spMk id="8" creationId="{EE4CCA9F-41D8-6FBA-FC6E-760F8199D52C}"/>
          </ac:spMkLst>
        </pc:spChg>
      </pc:sldChg>
      <pc:sldChg chg="addSp modSp add mod">
        <pc:chgData name="Nuria Linde" userId="5b21a6f0-5e3b-4413-a55a-b4828c2bd9c5" providerId="ADAL" clId="{1BB07234-390A-4862-A8B3-118319242602}" dt="2022-09-22T08:01:28.502" v="1508"/>
        <pc:sldMkLst>
          <pc:docMk/>
          <pc:sldMk cId="4025421380" sldId="311"/>
        </pc:sldMkLst>
        <pc:spChg chg="mod">
          <ac:chgData name="Nuria Linde" userId="5b21a6f0-5e3b-4413-a55a-b4828c2bd9c5" providerId="ADAL" clId="{1BB07234-390A-4862-A8B3-118319242602}" dt="2022-09-21T16:56:56.062" v="946" actId="1076"/>
          <ac:spMkLst>
            <pc:docMk/>
            <pc:sldMk cId="4025421380" sldId="311"/>
            <ac:spMk id="3" creationId="{3E779B69-152E-E0A3-7CB9-492EA9C18C62}"/>
          </ac:spMkLst>
        </pc:spChg>
        <pc:spChg chg="add mod">
          <ac:chgData name="Nuria Linde" userId="5b21a6f0-5e3b-4413-a55a-b4828c2bd9c5" providerId="ADAL" clId="{1BB07234-390A-4862-A8B3-118319242602}" dt="2022-09-22T08:01:28.502" v="1508"/>
          <ac:spMkLst>
            <pc:docMk/>
            <pc:sldMk cId="4025421380" sldId="311"/>
            <ac:spMk id="4" creationId="{68306B2E-5BB9-EED3-5A3A-869FDFB4FCBC}"/>
          </ac:spMkLst>
        </pc:spChg>
        <pc:spChg chg="mod">
          <ac:chgData name="Nuria Linde" userId="5b21a6f0-5e3b-4413-a55a-b4828c2bd9c5" providerId="ADAL" clId="{1BB07234-390A-4862-A8B3-118319242602}" dt="2022-09-21T16:56:59.015" v="947" actId="1076"/>
          <ac:spMkLst>
            <pc:docMk/>
            <pc:sldMk cId="4025421380" sldId="311"/>
            <ac:spMk id="7" creationId="{3F034A42-B52E-5915-8160-A4199C496E76}"/>
          </ac:spMkLst>
        </pc:spChg>
        <pc:spChg chg="mod">
          <ac:chgData name="Nuria Linde" userId="5b21a6f0-5e3b-4413-a55a-b4828c2bd9c5" providerId="ADAL" clId="{1BB07234-390A-4862-A8B3-118319242602}" dt="2022-09-21T18:01:45.043" v="1443" actId="113"/>
          <ac:spMkLst>
            <pc:docMk/>
            <pc:sldMk cId="4025421380" sldId="311"/>
            <ac:spMk id="8" creationId="{EE4CCA9F-41D8-6FBA-FC6E-760F8199D52C}"/>
          </ac:spMkLst>
        </pc:spChg>
      </pc:sldChg>
      <pc:sldChg chg="addSp modSp add mod">
        <pc:chgData name="Nuria Linde" userId="5b21a6f0-5e3b-4413-a55a-b4828c2bd9c5" providerId="ADAL" clId="{1BB07234-390A-4862-A8B3-118319242602}" dt="2022-09-22T08:01:52.916" v="1512" actId="1076"/>
        <pc:sldMkLst>
          <pc:docMk/>
          <pc:sldMk cId="838209600" sldId="312"/>
        </pc:sldMkLst>
        <pc:spChg chg="add mod">
          <ac:chgData name="Nuria Linde" userId="5b21a6f0-5e3b-4413-a55a-b4828c2bd9c5" providerId="ADAL" clId="{1BB07234-390A-4862-A8B3-118319242602}" dt="2022-09-22T08:01:52.916" v="1512" actId="1076"/>
          <ac:spMkLst>
            <pc:docMk/>
            <pc:sldMk cId="838209600" sldId="312"/>
            <ac:spMk id="4" creationId="{BEC7D540-DB13-3596-B478-62DFC2A2C513}"/>
          </ac:spMkLst>
        </pc:spChg>
        <pc:spChg chg="mod">
          <ac:chgData name="Nuria Linde" userId="5b21a6f0-5e3b-4413-a55a-b4828c2bd9c5" providerId="ADAL" clId="{1BB07234-390A-4862-A8B3-118319242602}" dt="2022-09-21T18:03:30.154" v="1460" actId="207"/>
          <ac:spMkLst>
            <pc:docMk/>
            <pc:sldMk cId="838209600" sldId="312"/>
            <ac:spMk id="8" creationId="{EE4CCA9F-41D8-6FBA-FC6E-760F8199D52C}"/>
          </ac:spMkLst>
        </pc:spChg>
      </pc:sldChg>
      <pc:sldChg chg="addSp modSp add mod">
        <pc:chgData name="Nuria Linde" userId="5b21a6f0-5e3b-4413-a55a-b4828c2bd9c5" providerId="ADAL" clId="{1BB07234-390A-4862-A8B3-118319242602}" dt="2022-09-22T08:09:56.892" v="1570" actId="1076"/>
        <pc:sldMkLst>
          <pc:docMk/>
          <pc:sldMk cId="3602493317" sldId="313"/>
        </pc:sldMkLst>
        <pc:spChg chg="add mod">
          <ac:chgData name="Nuria Linde" userId="5b21a6f0-5e3b-4413-a55a-b4828c2bd9c5" providerId="ADAL" clId="{1BB07234-390A-4862-A8B3-118319242602}" dt="2022-09-22T08:09:56.892" v="1570" actId="1076"/>
          <ac:spMkLst>
            <pc:docMk/>
            <pc:sldMk cId="3602493317" sldId="313"/>
            <ac:spMk id="6" creationId="{CAB06E5A-3EC0-6918-1029-04FBB043B133}"/>
          </ac:spMkLst>
        </pc:spChg>
        <pc:spChg chg="mod">
          <ac:chgData name="Nuria Linde" userId="5b21a6f0-5e3b-4413-a55a-b4828c2bd9c5" providerId="ADAL" clId="{1BB07234-390A-4862-A8B3-118319242602}" dt="2022-09-21T18:03:58.449" v="1464" actId="113"/>
          <ac:spMkLst>
            <pc:docMk/>
            <pc:sldMk cId="3602493317" sldId="313"/>
            <ac:spMk id="8" creationId="{EE4CCA9F-41D8-6FBA-FC6E-760F8199D52C}"/>
          </ac:spMkLst>
        </pc:spChg>
        <pc:spChg chg="add mod">
          <ac:chgData name="Nuria Linde" userId="5b21a6f0-5e3b-4413-a55a-b4828c2bd9c5" providerId="ADAL" clId="{1BB07234-390A-4862-A8B3-118319242602}" dt="2022-09-22T08:02:04.405" v="1516" actId="1076"/>
          <ac:spMkLst>
            <pc:docMk/>
            <pc:sldMk cId="3602493317" sldId="313"/>
            <ac:spMk id="9" creationId="{046128DC-75EE-5CF6-3A65-65333432F956}"/>
          </ac:spMkLst>
        </pc:spChg>
        <pc:cxnChg chg="add mod">
          <ac:chgData name="Nuria Linde" userId="5b21a6f0-5e3b-4413-a55a-b4828c2bd9c5" providerId="ADAL" clId="{1BB07234-390A-4862-A8B3-118319242602}" dt="2022-09-22T08:02:02.420" v="1515" actId="1076"/>
          <ac:cxnSpMkLst>
            <pc:docMk/>
            <pc:sldMk cId="3602493317" sldId="313"/>
            <ac:cxnSpMk id="4" creationId="{09D4976D-B21A-C719-D782-79C2F42BD6EB}"/>
          </ac:cxnSpMkLst>
        </pc:cxnChg>
      </pc:sldChg>
      <pc:sldChg chg="addSp modSp add mod">
        <pc:chgData name="Nuria Linde" userId="5b21a6f0-5e3b-4413-a55a-b4828c2bd9c5" providerId="ADAL" clId="{1BB07234-390A-4862-A8B3-118319242602}" dt="2022-09-22T08:10:14.127" v="1571" actId="113"/>
        <pc:sldMkLst>
          <pc:docMk/>
          <pc:sldMk cId="3179743964" sldId="314"/>
        </pc:sldMkLst>
        <pc:spChg chg="add mod">
          <ac:chgData name="Nuria Linde" userId="5b21a6f0-5e3b-4413-a55a-b4828c2bd9c5" providerId="ADAL" clId="{1BB07234-390A-4862-A8B3-118319242602}" dt="2022-09-22T08:02:11.357" v="1518" actId="1076"/>
          <ac:spMkLst>
            <pc:docMk/>
            <pc:sldMk cId="3179743964" sldId="314"/>
            <ac:spMk id="4" creationId="{9DE59BC7-0FCF-AB35-2E1E-8A129713711A}"/>
          </ac:spMkLst>
        </pc:spChg>
        <pc:spChg chg="mod">
          <ac:chgData name="Nuria Linde" userId="5b21a6f0-5e3b-4413-a55a-b4828c2bd9c5" providerId="ADAL" clId="{1BB07234-390A-4862-A8B3-118319242602}" dt="2022-09-22T08:10:14.127" v="1571" actId="113"/>
          <ac:spMkLst>
            <pc:docMk/>
            <pc:sldMk cId="3179743964" sldId="314"/>
            <ac:spMk id="8" creationId="{EE4CCA9F-41D8-6FBA-FC6E-760F8199D52C}"/>
          </ac:spMkLst>
        </pc:spChg>
      </pc:sldChg>
      <pc:sldChg chg="addSp modSp add mod">
        <pc:chgData name="Nuria Linde" userId="5b21a6f0-5e3b-4413-a55a-b4828c2bd9c5" providerId="ADAL" clId="{1BB07234-390A-4862-A8B3-118319242602}" dt="2022-09-22T08:15:36.702" v="1572" actId="113"/>
        <pc:sldMkLst>
          <pc:docMk/>
          <pc:sldMk cId="3597061075" sldId="315"/>
        </pc:sldMkLst>
        <pc:spChg chg="add mod">
          <ac:chgData name="Nuria Linde" userId="5b21a6f0-5e3b-4413-a55a-b4828c2bd9c5" providerId="ADAL" clId="{1BB07234-390A-4862-A8B3-118319242602}" dt="2022-09-22T08:02:20.222" v="1520" actId="1076"/>
          <ac:spMkLst>
            <pc:docMk/>
            <pc:sldMk cId="3597061075" sldId="315"/>
            <ac:spMk id="4" creationId="{D8E34ED9-02B5-E06A-E1D8-14C9E29B8D86}"/>
          </ac:spMkLst>
        </pc:spChg>
        <pc:spChg chg="mod">
          <ac:chgData name="Nuria Linde" userId="5b21a6f0-5e3b-4413-a55a-b4828c2bd9c5" providerId="ADAL" clId="{1BB07234-390A-4862-A8B3-118319242602}" dt="2022-09-22T08:15:36.702" v="1572" actId="113"/>
          <ac:spMkLst>
            <pc:docMk/>
            <pc:sldMk cId="3597061075" sldId="315"/>
            <ac:spMk id="8" creationId="{EE4CCA9F-41D8-6FBA-FC6E-760F8199D52C}"/>
          </ac:spMkLst>
        </pc:spChg>
      </pc:sldChg>
      <pc:sldChg chg="addSp modSp add mod">
        <pc:chgData name="Nuria Linde" userId="5b21a6f0-5e3b-4413-a55a-b4828c2bd9c5" providerId="ADAL" clId="{1BB07234-390A-4862-A8B3-118319242602}" dt="2022-09-22T08:16:23.840" v="1587" actId="14100"/>
        <pc:sldMkLst>
          <pc:docMk/>
          <pc:sldMk cId="1504237292" sldId="316"/>
        </pc:sldMkLst>
        <pc:spChg chg="add mod">
          <ac:chgData name="Nuria Linde" userId="5b21a6f0-5e3b-4413-a55a-b4828c2bd9c5" providerId="ADAL" clId="{1BB07234-390A-4862-A8B3-118319242602}" dt="2022-09-22T08:02:25.965" v="1522" actId="1076"/>
          <ac:spMkLst>
            <pc:docMk/>
            <pc:sldMk cId="1504237292" sldId="316"/>
            <ac:spMk id="4" creationId="{6AB13011-EF52-A268-53CA-0FFDA2DA0086}"/>
          </ac:spMkLst>
        </pc:spChg>
        <pc:spChg chg="mod">
          <ac:chgData name="Nuria Linde" userId="5b21a6f0-5e3b-4413-a55a-b4828c2bd9c5" providerId="ADAL" clId="{1BB07234-390A-4862-A8B3-118319242602}" dt="2022-09-22T08:16:23.840" v="1587" actId="14100"/>
          <ac:spMkLst>
            <pc:docMk/>
            <pc:sldMk cId="1504237292" sldId="316"/>
            <ac:spMk id="8" creationId="{EE4CCA9F-41D8-6FBA-FC6E-760F8199D52C}"/>
          </ac:spMkLst>
        </pc:spChg>
        <pc:picChg chg="add mod modCrop">
          <ac:chgData name="Nuria Linde" userId="5b21a6f0-5e3b-4413-a55a-b4828c2bd9c5" providerId="ADAL" clId="{1BB07234-390A-4862-A8B3-118319242602}" dt="2022-09-22T08:16:20.284" v="1586" actId="1076"/>
          <ac:picMkLst>
            <pc:docMk/>
            <pc:sldMk cId="1504237292" sldId="316"/>
            <ac:picMk id="9" creationId="{A5EEEF9C-0164-8014-A0F1-ADEDCFFB8C41}"/>
          </ac:picMkLst>
        </pc:picChg>
      </pc:sldChg>
      <pc:sldChg chg="addSp modSp mod">
        <pc:chgData name="Nuria Linde" userId="5b21a6f0-5e3b-4413-a55a-b4828c2bd9c5" providerId="ADAL" clId="{1BB07234-390A-4862-A8B3-118319242602}" dt="2022-09-22T08:16:47.373" v="1588" actId="113"/>
        <pc:sldMkLst>
          <pc:docMk/>
          <pc:sldMk cId="1520913626" sldId="317"/>
        </pc:sldMkLst>
        <pc:spChg chg="add mod">
          <ac:chgData name="Nuria Linde" userId="5b21a6f0-5e3b-4413-a55a-b4828c2bd9c5" providerId="ADAL" clId="{1BB07234-390A-4862-A8B3-118319242602}" dt="2022-09-22T08:02:31.779" v="1523"/>
          <ac:spMkLst>
            <pc:docMk/>
            <pc:sldMk cId="1520913626" sldId="317"/>
            <ac:spMk id="4" creationId="{5FC0D908-6BD9-D486-82C9-FDBB77C370C6}"/>
          </ac:spMkLst>
        </pc:spChg>
        <pc:spChg chg="mod">
          <ac:chgData name="Nuria Linde" userId="5b21a6f0-5e3b-4413-a55a-b4828c2bd9c5" providerId="ADAL" clId="{1BB07234-390A-4862-A8B3-118319242602}" dt="2022-09-22T08:16:47.373" v="1588" actId="113"/>
          <ac:spMkLst>
            <pc:docMk/>
            <pc:sldMk cId="1520913626" sldId="317"/>
            <ac:spMk id="8" creationId="{EE4CCA9F-41D8-6FBA-FC6E-760F8199D52C}"/>
          </ac:spMkLst>
        </pc:spChg>
      </pc:sldChg>
      <pc:sldChg chg="addSp delSp modSp mod">
        <pc:chgData name="Nuria Linde" userId="5b21a6f0-5e3b-4413-a55a-b4828c2bd9c5" providerId="ADAL" clId="{1BB07234-390A-4862-A8B3-118319242602}" dt="2022-09-22T08:18:53.747" v="1595" actId="1076"/>
        <pc:sldMkLst>
          <pc:docMk/>
          <pc:sldMk cId="3076315456" sldId="318"/>
        </pc:sldMkLst>
        <pc:spChg chg="add del mod">
          <ac:chgData name="Nuria Linde" userId="5b21a6f0-5e3b-4413-a55a-b4828c2bd9c5" providerId="ADAL" clId="{1BB07234-390A-4862-A8B3-118319242602}" dt="2022-09-22T08:02:46.343" v="1525" actId="478"/>
          <ac:spMkLst>
            <pc:docMk/>
            <pc:sldMk cId="3076315456" sldId="318"/>
            <ac:spMk id="4" creationId="{381FDA39-2D05-64B5-6E58-39C636083338}"/>
          </ac:spMkLst>
        </pc:spChg>
        <pc:spChg chg="mod">
          <ac:chgData name="Nuria Linde" userId="5b21a6f0-5e3b-4413-a55a-b4828c2bd9c5" providerId="ADAL" clId="{1BB07234-390A-4862-A8B3-118319242602}" dt="2022-09-22T08:18:49.869" v="1594" actId="14100"/>
          <ac:spMkLst>
            <pc:docMk/>
            <pc:sldMk cId="3076315456" sldId="318"/>
            <ac:spMk id="8" creationId="{EE4CCA9F-41D8-6FBA-FC6E-760F8199D52C}"/>
          </ac:spMkLst>
        </pc:spChg>
        <pc:picChg chg="add mod">
          <ac:chgData name="Nuria Linde" userId="5b21a6f0-5e3b-4413-a55a-b4828c2bd9c5" providerId="ADAL" clId="{1BB07234-390A-4862-A8B3-118319242602}" dt="2022-09-22T08:18:53.747" v="1595" actId="1076"/>
          <ac:picMkLst>
            <pc:docMk/>
            <pc:sldMk cId="3076315456" sldId="318"/>
            <ac:picMk id="9" creationId="{06CA4965-D7BF-E006-F58C-5C82EDD7C252}"/>
          </ac:picMkLst>
        </pc:picChg>
      </pc:sldChg>
      <pc:sldChg chg="addSp modSp add mod">
        <pc:chgData name="Nuria Linde" userId="5b21a6f0-5e3b-4413-a55a-b4828c2bd9c5" providerId="ADAL" clId="{1BB07234-390A-4862-A8B3-118319242602}" dt="2022-09-22T08:19:14.955" v="1603" actId="20577"/>
        <pc:sldMkLst>
          <pc:docMk/>
          <pc:sldMk cId="1618956103" sldId="319"/>
        </pc:sldMkLst>
        <pc:spChg chg="add mod">
          <ac:chgData name="Nuria Linde" userId="5b21a6f0-5e3b-4413-a55a-b4828c2bd9c5" providerId="ADAL" clId="{1BB07234-390A-4862-A8B3-118319242602}" dt="2022-09-22T08:02:53.229" v="1527" actId="1076"/>
          <ac:spMkLst>
            <pc:docMk/>
            <pc:sldMk cId="1618956103" sldId="319"/>
            <ac:spMk id="4" creationId="{77E6E3B4-0462-E407-E384-BED5A13F37C4}"/>
          </ac:spMkLst>
        </pc:spChg>
        <pc:spChg chg="mod">
          <ac:chgData name="Nuria Linde" userId="5b21a6f0-5e3b-4413-a55a-b4828c2bd9c5" providerId="ADAL" clId="{1BB07234-390A-4862-A8B3-118319242602}" dt="2022-09-21T17:19:48.613" v="1112"/>
          <ac:spMkLst>
            <pc:docMk/>
            <pc:sldMk cId="1618956103" sldId="319"/>
            <ac:spMk id="7" creationId="{3F034A42-B52E-5915-8160-A4199C496E76}"/>
          </ac:spMkLst>
        </pc:spChg>
        <pc:spChg chg="mod">
          <ac:chgData name="Nuria Linde" userId="5b21a6f0-5e3b-4413-a55a-b4828c2bd9c5" providerId="ADAL" clId="{1BB07234-390A-4862-A8B3-118319242602}" dt="2022-09-22T08:19:14.955" v="1603" actId="20577"/>
          <ac:spMkLst>
            <pc:docMk/>
            <pc:sldMk cId="1618956103" sldId="319"/>
            <ac:spMk id="8" creationId="{EE4CCA9F-41D8-6FBA-FC6E-760F8199D52C}"/>
          </ac:spMkLst>
        </pc:spChg>
      </pc:sldChg>
      <pc:sldChg chg="addSp modSp add mod">
        <pc:chgData name="Nuria Linde" userId="5b21a6f0-5e3b-4413-a55a-b4828c2bd9c5" providerId="ADAL" clId="{1BB07234-390A-4862-A8B3-118319242602}" dt="2022-09-22T08:02:58.300" v="1528"/>
        <pc:sldMkLst>
          <pc:docMk/>
          <pc:sldMk cId="1811260272" sldId="320"/>
        </pc:sldMkLst>
        <pc:spChg chg="add mod">
          <ac:chgData name="Nuria Linde" userId="5b21a6f0-5e3b-4413-a55a-b4828c2bd9c5" providerId="ADAL" clId="{1BB07234-390A-4862-A8B3-118319242602}" dt="2022-09-22T08:02:58.300" v="1528"/>
          <ac:spMkLst>
            <pc:docMk/>
            <pc:sldMk cId="1811260272" sldId="320"/>
            <ac:spMk id="4" creationId="{92C48CB2-BA14-C75F-45CA-5EB75458ECAC}"/>
          </ac:spMkLst>
        </pc:spChg>
        <pc:spChg chg="mod">
          <ac:chgData name="Nuria Linde" userId="5b21a6f0-5e3b-4413-a55a-b4828c2bd9c5" providerId="ADAL" clId="{1BB07234-390A-4862-A8B3-118319242602}" dt="2022-09-21T18:06:06.542" v="1479" actId="113"/>
          <ac:spMkLst>
            <pc:docMk/>
            <pc:sldMk cId="1811260272" sldId="320"/>
            <ac:spMk id="8" creationId="{EE4CCA9F-41D8-6FBA-FC6E-760F8199D52C}"/>
          </ac:spMkLst>
        </pc:spChg>
      </pc:sldChg>
      <pc:sldChg chg="addSp modSp add mod">
        <pc:chgData name="Nuria Linde" userId="5b21a6f0-5e3b-4413-a55a-b4828c2bd9c5" providerId="ADAL" clId="{1BB07234-390A-4862-A8B3-118319242602}" dt="2022-09-22T08:03:07.693" v="1530" actId="1076"/>
        <pc:sldMkLst>
          <pc:docMk/>
          <pc:sldMk cId="2030196711" sldId="321"/>
        </pc:sldMkLst>
        <pc:spChg chg="add mod">
          <ac:chgData name="Nuria Linde" userId="5b21a6f0-5e3b-4413-a55a-b4828c2bd9c5" providerId="ADAL" clId="{1BB07234-390A-4862-A8B3-118319242602}" dt="2022-09-21T17:37:28.115" v="1271" actId="20577"/>
          <ac:spMkLst>
            <pc:docMk/>
            <pc:sldMk cId="2030196711" sldId="321"/>
            <ac:spMk id="4" creationId="{0CB93C93-3DAF-D833-F9B3-B7F6E639F3B6}"/>
          </ac:spMkLst>
        </pc:spChg>
        <pc:spChg chg="mod">
          <ac:chgData name="Nuria Linde" userId="5b21a6f0-5e3b-4413-a55a-b4828c2bd9c5" providerId="ADAL" clId="{1BB07234-390A-4862-A8B3-118319242602}" dt="2022-09-21T18:06:26.820" v="1483" actId="207"/>
          <ac:spMkLst>
            <pc:docMk/>
            <pc:sldMk cId="2030196711" sldId="321"/>
            <ac:spMk id="8" creationId="{EE4CCA9F-41D8-6FBA-FC6E-760F8199D52C}"/>
          </ac:spMkLst>
        </pc:spChg>
        <pc:spChg chg="add mod">
          <ac:chgData name="Nuria Linde" userId="5b21a6f0-5e3b-4413-a55a-b4828c2bd9c5" providerId="ADAL" clId="{1BB07234-390A-4862-A8B3-118319242602}" dt="2022-09-22T08:03:07.693" v="1530" actId="1076"/>
          <ac:spMkLst>
            <pc:docMk/>
            <pc:sldMk cId="2030196711" sldId="321"/>
            <ac:spMk id="9" creationId="{CCDEF7D2-D5DF-6038-4FF9-5C2CD6C646D4}"/>
          </ac:spMkLst>
        </pc:spChg>
        <pc:cxnChg chg="add mod">
          <ac:chgData name="Nuria Linde" userId="5b21a6f0-5e3b-4413-a55a-b4828c2bd9c5" providerId="ADAL" clId="{1BB07234-390A-4862-A8B3-118319242602}" dt="2022-09-21T17:37:46.809" v="1273" actId="1076"/>
          <ac:cxnSpMkLst>
            <pc:docMk/>
            <pc:sldMk cId="2030196711" sldId="321"/>
            <ac:cxnSpMk id="6" creationId="{719DFF90-6603-1682-045A-FF103F370B72}"/>
          </ac:cxnSpMkLst>
        </pc:cxnChg>
      </pc:sldChg>
      <pc:sldChg chg="addSp modSp add mod">
        <pc:chgData name="Nuria Linde" userId="5b21a6f0-5e3b-4413-a55a-b4828c2bd9c5" providerId="ADAL" clId="{1BB07234-390A-4862-A8B3-118319242602}" dt="2022-09-22T08:26:40.659" v="1610" actId="14100"/>
        <pc:sldMkLst>
          <pc:docMk/>
          <pc:sldMk cId="2942934725" sldId="322"/>
        </pc:sldMkLst>
        <pc:spChg chg="add mod">
          <ac:chgData name="Nuria Linde" userId="5b21a6f0-5e3b-4413-a55a-b4828c2bd9c5" providerId="ADAL" clId="{1BB07234-390A-4862-A8B3-118319242602}" dt="2022-09-21T17:37:58.757" v="1275" actId="20577"/>
          <ac:spMkLst>
            <pc:docMk/>
            <pc:sldMk cId="2942934725" sldId="322"/>
            <ac:spMk id="4" creationId="{0841210C-607D-66A4-D89E-2F29F2384B3A}"/>
          </ac:spMkLst>
        </pc:spChg>
        <pc:spChg chg="mod">
          <ac:chgData name="Nuria Linde" userId="5b21a6f0-5e3b-4413-a55a-b4828c2bd9c5" providerId="ADAL" clId="{1BB07234-390A-4862-A8B3-118319242602}" dt="2022-09-21T17:24:43.382" v="1205" actId="20577"/>
          <ac:spMkLst>
            <pc:docMk/>
            <pc:sldMk cId="2942934725" sldId="322"/>
            <ac:spMk id="8" creationId="{EE4CCA9F-41D8-6FBA-FC6E-760F8199D52C}"/>
          </ac:spMkLst>
        </pc:spChg>
        <pc:picChg chg="add mod modCrop">
          <ac:chgData name="Nuria Linde" userId="5b21a6f0-5e3b-4413-a55a-b4828c2bd9c5" providerId="ADAL" clId="{1BB07234-390A-4862-A8B3-118319242602}" dt="2022-09-22T08:26:40.659" v="1610" actId="14100"/>
          <ac:picMkLst>
            <pc:docMk/>
            <pc:sldMk cId="2942934725" sldId="322"/>
            <ac:picMk id="9" creationId="{2BAA7B3E-B2C2-19CE-2B42-80D1CD654273}"/>
          </ac:picMkLst>
        </pc:picChg>
      </pc:sldChg>
      <pc:sldChg chg="addSp modSp add mod">
        <pc:chgData name="Nuria Linde" userId="5b21a6f0-5e3b-4413-a55a-b4828c2bd9c5" providerId="ADAL" clId="{1BB07234-390A-4862-A8B3-118319242602}" dt="2022-09-22T08:09:39.413" v="1569" actId="1076"/>
        <pc:sldMkLst>
          <pc:docMk/>
          <pc:sldMk cId="359361072" sldId="323"/>
        </pc:sldMkLst>
        <pc:spChg chg="add mod">
          <ac:chgData name="Nuria Linde" userId="5b21a6f0-5e3b-4413-a55a-b4828c2bd9c5" providerId="ADAL" clId="{1BB07234-390A-4862-A8B3-118319242602}" dt="2022-09-21T17:32:42.450" v="1241"/>
          <ac:spMkLst>
            <pc:docMk/>
            <pc:sldMk cId="359361072" sldId="323"/>
            <ac:spMk id="4" creationId="{0181D4F0-EA02-371A-0FDF-ADE5BE49073D}"/>
          </ac:spMkLst>
        </pc:spChg>
        <pc:spChg chg="mod">
          <ac:chgData name="Nuria Linde" userId="5b21a6f0-5e3b-4413-a55a-b4828c2bd9c5" providerId="ADAL" clId="{1BB07234-390A-4862-A8B3-118319242602}" dt="2022-09-21T18:02:22.957" v="1447" actId="255"/>
          <ac:spMkLst>
            <pc:docMk/>
            <pc:sldMk cId="359361072" sldId="323"/>
            <ac:spMk id="8" creationId="{EE4CCA9F-41D8-6FBA-FC6E-760F8199D52C}"/>
          </ac:spMkLst>
        </pc:spChg>
        <pc:spChg chg="add mod">
          <ac:chgData name="Nuria Linde" userId="5b21a6f0-5e3b-4413-a55a-b4828c2bd9c5" providerId="ADAL" clId="{1BB07234-390A-4862-A8B3-118319242602}" dt="2022-09-22T08:01:45.077" v="1510" actId="1076"/>
          <ac:spMkLst>
            <pc:docMk/>
            <pc:sldMk cId="359361072" sldId="323"/>
            <ac:spMk id="9" creationId="{1FA600C4-A840-E2F7-871F-8424905253EC}"/>
          </ac:spMkLst>
        </pc:spChg>
        <pc:picChg chg="add mod">
          <ac:chgData name="Nuria Linde" userId="5b21a6f0-5e3b-4413-a55a-b4828c2bd9c5" providerId="ADAL" clId="{1BB07234-390A-4862-A8B3-118319242602}" dt="2022-09-22T08:09:39.413" v="1569" actId="1076"/>
          <ac:picMkLst>
            <pc:docMk/>
            <pc:sldMk cId="359361072" sldId="323"/>
            <ac:picMk id="10" creationId="{EB92685E-57A9-BCAF-E3E5-3BB286521B92}"/>
          </ac:picMkLst>
        </pc:picChg>
        <pc:cxnChg chg="add mod">
          <ac:chgData name="Nuria Linde" userId="5b21a6f0-5e3b-4413-a55a-b4828c2bd9c5" providerId="ADAL" clId="{1BB07234-390A-4862-A8B3-118319242602}" dt="2022-09-21T17:32:55.920" v="1242"/>
          <ac:cxnSpMkLst>
            <pc:docMk/>
            <pc:sldMk cId="359361072" sldId="323"/>
            <ac:cxnSpMk id="6" creationId="{E3DC350F-ABB9-0903-260F-F374B0042DF4}"/>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385D09-1058-9F01-A232-8AADCA94469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8E98756-0ED9-B3CE-2BB6-7843B766DF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66A9E6E-9252-14EA-93E9-F5D579AD21ED}"/>
              </a:ext>
            </a:extLst>
          </p:cNvPr>
          <p:cNvSpPr>
            <a:spLocks noGrp="1"/>
          </p:cNvSpPr>
          <p:nvPr>
            <p:ph type="dt" sz="half" idx="10"/>
          </p:nvPr>
        </p:nvSpPr>
        <p:spPr/>
        <p:txBody>
          <a:bodyPr/>
          <a:lstStyle/>
          <a:p>
            <a:fld id="{4EA60FD7-6794-974F-97DA-5809F7EAFD63}" type="datetimeFigureOut">
              <a:rPr lang="es-ES" smtClean="0"/>
              <a:t>22/09/2022</a:t>
            </a:fld>
            <a:endParaRPr lang="es-ES"/>
          </a:p>
        </p:txBody>
      </p:sp>
      <p:sp>
        <p:nvSpPr>
          <p:cNvPr id="5" name="Marcador de pie de página 4">
            <a:extLst>
              <a:ext uri="{FF2B5EF4-FFF2-40B4-BE49-F238E27FC236}">
                <a16:creationId xmlns:a16="http://schemas.microsoft.com/office/drawing/2014/main" id="{2CDD601F-C558-8B20-BCBA-15AC4E52C46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8728C5-223A-59DF-FC19-65D39FC20E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691643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2288D4-EDE2-431E-FAAB-573087F085C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863E099-17BB-9620-42FB-DF38FF5FADC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6C3B38-B0CB-6DF4-A271-9B6CA39E7FFF}"/>
              </a:ext>
            </a:extLst>
          </p:cNvPr>
          <p:cNvSpPr>
            <a:spLocks noGrp="1"/>
          </p:cNvSpPr>
          <p:nvPr>
            <p:ph type="dt" sz="half" idx="10"/>
          </p:nvPr>
        </p:nvSpPr>
        <p:spPr/>
        <p:txBody>
          <a:bodyPr/>
          <a:lstStyle/>
          <a:p>
            <a:fld id="{4EA60FD7-6794-974F-97DA-5809F7EAFD63}" type="datetimeFigureOut">
              <a:rPr lang="es-ES" smtClean="0"/>
              <a:t>22/09/2022</a:t>
            </a:fld>
            <a:endParaRPr lang="es-ES"/>
          </a:p>
        </p:txBody>
      </p:sp>
      <p:sp>
        <p:nvSpPr>
          <p:cNvPr id="5" name="Marcador de pie de página 4">
            <a:extLst>
              <a:ext uri="{FF2B5EF4-FFF2-40B4-BE49-F238E27FC236}">
                <a16:creationId xmlns:a16="http://schemas.microsoft.com/office/drawing/2014/main" id="{2FBDBDAE-6A27-A36C-5307-6ABAA23FBF8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5AA29B7-3A63-0F8F-1429-1FD401397DD1}"/>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772905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DEF461-B8F5-FCD0-E404-52EE37E710A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3847D6-D4FA-CB88-429A-7EB5D05848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BA904C4-F594-6C2A-B75D-459D14037AA1}"/>
              </a:ext>
            </a:extLst>
          </p:cNvPr>
          <p:cNvSpPr>
            <a:spLocks noGrp="1"/>
          </p:cNvSpPr>
          <p:nvPr>
            <p:ph type="dt" sz="half" idx="10"/>
          </p:nvPr>
        </p:nvSpPr>
        <p:spPr/>
        <p:txBody>
          <a:bodyPr/>
          <a:lstStyle/>
          <a:p>
            <a:fld id="{4EA60FD7-6794-974F-97DA-5809F7EAFD63}" type="datetimeFigureOut">
              <a:rPr lang="es-ES" smtClean="0"/>
              <a:t>22/09/2022</a:t>
            </a:fld>
            <a:endParaRPr lang="es-ES"/>
          </a:p>
        </p:txBody>
      </p:sp>
      <p:sp>
        <p:nvSpPr>
          <p:cNvPr id="5" name="Marcador de pie de página 4">
            <a:extLst>
              <a:ext uri="{FF2B5EF4-FFF2-40B4-BE49-F238E27FC236}">
                <a16:creationId xmlns:a16="http://schemas.microsoft.com/office/drawing/2014/main" id="{0A5B81E8-F61E-7D37-2381-8BF8514A332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BCC7FF-AE96-28FD-1CF3-5B0BB2C1A4C0}"/>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015192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592BAA-8F62-4DFA-1EE5-E9722BCB756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7DC2D5E-D3B4-746B-F050-4175EE3ACB1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9EA4C27-7E2E-D5E6-CDA9-3489041AD08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5C02D798-1086-7609-B91B-D49CB0DDFE93}"/>
              </a:ext>
            </a:extLst>
          </p:cNvPr>
          <p:cNvSpPr>
            <a:spLocks noGrp="1"/>
          </p:cNvSpPr>
          <p:nvPr>
            <p:ph type="dt" sz="half" idx="10"/>
          </p:nvPr>
        </p:nvSpPr>
        <p:spPr/>
        <p:txBody>
          <a:bodyPr/>
          <a:lstStyle/>
          <a:p>
            <a:fld id="{4EA60FD7-6794-974F-97DA-5809F7EAFD63}" type="datetimeFigureOut">
              <a:rPr lang="es-ES" smtClean="0"/>
              <a:t>22/09/2022</a:t>
            </a:fld>
            <a:endParaRPr lang="es-ES"/>
          </a:p>
        </p:txBody>
      </p:sp>
      <p:sp>
        <p:nvSpPr>
          <p:cNvPr id="6" name="Marcador de pie de página 5">
            <a:extLst>
              <a:ext uri="{FF2B5EF4-FFF2-40B4-BE49-F238E27FC236}">
                <a16:creationId xmlns:a16="http://schemas.microsoft.com/office/drawing/2014/main" id="{DDBB17C0-B731-43B9-6CCD-AD54ED50D5F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0FBB45D-E0A7-4033-BC75-E79C27C7BD27}"/>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442407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7BC3CD-F956-C444-E129-930E63DACF8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D7F1924-31BA-E657-53CF-33F2AEE7B0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747BA52-D387-1E5E-E791-88D525E3316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5EDBEA6-FEF5-75FA-E891-2D73877652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BC36B17-84AF-915A-6041-644EB2F6D6A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E1091287-EED3-8409-A4FA-9DED755302FF}"/>
              </a:ext>
            </a:extLst>
          </p:cNvPr>
          <p:cNvSpPr>
            <a:spLocks noGrp="1"/>
          </p:cNvSpPr>
          <p:nvPr>
            <p:ph type="dt" sz="half" idx="10"/>
          </p:nvPr>
        </p:nvSpPr>
        <p:spPr/>
        <p:txBody>
          <a:bodyPr/>
          <a:lstStyle/>
          <a:p>
            <a:fld id="{4EA60FD7-6794-974F-97DA-5809F7EAFD63}" type="datetimeFigureOut">
              <a:rPr lang="es-ES" smtClean="0"/>
              <a:t>22/09/2022</a:t>
            </a:fld>
            <a:endParaRPr lang="es-ES"/>
          </a:p>
        </p:txBody>
      </p:sp>
      <p:sp>
        <p:nvSpPr>
          <p:cNvPr id="8" name="Marcador de pie de página 7">
            <a:extLst>
              <a:ext uri="{FF2B5EF4-FFF2-40B4-BE49-F238E27FC236}">
                <a16:creationId xmlns:a16="http://schemas.microsoft.com/office/drawing/2014/main" id="{FB1F13C5-4614-B63F-2C67-47A65CDDF4E0}"/>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9336D670-76EA-555D-5A9D-EFF05C68128D}"/>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57914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902515-500B-0F19-901C-96C1AF646475}"/>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887C340-D4C0-0109-2C42-53143CAB5055}"/>
              </a:ext>
            </a:extLst>
          </p:cNvPr>
          <p:cNvSpPr>
            <a:spLocks noGrp="1"/>
          </p:cNvSpPr>
          <p:nvPr>
            <p:ph type="dt" sz="half" idx="10"/>
          </p:nvPr>
        </p:nvSpPr>
        <p:spPr/>
        <p:txBody>
          <a:bodyPr/>
          <a:lstStyle/>
          <a:p>
            <a:fld id="{4EA60FD7-6794-974F-97DA-5809F7EAFD63}" type="datetimeFigureOut">
              <a:rPr lang="es-ES" smtClean="0"/>
              <a:t>22/09/2022</a:t>
            </a:fld>
            <a:endParaRPr lang="es-ES"/>
          </a:p>
        </p:txBody>
      </p:sp>
      <p:sp>
        <p:nvSpPr>
          <p:cNvPr id="4" name="Marcador de pie de página 3">
            <a:extLst>
              <a:ext uri="{FF2B5EF4-FFF2-40B4-BE49-F238E27FC236}">
                <a16:creationId xmlns:a16="http://schemas.microsoft.com/office/drawing/2014/main" id="{39D5A5B2-B3E7-AA80-E565-D1B1BAA2C53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4C1CB5E-8CE1-DD0F-C210-2676ADBD7AA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737310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D8A4A00-7D07-0679-0135-A594053CD667}"/>
              </a:ext>
            </a:extLst>
          </p:cNvPr>
          <p:cNvSpPr>
            <a:spLocks noGrp="1"/>
          </p:cNvSpPr>
          <p:nvPr>
            <p:ph type="dt" sz="half" idx="10"/>
          </p:nvPr>
        </p:nvSpPr>
        <p:spPr/>
        <p:txBody>
          <a:bodyPr/>
          <a:lstStyle/>
          <a:p>
            <a:fld id="{4EA60FD7-6794-974F-97DA-5809F7EAFD63}" type="datetimeFigureOut">
              <a:rPr lang="es-ES" smtClean="0"/>
              <a:t>22/09/2022</a:t>
            </a:fld>
            <a:endParaRPr lang="es-ES"/>
          </a:p>
        </p:txBody>
      </p:sp>
      <p:sp>
        <p:nvSpPr>
          <p:cNvPr id="3" name="Marcador de pie de página 2">
            <a:extLst>
              <a:ext uri="{FF2B5EF4-FFF2-40B4-BE49-F238E27FC236}">
                <a16:creationId xmlns:a16="http://schemas.microsoft.com/office/drawing/2014/main" id="{63183B6E-1435-8AAE-C225-9752A887304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E54628B-6C3D-6EB0-5AA5-D793557B0C1C}"/>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431417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B0809-4D3C-EAA3-83FE-7429B243A25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8B06CEE-37FB-2DEC-1B9C-D071F235B6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B208723E-969D-D7F4-9D04-88EB627C95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8BF155F-25FD-D698-1B7D-311B2B0416D3}"/>
              </a:ext>
            </a:extLst>
          </p:cNvPr>
          <p:cNvSpPr>
            <a:spLocks noGrp="1"/>
          </p:cNvSpPr>
          <p:nvPr>
            <p:ph type="dt" sz="half" idx="10"/>
          </p:nvPr>
        </p:nvSpPr>
        <p:spPr/>
        <p:txBody>
          <a:bodyPr/>
          <a:lstStyle/>
          <a:p>
            <a:fld id="{4EA60FD7-6794-974F-97DA-5809F7EAFD63}" type="datetimeFigureOut">
              <a:rPr lang="es-ES" smtClean="0"/>
              <a:t>22/09/2022</a:t>
            </a:fld>
            <a:endParaRPr lang="es-ES"/>
          </a:p>
        </p:txBody>
      </p:sp>
      <p:sp>
        <p:nvSpPr>
          <p:cNvPr id="6" name="Marcador de pie de página 5">
            <a:extLst>
              <a:ext uri="{FF2B5EF4-FFF2-40B4-BE49-F238E27FC236}">
                <a16:creationId xmlns:a16="http://schemas.microsoft.com/office/drawing/2014/main" id="{0E82F52B-CD19-6632-2FF4-D72C07086A5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815CE3C-B4F2-AA6C-EAF4-EDE31345B2E4}"/>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609344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53BC4E-17C6-DA54-3517-917282A8D5E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FA8EF1E-7989-69A9-F903-6657B65344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B585785A-5652-DFD5-F6E3-973590FD80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812871B-1798-D4D3-6B32-F52E9CA9B2BE}"/>
              </a:ext>
            </a:extLst>
          </p:cNvPr>
          <p:cNvSpPr>
            <a:spLocks noGrp="1"/>
          </p:cNvSpPr>
          <p:nvPr>
            <p:ph type="dt" sz="half" idx="10"/>
          </p:nvPr>
        </p:nvSpPr>
        <p:spPr/>
        <p:txBody>
          <a:bodyPr/>
          <a:lstStyle/>
          <a:p>
            <a:fld id="{4EA60FD7-6794-974F-97DA-5809F7EAFD63}" type="datetimeFigureOut">
              <a:rPr lang="es-ES" smtClean="0"/>
              <a:t>22/09/2022</a:t>
            </a:fld>
            <a:endParaRPr lang="es-ES"/>
          </a:p>
        </p:txBody>
      </p:sp>
      <p:sp>
        <p:nvSpPr>
          <p:cNvPr id="6" name="Marcador de pie de página 5">
            <a:extLst>
              <a:ext uri="{FF2B5EF4-FFF2-40B4-BE49-F238E27FC236}">
                <a16:creationId xmlns:a16="http://schemas.microsoft.com/office/drawing/2014/main" id="{D9FC1BF8-37D3-D97C-8589-10700B8057A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E57C953-EFAE-ACD1-E5D3-D0C86B2E48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63758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7E2155-EFEB-2A79-14EC-719AAFEE4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BBA9F3D-5BAB-F9C0-F10A-73034A0EDAF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431B08B-CAF2-B0F3-70EE-BADBF553166B}"/>
              </a:ext>
            </a:extLst>
          </p:cNvPr>
          <p:cNvSpPr>
            <a:spLocks noGrp="1"/>
          </p:cNvSpPr>
          <p:nvPr>
            <p:ph type="dt" sz="half" idx="10"/>
          </p:nvPr>
        </p:nvSpPr>
        <p:spPr/>
        <p:txBody>
          <a:bodyPr/>
          <a:lstStyle/>
          <a:p>
            <a:fld id="{4EA60FD7-6794-974F-97DA-5809F7EAFD63}" type="datetimeFigureOut">
              <a:rPr lang="es-ES" smtClean="0"/>
              <a:t>22/09/2022</a:t>
            </a:fld>
            <a:endParaRPr lang="es-ES"/>
          </a:p>
        </p:txBody>
      </p:sp>
      <p:sp>
        <p:nvSpPr>
          <p:cNvPr id="5" name="Marcador de pie de página 4">
            <a:extLst>
              <a:ext uri="{FF2B5EF4-FFF2-40B4-BE49-F238E27FC236}">
                <a16:creationId xmlns:a16="http://schemas.microsoft.com/office/drawing/2014/main" id="{4AAE9CC9-E28B-A851-8636-E39E02A9FF5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F375648-3A9C-97B2-AECC-F5BABC4AC408}"/>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225922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FF3E169-D4EE-8E64-7A84-CD820F8B894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C179C25-BAFF-A119-A6AB-7F701B86B7A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1AAE125-96C6-8C2C-E5F1-9BF35582AF19}"/>
              </a:ext>
            </a:extLst>
          </p:cNvPr>
          <p:cNvSpPr>
            <a:spLocks noGrp="1"/>
          </p:cNvSpPr>
          <p:nvPr>
            <p:ph type="dt" sz="half" idx="10"/>
          </p:nvPr>
        </p:nvSpPr>
        <p:spPr/>
        <p:txBody>
          <a:bodyPr/>
          <a:lstStyle/>
          <a:p>
            <a:fld id="{4EA60FD7-6794-974F-97DA-5809F7EAFD63}" type="datetimeFigureOut">
              <a:rPr lang="es-ES" smtClean="0"/>
              <a:t>22/09/2022</a:t>
            </a:fld>
            <a:endParaRPr lang="es-ES"/>
          </a:p>
        </p:txBody>
      </p:sp>
      <p:sp>
        <p:nvSpPr>
          <p:cNvPr id="5" name="Marcador de pie de página 4">
            <a:extLst>
              <a:ext uri="{FF2B5EF4-FFF2-40B4-BE49-F238E27FC236}">
                <a16:creationId xmlns:a16="http://schemas.microsoft.com/office/drawing/2014/main" id="{E6DD3AA5-DE22-7C4C-A5B1-DB079270675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6296592-4F7D-E1C0-FFE0-ADE791DDFE8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133838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69B1299-3A4E-B4E7-FA49-AFDC62EEF4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0927084-C226-E697-ABEB-56D69CA820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FB20A32-8934-7FBA-B4F0-4551C6531F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A60FD7-6794-974F-97DA-5809F7EAFD63}" type="datetimeFigureOut">
              <a:rPr lang="es-ES" smtClean="0"/>
              <a:t>22/09/2022</a:t>
            </a:fld>
            <a:endParaRPr lang="es-ES"/>
          </a:p>
        </p:txBody>
      </p:sp>
      <p:sp>
        <p:nvSpPr>
          <p:cNvPr id="5" name="Marcador de pie de página 4">
            <a:extLst>
              <a:ext uri="{FF2B5EF4-FFF2-40B4-BE49-F238E27FC236}">
                <a16:creationId xmlns:a16="http://schemas.microsoft.com/office/drawing/2014/main" id="{7527121E-511B-EE21-14C0-43EDE979E7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F2F5365-5164-19E8-CCAF-A0E9F97441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36787-5F16-AE44-A290-AA309B65E47A}" type="slidenum">
              <a:rPr lang="es-ES" smtClean="0"/>
              <a:t>‹Nº›</a:t>
            </a:fld>
            <a:endParaRPr lang="es-ES"/>
          </a:p>
        </p:txBody>
      </p:sp>
    </p:spTree>
    <p:extLst>
      <p:ext uri="{BB962C8B-B14F-4D97-AF65-F5344CB8AC3E}">
        <p14:creationId xmlns:p14="http://schemas.microsoft.com/office/powerpoint/2010/main" val="558425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57013FB-75A7-2CF0-16AC-F87581E494FF}"/>
              </a:ext>
            </a:extLst>
          </p:cNvPr>
          <p:cNvPicPr>
            <a:picLocks noChangeAspect="1"/>
          </p:cNvPicPr>
          <p:nvPr/>
        </p:nvPicPr>
        <p:blipFill>
          <a:blip r:embed="rId2"/>
          <a:stretch>
            <a:fillRect/>
          </a:stretch>
        </p:blipFill>
        <p:spPr>
          <a:xfrm>
            <a:off x="793876" y="595997"/>
            <a:ext cx="6485952" cy="2939750"/>
          </a:xfrm>
          <a:prstGeom prst="rect">
            <a:avLst/>
          </a:prstGeom>
        </p:spPr>
      </p:pic>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3"/>
          <a:stretch>
            <a:fillRect/>
          </a:stretch>
        </p:blipFill>
        <p:spPr>
          <a:xfrm rot="16200000">
            <a:off x="7089652" y="1743349"/>
            <a:ext cx="5888737" cy="3371301"/>
          </a:xfrm>
          <a:prstGeom prst="rect">
            <a:avLst/>
          </a:prstGeom>
        </p:spPr>
      </p:pic>
      <p:pic>
        <p:nvPicPr>
          <p:cNvPr id="3" name="Imagen 2">
            <a:extLst>
              <a:ext uri="{FF2B5EF4-FFF2-40B4-BE49-F238E27FC236}">
                <a16:creationId xmlns:a16="http://schemas.microsoft.com/office/drawing/2014/main" id="{7172591E-C992-3C1E-5659-185863794515}"/>
              </a:ext>
            </a:extLst>
          </p:cNvPr>
          <p:cNvPicPr>
            <a:picLocks noChangeAspect="1"/>
          </p:cNvPicPr>
          <p:nvPr/>
        </p:nvPicPr>
        <p:blipFill>
          <a:blip r:embed="rId4"/>
          <a:stretch>
            <a:fillRect/>
          </a:stretch>
        </p:blipFill>
        <p:spPr>
          <a:xfrm>
            <a:off x="699177" y="5524558"/>
            <a:ext cx="6288907" cy="848810"/>
          </a:xfrm>
          <a:prstGeom prst="rect">
            <a:avLst/>
          </a:prstGeom>
        </p:spPr>
      </p:pic>
      <p:sp>
        <p:nvSpPr>
          <p:cNvPr id="8" name="CuadroTexto 7">
            <a:extLst>
              <a:ext uri="{FF2B5EF4-FFF2-40B4-BE49-F238E27FC236}">
                <a16:creationId xmlns:a16="http://schemas.microsoft.com/office/drawing/2014/main" id="{4DFE3B2F-EC58-498E-FD27-8422B2B45238}"/>
              </a:ext>
            </a:extLst>
          </p:cNvPr>
          <p:cNvSpPr txBox="1"/>
          <p:nvPr/>
        </p:nvSpPr>
        <p:spPr>
          <a:xfrm>
            <a:off x="793876" y="3711248"/>
            <a:ext cx="7252340" cy="646331"/>
          </a:xfrm>
          <a:prstGeom prst="rect">
            <a:avLst/>
          </a:prstGeom>
          <a:noFill/>
        </p:spPr>
        <p:txBody>
          <a:bodyPr wrap="square">
            <a:spAutoFit/>
          </a:bodyPr>
          <a:lstStyle/>
          <a:p>
            <a:r>
              <a:rPr lang="es-ES" b="1" dirty="0">
                <a:latin typeface="Amasis MT Pro" panose="020B0604020202020204" pitchFamily="18" charset="0"/>
              </a:rPr>
              <a:t>Incentivos a fármacos pediátricos y huérfanos en la nueva Estrategia Farmacéutica Europea.</a:t>
            </a:r>
          </a:p>
        </p:txBody>
      </p:sp>
      <p:sp>
        <p:nvSpPr>
          <p:cNvPr id="9" name="CuadroTexto 8">
            <a:extLst>
              <a:ext uri="{FF2B5EF4-FFF2-40B4-BE49-F238E27FC236}">
                <a16:creationId xmlns:a16="http://schemas.microsoft.com/office/drawing/2014/main" id="{35B417B6-2BD8-DF95-578C-A6730B4CDA52}"/>
              </a:ext>
            </a:extLst>
          </p:cNvPr>
          <p:cNvSpPr txBox="1"/>
          <p:nvPr/>
        </p:nvSpPr>
        <p:spPr>
          <a:xfrm>
            <a:off x="793876" y="4521301"/>
            <a:ext cx="7252340" cy="646331"/>
          </a:xfrm>
          <a:prstGeom prst="rect">
            <a:avLst/>
          </a:prstGeom>
          <a:noFill/>
        </p:spPr>
        <p:txBody>
          <a:bodyPr wrap="square">
            <a:spAutoFit/>
          </a:bodyPr>
          <a:lstStyle/>
          <a:p>
            <a:r>
              <a:rPr lang="es-ES" dirty="0">
                <a:latin typeface="Amasis MT Pro" panose="020B0604020202020204" pitchFamily="18" charset="0"/>
              </a:rPr>
              <a:t>Marta González Díaz. </a:t>
            </a:r>
          </a:p>
          <a:p>
            <a:r>
              <a:rPr lang="es-ES" dirty="0">
                <a:latin typeface="Amasis MT Pro" panose="020B0604020202020204" pitchFamily="18" charset="0"/>
              </a:rPr>
              <a:t>Socia Eversheds Sutherland.</a:t>
            </a:r>
          </a:p>
        </p:txBody>
      </p:sp>
    </p:spTree>
    <p:extLst>
      <p:ext uri="{BB962C8B-B14F-4D97-AF65-F5344CB8AC3E}">
        <p14:creationId xmlns:p14="http://schemas.microsoft.com/office/powerpoint/2010/main" val="1401224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539599" y="2169529"/>
            <a:ext cx="5296506" cy="3032249"/>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308225" y="302086"/>
            <a:ext cx="6693706" cy="461665"/>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2639239" y="299615"/>
            <a:ext cx="4362692" cy="461665"/>
          </a:xfrm>
          <a:prstGeom prst="rect">
            <a:avLst/>
          </a:prstGeom>
          <a:noFill/>
        </p:spPr>
        <p:txBody>
          <a:bodyPr wrap="square" rtlCol="0">
            <a:spAutoFit/>
          </a:bodyPr>
          <a:lstStyle/>
          <a:p>
            <a:r>
              <a:rPr lang="es-ES" sz="2400" b="1" dirty="0">
                <a:solidFill>
                  <a:schemeClr val="bg1"/>
                </a:solidFill>
              </a:rPr>
              <a:t>ÍNDICE</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488024" y="1037400"/>
            <a:ext cx="6596064" cy="5293757"/>
          </a:xfrm>
          <a:prstGeom prst="rect">
            <a:avLst/>
          </a:prstGeom>
          <a:noFill/>
        </p:spPr>
        <p:txBody>
          <a:bodyPr wrap="square" rtlCol="0">
            <a:spAutoFit/>
          </a:bodyPr>
          <a:lstStyle/>
          <a:p>
            <a:pPr marL="342900" indent="-342900">
              <a:buClr>
                <a:srgbClr val="44AFCF"/>
              </a:buClr>
              <a:buAutoNum type="arabicPeriod"/>
            </a:pPr>
            <a:r>
              <a:rPr lang="es-ES" dirty="0">
                <a:ea typeface="Verdana" panose="020B0604030504040204" pitchFamily="34" charset="0"/>
              </a:rPr>
              <a:t>¿Qué es un medicamento huérfano?.</a:t>
            </a:r>
          </a:p>
          <a:p>
            <a:pPr marL="342900" indent="-342900">
              <a:buClr>
                <a:srgbClr val="44AFCF"/>
              </a:buClr>
              <a:buAutoNum type="arabicPeriod"/>
            </a:pPr>
            <a:endParaRPr lang="es-ES" dirty="0">
              <a:ea typeface="Verdana" panose="020B0604030504040204" pitchFamily="34" charset="0"/>
            </a:endParaRPr>
          </a:p>
          <a:p>
            <a:pPr marL="342900" indent="-342900">
              <a:buClr>
                <a:srgbClr val="44AFCF"/>
              </a:buClr>
              <a:buAutoNum type="arabicPeriod"/>
            </a:pPr>
            <a:r>
              <a:rPr lang="es-ES" dirty="0">
                <a:ea typeface="Verdana" panose="020B0604030504040204" pitchFamily="34" charset="0"/>
              </a:rPr>
              <a:t>¿Qué es un medicamento pediátrico?.</a:t>
            </a:r>
          </a:p>
          <a:p>
            <a:pPr marL="342900" indent="-342900">
              <a:buClr>
                <a:srgbClr val="44AFCF"/>
              </a:buClr>
              <a:buAutoNum type="arabicPeriod"/>
            </a:pPr>
            <a:endParaRPr lang="es-ES" dirty="0">
              <a:ea typeface="Verdana" panose="020B0604030504040204" pitchFamily="34" charset="0"/>
            </a:endParaRPr>
          </a:p>
          <a:p>
            <a:pPr marL="342900" indent="-342900">
              <a:buClr>
                <a:srgbClr val="44AFCF"/>
              </a:buClr>
              <a:buAutoNum type="arabicPeriod"/>
            </a:pPr>
            <a:r>
              <a:rPr lang="es-ES" dirty="0">
                <a:ea typeface="Verdana" panose="020B0604030504040204" pitchFamily="34" charset="0"/>
              </a:rPr>
              <a:t>Fundamentos para incentivar los medicamentos huérfanos.</a:t>
            </a:r>
          </a:p>
          <a:p>
            <a:pPr marL="342900" indent="-342900">
              <a:buClr>
                <a:srgbClr val="44AFCF"/>
              </a:buClr>
              <a:buAutoNum type="arabicPeriod"/>
            </a:pPr>
            <a:endParaRPr lang="es-ES" dirty="0">
              <a:ea typeface="Verdana" panose="020B0604030504040204" pitchFamily="34" charset="0"/>
            </a:endParaRPr>
          </a:p>
          <a:p>
            <a:pPr marL="342900" indent="-342900">
              <a:buClr>
                <a:srgbClr val="44AFCF"/>
              </a:buClr>
              <a:buAutoNum type="arabicPeriod"/>
            </a:pPr>
            <a:r>
              <a:rPr lang="es-ES" dirty="0">
                <a:ea typeface="Verdana" panose="020B0604030504040204" pitchFamily="34" charset="0"/>
              </a:rPr>
              <a:t>Incentivos existentes para los medicamentos huérfanos.</a:t>
            </a:r>
          </a:p>
          <a:p>
            <a:pPr marL="342900" indent="-342900">
              <a:buClr>
                <a:srgbClr val="44AFCF"/>
              </a:buClr>
              <a:buAutoNum type="arabicPeriod"/>
            </a:pPr>
            <a:endParaRPr lang="es-ES" dirty="0">
              <a:ea typeface="Verdana" panose="020B0604030504040204" pitchFamily="34" charset="0"/>
            </a:endParaRPr>
          </a:p>
          <a:p>
            <a:pPr marL="342900" indent="-342900">
              <a:buClr>
                <a:srgbClr val="44AFCF"/>
              </a:buClr>
              <a:buAutoNum type="arabicPeriod"/>
            </a:pPr>
            <a:r>
              <a:rPr lang="es-ES" dirty="0">
                <a:ea typeface="Verdana" panose="020B0604030504040204" pitchFamily="34" charset="0"/>
              </a:rPr>
              <a:t>Fundamentos para incentivar los medicamentos pediátricos.</a:t>
            </a:r>
          </a:p>
          <a:p>
            <a:pPr marL="342900" indent="-342900">
              <a:buClr>
                <a:srgbClr val="44AFCF"/>
              </a:buClr>
              <a:buAutoNum type="arabicPeriod"/>
            </a:pPr>
            <a:endParaRPr lang="es-ES" dirty="0">
              <a:ea typeface="Verdana" panose="020B0604030504040204" pitchFamily="34" charset="0"/>
            </a:endParaRPr>
          </a:p>
          <a:p>
            <a:pPr marL="342900" indent="-342900">
              <a:buClr>
                <a:srgbClr val="44AFCF"/>
              </a:buClr>
              <a:buAutoNum type="arabicPeriod"/>
            </a:pPr>
            <a:r>
              <a:rPr lang="es-ES" dirty="0">
                <a:ea typeface="Verdana" panose="020B0604030504040204" pitchFamily="34" charset="0"/>
              </a:rPr>
              <a:t>Incentivos existentes para los medicamentos pediátricos.</a:t>
            </a:r>
          </a:p>
          <a:p>
            <a:pPr marL="342900" indent="-342900">
              <a:buClr>
                <a:srgbClr val="44AFCF"/>
              </a:buClr>
              <a:buAutoNum type="arabicPeriod"/>
            </a:pPr>
            <a:endParaRPr lang="es-ES" dirty="0">
              <a:ea typeface="Verdana" panose="020B0604030504040204" pitchFamily="34" charset="0"/>
            </a:endParaRPr>
          </a:p>
          <a:p>
            <a:pPr marL="342900" indent="-342900">
              <a:buClr>
                <a:srgbClr val="44AFCF"/>
              </a:buClr>
              <a:buAutoNum type="arabicPeriod"/>
            </a:pPr>
            <a:r>
              <a:rPr lang="es-ES" dirty="0">
                <a:ea typeface="Verdana" panose="020B0604030504040204" pitchFamily="34" charset="0"/>
              </a:rPr>
              <a:t>La reforma de los incentivos para los medicamentos huérfanos y pediátricos.</a:t>
            </a:r>
          </a:p>
          <a:p>
            <a:pPr marL="342900" indent="-342900">
              <a:buClr>
                <a:srgbClr val="44AFCF"/>
              </a:buClr>
              <a:buAutoNum type="arabicPeriod"/>
            </a:pPr>
            <a:endParaRPr lang="es-ES" dirty="0">
              <a:ea typeface="Verdana" panose="020B0604030504040204" pitchFamily="34" charset="0"/>
            </a:endParaRPr>
          </a:p>
          <a:p>
            <a:pPr marL="342900" indent="-342900">
              <a:buClr>
                <a:srgbClr val="44AFCF"/>
              </a:buClr>
              <a:buAutoNum type="arabicPeriod"/>
            </a:pPr>
            <a:r>
              <a:rPr lang="es-ES" dirty="0">
                <a:ea typeface="Verdana" panose="020B0604030504040204" pitchFamily="34" charset="0"/>
              </a:rPr>
              <a:t>La inclusión de medicamentos huérfanos en el Sistema de Precios de Referencia.</a:t>
            </a:r>
          </a:p>
          <a:p>
            <a:pPr marL="342900" indent="-342900">
              <a:buClr>
                <a:srgbClr val="44AFCF"/>
              </a:buClr>
              <a:buAutoNum type="arabicPeriod"/>
            </a:pPr>
            <a:endParaRPr lang="es-ES" dirty="0">
              <a:ea typeface="Verdana" panose="020B0604030504040204" pitchFamily="34" charset="0"/>
            </a:endParaRPr>
          </a:p>
          <a:p>
            <a:endParaRPr lang="es-ES" sz="1400" dirty="0">
              <a:latin typeface="Verdana" panose="020B0604030504040204" pitchFamily="34" charset="0"/>
              <a:ea typeface="Verdana" panose="020B0604030504040204" pitchFamily="34" charset="0"/>
            </a:endParaRPr>
          </a:p>
        </p:txBody>
      </p:sp>
      <p:pic>
        <p:nvPicPr>
          <p:cNvPr id="6" name="Imagen 5">
            <a:extLst>
              <a:ext uri="{FF2B5EF4-FFF2-40B4-BE49-F238E27FC236}">
                <a16:creationId xmlns:a16="http://schemas.microsoft.com/office/drawing/2014/main" id="{36CEF477-733E-5F7E-36CD-CEDF9569B968}"/>
              </a:ext>
            </a:extLst>
          </p:cNvPr>
          <p:cNvPicPr>
            <a:picLocks noChangeAspect="1"/>
          </p:cNvPicPr>
          <p:nvPr/>
        </p:nvPicPr>
        <p:blipFill>
          <a:blip r:embed="rId3"/>
          <a:stretch>
            <a:fillRect/>
          </a:stretch>
        </p:blipFill>
        <p:spPr>
          <a:xfrm>
            <a:off x="8152679" y="299615"/>
            <a:ext cx="3551298" cy="479316"/>
          </a:xfrm>
          <a:prstGeom prst="rect">
            <a:avLst/>
          </a:prstGeom>
        </p:spPr>
      </p:pic>
    </p:spTree>
    <p:extLst>
      <p:ext uri="{BB962C8B-B14F-4D97-AF65-F5344CB8AC3E}">
        <p14:creationId xmlns:p14="http://schemas.microsoft.com/office/powerpoint/2010/main" val="1383319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402611"/>
            <a:ext cx="6935282" cy="403672"/>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923588" y="364789"/>
            <a:ext cx="6231467" cy="461665"/>
          </a:xfrm>
          <a:prstGeom prst="rect">
            <a:avLst/>
          </a:prstGeom>
          <a:noFill/>
        </p:spPr>
        <p:txBody>
          <a:bodyPr wrap="square" rtlCol="0">
            <a:spAutoFit/>
          </a:bodyPr>
          <a:lstStyle/>
          <a:p>
            <a:r>
              <a:rPr lang="es-ES" sz="2400" b="1" dirty="0">
                <a:solidFill>
                  <a:schemeClr val="bg1"/>
                </a:solidFill>
              </a:rPr>
              <a:t>¿Qué es un medicamento huérfano? </a:t>
            </a:r>
            <a:r>
              <a:rPr lang="es-ES" sz="1400" b="1" dirty="0">
                <a:solidFill>
                  <a:schemeClr val="bg1"/>
                </a:solidFill>
              </a:rPr>
              <a:t>(1)</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404541" y="1037400"/>
            <a:ext cx="7275008" cy="4247317"/>
          </a:xfrm>
          <a:prstGeom prst="rect">
            <a:avLst/>
          </a:prstGeom>
          <a:noFill/>
        </p:spPr>
        <p:txBody>
          <a:bodyPr wrap="square" rtlCol="0">
            <a:spAutoFit/>
          </a:bodyPr>
          <a:lstStyle/>
          <a:p>
            <a:pPr marL="285750" indent="-285750">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Aquel producto destinado a una indicación cuya prevalencia no exceda los </a:t>
            </a:r>
            <a:r>
              <a:rPr lang="es-ES" b="1" dirty="0">
                <a:solidFill>
                  <a:srgbClr val="44AFCF"/>
                </a:solidFill>
                <a:ea typeface="Verdana" panose="020B0604030504040204" pitchFamily="34" charset="0"/>
                <a:cs typeface="Times New Roman" panose="02020603050405020304" pitchFamily="18" charset="0"/>
              </a:rPr>
              <a:t>5 casos </a:t>
            </a:r>
            <a:r>
              <a:rPr lang="es-ES" dirty="0">
                <a:ea typeface="Verdana" panose="020B0604030504040204" pitchFamily="34" charset="0"/>
                <a:cs typeface="Times New Roman" panose="02020603050405020304" pitchFamily="18" charset="0"/>
              </a:rPr>
              <a:t>por cada </a:t>
            </a:r>
            <a:r>
              <a:rPr lang="es-ES" b="1" dirty="0">
                <a:solidFill>
                  <a:srgbClr val="44AFCF"/>
                </a:solidFill>
                <a:ea typeface="Verdana" panose="020B0604030504040204" pitchFamily="34" charset="0"/>
                <a:cs typeface="Times New Roman" panose="02020603050405020304" pitchFamily="18" charset="0"/>
              </a:rPr>
              <a:t>10.000 habitantes </a:t>
            </a:r>
            <a:r>
              <a:rPr lang="es-ES" dirty="0">
                <a:ea typeface="Verdana" panose="020B0604030504040204" pitchFamily="34" charset="0"/>
                <a:cs typeface="Times New Roman" panose="02020603050405020304" pitchFamily="18" charset="0"/>
              </a:rPr>
              <a:t>en la Unión Europea (UE). </a:t>
            </a: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Enfermedad que </a:t>
            </a:r>
            <a:r>
              <a:rPr lang="es-ES" b="1" dirty="0">
                <a:solidFill>
                  <a:srgbClr val="44AFCF"/>
                </a:solidFill>
                <a:ea typeface="Verdana" panose="020B0604030504040204" pitchFamily="34" charset="0"/>
                <a:cs typeface="Times New Roman" panose="02020603050405020304" pitchFamily="18" charset="0"/>
              </a:rPr>
              <a:t>pone en riesgo la vida</a:t>
            </a:r>
            <a:r>
              <a:rPr lang="es-ES" dirty="0">
                <a:ea typeface="Verdana" panose="020B0604030504040204" pitchFamily="34" charset="0"/>
                <a:cs typeface="Times New Roman" panose="02020603050405020304" pitchFamily="18" charset="0"/>
              </a:rPr>
              <a:t>, es muy </a:t>
            </a:r>
            <a:r>
              <a:rPr lang="es-ES" b="1" dirty="0">
                <a:solidFill>
                  <a:srgbClr val="44AFCF"/>
                </a:solidFill>
                <a:ea typeface="Verdana" panose="020B0604030504040204" pitchFamily="34" charset="0"/>
                <a:cs typeface="Times New Roman" panose="02020603050405020304" pitchFamily="18" charset="0"/>
              </a:rPr>
              <a:t>debilitante</a:t>
            </a:r>
            <a:r>
              <a:rPr lang="es-ES" dirty="0">
                <a:ea typeface="Verdana" panose="020B0604030504040204" pitchFamily="34" charset="0"/>
                <a:cs typeface="Times New Roman" panose="02020603050405020304" pitchFamily="18" charset="0"/>
              </a:rPr>
              <a:t> o es una condición </a:t>
            </a:r>
            <a:r>
              <a:rPr lang="es-ES" b="1" dirty="0">
                <a:solidFill>
                  <a:srgbClr val="44AFCF"/>
                </a:solidFill>
                <a:ea typeface="Verdana" panose="020B0604030504040204" pitchFamily="34" charset="0"/>
                <a:cs typeface="Times New Roman" panose="02020603050405020304" pitchFamily="18" charset="0"/>
              </a:rPr>
              <a:t>grave y crónica</a:t>
            </a:r>
            <a:r>
              <a:rPr lang="es-ES" dirty="0">
                <a:ea typeface="Verdana" panose="020B0604030504040204" pitchFamily="34" charset="0"/>
                <a:cs typeface="Times New Roman" panose="02020603050405020304" pitchFamily="18" charset="0"/>
              </a:rPr>
              <a:t>. </a:t>
            </a: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Improbable que, </a:t>
            </a:r>
            <a:r>
              <a:rPr lang="es-ES" dirty="0">
                <a:solidFill>
                  <a:srgbClr val="44AFCF"/>
                </a:solidFill>
                <a:ea typeface="Verdana" panose="020B0604030504040204" pitchFamily="34" charset="0"/>
                <a:cs typeface="Times New Roman" panose="02020603050405020304" pitchFamily="18" charset="0"/>
              </a:rPr>
              <a:t>sin incentivos</a:t>
            </a:r>
            <a:r>
              <a:rPr lang="es-ES" dirty="0">
                <a:ea typeface="Verdana" panose="020B0604030504040204" pitchFamily="34" charset="0"/>
                <a:cs typeface="Times New Roman" panose="02020603050405020304" pitchFamily="18" charset="0"/>
              </a:rPr>
              <a:t>, la comercialización de dicho medicamento </a:t>
            </a:r>
            <a:r>
              <a:rPr lang="es-ES" b="1" dirty="0">
                <a:solidFill>
                  <a:srgbClr val="44AFCF"/>
                </a:solidFill>
                <a:ea typeface="Verdana" panose="020B0604030504040204" pitchFamily="34" charset="0"/>
                <a:cs typeface="Times New Roman" panose="02020603050405020304" pitchFamily="18" charset="0"/>
              </a:rPr>
              <a:t>genere suficientes beneficios para justificar la inversión </a:t>
            </a:r>
            <a:r>
              <a:rPr lang="es-ES" dirty="0">
                <a:ea typeface="Verdana" panose="020B0604030504040204" pitchFamily="34" charset="0"/>
                <a:cs typeface="Times New Roman" panose="02020603050405020304" pitchFamily="18" charset="0"/>
              </a:rPr>
              <a:t>necesaria;</a:t>
            </a: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Enfermedad para la cual no haya en la UE </a:t>
            </a:r>
            <a:r>
              <a:rPr lang="es-ES" b="1" dirty="0">
                <a:solidFill>
                  <a:srgbClr val="44AFCF"/>
                </a:solidFill>
                <a:ea typeface="Verdana" panose="020B0604030504040204" pitchFamily="34" charset="0"/>
                <a:cs typeface="Times New Roman" panose="02020603050405020304" pitchFamily="18" charset="0"/>
              </a:rPr>
              <a:t>ningún método satisfactorio de diagnóstico, prevención o tratamiento autorizado</a:t>
            </a:r>
            <a:r>
              <a:rPr lang="es-ES" dirty="0">
                <a:ea typeface="Verdana" panose="020B0604030504040204" pitchFamily="34" charset="0"/>
                <a:cs typeface="Times New Roman" panose="02020603050405020304" pitchFamily="18" charset="0"/>
              </a:rPr>
              <a:t>. Si existe algún método, entonces el medicamento tiene que demostrar que proporciona un beneficio significativo comparado con el producto ya autorizado</a:t>
            </a:r>
          </a:p>
          <a:p>
            <a:pPr marL="285750" lvl="0" indent="-285750" algn="just">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4" name="CuadroTexto 3">
            <a:extLst>
              <a:ext uri="{FF2B5EF4-FFF2-40B4-BE49-F238E27FC236}">
                <a16:creationId xmlns:a16="http://schemas.microsoft.com/office/drawing/2014/main" id="{B3816948-F3E4-C3B2-EE4A-7CCA909C149F}"/>
              </a:ext>
            </a:extLst>
          </p:cNvPr>
          <p:cNvSpPr txBox="1"/>
          <p:nvPr/>
        </p:nvSpPr>
        <p:spPr>
          <a:xfrm>
            <a:off x="716502" y="5667988"/>
            <a:ext cx="7436177" cy="523220"/>
          </a:xfrm>
          <a:prstGeom prst="rect">
            <a:avLst/>
          </a:prstGeom>
          <a:noFill/>
        </p:spPr>
        <p:txBody>
          <a:bodyPr wrap="square" rtlCol="0">
            <a:spAutoFit/>
          </a:bodyPr>
          <a:lstStyle/>
          <a:p>
            <a:pPr lvl="0" algn="just">
              <a:spcBef>
                <a:spcPts val="0"/>
              </a:spcBef>
              <a:buClr>
                <a:srgbClr val="44AFCF"/>
              </a:buClr>
            </a:pPr>
            <a:r>
              <a:rPr lang="es-ES" sz="1400" b="1" dirty="0">
                <a:solidFill>
                  <a:srgbClr val="44AFCF"/>
                </a:solidFill>
                <a:ea typeface="Verdana" panose="020B0604030504040204" pitchFamily="34" charset="0"/>
                <a:cs typeface="Times New Roman" panose="02020603050405020304" pitchFamily="18" charset="0"/>
              </a:rPr>
              <a:t>(1) </a:t>
            </a:r>
            <a:r>
              <a:rPr lang="es-ES" sz="1400" dirty="0">
                <a:ea typeface="Verdana" panose="020B0604030504040204" pitchFamily="34" charset="0"/>
                <a:cs typeface="Times New Roman" panose="02020603050405020304" pitchFamily="18" charset="0"/>
              </a:rPr>
              <a:t>Reglamento (CE) </a:t>
            </a:r>
            <a:r>
              <a:rPr lang="es-ES" sz="1400" dirty="0" err="1">
                <a:ea typeface="Verdana" panose="020B0604030504040204" pitchFamily="34" charset="0"/>
                <a:cs typeface="Times New Roman" panose="02020603050405020304" pitchFamily="18" charset="0"/>
              </a:rPr>
              <a:t>nº</a:t>
            </a:r>
            <a:r>
              <a:rPr lang="es-ES" sz="1400" dirty="0">
                <a:ea typeface="Verdana" panose="020B0604030504040204" pitchFamily="34" charset="0"/>
                <a:cs typeface="Times New Roman" panose="02020603050405020304" pitchFamily="18" charset="0"/>
              </a:rPr>
              <a:t> 141/2000 del Parlamento Europeo y del Consejo, de 16 de diciembre de 1999, sobre medicamentos huérfanos.</a:t>
            </a:r>
          </a:p>
        </p:txBody>
      </p:sp>
      <p:cxnSp>
        <p:nvCxnSpPr>
          <p:cNvPr id="9" name="Conector recto 8">
            <a:extLst>
              <a:ext uri="{FF2B5EF4-FFF2-40B4-BE49-F238E27FC236}">
                <a16:creationId xmlns:a16="http://schemas.microsoft.com/office/drawing/2014/main" id="{B5EEF4FC-0C7C-58AF-7536-70FDC863008C}"/>
              </a:ext>
            </a:extLst>
          </p:cNvPr>
          <p:cNvCxnSpPr/>
          <p:nvPr/>
        </p:nvCxnSpPr>
        <p:spPr>
          <a:xfrm>
            <a:off x="797086" y="5637843"/>
            <a:ext cx="7275007"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8" name="Picture 4" descr="Medicamentos huérfanos: un arduo camino - EFE Salud">
            <a:extLst>
              <a:ext uri="{FF2B5EF4-FFF2-40B4-BE49-F238E27FC236}">
                <a16:creationId xmlns:a16="http://schemas.microsoft.com/office/drawing/2014/main" id="{4394BD1B-BB3F-E8C3-DA37-4014A1169F3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7009" t="12488" r="5876"/>
          <a:stretch/>
        </p:blipFill>
        <p:spPr bwMode="auto">
          <a:xfrm>
            <a:off x="7254910" y="1953285"/>
            <a:ext cx="1878383" cy="1475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9807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402611"/>
            <a:ext cx="6935282" cy="403672"/>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923588" y="364789"/>
            <a:ext cx="6231467" cy="461665"/>
          </a:xfrm>
          <a:prstGeom prst="rect">
            <a:avLst/>
          </a:prstGeom>
          <a:noFill/>
        </p:spPr>
        <p:txBody>
          <a:bodyPr wrap="square" rtlCol="0">
            <a:spAutoFit/>
          </a:bodyPr>
          <a:lstStyle/>
          <a:p>
            <a:r>
              <a:rPr lang="es-ES" sz="2400" b="1" dirty="0">
                <a:solidFill>
                  <a:schemeClr val="bg1"/>
                </a:solidFill>
              </a:rPr>
              <a:t>¿Qué es un medicamento pediátrico? </a:t>
            </a:r>
            <a:r>
              <a:rPr kumimoji="0" lang="es-ES" sz="1400" b="1" i="0" u="none" strike="noStrike" kern="1200" cap="none" spc="0" normalizeH="0" baseline="0" noProof="0" dirty="0">
                <a:ln>
                  <a:noFill/>
                </a:ln>
                <a:solidFill>
                  <a:prstClr val="white"/>
                </a:solidFill>
                <a:effectLst/>
                <a:uLnTx/>
                <a:uFillTx/>
                <a:latin typeface="Calibri" panose="020F0502020204030204"/>
                <a:ea typeface="+mn-ea"/>
                <a:cs typeface="+mn-cs"/>
              </a:rPr>
              <a:t>(2)</a:t>
            </a:r>
            <a:endParaRPr lang="es-ES" sz="2400" b="1" dirty="0">
              <a:solidFill>
                <a:schemeClr val="bg1"/>
              </a:solidFill>
            </a:endParaRPr>
          </a:p>
        </p:txBody>
      </p:sp>
      <p:sp>
        <p:nvSpPr>
          <p:cNvPr id="8" name="CuadroTexto 7">
            <a:extLst>
              <a:ext uri="{FF2B5EF4-FFF2-40B4-BE49-F238E27FC236}">
                <a16:creationId xmlns:a16="http://schemas.microsoft.com/office/drawing/2014/main" id="{EE4CCA9F-41D8-6FBA-FC6E-760F8199D52C}"/>
              </a:ext>
            </a:extLst>
          </p:cNvPr>
          <p:cNvSpPr txBox="1"/>
          <p:nvPr/>
        </p:nvSpPr>
        <p:spPr>
          <a:xfrm>
            <a:off x="404541" y="1037400"/>
            <a:ext cx="7275008" cy="2862322"/>
          </a:xfrm>
          <a:prstGeom prst="rect">
            <a:avLst/>
          </a:prstGeom>
          <a:noFill/>
        </p:spPr>
        <p:txBody>
          <a:bodyPr wrap="square" rtlCol="0">
            <a:spAutoFit/>
          </a:bodyPr>
          <a:lstStyle/>
          <a:p>
            <a:pPr marL="285750" indent="-285750">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Medicamentos de uso humano con el fin de hacer frente a las necesidades terapéuticas </a:t>
            </a:r>
            <a:r>
              <a:rPr lang="es-ES" b="1" dirty="0">
                <a:solidFill>
                  <a:srgbClr val="44AFCF"/>
                </a:solidFill>
                <a:ea typeface="Verdana" panose="020B0604030504040204" pitchFamily="34" charset="0"/>
                <a:cs typeface="Times New Roman" panose="02020603050405020304" pitchFamily="18" charset="0"/>
              </a:rPr>
              <a:t>específicas de la población pediátrica </a:t>
            </a:r>
            <a:r>
              <a:rPr lang="es-ES" dirty="0">
                <a:ea typeface="Verdana" panose="020B0604030504040204" pitchFamily="34" charset="0"/>
                <a:cs typeface="Times New Roman" panose="02020603050405020304" pitchFamily="18" charset="0"/>
              </a:rPr>
              <a:t>(sector de la población cuya edad se encuentra entre el nacimiento y los 18 años) sin someter a la población pediátrica a ensayos clínicos o de otro tipo innecesarios.</a:t>
            </a: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Aquel cuya administración a toda o parte de la población pediátrica se ha autorizado y cuya indicación autorizada se especifica con precisión en el resumen de las características del producto </a:t>
            </a:r>
            <a:r>
              <a:rPr lang="es-ES" dirty="0">
                <a:solidFill>
                  <a:srgbClr val="44AFCF"/>
                </a:solidFill>
                <a:ea typeface="Verdana" panose="020B0604030504040204" pitchFamily="34" charset="0"/>
                <a:cs typeface="Times New Roman" panose="02020603050405020304" pitchFamily="18" charset="0"/>
              </a:rPr>
              <a:t>(la </a:t>
            </a:r>
            <a:r>
              <a:rPr lang="es-ES" b="1" dirty="0">
                <a:solidFill>
                  <a:srgbClr val="44AFCF"/>
                </a:solidFill>
                <a:ea typeface="Verdana" panose="020B0604030504040204" pitchFamily="34" charset="0"/>
                <a:cs typeface="Times New Roman" panose="02020603050405020304" pitchFamily="18" charset="0"/>
              </a:rPr>
              <a:t>Ficha Técnica</a:t>
            </a:r>
            <a:r>
              <a:rPr lang="es-ES" dirty="0">
                <a:solidFill>
                  <a:srgbClr val="44AFCF"/>
                </a:solidFill>
                <a:ea typeface="Verdana" panose="020B0604030504040204" pitchFamily="34" charset="0"/>
                <a:cs typeface="Times New Roman" panose="02020603050405020304" pitchFamily="18" charset="0"/>
              </a:rPr>
              <a:t>).</a:t>
            </a:r>
          </a:p>
          <a:p>
            <a:pPr marL="285750" lvl="0" indent="-285750" algn="just">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4" name="CuadroTexto 3">
            <a:extLst>
              <a:ext uri="{FF2B5EF4-FFF2-40B4-BE49-F238E27FC236}">
                <a16:creationId xmlns:a16="http://schemas.microsoft.com/office/drawing/2014/main" id="{B800C676-704D-53AB-9594-5EB7C63DF478}"/>
              </a:ext>
            </a:extLst>
          </p:cNvPr>
          <p:cNvSpPr txBox="1"/>
          <p:nvPr/>
        </p:nvSpPr>
        <p:spPr>
          <a:xfrm>
            <a:off x="716502" y="5642184"/>
            <a:ext cx="7436177" cy="738664"/>
          </a:xfrm>
          <a:prstGeom prst="rect">
            <a:avLst/>
          </a:prstGeom>
          <a:noFill/>
        </p:spPr>
        <p:txBody>
          <a:bodyPr wrap="square" rtlCol="0">
            <a:spAutoFit/>
          </a:bodyPr>
          <a:lstStyle/>
          <a:p>
            <a:pPr lvl="0" algn="just">
              <a:spcBef>
                <a:spcPts val="0"/>
              </a:spcBef>
              <a:buClr>
                <a:srgbClr val="44AFCF"/>
              </a:buClr>
            </a:pPr>
            <a:r>
              <a:rPr lang="es-ES" sz="1400" b="1" dirty="0">
                <a:solidFill>
                  <a:srgbClr val="44AFCF"/>
                </a:solidFill>
                <a:ea typeface="Verdana" panose="020B0604030504040204" pitchFamily="34" charset="0"/>
                <a:cs typeface="Times New Roman" panose="02020603050405020304" pitchFamily="18" charset="0"/>
              </a:rPr>
              <a:t>(2) </a:t>
            </a:r>
            <a:r>
              <a:rPr lang="es-ES" sz="1400" dirty="0">
                <a:ea typeface="Verdana" panose="020B0604030504040204" pitchFamily="34" charset="0"/>
                <a:cs typeface="Times New Roman" panose="02020603050405020304" pitchFamily="18" charset="0"/>
              </a:rPr>
              <a:t>Reglamento (CE) </a:t>
            </a:r>
            <a:r>
              <a:rPr lang="es-ES" sz="1400" dirty="0" err="1">
                <a:ea typeface="Verdana" panose="020B0604030504040204" pitchFamily="34" charset="0"/>
                <a:cs typeface="Times New Roman" panose="02020603050405020304" pitchFamily="18" charset="0"/>
              </a:rPr>
              <a:t>nº</a:t>
            </a:r>
            <a:r>
              <a:rPr lang="es-ES" sz="1400" dirty="0">
                <a:ea typeface="Verdana" panose="020B0604030504040204" pitchFamily="34" charset="0"/>
                <a:cs typeface="Times New Roman" panose="02020603050405020304" pitchFamily="18" charset="0"/>
              </a:rPr>
              <a:t> 1901/2006 del Parlamento Europeo y del Consejo, de 12 de diciembre de 2006, sobre medicamentos para uso pediátrico y por el que se modifican el Reglamento (CEE) </a:t>
            </a:r>
            <a:r>
              <a:rPr lang="es-ES" sz="1400" dirty="0" err="1">
                <a:ea typeface="Verdana" panose="020B0604030504040204" pitchFamily="34" charset="0"/>
                <a:cs typeface="Times New Roman" panose="02020603050405020304" pitchFamily="18" charset="0"/>
              </a:rPr>
              <a:t>nº</a:t>
            </a:r>
            <a:r>
              <a:rPr lang="es-ES" sz="1400" dirty="0">
                <a:ea typeface="Verdana" panose="020B0604030504040204" pitchFamily="34" charset="0"/>
                <a:cs typeface="Times New Roman" panose="02020603050405020304" pitchFamily="18" charset="0"/>
              </a:rPr>
              <a:t> 1768/92, la Directiva 2001/20/CE, la Directiva 2001/83/CE y el Reglamento (CE) </a:t>
            </a:r>
            <a:r>
              <a:rPr lang="es-ES" sz="1400" dirty="0" err="1">
                <a:ea typeface="Verdana" panose="020B0604030504040204" pitchFamily="34" charset="0"/>
                <a:cs typeface="Times New Roman" panose="02020603050405020304" pitchFamily="18" charset="0"/>
              </a:rPr>
              <a:t>nº</a:t>
            </a:r>
            <a:r>
              <a:rPr lang="es-ES" sz="1400" dirty="0">
                <a:ea typeface="Verdana" panose="020B0604030504040204" pitchFamily="34" charset="0"/>
                <a:cs typeface="Times New Roman" panose="02020603050405020304" pitchFamily="18" charset="0"/>
              </a:rPr>
              <a:t> 726/2004.</a:t>
            </a:r>
          </a:p>
        </p:txBody>
      </p:sp>
      <p:cxnSp>
        <p:nvCxnSpPr>
          <p:cNvPr id="6" name="Conector recto 5">
            <a:extLst>
              <a:ext uri="{FF2B5EF4-FFF2-40B4-BE49-F238E27FC236}">
                <a16:creationId xmlns:a16="http://schemas.microsoft.com/office/drawing/2014/main" id="{34C67701-703E-E457-F092-8C8A094CBC93}"/>
              </a:ext>
            </a:extLst>
          </p:cNvPr>
          <p:cNvCxnSpPr/>
          <p:nvPr/>
        </p:nvCxnSpPr>
        <p:spPr>
          <a:xfrm>
            <a:off x="797086" y="5642184"/>
            <a:ext cx="7275007"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Imagen 9">
            <a:extLst>
              <a:ext uri="{FF2B5EF4-FFF2-40B4-BE49-F238E27FC236}">
                <a16:creationId xmlns:a16="http://schemas.microsoft.com/office/drawing/2014/main" id="{C442AFBE-728E-018C-800B-F5909A22125F}"/>
              </a:ext>
            </a:extLst>
          </p:cNvPr>
          <p:cNvPicPr>
            <a:picLocks noChangeAspect="1"/>
          </p:cNvPicPr>
          <p:nvPr/>
        </p:nvPicPr>
        <p:blipFill>
          <a:blip r:embed="rId4"/>
          <a:stretch>
            <a:fillRect/>
          </a:stretch>
        </p:blipFill>
        <p:spPr>
          <a:xfrm>
            <a:off x="2853732" y="3622372"/>
            <a:ext cx="2512401" cy="1962534"/>
          </a:xfrm>
          <a:prstGeom prst="rect">
            <a:avLst/>
          </a:prstGeom>
          <a:effectLst>
            <a:softEdge rad="63500"/>
          </a:effectLst>
        </p:spPr>
      </p:pic>
    </p:spTree>
    <p:extLst>
      <p:ext uri="{BB962C8B-B14F-4D97-AF65-F5344CB8AC3E}">
        <p14:creationId xmlns:p14="http://schemas.microsoft.com/office/powerpoint/2010/main" val="2378577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402610"/>
            <a:ext cx="693528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664064" y="428606"/>
            <a:ext cx="6416234" cy="830997"/>
          </a:xfrm>
          <a:prstGeom prst="rect">
            <a:avLst/>
          </a:prstGeom>
          <a:noFill/>
        </p:spPr>
        <p:txBody>
          <a:bodyPr wrap="square" rtlCol="0">
            <a:spAutoFit/>
          </a:bodyPr>
          <a:lstStyle/>
          <a:p>
            <a:pPr algn="ctr"/>
            <a:r>
              <a:rPr lang="es-ES" sz="2400" b="1" dirty="0">
                <a:solidFill>
                  <a:schemeClr val="bg1"/>
                </a:solidFill>
              </a:rPr>
              <a:t>Fundamentos para incentivar los medicamentos huérfanos </a:t>
            </a:r>
            <a:r>
              <a:rPr kumimoji="0" lang="es-ES" sz="1400" b="1" i="0" u="none" strike="noStrike" kern="1200" cap="none" spc="0" normalizeH="0" baseline="0" noProof="0" dirty="0">
                <a:ln>
                  <a:noFill/>
                </a:ln>
                <a:solidFill>
                  <a:prstClr val="white"/>
                </a:solidFill>
                <a:effectLst/>
                <a:uLnTx/>
                <a:uFillTx/>
                <a:latin typeface="Calibri" panose="020F0502020204030204"/>
                <a:ea typeface="+mn-ea"/>
                <a:cs typeface="+mn-cs"/>
              </a:rPr>
              <a:t>(3)</a:t>
            </a:r>
            <a:endParaRPr lang="es-ES" sz="2400" b="1" dirty="0">
              <a:solidFill>
                <a:schemeClr val="bg1"/>
              </a:solidFill>
            </a:endParaRPr>
          </a:p>
        </p:txBody>
      </p:sp>
      <p:sp>
        <p:nvSpPr>
          <p:cNvPr id="8" name="CuadroTexto 7">
            <a:extLst>
              <a:ext uri="{FF2B5EF4-FFF2-40B4-BE49-F238E27FC236}">
                <a16:creationId xmlns:a16="http://schemas.microsoft.com/office/drawing/2014/main" id="{EE4CCA9F-41D8-6FBA-FC6E-760F8199D52C}"/>
              </a:ext>
            </a:extLst>
          </p:cNvPr>
          <p:cNvSpPr txBox="1"/>
          <p:nvPr/>
        </p:nvSpPr>
        <p:spPr>
          <a:xfrm>
            <a:off x="2584885" y="1452898"/>
            <a:ext cx="5182492" cy="3139321"/>
          </a:xfrm>
          <a:prstGeom prst="rect">
            <a:avLst/>
          </a:prstGeom>
          <a:noFill/>
        </p:spPr>
        <p:txBody>
          <a:bodyPr wrap="square" rtlCol="0">
            <a:spAutoFit/>
          </a:bodyPr>
          <a:lstStyle/>
          <a:p>
            <a:pPr marL="271463" indent="-271463">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Los </a:t>
            </a:r>
            <a:r>
              <a:rPr lang="es-ES" b="1" dirty="0">
                <a:solidFill>
                  <a:srgbClr val="44AFCF"/>
                </a:solidFill>
                <a:ea typeface="Verdana" panose="020B0604030504040204" pitchFamily="34" charset="0"/>
                <a:cs typeface="Times New Roman" panose="02020603050405020304" pitchFamily="18" charset="0"/>
              </a:rPr>
              <a:t>incentivos estimulan la innovación </a:t>
            </a:r>
            <a:r>
              <a:rPr lang="es-ES" dirty="0">
                <a:ea typeface="Verdana" panose="020B0604030504040204" pitchFamily="34" charset="0"/>
                <a:cs typeface="Times New Roman" panose="02020603050405020304" pitchFamily="18" charset="0"/>
              </a:rPr>
              <a:t>en el campo de las </a:t>
            </a:r>
            <a:r>
              <a:rPr lang="es-ES" b="1" dirty="0">
                <a:solidFill>
                  <a:srgbClr val="44AFCF"/>
                </a:solidFill>
                <a:ea typeface="Verdana" panose="020B0604030504040204" pitchFamily="34" charset="0"/>
                <a:cs typeface="Times New Roman" panose="02020603050405020304" pitchFamily="18" charset="0"/>
              </a:rPr>
              <a:t>enfermedades raras</a:t>
            </a:r>
            <a:r>
              <a:rPr lang="es-ES" dirty="0">
                <a:ea typeface="Verdana" panose="020B0604030504040204" pitchFamily="34" charset="0"/>
                <a:cs typeface="Times New Roman" panose="02020603050405020304" pitchFamily="18" charset="0"/>
              </a:rPr>
              <a:t> en beneficio de los pacientes afectados.</a:t>
            </a:r>
          </a:p>
          <a:p>
            <a:pPr marL="271463" indent="-271463">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71463" indent="-271463">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La conveniencia de </a:t>
            </a:r>
            <a:r>
              <a:rPr lang="es-ES" b="1" dirty="0">
                <a:solidFill>
                  <a:srgbClr val="44AFCF"/>
                </a:solidFill>
                <a:ea typeface="Verdana" panose="020B0604030504040204" pitchFamily="34" charset="0"/>
                <a:cs typeface="Times New Roman" panose="02020603050405020304" pitchFamily="18" charset="0"/>
              </a:rPr>
              <a:t>armonizar a nivel comunitario </a:t>
            </a:r>
            <a:r>
              <a:rPr lang="es-ES" dirty="0">
                <a:ea typeface="Verdana" panose="020B0604030504040204" pitchFamily="34" charset="0"/>
                <a:cs typeface="Times New Roman" panose="02020603050405020304" pitchFamily="18" charset="0"/>
              </a:rPr>
              <a:t>una materia tan sensible.</a:t>
            </a:r>
          </a:p>
          <a:p>
            <a:pPr marL="271463" indent="-271463">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71463" indent="-271463">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La </a:t>
            </a:r>
            <a:r>
              <a:rPr lang="es-ES" b="1" dirty="0">
                <a:solidFill>
                  <a:srgbClr val="44AFCF"/>
                </a:solidFill>
                <a:ea typeface="Verdana" panose="020B0604030504040204" pitchFamily="34" charset="0"/>
                <a:cs typeface="Times New Roman" panose="02020603050405020304" pitchFamily="18" charset="0"/>
              </a:rPr>
              <a:t>exclusividad comercial </a:t>
            </a:r>
            <a:r>
              <a:rPr lang="es-ES" dirty="0">
                <a:ea typeface="Verdana" panose="020B0604030504040204" pitchFamily="34" charset="0"/>
                <a:cs typeface="Times New Roman" panose="02020603050405020304" pitchFamily="18" charset="0"/>
              </a:rPr>
              <a:t>limitada a la indicación terapéutica declarada huérfana es el estímulo principal.</a:t>
            </a:r>
          </a:p>
          <a:p>
            <a:pPr marL="342900" lvl="0" indent="-342900" algn="just">
              <a:spcBef>
                <a:spcPts val="0"/>
              </a:spcBef>
              <a:buClr>
                <a:srgbClr val="44AFCF"/>
              </a:buClr>
              <a:buFont typeface="+mj-lt"/>
              <a:buAutoNum type="arabicParenR"/>
            </a:pPr>
            <a:endParaRPr lang="es-ES" dirty="0">
              <a:ea typeface="Verdana" panose="020B060403050404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4" name="CuadroTexto 3">
            <a:extLst>
              <a:ext uri="{FF2B5EF4-FFF2-40B4-BE49-F238E27FC236}">
                <a16:creationId xmlns:a16="http://schemas.microsoft.com/office/drawing/2014/main" id="{B800C676-704D-53AB-9594-5EB7C63DF478}"/>
              </a:ext>
            </a:extLst>
          </p:cNvPr>
          <p:cNvSpPr txBox="1"/>
          <p:nvPr/>
        </p:nvSpPr>
        <p:spPr>
          <a:xfrm>
            <a:off x="716502" y="5645936"/>
            <a:ext cx="7436177" cy="523220"/>
          </a:xfrm>
          <a:prstGeom prst="rect">
            <a:avLst/>
          </a:prstGeom>
          <a:noFill/>
        </p:spPr>
        <p:txBody>
          <a:bodyPr wrap="square" rtlCol="0">
            <a:spAutoFit/>
          </a:bodyPr>
          <a:lstStyle/>
          <a:p>
            <a:pPr lvl="0" algn="just">
              <a:spcBef>
                <a:spcPts val="0"/>
              </a:spcBef>
              <a:buClr>
                <a:srgbClr val="44AFCF"/>
              </a:buClr>
            </a:pPr>
            <a:r>
              <a:rPr lang="es-ES" sz="1400" b="1" dirty="0">
                <a:solidFill>
                  <a:srgbClr val="44AFCF"/>
                </a:solidFill>
                <a:ea typeface="Verdana" panose="020B0604030504040204" pitchFamily="34" charset="0"/>
                <a:cs typeface="Times New Roman" panose="02020603050405020304" pitchFamily="18" charset="0"/>
              </a:rPr>
              <a:t>(3) </a:t>
            </a:r>
            <a:r>
              <a:rPr lang="es-ES" sz="1400" dirty="0">
                <a:ea typeface="Verdana" panose="020B0604030504040204" pitchFamily="34" charset="0"/>
                <a:cs typeface="Times New Roman" panose="02020603050405020304" pitchFamily="18" charset="0"/>
              </a:rPr>
              <a:t>Reglamento (CE) </a:t>
            </a:r>
            <a:r>
              <a:rPr lang="es-ES" sz="1400" dirty="0" err="1">
                <a:ea typeface="Verdana" panose="020B0604030504040204" pitchFamily="34" charset="0"/>
                <a:cs typeface="Times New Roman" panose="02020603050405020304" pitchFamily="18" charset="0"/>
              </a:rPr>
              <a:t>nº</a:t>
            </a:r>
            <a:r>
              <a:rPr lang="es-ES" sz="1400" dirty="0">
                <a:ea typeface="Verdana" panose="020B0604030504040204" pitchFamily="34" charset="0"/>
                <a:cs typeface="Times New Roman" panose="02020603050405020304" pitchFamily="18" charset="0"/>
              </a:rPr>
              <a:t> 141/2000 del Parlamento Europeo y del Consejo, de 16 de diciembre de 1999, sobre medicamentos huérfanos (RMH), considerandos 2, 3, 8 y 9.</a:t>
            </a:r>
          </a:p>
        </p:txBody>
      </p:sp>
      <p:cxnSp>
        <p:nvCxnSpPr>
          <p:cNvPr id="6" name="Conector recto 5">
            <a:extLst>
              <a:ext uri="{FF2B5EF4-FFF2-40B4-BE49-F238E27FC236}">
                <a16:creationId xmlns:a16="http://schemas.microsoft.com/office/drawing/2014/main" id="{34C67701-703E-E457-F092-8C8A094CBC93}"/>
              </a:ext>
            </a:extLst>
          </p:cNvPr>
          <p:cNvCxnSpPr/>
          <p:nvPr/>
        </p:nvCxnSpPr>
        <p:spPr>
          <a:xfrm>
            <a:off x="797086" y="5625840"/>
            <a:ext cx="7275007"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Imagen 9" descr="Imagen en blanco y negro&#10;&#10;Descripción generada automáticamente con confianza baja">
            <a:extLst>
              <a:ext uri="{FF2B5EF4-FFF2-40B4-BE49-F238E27FC236}">
                <a16:creationId xmlns:a16="http://schemas.microsoft.com/office/drawing/2014/main" id="{1AEC8D6E-B7FA-7B43-6740-C756FAA54059}"/>
              </a:ext>
            </a:extLst>
          </p:cNvPr>
          <p:cNvPicPr>
            <a:picLocks noChangeAspect="1"/>
          </p:cNvPicPr>
          <p:nvPr/>
        </p:nvPicPr>
        <p:blipFill rotWithShape="1">
          <a:blip r:embed="rId4"/>
          <a:srcRect t="19192" b="17802"/>
          <a:stretch/>
        </p:blipFill>
        <p:spPr>
          <a:xfrm>
            <a:off x="279421" y="1702080"/>
            <a:ext cx="2321854" cy="2076099"/>
          </a:xfrm>
          <a:prstGeom prst="rect">
            <a:avLst/>
          </a:prstGeom>
        </p:spPr>
      </p:pic>
    </p:spTree>
    <p:extLst>
      <p:ext uri="{BB962C8B-B14F-4D97-AF65-F5344CB8AC3E}">
        <p14:creationId xmlns:p14="http://schemas.microsoft.com/office/powerpoint/2010/main" val="1778380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1171"/>
            <a:ext cx="693528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664064" y="331171"/>
            <a:ext cx="6416234" cy="830997"/>
          </a:xfrm>
          <a:prstGeom prst="rect">
            <a:avLst/>
          </a:prstGeom>
          <a:noFill/>
        </p:spPr>
        <p:txBody>
          <a:bodyPr wrap="square" rtlCol="0">
            <a:spAutoFit/>
          </a:bodyPr>
          <a:lstStyle/>
          <a:p>
            <a:pPr algn="ctr"/>
            <a:r>
              <a:rPr lang="es-ES" sz="2400" b="1" dirty="0">
                <a:solidFill>
                  <a:schemeClr val="bg1"/>
                </a:solidFill>
              </a:rPr>
              <a:t>Incentivos existentes para los medicamentos huérfanos</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404540" y="1225689"/>
            <a:ext cx="7581348" cy="4247317"/>
          </a:xfrm>
          <a:prstGeom prst="rect">
            <a:avLst/>
          </a:prstGeom>
          <a:noFill/>
        </p:spPr>
        <p:txBody>
          <a:bodyPr wrap="square" rtlCol="0">
            <a:spAutoFit/>
          </a:bodyPr>
          <a:lstStyle/>
          <a:p>
            <a:pPr marL="271463" indent="-271463">
              <a:spcBef>
                <a:spcPts val="0"/>
              </a:spcBef>
              <a:buClr>
                <a:srgbClr val="44AFCF"/>
              </a:buClr>
              <a:buFont typeface="Arial" panose="020B0604020202020204" pitchFamily="34" charset="0"/>
              <a:buChar char="•"/>
            </a:pPr>
            <a:r>
              <a:rPr lang="es-ES" b="1" dirty="0">
                <a:solidFill>
                  <a:srgbClr val="44AFCF"/>
                </a:solidFill>
                <a:ea typeface="Verdana" panose="020B0604030504040204" pitchFamily="34" charset="0"/>
                <a:cs typeface="Times New Roman" panose="02020603050405020304" pitchFamily="18" charset="0"/>
              </a:rPr>
              <a:t>Exclusividad comercial de diez años</a:t>
            </a:r>
            <a:r>
              <a:rPr lang="es-ES" dirty="0">
                <a:ea typeface="Verdana" panose="020B0604030504040204" pitchFamily="34" charset="0"/>
                <a:cs typeface="Times New Roman" panose="02020603050405020304" pitchFamily="18" charset="0"/>
              </a:rPr>
              <a:t>. </a:t>
            </a:r>
          </a:p>
          <a:p>
            <a:pPr marL="271463">
              <a:spcBef>
                <a:spcPts val="0"/>
              </a:spcBef>
              <a:buClr>
                <a:srgbClr val="44AFCF"/>
              </a:buClr>
            </a:pPr>
            <a:endParaRPr lang="es-ES" dirty="0">
              <a:ea typeface="Verdana" panose="020B0604030504040204" pitchFamily="34" charset="0"/>
              <a:cs typeface="Times New Roman" panose="02020603050405020304" pitchFamily="18" charset="0"/>
            </a:endParaRPr>
          </a:p>
          <a:p>
            <a:pPr marL="271463">
              <a:spcBef>
                <a:spcPts val="0"/>
              </a:spcBef>
              <a:buClr>
                <a:srgbClr val="44AFCF"/>
              </a:buClr>
            </a:pPr>
            <a:r>
              <a:rPr lang="es-ES" dirty="0">
                <a:ea typeface="Verdana" panose="020B0604030504040204" pitchFamily="34" charset="0"/>
                <a:cs typeface="Times New Roman" panose="02020603050405020304" pitchFamily="18" charset="0"/>
              </a:rPr>
              <a:t>Concesión de 10 años de exclusividad (</a:t>
            </a:r>
            <a:r>
              <a:rPr lang="es-ES" u="sng" dirty="0">
                <a:ea typeface="Verdana" panose="020B0604030504040204" pitchFamily="34" charset="0"/>
                <a:cs typeface="Times New Roman" panose="02020603050405020304" pitchFamily="18" charset="0"/>
              </a:rPr>
              <a:t>12 si se autoriza su uso pediátrico</a:t>
            </a:r>
            <a:r>
              <a:rPr lang="es-ES" dirty="0">
                <a:ea typeface="Verdana" panose="020B0604030504040204" pitchFamily="34" charset="0"/>
                <a:cs typeface="Times New Roman" panose="02020603050405020304" pitchFamily="18" charset="0"/>
              </a:rPr>
              <a:t>) cuando se obtiene la autorización de comercialización para un medicamento huérfano la UE y los Estados Miembros:</a:t>
            </a:r>
          </a:p>
          <a:p>
            <a:pPr marL="342900" indent="-34290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712788" lvl="1" indent="-350838">
              <a:buClr>
                <a:srgbClr val="44AFCF"/>
              </a:buClr>
              <a:buFont typeface="Courier New" panose="02070309020205020404" pitchFamily="49" charset="0"/>
              <a:buChar char="o"/>
            </a:pPr>
            <a:r>
              <a:rPr lang="es-ES" b="1" dirty="0">
                <a:solidFill>
                  <a:srgbClr val="44AFCF"/>
                </a:solidFill>
                <a:ea typeface="Verdana" panose="020B0604030504040204" pitchFamily="34" charset="0"/>
                <a:cs typeface="Times New Roman" panose="02020603050405020304" pitchFamily="18" charset="0"/>
              </a:rPr>
              <a:t>exclusividad no absoluta</a:t>
            </a:r>
            <a:r>
              <a:rPr lang="es-ES" dirty="0">
                <a:ea typeface="Verdana" panose="020B0604030504040204" pitchFamily="34" charset="0"/>
                <a:cs typeface="Times New Roman" panose="02020603050405020304" pitchFamily="18" charset="0"/>
              </a:rPr>
              <a:t>, sino circunscrita a la indicación terapéutica huérfana y,</a:t>
            </a:r>
          </a:p>
          <a:p>
            <a:pPr marL="712788" lvl="1" indent="-350838">
              <a:buClr>
                <a:srgbClr val="44AFCF"/>
              </a:buClr>
              <a:buFont typeface="Courier New" panose="02070309020205020404" pitchFamily="49" charset="0"/>
              <a:buChar char="o"/>
            </a:pPr>
            <a:endParaRPr lang="es-ES" dirty="0">
              <a:ea typeface="Verdana" panose="020B0604030504040204" pitchFamily="34" charset="0"/>
              <a:cs typeface="Times New Roman" panose="02020603050405020304" pitchFamily="18" charset="0"/>
            </a:endParaRPr>
          </a:p>
          <a:p>
            <a:pPr marL="712788" lvl="1" indent="-350838">
              <a:buClr>
                <a:srgbClr val="44AFCF"/>
              </a:buClr>
              <a:buFont typeface="Courier New" panose="02070309020205020404" pitchFamily="49" charset="0"/>
              <a:buChar char="o"/>
            </a:pPr>
            <a:r>
              <a:rPr lang="es-ES" b="1" dirty="0">
                <a:solidFill>
                  <a:srgbClr val="44AFCF"/>
                </a:solidFill>
                <a:ea typeface="Verdana" panose="020B0604030504040204" pitchFamily="34" charset="0"/>
                <a:cs typeface="Times New Roman" panose="02020603050405020304" pitchFamily="18" charset="0"/>
              </a:rPr>
              <a:t>Revocable</a:t>
            </a:r>
            <a:r>
              <a:rPr lang="es-ES" dirty="0">
                <a:ea typeface="Verdana" panose="020B0604030504040204" pitchFamily="34" charset="0"/>
                <a:cs typeface="Times New Roman" panose="02020603050405020304" pitchFamily="18" charset="0"/>
              </a:rPr>
              <a:t>, al finalizar el 5 año puede ser reducida a 6 años si se demuestra que el medicamento de que se trata ha dejado de cumplir los criterios establecidos en el artículo 3, entre otros, si se demuestra, basándose en los datos disponibles, que la rentabilidad es suficiente para no justificar el mantenimiento de la exclusividad comercial, y</a:t>
            </a:r>
          </a:p>
          <a:p>
            <a:pPr marL="712788" lvl="1" indent="-350838">
              <a:buClr>
                <a:srgbClr val="44AFCF"/>
              </a:buClr>
              <a:buFont typeface="Courier New" panose="02070309020205020404" pitchFamily="49" charset="0"/>
              <a:buChar char="o"/>
            </a:pPr>
            <a:endParaRPr lang="es-ES" dirty="0">
              <a:ea typeface="Verdana" panose="020B060403050404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4" name="CuadroTexto 3">
            <a:extLst>
              <a:ext uri="{FF2B5EF4-FFF2-40B4-BE49-F238E27FC236}">
                <a16:creationId xmlns:a16="http://schemas.microsoft.com/office/drawing/2014/main" id="{B0BC9CA9-9858-647E-4294-CE26119A68D7}"/>
              </a:ext>
            </a:extLst>
          </p:cNvPr>
          <p:cNvSpPr txBox="1"/>
          <p:nvPr/>
        </p:nvSpPr>
        <p:spPr>
          <a:xfrm>
            <a:off x="7248190" y="5314661"/>
            <a:ext cx="720412" cy="317650"/>
          </a:xfrm>
          <a:prstGeom prst="rect">
            <a:avLst/>
          </a:prstGeom>
          <a:noFill/>
        </p:spPr>
        <p:txBody>
          <a:bodyPr wrap="square" rtlCol="0">
            <a:spAutoFit/>
          </a:bodyPr>
          <a:lstStyle/>
          <a:p>
            <a:pPr lvl="0" algn="just">
              <a:spcBef>
                <a:spcPts val="0"/>
              </a:spcBef>
              <a:buClr>
                <a:srgbClr val="44AFCF"/>
              </a:buClr>
            </a:pPr>
            <a:r>
              <a:rPr lang="es-ES" sz="1400" dirty="0">
                <a:ea typeface="Verdana" panose="020B0604030504040204" pitchFamily="34" charset="0"/>
                <a:cs typeface="Times New Roman" panose="02020603050405020304" pitchFamily="18" charset="0"/>
              </a:rPr>
              <a:t>( … )</a:t>
            </a:r>
          </a:p>
        </p:txBody>
      </p:sp>
    </p:spTree>
    <p:extLst>
      <p:ext uri="{BB962C8B-B14F-4D97-AF65-F5344CB8AC3E}">
        <p14:creationId xmlns:p14="http://schemas.microsoft.com/office/powerpoint/2010/main" val="968750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1171"/>
            <a:ext cx="693528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664064" y="331171"/>
            <a:ext cx="6416234" cy="830997"/>
          </a:xfrm>
          <a:prstGeom prst="rect">
            <a:avLst/>
          </a:prstGeom>
          <a:noFill/>
        </p:spPr>
        <p:txBody>
          <a:bodyPr wrap="square" rtlCol="0">
            <a:spAutoFit/>
          </a:bodyPr>
          <a:lstStyle/>
          <a:p>
            <a:pPr algn="ctr"/>
            <a:r>
              <a:rPr lang="es-ES" sz="2400" b="1" dirty="0">
                <a:solidFill>
                  <a:schemeClr val="bg1"/>
                </a:solidFill>
              </a:rPr>
              <a:t>Incentivos existentes para los medicamentos huérfanos</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404540" y="1265882"/>
            <a:ext cx="7581348" cy="3970318"/>
          </a:xfrm>
          <a:prstGeom prst="rect">
            <a:avLst/>
          </a:prstGeom>
          <a:noFill/>
        </p:spPr>
        <p:txBody>
          <a:bodyPr wrap="square" rtlCol="0">
            <a:spAutoFit/>
          </a:bodyPr>
          <a:lstStyle/>
          <a:p>
            <a:pPr marL="712788" marR="0" lvl="1" indent="-350838" algn="l"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Condicionada</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porque un medicamento similar podrá obtener una autorización previa a la comercialización para la misma indicación terapéutica si el segundo solicitante puede demostrar, en su solicitud, que el segundo medicamento, aunque similar al medicamento huérfano ya autorizado, es más seguro, más eficaz o clínicamente superior en otros aspectos.</a:t>
            </a:r>
          </a:p>
          <a:p>
            <a:pPr marL="342900" indent="-34290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342900" indent="-342900">
              <a:spcBef>
                <a:spcPts val="0"/>
              </a:spcBef>
              <a:buClr>
                <a:srgbClr val="44AFCF"/>
              </a:buClr>
              <a:buFont typeface="Arial" panose="020B0604020202020204" pitchFamily="34" charset="0"/>
              <a:buChar char="•"/>
            </a:pPr>
            <a:r>
              <a:rPr lang="es-ES" b="1" dirty="0">
                <a:solidFill>
                  <a:srgbClr val="44AFCF"/>
                </a:solidFill>
                <a:ea typeface="Verdana" panose="020B0604030504040204" pitchFamily="34" charset="0"/>
                <a:cs typeface="Times New Roman" panose="02020603050405020304" pitchFamily="18" charset="0"/>
              </a:rPr>
              <a:t>Incentivo en la asistencia en la elaboración de protocolos</a:t>
            </a:r>
            <a:r>
              <a:rPr lang="es-ES" dirty="0">
                <a:solidFill>
                  <a:srgbClr val="44AFCF"/>
                </a:solidFill>
                <a:ea typeface="Verdana" panose="020B0604030504040204" pitchFamily="34" charset="0"/>
                <a:cs typeface="Times New Roman" panose="02020603050405020304" pitchFamily="18" charset="0"/>
              </a:rPr>
              <a:t>: </a:t>
            </a:r>
          </a:p>
          <a:p>
            <a:pPr marL="361950">
              <a:spcBef>
                <a:spcPts val="0"/>
              </a:spcBef>
              <a:buClr>
                <a:srgbClr val="44AFCF"/>
              </a:buClr>
            </a:pPr>
            <a:endParaRPr lang="es-ES" dirty="0">
              <a:ea typeface="Verdana" panose="020B0604030504040204" pitchFamily="34" charset="0"/>
              <a:cs typeface="Times New Roman" panose="02020603050405020304" pitchFamily="18" charset="0"/>
            </a:endParaRPr>
          </a:p>
          <a:p>
            <a:pPr marL="361950">
              <a:spcBef>
                <a:spcPts val="0"/>
              </a:spcBef>
              <a:buClr>
                <a:srgbClr val="44AFCF"/>
              </a:buClr>
            </a:pPr>
            <a:r>
              <a:rPr lang="es-ES" dirty="0">
                <a:ea typeface="Verdana" panose="020B0604030504040204" pitchFamily="34" charset="0"/>
                <a:cs typeface="Times New Roman" panose="02020603050405020304" pitchFamily="18" charset="0"/>
              </a:rPr>
              <a:t>Emisión por la EMA de un dictamen sobre los diversos ensayos y pruebas que deben realizarse por el laboratorio farmacéutico para demostrar la calidad, la seguridad y la eficacia del medicamento.</a:t>
            </a:r>
          </a:p>
          <a:p>
            <a:pPr marL="342900" indent="-34290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342900" indent="-342900">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Otros: </a:t>
            </a:r>
            <a:r>
              <a:rPr lang="es-ES" b="1" dirty="0">
                <a:solidFill>
                  <a:srgbClr val="44AFCF"/>
                </a:solidFill>
                <a:ea typeface="Verdana" panose="020B0604030504040204" pitchFamily="34" charset="0"/>
                <a:cs typeface="Times New Roman" panose="02020603050405020304" pitchFamily="18" charset="0"/>
              </a:rPr>
              <a:t>Reducción y/o exención del pago de tasas</a:t>
            </a:r>
            <a:r>
              <a:rPr lang="es-ES" dirty="0">
                <a:ea typeface="Verdana" panose="020B0604030504040204" pitchFamily="34" charset="0"/>
                <a:cs typeface="Times New Roman" panose="02020603050405020304" pitchFamily="18" charset="0"/>
              </a:rPr>
              <a:t>.</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Tree>
    <p:extLst>
      <p:ext uri="{BB962C8B-B14F-4D97-AF65-F5344CB8AC3E}">
        <p14:creationId xmlns:p14="http://schemas.microsoft.com/office/powerpoint/2010/main" val="40013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402610"/>
            <a:ext cx="693528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664064" y="428606"/>
            <a:ext cx="641623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Fundamentos para incentivar los medicamentos pediátricos</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404540" y="1551231"/>
            <a:ext cx="7436177" cy="4524315"/>
          </a:xfrm>
          <a:prstGeom prst="rect">
            <a:avLst/>
          </a:prstGeom>
          <a:noFill/>
        </p:spPr>
        <p:txBody>
          <a:bodyPr wrap="square" rtlCol="0">
            <a:spAutoFit/>
          </a:bodyPr>
          <a:lstStyle/>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lang="es-ES" b="1" dirty="0">
                <a:solidFill>
                  <a:srgbClr val="44AFCF"/>
                </a:solidFill>
                <a:latin typeface="Calibri" panose="020F0502020204030204"/>
                <a:ea typeface="Verdana" panose="020B0604030504040204" pitchFamily="34" charset="0"/>
                <a:cs typeface="Times New Roman" panose="02020603050405020304" pitchFamily="18" charset="0"/>
              </a:rPr>
              <a:t>E</a:t>
            </a:r>
            <a:r>
              <a:rPr kumimoji="0" lang="es-ES" sz="1800" b="1" i="0" u="none" strike="noStrike" kern="1200" cap="none" spc="0" normalizeH="0" baseline="0" noProof="0" dirty="0" err="1">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stimular</a:t>
            </a: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 y habilitar la investigación de alta calidad </a:t>
            </a:r>
            <a:r>
              <a:rPr kumimoji="0" lang="es-ES" sz="1800" b="0" i="0" u="none" strike="noStrike" kern="1200" cap="none" spc="0" normalizeH="0" baseline="0" noProof="0" dirty="0">
                <a:ln>
                  <a:noFill/>
                </a:ln>
                <a:effectLst/>
                <a:uLnTx/>
                <a:uFillTx/>
                <a:latin typeface="Calibri" panose="020F0502020204030204"/>
                <a:ea typeface="Verdana" panose="020B0604030504040204" pitchFamily="34" charset="0"/>
                <a:cs typeface="Times New Roman" panose="02020603050405020304" pitchFamily="18" charset="0"/>
              </a:rPr>
              <a:t>para el desarrollo de medicamentos para niños;</a:t>
            </a: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b="0" i="0" u="none" strike="noStrike" kern="1200" cap="none" spc="0" normalizeH="0" baseline="0" noProof="0" dirty="0">
              <a:ln>
                <a:noFill/>
              </a:ln>
              <a:effectLst/>
              <a:uLnTx/>
              <a:uFillTx/>
              <a:latin typeface="Calibri" panose="020F0502020204030204"/>
              <a:ea typeface="Verdana" panose="020B0604030504040204" pitchFamily="34" charset="0"/>
              <a:cs typeface="Times New Roman" panose="02020603050405020304" pitchFamily="18" charset="0"/>
            </a:endParaRP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lang="es-ES" dirty="0">
                <a:latin typeface="Calibri" panose="020F0502020204030204"/>
                <a:ea typeface="Verdana" panose="020B0604030504040204" pitchFamily="34" charset="0"/>
                <a:cs typeface="Times New Roman" panose="02020603050405020304" pitchFamily="18" charset="0"/>
              </a:rPr>
              <a:t>A</a:t>
            </a:r>
            <a:r>
              <a:rPr kumimoji="0" lang="es-ES" sz="1800" b="0" i="0" u="none" strike="noStrike" kern="1200" cap="none" spc="0" normalizeH="0" baseline="0" noProof="0" dirty="0" err="1">
                <a:ln>
                  <a:noFill/>
                </a:ln>
                <a:effectLst/>
                <a:uLnTx/>
                <a:uFillTx/>
                <a:latin typeface="Calibri" panose="020F0502020204030204"/>
                <a:ea typeface="Verdana" panose="020B0604030504040204" pitchFamily="34" charset="0"/>
                <a:cs typeface="Times New Roman" panose="02020603050405020304" pitchFamily="18" charset="0"/>
              </a:rPr>
              <a:t>segurar</a:t>
            </a:r>
            <a:r>
              <a:rPr kumimoji="0" lang="es-ES" sz="1800" b="0" i="0" u="none" strike="noStrike" kern="1200" cap="none" spc="0" normalizeH="0" baseline="0" noProof="0" dirty="0">
                <a:ln>
                  <a:noFill/>
                </a:ln>
                <a:effectLst/>
                <a:uLnTx/>
                <a:uFillTx/>
                <a:latin typeface="Calibri" panose="020F0502020204030204"/>
                <a:ea typeface="Verdana" panose="020B0604030504040204" pitchFamily="34" charset="0"/>
                <a:cs typeface="Times New Roman" panose="02020603050405020304" pitchFamily="18" charset="0"/>
              </a:rPr>
              <a:t> en el tiempo que la mayoría de las </a:t>
            </a: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medicinas administradas a niños </a:t>
            </a:r>
            <a:r>
              <a:rPr kumimoji="0" lang="es-ES" sz="1800" b="0" i="0" u="none" strike="noStrike" kern="1200" cap="none" spc="0" normalizeH="0" baseline="0" noProof="0" dirty="0">
                <a:ln>
                  <a:noFill/>
                </a:ln>
                <a:effectLst/>
                <a:uLnTx/>
                <a:uFillTx/>
                <a:latin typeface="Calibri" panose="020F0502020204030204"/>
                <a:ea typeface="Verdana" panose="020B0604030504040204" pitchFamily="34" charset="0"/>
                <a:cs typeface="Times New Roman" panose="02020603050405020304" pitchFamily="18" charset="0"/>
              </a:rPr>
              <a:t>están </a:t>
            </a: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específicamente autorizadas para ese uso </a:t>
            </a:r>
            <a:r>
              <a:rPr kumimoji="0" lang="es-ES" sz="1800" b="0" i="0" u="none" strike="noStrike" kern="1200" cap="none" spc="0" normalizeH="0" baseline="0" noProof="0" dirty="0">
                <a:ln>
                  <a:noFill/>
                </a:ln>
                <a:effectLst/>
                <a:uLnTx/>
                <a:uFillTx/>
                <a:latin typeface="Calibri" panose="020F0502020204030204"/>
                <a:ea typeface="Verdana" panose="020B0604030504040204" pitchFamily="34" charset="0"/>
                <a:cs typeface="Times New Roman" panose="02020603050405020304" pitchFamily="18" charset="0"/>
              </a:rPr>
              <a:t>con formas y formulaciones adaptadas a la edad, e</a:t>
            </a: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b="0" i="0" u="none" strike="noStrike" kern="1200" cap="none" spc="0" normalizeH="0" baseline="0" noProof="0" dirty="0">
              <a:ln>
                <a:noFill/>
              </a:ln>
              <a:effectLst/>
              <a:uLnTx/>
              <a:uFillTx/>
              <a:latin typeface="Calibri" panose="020F0502020204030204"/>
              <a:ea typeface="Verdana" panose="020B0604030504040204" pitchFamily="34" charset="0"/>
              <a:cs typeface="Times New Roman" panose="02020603050405020304" pitchFamily="18" charset="0"/>
            </a:endParaRP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lang="es-ES" b="1" dirty="0">
                <a:solidFill>
                  <a:srgbClr val="44AFCF"/>
                </a:solidFill>
                <a:latin typeface="Calibri" panose="020F0502020204030204"/>
                <a:ea typeface="Verdana" panose="020B0604030504040204" pitchFamily="34" charset="0"/>
                <a:cs typeface="Times New Roman" panose="02020603050405020304" pitchFamily="18" charset="0"/>
              </a:rPr>
              <a:t>I</a:t>
            </a:r>
            <a:r>
              <a:rPr kumimoji="0" lang="es-ES" sz="1800" b="1" i="0" u="none" strike="noStrike" kern="1200" cap="none" spc="0" normalizeH="0" baseline="0" noProof="0" dirty="0" err="1">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ncrementar</a:t>
            </a: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 la disponibilidad de información de alta calidad </a:t>
            </a:r>
            <a:r>
              <a:rPr kumimoji="0" lang="es-ES" sz="1800" b="0" i="0" u="none" strike="noStrike" kern="1200" cap="none" spc="0" normalizeH="0" baseline="0" noProof="0" dirty="0">
                <a:ln>
                  <a:noFill/>
                </a:ln>
                <a:effectLst/>
                <a:uLnTx/>
                <a:uFillTx/>
                <a:latin typeface="Calibri" panose="020F0502020204030204"/>
                <a:ea typeface="Verdana" panose="020B0604030504040204" pitchFamily="34" charset="0"/>
                <a:cs typeface="Times New Roman" panose="02020603050405020304" pitchFamily="18" charset="0"/>
              </a:rPr>
              <a:t>sobre medicamentos para niños. </a:t>
            </a: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b="0" i="0" u="none" strike="noStrike" kern="1200" cap="none" spc="0" normalizeH="0" baseline="0" noProof="0" dirty="0">
              <a:ln>
                <a:noFill/>
              </a:ln>
              <a:effectLst/>
              <a:uLnTx/>
              <a:uFillTx/>
              <a:latin typeface="Calibri" panose="020F0502020204030204"/>
              <a:ea typeface="Verdana" panose="020B0604030504040204" pitchFamily="34" charset="0"/>
              <a:cs typeface="Times New Roman" panose="02020603050405020304" pitchFamily="18" charset="0"/>
            </a:endParaRP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kumimoji="0" lang="es-ES" sz="1800" b="0" i="0" u="none" strike="noStrike" kern="1200" cap="none" spc="0" normalizeH="0" baseline="0" noProof="0" dirty="0">
                <a:ln>
                  <a:noFill/>
                </a:ln>
                <a:effectLst/>
                <a:uLnTx/>
                <a:uFillTx/>
                <a:latin typeface="Calibri" panose="020F0502020204030204"/>
                <a:ea typeface="Verdana" panose="020B0604030504040204" pitchFamily="34" charset="0"/>
                <a:cs typeface="Times New Roman" panose="02020603050405020304" pitchFamily="18" charset="0"/>
              </a:rPr>
              <a:t>El incentivo solo depende de la ejecución por el laboratorio farmacéutico del </a:t>
            </a: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Plan de Investigación Pediátrica </a:t>
            </a:r>
            <a:r>
              <a:rPr kumimoji="0" lang="es-ES" sz="1800" b="0" i="0" u="none" strike="noStrike" kern="1200" cap="none" spc="0" normalizeH="0" baseline="0" noProof="0" dirty="0">
                <a:ln>
                  <a:noFill/>
                </a:ln>
                <a:effectLst/>
                <a:uLnTx/>
                <a:uFillTx/>
                <a:latin typeface="Calibri" panose="020F0502020204030204"/>
                <a:ea typeface="Verdana" panose="020B0604030504040204" pitchFamily="34" charset="0"/>
                <a:cs typeface="Times New Roman" panose="02020603050405020304" pitchFamily="18" charset="0"/>
              </a:rPr>
              <a:t>(PIP)  y de la </a:t>
            </a: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inclusión de sus resultados en la Ficha </a:t>
            </a:r>
            <a:r>
              <a:rPr lang="es-ES" b="1" dirty="0">
                <a:solidFill>
                  <a:srgbClr val="44AFCF"/>
                </a:solidFill>
                <a:latin typeface="Calibri" panose="020F0502020204030204"/>
                <a:ea typeface="Verdana" panose="020B0604030504040204" pitchFamily="34" charset="0"/>
                <a:cs typeface="Times New Roman" panose="02020603050405020304" pitchFamily="18" charset="0"/>
              </a:rPr>
              <a:t>T</a:t>
            </a:r>
            <a:r>
              <a:rPr kumimoji="0" lang="es-ES" sz="1800" b="1" i="0" u="none" strike="noStrike" kern="1200" cap="none" spc="0" normalizeH="0" baseline="0" noProof="0" dirty="0" err="1">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écnica</a:t>
            </a:r>
            <a:r>
              <a:rPr kumimoji="0" lang="es-ES" sz="1800" b="0" i="0" u="none" strike="noStrike" kern="1200" cap="none" spc="0" normalizeH="0" baseline="0" noProof="0" dirty="0">
                <a:ln>
                  <a:noFill/>
                </a:ln>
                <a:effectLst/>
                <a:uLnTx/>
                <a:uFillTx/>
                <a:latin typeface="Calibri" panose="020F0502020204030204"/>
                <a:ea typeface="Verdana" panose="020B0604030504040204" pitchFamily="34" charset="0"/>
                <a:cs typeface="Times New Roman" panose="02020603050405020304" pitchFamily="18" charset="0"/>
              </a:rPr>
              <a:t> y, en su caso, en el </a:t>
            </a: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Prospecto</a:t>
            </a:r>
            <a:r>
              <a:rPr kumimoji="0" lang="es-ES" sz="1800" b="0" i="0" u="none" strike="noStrike" kern="1200" cap="none" spc="0" normalizeH="0" baseline="0" noProof="0" dirty="0">
                <a:ln>
                  <a:noFill/>
                </a:ln>
                <a:effectLst/>
                <a:uLnTx/>
                <a:uFillTx/>
                <a:latin typeface="Calibri" panose="020F0502020204030204"/>
                <a:ea typeface="Verdana" panose="020B0604030504040204" pitchFamily="34" charset="0"/>
                <a:cs typeface="Times New Roman" panose="02020603050405020304" pitchFamily="18" charset="0"/>
              </a:rPr>
              <a:t> del medicamento, y no de la obtención por el laboratorio de una autorización de comercialización para uso pediátrico.</a:t>
            </a:r>
          </a:p>
          <a:p>
            <a:pPr marL="342900" marR="0" lvl="0" indent="-342900" algn="just" defTabSz="914400" rtl="0" eaLnBrk="1" fontAlgn="auto" latinLnBrk="0" hangingPunct="1">
              <a:lnSpc>
                <a:spcPct val="100000"/>
              </a:lnSpc>
              <a:spcBef>
                <a:spcPts val="0"/>
              </a:spcBef>
              <a:spcAft>
                <a:spcPts val="0"/>
              </a:spcAft>
              <a:buClr>
                <a:srgbClr val="44AFCF"/>
              </a:buClr>
              <a:buSzTx/>
              <a:buFont typeface="+mj-lt"/>
              <a:buAutoNum type="arabicParenR"/>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Tree>
    <p:extLst>
      <p:ext uri="{BB962C8B-B14F-4D97-AF65-F5344CB8AC3E}">
        <p14:creationId xmlns:p14="http://schemas.microsoft.com/office/powerpoint/2010/main" val="4009130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1171"/>
            <a:ext cx="693528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664064" y="331171"/>
            <a:ext cx="641623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Incentivos existentes para los medicamentos pediátricos</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404540" y="1225689"/>
            <a:ext cx="7443223" cy="452431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lang="es-ES" b="1" dirty="0">
                <a:solidFill>
                  <a:srgbClr val="44AFCF"/>
                </a:solidFill>
                <a:latin typeface="Calibri" panose="020F0502020204030204"/>
                <a:ea typeface="Verdana" panose="020B0604030504040204" pitchFamily="34" charset="0"/>
                <a:cs typeface="Times New Roman" panose="02020603050405020304" pitchFamily="18" charset="0"/>
              </a:rPr>
              <a:t>P</a:t>
            </a:r>
            <a:r>
              <a:rPr kumimoji="0" lang="es-ES" sz="1800" b="1" i="0" u="none" strike="noStrike" kern="1200" cap="none" spc="0" normalizeH="0" baseline="0" noProof="0" dirty="0" err="1">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rórroga</a:t>
            </a: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 pediátrica</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propiedad intelectual protectora del medicamento y se recoge en el </a:t>
            </a:r>
            <a:r>
              <a:rPr kumimoji="0" lang="es-ES" sz="1800" b="1"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Artículo 36.1 del Reglamento (CE) </a:t>
            </a:r>
            <a:r>
              <a:rPr kumimoji="0" lang="es-ES" sz="1800" b="1" i="0"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nº</a:t>
            </a:r>
            <a:r>
              <a:rPr kumimoji="0" lang="es-ES" sz="1800" b="1"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1901/2006 del Parlamento Europeo y del Consejo de 12 de diciembre de 2006 </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sobre Medicamentos para </a:t>
            </a:r>
            <a:r>
              <a:rPr lang="es-ES" dirty="0">
                <a:solidFill>
                  <a:prstClr val="black"/>
                </a:solidFill>
                <a:latin typeface="Calibri" panose="020F0502020204030204"/>
                <a:ea typeface="Verdana" panose="020B0604030504040204" pitchFamily="34" charset="0"/>
                <a:cs typeface="Times New Roman" panose="02020603050405020304" pitchFamily="18" charset="0"/>
              </a:rPr>
              <a:t>U</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so </a:t>
            </a:r>
            <a:r>
              <a:rPr lang="es-ES" dirty="0">
                <a:solidFill>
                  <a:prstClr val="black"/>
                </a:solidFill>
                <a:latin typeface="Calibri" panose="020F0502020204030204"/>
                <a:ea typeface="Verdana" panose="020B0604030504040204" pitchFamily="34" charset="0"/>
                <a:cs typeface="Times New Roman" panose="02020603050405020304" pitchFamily="18" charset="0"/>
              </a:rPr>
              <a:t>P</a:t>
            </a:r>
            <a:r>
              <a:rPr kumimoji="0" lang="es-ES" sz="1800" b="0" i="0"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ediátrico</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a:t>
            </a:r>
          </a:p>
          <a:p>
            <a:pPr marR="0" lvl="0" algn="l" defTabSz="914400" rtl="0" eaLnBrk="1" fontAlgn="auto" latinLnBrk="0" hangingPunct="1">
              <a:lnSpc>
                <a:spcPct val="100000"/>
              </a:lnSpc>
              <a:spcBef>
                <a:spcPts val="0"/>
              </a:spcBef>
              <a:spcAft>
                <a:spcPts val="0"/>
              </a:spcAft>
              <a:buClr>
                <a:srgbClr val="44AFCF"/>
              </a:buClr>
              <a:buSzTx/>
              <a:tabLst/>
              <a:defRPr/>
            </a:pPr>
            <a:endParaRPr lang="es-ES" dirty="0">
              <a:solidFill>
                <a:prstClr val="black"/>
              </a:solidFill>
              <a:latin typeface="Calibri" panose="020F0502020204030204"/>
              <a:ea typeface="Verdana" panose="020B0604030504040204" pitchFamily="34" charset="0"/>
              <a:cs typeface="Times New Roman" panose="02020603050405020304" pitchFamily="18" charset="0"/>
            </a:endParaRPr>
          </a:p>
          <a:p>
            <a:pPr marL="361950" marR="0" lvl="0" algn="l" defTabSz="914400" rtl="0" eaLnBrk="1" fontAlgn="auto" latinLnBrk="0" hangingPunct="1">
              <a:lnSpc>
                <a:spcPct val="100000"/>
              </a:lnSpc>
              <a:spcBef>
                <a:spcPts val="0"/>
              </a:spcBef>
              <a:spcAft>
                <a:spcPts val="0"/>
              </a:spcAft>
              <a:buClr>
                <a:srgbClr val="44AFCF"/>
              </a:buClr>
              <a:buSzTx/>
              <a:tabLst/>
              <a:defRPr/>
            </a:pPr>
            <a:r>
              <a:rPr lang="es-ES" dirty="0">
                <a:solidFill>
                  <a:prstClr val="black"/>
                </a:solidFill>
                <a:latin typeface="Calibri" panose="020F0502020204030204"/>
                <a:ea typeface="Verdana" panose="020B0604030504040204" pitchFamily="34" charset="0"/>
                <a:cs typeface="Times New Roman" panose="02020603050405020304" pitchFamily="18" charset="0"/>
              </a:rPr>
              <a:t>S</a:t>
            </a:r>
            <a:r>
              <a:rPr kumimoji="0" lang="es-ES" sz="1800" b="0" i="0"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upone</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a:t>
            </a: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extender por un plazo de seis meses </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la duración ordinaria del Certificado </a:t>
            </a:r>
            <a:r>
              <a:rPr lang="es-ES" dirty="0">
                <a:solidFill>
                  <a:prstClr val="black"/>
                </a:solidFill>
                <a:latin typeface="Calibri" panose="020F0502020204030204"/>
                <a:ea typeface="Verdana" panose="020B0604030504040204" pitchFamily="34" charset="0"/>
                <a:cs typeface="Times New Roman" panose="02020603050405020304" pitchFamily="18" charset="0"/>
              </a:rPr>
              <a:t>C</a:t>
            </a:r>
            <a:r>
              <a:rPr kumimoji="0" lang="es-ES" sz="1800" b="0" i="0"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omplementario</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de Protección </a:t>
            </a:r>
            <a:r>
              <a:rPr kumimoji="0" lang="es-ES" sz="1800" b="1"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(CCP) </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derivada del Reglamento (CE) </a:t>
            </a:r>
            <a:r>
              <a:rPr kumimoji="0" lang="es-ES" sz="1800" b="0" i="0"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nº</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469/2009 del Parlamento Europeo y del Consejo de 6 de mayo de 2009.</a:t>
            </a:r>
          </a:p>
          <a:p>
            <a:pPr marL="342900" marR="0" lvl="0" indent="-342900"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kumimoji="0" lang="es-ES" sz="1800" b="1" i="0" u="sng"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IMPORTANTE</a:t>
            </a:r>
            <a:r>
              <a:rPr kumimoji="0" lang="es-ES" sz="1800" b="0"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A diferencia de la exclusividad comercial de los medicamentos huérfanos que, como ya dijimos, sólo alcanza a la indicación terapéutica declarada huérfana, este primer incentivo previsto para los medicamentos pediátricos </a:t>
            </a: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se aplica al medicamento y no a una indicación terapéutica concreta</a:t>
            </a:r>
            <a:r>
              <a:rPr kumimoji="0" lang="es-ES" sz="1800" b="0"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a:t>
            </a:r>
          </a:p>
          <a:p>
            <a:pPr marL="342900" marR="0" lvl="0" indent="-342900"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4" name="CuadroTexto 3">
            <a:extLst>
              <a:ext uri="{FF2B5EF4-FFF2-40B4-BE49-F238E27FC236}">
                <a16:creationId xmlns:a16="http://schemas.microsoft.com/office/drawing/2014/main" id="{C7AA3E52-6989-D0FB-D1AA-D5881B0839FF}"/>
              </a:ext>
            </a:extLst>
          </p:cNvPr>
          <p:cNvSpPr txBox="1"/>
          <p:nvPr/>
        </p:nvSpPr>
        <p:spPr>
          <a:xfrm>
            <a:off x="7179127" y="5654700"/>
            <a:ext cx="720412" cy="317650"/>
          </a:xfrm>
          <a:prstGeom prst="rect">
            <a:avLst/>
          </a:prstGeom>
          <a:noFill/>
        </p:spPr>
        <p:txBody>
          <a:bodyPr wrap="square" rtlCol="0">
            <a:spAutoFit/>
          </a:bodyPr>
          <a:lstStyle/>
          <a:p>
            <a:pPr lvl="0" algn="just">
              <a:spcBef>
                <a:spcPts val="0"/>
              </a:spcBef>
              <a:buClr>
                <a:srgbClr val="44AFCF"/>
              </a:buClr>
            </a:pPr>
            <a:r>
              <a:rPr lang="es-ES" sz="1400" dirty="0">
                <a:ea typeface="Verdana" panose="020B0604030504040204" pitchFamily="34" charset="0"/>
                <a:cs typeface="Times New Roman" panose="02020603050405020304" pitchFamily="18" charset="0"/>
              </a:rPr>
              <a:t>( … )</a:t>
            </a:r>
          </a:p>
        </p:txBody>
      </p:sp>
      <p:sp>
        <p:nvSpPr>
          <p:cNvPr id="6" name="Rectángulo 5">
            <a:extLst>
              <a:ext uri="{FF2B5EF4-FFF2-40B4-BE49-F238E27FC236}">
                <a16:creationId xmlns:a16="http://schemas.microsoft.com/office/drawing/2014/main" id="{50BEC7D6-BCFD-8C1D-FA3A-870F3C2F7087}"/>
              </a:ext>
            </a:extLst>
          </p:cNvPr>
          <p:cNvSpPr/>
          <p:nvPr/>
        </p:nvSpPr>
        <p:spPr>
          <a:xfrm>
            <a:off x="773723" y="3938954"/>
            <a:ext cx="6903218" cy="1532010"/>
          </a:xfrm>
          <a:prstGeom prst="rect">
            <a:avLst/>
          </a:prstGeom>
          <a:noFill/>
          <a:ln>
            <a:solidFill>
              <a:srgbClr val="44AF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714819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descr="Gráfico, Histograma&#10;&#10;Descripción generada automáticamente">
            <a:extLst>
              <a:ext uri="{FF2B5EF4-FFF2-40B4-BE49-F238E27FC236}">
                <a16:creationId xmlns:a16="http://schemas.microsoft.com/office/drawing/2014/main" id="{8FC6A83D-C930-511C-5C82-8D5FF0EFFCA9}"/>
              </a:ext>
            </a:extLst>
          </p:cNvPr>
          <p:cNvPicPr>
            <a:picLocks noChangeAspect="1"/>
          </p:cNvPicPr>
          <p:nvPr/>
        </p:nvPicPr>
        <p:blipFill rotWithShape="1">
          <a:blip r:embed="rId2"/>
          <a:srcRect t="30036" r="30610" b="15127"/>
          <a:stretch/>
        </p:blipFill>
        <p:spPr>
          <a:xfrm>
            <a:off x="4139921" y="4089103"/>
            <a:ext cx="3398949" cy="2686090"/>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404540" y="331171"/>
            <a:ext cx="693528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664064" y="331171"/>
            <a:ext cx="641623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Incentivos existentes para los medicamentos pediátricos</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404540" y="1225689"/>
            <a:ext cx="7232207" cy="3139321"/>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lang="es-ES" dirty="0">
                <a:solidFill>
                  <a:prstClr val="black"/>
                </a:solidFill>
                <a:latin typeface="Calibri" panose="020F0502020204030204"/>
                <a:ea typeface="Verdana" panose="020B0604030504040204" pitchFamily="34" charset="0"/>
                <a:cs typeface="Times New Roman" panose="02020603050405020304" pitchFamily="18" charset="0"/>
              </a:rPr>
              <a:t>L</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a </a:t>
            </a: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exclusividad comercial de 12 años </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(artículo 37 del Reglamento (CE) </a:t>
            </a:r>
            <a:r>
              <a:rPr kumimoji="0" lang="es-ES" sz="1800" b="0" i="0"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nº</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1901/2006 del Parlamento Europeo y del Consejo de 12 de diciembre de 2006 sobre medicamentos para uso pediátrico).</a:t>
            </a:r>
          </a:p>
          <a:p>
            <a:pPr marL="342900" marR="0" lvl="0" indent="-342900"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lang="es-ES" b="1" dirty="0">
                <a:solidFill>
                  <a:srgbClr val="44AFCF"/>
                </a:solidFill>
                <a:latin typeface="Calibri" panose="020F0502020204030204"/>
                <a:ea typeface="Verdana" panose="020B0604030504040204" pitchFamily="34" charset="0"/>
                <a:cs typeface="Times New Roman" panose="02020603050405020304" pitchFamily="18" charset="0"/>
              </a:rPr>
              <a:t>A</a:t>
            </a:r>
            <a:r>
              <a:rPr kumimoji="0" lang="es-ES" sz="1800" b="1" i="0" u="none" strike="noStrike" kern="1200" cap="none" spc="0" normalizeH="0" baseline="0" noProof="0" dirty="0" err="1">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sesoramiento</a:t>
            </a: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 científico y técnico gratuito de la EMA </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a los laboratorios.</a:t>
            </a:r>
          </a:p>
          <a:p>
            <a:pPr marL="342900" marR="0" lvl="0" indent="-342900"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Recompensa para los medicamentos pediátricos </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(Artículos 39 y 40 del RMP): incentivos ofrecidos por la Comunidad o los Estados miembros para apoyar la investigación, el desarrollo y la disponibilidad de medicamentos de uso pediátrico.</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3"/>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4"/>
          <a:stretch>
            <a:fillRect/>
          </a:stretch>
        </p:blipFill>
        <p:spPr>
          <a:xfrm rot="16200000">
            <a:off x="7539599" y="2169529"/>
            <a:ext cx="5296506" cy="3032249"/>
          </a:xfrm>
          <a:prstGeom prst="rect">
            <a:avLst/>
          </a:prstGeom>
        </p:spPr>
      </p:pic>
    </p:spTree>
    <p:extLst>
      <p:ext uri="{BB962C8B-B14F-4D97-AF65-F5344CB8AC3E}">
        <p14:creationId xmlns:p14="http://schemas.microsoft.com/office/powerpoint/2010/main" val="2473111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1171"/>
            <a:ext cx="693528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664064" y="331171"/>
            <a:ext cx="641623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La reforma de los incentivos para los medicamentos huérfanos y pediátricos</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404541" y="1225689"/>
            <a:ext cx="7362836" cy="3693319"/>
          </a:xfrm>
          <a:prstGeom prst="rect">
            <a:avLst/>
          </a:prstGeom>
          <a:noFill/>
        </p:spPr>
        <p:txBody>
          <a:bodyPr wrap="square" rtlCol="0">
            <a:spAutoFit/>
          </a:bodyPr>
          <a:lstStyle/>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lang="es-ES" dirty="0">
                <a:solidFill>
                  <a:prstClr val="black"/>
                </a:solidFill>
                <a:latin typeface="Calibri" panose="020F0502020204030204"/>
                <a:ea typeface="Verdana" panose="020B0604030504040204" pitchFamily="34" charset="0"/>
                <a:cs typeface="Times New Roman" panose="02020603050405020304" pitchFamily="18" charset="0"/>
              </a:rPr>
              <a:t>En los </a:t>
            </a:r>
            <a:r>
              <a:rPr lang="es-ES" b="1" dirty="0">
                <a:solidFill>
                  <a:srgbClr val="44AFCF"/>
                </a:solidFill>
                <a:latin typeface="Calibri" panose="020F0502020204030204"/>
                <a:ea typeface="Verdana" panose="020B0604030504040204" pitchFamily="34" charset="0"/>
                <a:cs typeface="Times New Roman" panose="02020603050405020304" pitchFamily="18" charset="0"/>
              </a:rPr>
              <a:t>RMH </a:t>
            </a:r>
            <a:r>
              <a:rPr lang="es-ES" dirty="0">
                <a:solidFill>
                  <a:prstClr val="black"/>
                </a:solidFill>
                <a:latin typeface="Calibri" panose="020F0502020204030204"/>
                <a:ea typeface="Verdana" panose="020B0604030504040204" pitchFamily="34" charset="0"/>
                <a:cs typeface="Times New Roman" panose="02020603050405020304" pitchFamily="18" charset="0"/>
              </a:rPr>
              <a:t>y </a:t>
            </a:r>
            <a:r>
              <a:rPr lang="es-ES" b="1" dirty="0">
                <a:solidFill>
                  <a:srgbClr val="44AFCF"/>
                </a:solidFill>
                <a:latin typeface="Calibri" panose="020F0502020204030204"/>
                <a:ea typeface="Verdana" panose="020B0604030504040204" pitchFamily="34" charset="0"/>
                <a:cs typeface="Times New Roman" panose="02020603050405020304" pitchFamily="18" charset="0"/>
              </a:rPr>
              <a:t>RMP</a:t>
            </a:r>
            <a:r>
              <a:rPr lang="es-ES" dirty="0">
                <a:solidFill>
                  <a:prstClr val="black"/>
                </a:solidFill>
                <a:latin typeface="Calibri" panose="020F0502020204030204"/>
                <a:ea typeface="Verdana" panose="020B0604030504040204" pitchFamily="34" charset="0"/>
                <a:cs typeface="Times New Roman" panose="02020603050405020304" pitchFamily="18" charset="0"/>
              </a:rPr>
              <a:t> la Unión Europea estableció un </a:t>
            </a:r>
            <a:r>
              <a:rPr lang="es-ES" b="1" dirty="0">
                <a:solidFill>
                  <a:srgbClr val="44AFCF"/>
                </a:solidFill>
                <a:latin typeface="Calibri" panose="020F0502020204030204"/>
                <a:ea typeface="Verdana" panose="020B0604030504040204" pitchFamily="34" charset="0"/>
                <a:cs typeface="Times New Roman" panose="02020603050405020304" pitchFamily="18" charset="0"/>
              </a:rPr>
              <a:t>proceso de monitorización</a:t>
            </a:r>
            <a:r>
              <a:rPr lang="es-ES" dirty="0">
                <a:solidFill>
                  <a:prstClr val="black"/>
                </a:solidFill>
                <a:latin typeface="Calibri" panose="020F0502020204030204"/>
                <a:ea typeface="Verdana" panose="020B0604030504040204" pitchFamily="34" charset="0"/>
                <a:cs typeface="Times New Roman" panose="02020603050405020304" pitchFamily="18" charset="0"/>
              </a:rPr>
              <a:t> de los efectos producidos por la nueva normativa en la actividad investigadora de la industria farmacéutica en materia de medicamentos huérfanos y pediátricos.</a:t>
            </a:r>
          </a:p>
          <a:p>
            <a:pPr marR="0" lvl="0" algn="l" defTabSz="914400" rtl="0" eaLnBrk="1" fontAlgn="auto" latinLnBrk="0" hangingPunct="1">
              <a:lnSpc>
                <a:spcPct val="100000"/>
              </a:lnSpc>
              <a:spcBef>
                <a:spcPts val="0"/>
              </a:spcBef>
              <a:spcAft>
                <a:spcPts val="0"/>
              </a:spcAft>
              <a:buClr>
                <a:srgbClr val="44AFCF"/>
              </a:buClr>
              <a:buSzTx/>
              <a:tabLst/>
              <a:defRPr/>
            </a:pPr>
            <a:endParaRPr lang="es-ES" dirty="0">
              <a:solidFill>
                <a:prstClr val="black"/>
              </a:solidFill>
              <a:latin typeface="Calibri" panose="020F0502020204030204"/>
              <a:ea typeface="Verdana" panose="020B0604030504040204" pitchFamily="34" charset="0"/>
              <a:cs typeface="Times New Roman" panose="02020603050405020304" pitchFamily="18" charset="0"/>
            </a:endParaRP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lang="es-ES" dirty="0">
                <a:solidFill>
                  <a:prstClr val="black"/>
                </a:solidFill>
                <a:latin typeface="Calibri" panose="020F0502020204030204"/>
                <a:ea typeface="Verdana" panose="020B0604030504040204" pitchFamily="34" charset="0"/>
                <a:cs typeface="Times New Roman" panose="02020603050405020304" pitchFamily="18" charset="0"/>
              </a:rPr>
              <a:t>En el Informe de la UE sobre el estado de los medicamentos pediátricos de 2017 la </a:t>
            </a:r>
            <a:r>
              <a:rPr lang="es-ES" b="1" dirty="0">
                <a:solidFill>
                  <a:srgbClr val="44AFCF"/>
                </a:solidFill>
                <a:latin typeface="Calibri" panose="020F0502020204030204"/>
                <a:ea typeface="Verdana" panose="020B0604030504040204" pitchFamily="34" charset="0"/>
                <a:cs typeface="Times New Roman" panose="02020603050405020304" pitchFamily="18" charset="0"/>
              </a:rPr>
              <a:t>Comisión admitió que el RMP había cambiado la cultura investigadora de la industria</a:t>
            </a:r>
            <a:r>
              <a:rPr lang="es-ES" dirty="0">
                <a:solidFill>
                  <a:prstClr val="black"/>
                </a:solidFill>
                <a:latin typeface="Calibri" panose="020F0502020204030204"/>
                <a:ea typeface="Verdana" panose="020B0604030504040204" pitchFamily="34" charset="0"/>
                <a:cs typeface="Times New Roman" panose="02020603050405020304" pitchFamily="18" charset="0"/>
              </a:rPr>
              <a:t>, pero sólo parcialmente y no para medicamentos de uso pediátrico exclusivo.</a:t>
            </a: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lang="es-ES" dirty="0">
              <a:solidFill>
                <a:prstClr val="black"/>
              </a:solidFill>
              <a:latin typeface="Calibri" panose="020F0502020204030204"/>
              <a:ea typeface="Verdana" panose="020B0604030504040204" pitchFamily="34" charset="0"/>
              <a:cs typeface="Times New Roman" panose="02020603050405020304" pitchFamily="18" charset="0"/>
            </a:endParaRP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lang="es-ES" dirty="0">
                <a:solidFill>
                  <a:prstClr val="black"/>
                </a:solidFill>
                <a:latin typeface="Calibri" panose="020F0502020204030204"/>
                <a:ea typeface="Verdana" panose="020B0604030504040204" pitchFamily="34" charset="0"/>
                <a:cs typeface="Times New Roman" panose="02020603050405020304" pitchFamily="18" charset="0"/>
              </a:rPr>
              <a:t>La Estrategia Farmacéutica para Europa plantea en su página 6 la </a:t>
            </a:r>
            <a:r>
              <a:rPr lang="es-ES" b="1" dirty="0">
                <a:solidFill>
                  <a:srgbClr val="44AFCF"/>
                </a:solidFill>
                <a:latin typeface="Calibri" panose="020F0502020204030204"/>
                <a:ea typeface="Verdana" panose="020B0604030504040204" pitchFamily="34" charset="0"/>
                <a:cs typeface="Times New Roman" panose="02020603050405020304" pitchFamily="18" charset="0"/>
              </a:rPr>
              <a:t>reforma de los incentivos actualmente existentes</a:t>
            </a:r>
            <a:r>
              <a:rPr lang="es-ES" dirty="0">
                <a:solidFill>
                  <a:prstClr val="black"/>
                </a:solidFill>
                <a:latin typeface="Calibri" panose="020F0502020204030204"/>
                <a:ea typeface="Verdana" panose="020B0604030504040204" pitchFamily="34" charset="0"/>
                <a:cs typeface="Times New Roman" panose="02020603050405020304" pitchFamily="18" charset="0"/>
              </a:rPr>
              <a:t> para los medicamentos destinados a tratar necesidades no cubiertas. </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4" name="CuadroTexto 3">
            <a:extLst>
              <a:ext uri="{FF2B5EF4-FFF2-40B4-BE49-F238E27FC236}">
                <a16:creationId xmlns:a16="http://schemas.microsoft.com/office/drawing/2014/main" id="{3E77B118-F338-DE80-2EF3-BC338AA5E85A}"/>
              </a:ext>
            </a:extLst>
          </p:cNvPr>
          <p:cNvSpPr txBox="1"/>
          <p:nvPr/>
        </p:nvSpPr>
        <p:spPr>
          <a:xfrm>
            <a:off x="7138934" y="5314661"/>
            <a:ext cx="720412" cy="317650"/>
          </a:xfrm>
          <a:prstGeom prst="rect">
            <a:avLst/>
          </a:prstGeom>
          <a:noFill/>
        </p:spPr>
        <p:txBody>
          <a:bodyPr wrap="square" rtlCol="0">
            <a:spAutoFit/>
          </a:bodyPr>
          <a:lstStyle/>
          <a:p>
            <a:pPr lvl="0" algn="just">
              <a:spcBef>
                <a:spcPts val="0"/>
              </a:spcBef>
              <a:buClr>
                <a:srgbClr val="44AFCF"/>
              </a:buClr>
            </a:pPr>
            <a:r>
              <a:rPr lang="es-ES" sz="1400" dirty="0">
                <a:ea typeface="Verdana" panose="020B0604030504040204" pitchFamily="34" charset="0"/>
                <a:cs typeface="Times New Roman" panose="02020603050405020304" pitchFamily="18" charset="0"/>
              </a:rPr>
              <a:t>( … )</a:t>
            </a:r>
          </a:p>
        </p:txBody>
      </p:sp>
    </p:spTree>
    <p:extLst>
      <p:ext uri="{BB962C8B-B14F-4D97-AF65-F5344CB8AC3E}">
        <p14:creationId xmlns:p14="http://schemas.microsoft.com/office/powerpoint/2010/main" val="3426536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39" y="206446"/>
            <a:ext cx="693528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664063" y="206446"/>
            <a:ext cx="641623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La reforma de los incentivos para los medicamentos huérfanos y pediátricos</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404540" y="1062336"/>
            <a:ext cx="7503513" cy="4516621"/>
          </a:xfrm>
          <a:prstGeom prst="rect">
            <a:avLst/>
          </a:prstGeom>
          <a:noFill/>
        </p:spPr>
        <p:txBody>
          <a:bodyPr wrap="square" rtlCol="0">
            <a:spAutoFit/>
          </a:bodyPr>
          <a:lstStyle/>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lang="es-ES" b="1" dirty="0">
                <a:solidFill>
                  <a:srgbClr val="44AFCF"/>
                </a:solidFill>
                <a:latin typeface="Calibri" panose="020F0502020204030204"/>
                <a:ea typeface="Verdana" panose="020B0604030504040204" pitchFamily="34" charset="0"/>
                <a:cs typeface="Times New Roman" panose="02020603050405020304" pitchFamily="18" charset="0"/>
              </a:rPr>
              <a:t>Se apuntan las siguientes iniciativas</a:t>
            </a:r>
            <a:r>
              <a:rPr lang="es-ES" dirty="0">
                <a:solidFill>
                  <a:srgbClr val="44AFCF"/>
                </a:solidFill>
                <a:latin typeface="Calibri" panose="020F0502020204030204"/>
                <a:ea typeface="Verdana" panose="020B0604030504040204" pitchFamily="34" charset="0"/>
                <a:cs typeface="Times New Roman" panose="02020603050405020304" pitchFamily="18" charset="0"/>
              </a:rPr>
              <a:t>:</a:t>
            </a: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lang="es-ES" dirty="0">
              <a:solidFill>
                <a:srgbClr val="44AFCF"/>
              </a:solidFill>
              <a:latin typeface="Calibri" panose="020F0502020204030204"/>
              <a:ea typeface="Verdana" panose="020B0604030504040204" pitchFamily="34" charset="0"/>
              <a:cs typeface="Times New Roman" panose="02020603050405020304" pitchFamily="18" charset="0"/>
            </a:endParaRPr>
          </a:p>
          <a:p>
            <a:pPr marL="542925" lvl="1" indent="-271463">
              <a:buClr>
                <a:srgbClr val="44AFCF"/>
              </a:buClr>
              <a:buFont typeface="Courier New" panose="02070309020205020404" pitchFamily="49" charset="0"/>
              <a:buChar char="o"/>
              <a:defRPr/>
            </a:pPr>
            <a:r>
              <a:rPr lang="es-ES" b="1" dirty="0">
                <a:solidFill>
                  <a:prstClr val="black"/>
                </a:solidFill>
                <a:latin typeface="Calibri" panose="020F0502020204030204"/>
                <a:ea typeface="Verdana" panose="020B0604030504040204" pitchFamily="34" charset="0"/>
                <a:cs typeface="Times New Roman" panose="02020603050405020304" pitchFamily="18" charset="0"/>
              </a:rPr>
              <a:t>La revisión de la legislación sobre medicamentos para niños y enfermedades raras </a:t>
            </a:r>
            <a:r>
              <a:rPr lang="es-ES" dirty="0">
                <a:solidFill>
                  <a:prstClr val="black"/>
                </a:solidFill>
                <a:latin typeface="Calibri" panose="020F0502020204030204"/>
                <a:ea typeface="Verdana" panose="020B0604030504040204" pitchFamily="34" charset="0"/>
                <a:cs typeface="Times New Roman" panose="02020603050405020304" pitchFamily="18" charset="0"/>
              </a:rPr>
              <a:t>para mejorar las opciones terapéuticas y abordar las necesidades no cubiertas (p. ej., en el cáncer infantil) por medio de incentivos diseñados a la medida (2022), y</a:t>
            </a:r>
          </a:p>
          <a:p>
            <a:pPr marL="542925" lvl="1" indent="-271463">
              <a:buClr>
                <a:srgbClr val="44AFCF"/>
              </a:buClr>
              <a:buFont typeface="Courier New" panose="02070309020205020404" pitchFamily="49" charset="0"/>
              <a:buChar char="o"/>
              <a:defRPr/>
            </a:pPr>
            <a:endParaRPr lang="es-ES" dirty="0">
              <a:solidFill>
                <a:prstClr val="black"/>
              </a:solidFill>
              <a:latin typeface="Calibri" panose="020F0502020204030204"/>
              <a:ea typeface="Verdana" panose="020B0604030504040204" pitchFamily="34" charset="0"/>
              <a:cs typeface="Times New Roman" panose="02020603050405020304" pitchFamily="18" charset="0"/>
            </a:endParaRPr>
          </a:p>
          <a:p>
            <a:pPr marL="542925" lvl="1" indent="-271463">
              <a:buClr>
                <a:srgbClr val="44AFCF"/>
              </a:buClr>
              <a:buFont typeface="Courier New" panose="02070309020205020404" pitchFamily="49" charset="0"/>
              <a:buChar char="o"/>
              <a:defRPr/>
            </a:pPr>
            <a:r>
              <a:rPr lang="es-ES" b="1" dirty="0">
                <a:solidFill>
                  <a:prstClr val="black"/>
                </a:solidFill>
                <a:latin typeface="Calibri" panose="020F0502020204030204"/>
                <a:ea typeface="Verdana" panose="020B0604030504040204" pitchFamily="34" charset="0"/>
                <a:cs typeface="Times New Roman" panose="02020603050405020304" pitchFamily="18" charset="0"/>
              </a:rPr>
              <a:t>Facilitar la colaboración sobre necesidades no cubiertas y la generación de pruebas </a:t>
            </a:r>
            <a:r>
              <a:rPr lang="es-ES" dirty="0">
                <a:solidFill>
                  <a:prstClr val="black"/>
                </a:solidFill>
                <a:latin typeface="Calibri" panose="020F0502020204030204"/>
                <a:ea typeface="Verdana" panose="020B0604030504040204" pitchFamily="34" charset="0"/>
                <a:cs typeface="Times New Roman" panose="02020603050405020304" pitchFamily="18" charset="0"/>
              </a:rPr>
              <a:t>en reuniones conjuntas de los actuales comités/redes de reguladores, organismos de evaluación responsables de la evaluación de las tecnologías sanitarias (ETS) y pagadores, involucrando a los principales agentes en el desarrollo, la autorización y el acceso a medicamentos para una estrategia de ciclo de vida y una mejor disponibilidad y asequibilidad;</a:t>
            </a:r>
          </a:p>
          <a:p>
            <a:pPr marL="542925" lvl="1" indent="-271463">
              <a:buClr>
                <a:srgbClr val="44AFCF"/>
              </a:buClr>
              <a:buFont typeface="Courier New" panose="02070309020205020404" pitchFamily="49" charset="0"/>
              <a:buChar char="o"/>
              <a:defRPr/>
            </a:pPr>
            <a:endParaRPr lang="es-ES" dirty="0">
              <a:solidFill>
                <a:prstClr val="black"/>
              </a:solidFill>
              <a:latin typeface="Calibri" panose="020F0502020204030204"/>
              <a:ea typeface="Verdana" panose="020B0604030504040204" pitchFamily="34" charset="0"/>
              <a:cs typeface="Times New Roman" panose="02020603050405020304" pitchFamily="18" charset="0"/>
            </a:endParaRPr>
          </a:p>
          <a:p>
            <a:pPr marL="542925" lvl="1" indent="-271463">
              <a:buClr>
                <a:srgbClr val="44AFCF"/>
              </a:buClr>
              <a:buFont typeface="Courier New" panose="02070309020205020404" pitchFamily="49" charset="0"/>
              <a:buChar char="o"/>
              <a:defRPr/>
            </a:pPr>
            <a:endParaRPr lang="es-ES" sz="1750" dirty="0">
              <a:solidFill>
                <a:prstClr val="black"/>
              </a:solidFill>
              <a:latin typeface="Calibri" panose="020F0502020204030204"/>
              <a:ea typeface="Verdana" panose="020B060403050404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4" name="CuadroTexto 3">
            <a:extLst>
              <a:ext uri="{FF2B5EF4-FFF2-40B4-BE49-F238E27FC236}">
                <a16:creationId xmlns:a16="http://schemas.microsoft.com/office/drawing/2014/main" id="{68306B2E-5BB9-EED3-5A3A-869FDFB4FCBC}"/>
              </a:ext>
            </a:extLst>
          </p:cNvPr>
          <p:cNvSpPr txBox="1"/>
          <p:nvPr/>
        </p:nvSpPr>
        <p:spPr>
          <a:xfrm>
            <a:off x="7248190" y="5314661"/>
            <a:ext cx="720412" cy="317650"/>
          </a:xfrm>
          <a:prstGeom prst="rect">
            <a:avLst/>
          </a:prstGeom>
          <a:noFill/>
        </p:spPr>
        <p:txBody>
          <a:bodyPr wrap="square" rtlCol="0">
            <a:spAutoFit/>
          </a:bodyPr>
          <a:lstStyle/>
          <a:p>
            <a:pPr lvl="0" algn="just">
              <a:spcBef>
                <a:spcPts val="0"/>
              </a:spcBef>
              <a:buClr>
                <a:srgbClr val="44AFCF"/>
              </a:buClr>
            </a:pPr>
            <a:r>
              <a:rPr lang="es-ES" sz="1400" dirty="0">
                <a:ea typeface="Verdana" panose="020B0604030504040204" pitchFamily="34" charset="0"/>
                <a:cs typeface="Times New Roman" panose="02020603050405020304" pitchFamily="18" charset="0"/>
              </a:rPr>
              <a:t>( … )</a:t>
            </a:r>
          </a:p>
        </p:txBody>
      </p:sp>
    </p:spTree>
    <p:extLst>
      <p:ext uri="{BB962C8B-B14F-4D97-AF65-F5344CB8AC3E}">
        <p14:creationId xmlns:p14="http://schemas.microsoft.com/office/powerpoint/2010/main" val="4025421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39" y="206446"/>
            <a:ext cx="693528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664063" y="206446"/>
            <a:ext cx="641623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La reforma de los incentivos para los medicamentos huérfanos y pediátricos</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404540" y="1172868"/>
            <a:ext cx="7667554" cy="2285241"/>
          </a:xfrm>
          <a:prstGeom prst="rect">
            <a:avLst/>
          </a:prstGeom>
          <a:noFill/>
        </p:spPr>
        <p:txBody>
          <a:bodyPr wrap="square" rtlCol="0">
            <a:spAutoFit/>
          </a:bodyPr>
          <a:lstStyle/>
          <a:p>
            <a:pPr marL="542925" marR="0" lvl="1" indent="-271463" algn="l"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Incorporar el esquema de medicamentos prioritarios </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(PRIME, por sus siglas en inglés) </a:t>
            </a:r>
            <a:r>
              <a:rPr kumimoji="0" lang="es-ES" sz="1800" b="1"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de la EMA al marco regulatorio </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para brindar un mayor apoyo, a fin de acelerar el desarrollo y la autorización de productos en áreas con necesidades no cubiertas (2022) y</a:t>
            </a:r>
          </a:p>
          <a:p>
            <a:pPr marL="542925" lvl="1" indent="-271463">
              <a:buClr>
                <a:srgbClr val="44AFCF"/>
              </a:buClr>
              <a:buFont typeface="Courier New" panose="02070309020205020404" pitchFamily="49" charset="0"/>
              <a:buChar char="o"/>
              <a:defRPr/>
            </a:pPr>
            <a:endParaRPr lang="es-ES" sz="1750" dirty="0">
              <a:solidFill>
                <a:prstClr val="black"/>
              </a:solidFill>
              <a:latin typeface="Calibri" panose="020F0502020204030204"/>
              <a:ea typeface="Verdana" panose="020B0604030504040204" pitchFamily="34" charset="0"/>
              <a:cs typeface="Times New Roman" panose="02020603050405020304" pitchFamily="18" charset="0"/>
            </a:endParaRPr>
          </a:p>
          <a:p>
            <a:pPr marL="542925" lvl="1" indent="-271463">
              <a:buClr>
                <a:srgbClr val="44AFCF"/>
              </a:buClr>
              <a:buFont typeface="Courier New" panose="02070309020205020404" pitchFamily="49" charset="0"/>
              <a:buChar char="o"/>
              <a:defRPr/>
            </a:pPr>
            <a:r>
              <a:rPr lang="es-ES" b="1" dirty="0">
                <a:solidFill>
                  <a:prstClr val="black"/>
                </a:solidFill>
                <a:latin typeface="Calibri" panose="020F0502020204030204"/>
                <a:ea typeface="Verdana" panose="020B0604030504040204" pitchFamily="34" charset="0"/>
                <a:cs typeface="Times New Roman" panose="02020603050405020304" pitchFamily="18" charset="0"/>
              </a:rPr>
              <a:t>Ofrecer asesoramiento científico paralelo sobre el diseño de estudios clínicos</a:t>
            </a:r>
            <a:r>
              <a:rPr lang="es-ES" dirty="0">
                <a:solidFill>
                  <a:prstClr val="black"/>
                </a:solidFill>
                <a:latin typeface="Calibri" panose="020F0502020204030204"/>
                <a:ea typeface="Verdana" panose="020B0604030504040204" pitchFamily="34" charset="0"/>
                <a:cs typeface="Times New Roman" panose="02020603050405020304" pitchFamily="18" charset="0"/>
              </a:rPr>
              <a:t> para medicamentos por parte de los organismos de ETS y la EMA, según lo dispuesto en el Reglamento de ETS propuesto (2021</a:t>
            </a:r>
            <a:r>
              <a:rPr lang="es-ES" sz="1750" dirty="0">
                <a:solidFill>
                  <a:prstClr val="black"/>
                </a:solidFill>
                <a:latin typeface="Calibri" panose="020F0502020204030204"/>
                <a:ea typeface="Verdana" panose="020B0604030504040204" pitchFamily="34" charset="0"/>
                <a:cs typeface="Times New Roman" panose="02020603050405020304" pitchFamily="18" charset="0"/>
              </a:rPr>
              <a:t>) </a:t>
            </a:r>
            <a:r>
              <a:rPr lang="es-ES" sz="1400" b="1" dirty="0">
                <a:solidFill>
                  <a:srgbClr val="44AFCF"/>
                </a:solidFill>
                <a:ea typeface="Verdana" panose="020B0604030504040204" pitchFamily="34" charset="0"/>
                <a:cs typeface="Times New Roman" panose="02020603050405020304" pitchFamily="18" charset="0"/>
              </a:rPr>
              <a:t>(4)</a:t>
            </a:r>
            <a:r>
              <a:rPr lang="es-ES" dirty="0">
                <a:solidFill>
                  <a:prstClr val="black"/>
                </a:solidFill>
                <a:latin typeface="Calibri" panose="020F0502020204030204"/>
                <a:ea typeface="Verdana" panose="020B0604030504040204" pitchFamily="34" charset="0"/>
                <a:cs typeface="Times New Roman" panose="02020603050405020304" pitchFamily="18" charset="0"/>
              </a:rPr>
              <a:t>.</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4" name="CuadroTexto 3">
            <a:extLst>
              <a:ext uri="{FF2B5EF4-FFF2-40B4-BE49-F238E27FC236}">
                <a16:creationId xmlns:a16="http://schemas.microsoft.com/office/drawing/2014/main" id="{0181D4F0-EA02-371A-0FDF-ADE5BE49073D}"/>
              </a:ext>
            </a:extLst>
          </p:cNvPr>
          <p:cNvSpPr txBox="1"/>
          <p:nvPr/>
        </p:nvSpPr>
        <p:spPr>
          <a:xfrm>
            <a:off x="716502" y="5558990"/>
            <a:ext cx="7436177" cy="738664"/>
          </a:xfrm>
          <a:prstGeom prst="rect">
            <a:avLst/>
          </a:prstGeom>
          <a:noFill/>
        </p:spPr>
        <p:txBody>
          <a:bodyPr wrap="square" rtlCol="0">
            <a:spAutoFit/>
          </a:bodyPr>
          <a:lstStyle/>
          <a:p>
            <a:pPr lvl="0" algn="just">
              <a:spcBef>
                <a:spcPts val="0"/>
              </a:spcBef>
              <a:buClr>
                <a:srgbClr val="44AFCF"/>
              </a:buClr>
            </a:pPr>
            <a:r>
              <a:rPr lang="es-ES" sz="1400" b="1" dirty="0">
                <a:solidFill>
                  <a:srgbClr val="44AFCF"/>
                </a:solidFill>
                <a:ea typeface="Verdana" panose="020B0604030504040204" pitchFamily="34" charset="0"/>
                <a:cs typeface="Times New Roman" panose="02020603050405020304" pitchFamily="18" charset="0"/>
              </a:rPr>
              <a:t>(4) </a:t>
            </a:r>
            <a:r>
              <a:rPr lang="es-ES" sz="1400" dirty="0">
                <a:ea typeface="Verdana" panose="020B0604030504040204" pitchFamily="34" charset="0"/>
                <a:cs typeface="Times New Roman" panose="02020603050405020304" pitchFamily="18" charset="0"/>
              </a:rPr>
              <a:t>Hoy en vigor: Reglamento (UE) 2021/2282 del Parlamento Europeo y del Consejo de 15 de diciembre de 2021 sobre evaluación de las tecnologías sanitarias y por el que se modifica la Directiva 2011/24/UE.</a:t>
            </a:r>
          </a:p>
        </p:txBody>
      </p:sp>
      <p:cxnSp>
        <p:nvCxnSpPr>
          <p:cNvPr id="6" name="Conector recto 5">
            <a:extLst>
              <a:ext uri="{FF2B5EF4-FFF2-40B4-BE49-F238E27FC236}">
                <a16:creationId xmlns:a16="http://schemas.microsoft.com/office/drawing/2014/main" id="{E3DC350F-ABB9-0903-260F-F374B0042DF4}"/>
              </a:ext>
            </a:extLst>
          </p:cNvPr>
          <p:cNvCxnSpPr/>
          <p:nvPr/>
        </p:nvCxnSpPr>
        <p:spPr>
          <a:xfrm>
            <a:off x="797086" y="5476352"/>
            <a:ext cx="7275007"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1FA600C4-A840-E2F7-871F-8424905253EC}"/>
              </a:ext>
            </a:extLst>
          </p:cNvPr>
          <p:cNvSpPr txBox="1"/>
          <p:nvPr/>
        </p:nvSpPr>
        <p:spPr>
          <a:xfrm>
            <a:off x="7155600" y="3817456"/>
            <a:ext cx="720412" cy="317650"/>
          </a:xfrm>
          <a:prstGeom prst="rect">
            <a:avLst/>
          </a:prstGeom>
          <a:noFill/>
        </p:spPr>
        <p:txBody>
          <a:bodyPr wrap="square" rtlCol="0">
            <a:spAutoFit/>
          </a:bodyPr>
          <a:lstStyle/>
          <a:p>
            <a:pPr lvl="0" algn="just">
              <a:spcBef>
                <a:spcPts val="0"/>
              </a:spcBef>
              <a:buClr>
                <a:srgbClr val="44AFCF"/>
              </a:buClr>
            </a:pPr>
            <a:r>
              <a:rPr lang="es-ES" sz="1400" dirty="0">
                <a:ea typeface="Verdana" panose="020B0604030504040204" pitchFamily="34" charset="0"/>
                <a:cs typeface="Times New Roman" panose="02020603050405020304" pitchFamily="18" charset="0"/>
              </a:rPr>
              <a:t>( … )</a:t>
            </a:r>
          </a:p>
        </p:txBody>
      </p:sp>
      <p:pic>
        <p:nvPicPr>
          <p:cNvPr id="10" name="Picture 2" descr="CLORO EN PASTILLAS MULTIACCION NATACLOR 1 KG (5 pastillas de 200 g)">
            <a:extLst>
              <a:ext uri="{FF2B5EF4-FFF2-40B4-BE49-F238E27FC236}">
                <a16:creationId xmlns:a16="http://schemas.microsoft.com/office/drawing/2014/main" id="{EB92685E-57A9-BCAF-E3E5-3BB286521B9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0577"/>
          <a:stretch/>
        </p:blipFill>
        <p:spPr bwMode="auto">
          <a:xfrm>
            <a:off x="3273194" y="3742016"/>
            <a:ext cx="1930246" cy="1533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361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39" y="206446"/>
            <a:ext cx="693528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664063" y="206446"/>
            <a:ext cx="641623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La reforma de los incentivos para los medicamentos huérfanos y pediátricos</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404540" y="1182916"/>
            <a:ext cx="7523609" cy="4524315"/>
          </a:xfrm>
          <a:prstGeom prst="rect">
            <a:avLst/>
          </a:prstGeom>
          <a:noFill/>
        </p:spPr>
        <p:txBody>
          <a:bodyPr wrap="square" rtlCol="0">
            <a:spAutoFit/>
          </a:bodyPr>
          <a:lstStyle/>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lang="es-ES" b="1" dirty="0">
                <a:solidFill>
                  <a:srgbClr val="44AFCF"/>
                </a:solidFill>
                <a:latin typeface="Calibri" panose="020F0502020204030204"/>
                <a:ea typeface="Verdana" panose="020B0604030504040204" pitchFamily="34" charset="0"/>
                <a:cs typeface="Times New Roman" panose="02020603050405020304" pitchFamily="18" charset="0"/>
              </a:rPr>
              <a:t>En 2020 la Comisión de la UE</a:t>
            </a:r>
            <a:r>
              <a:rPr lang="es-ES" dirty="0">
                <a:solidFill>
                  <a:srgbClr val="44AFCF"/>
                </a:solidFill>
                <a:latin typeface="Calibri" panose="020F0502020204030204"/>
                <a:ea typeface="Verdana" panose="020B0604030504040204" pitchFamily="34" charset="0"/>
                <a:cs typeface="Times New Roman" panose="02020603050405020304" pitchFamily="18" charset="0"/>
              </a:rPr>
              <a:t>:</a:t>
            </a:r>
            <a:r>
              <a:rPr lang="es-ES" dirty="0">
                <a:latin typeface="Calibri" panose="020F0502020204030204"/>
                <a:ea typeface="Verdana" panose="020B0604030504040204" pitchFamily="34" charset="0"/>
                <a:cs typeface="Times New Roman" panose="02020603050405020304" pitchFamily="18" charset="0"/>
              </a:rPr>
              <a:t> </a:t>
            </a:r>
          </a:p>
          <a:p>
            <a:pPr marR="0" lvl="0" algn="l" defTabSz="914400" rtl="0" eaLnBrk="1" fontAlgn="auto" latinLnBrk="0" hangingPunct="1">
              <a:lnSpc>
                <a:spcPct val="100000"/>
              </a:lnSpc>
              <a:spcBef>
                <a:spcPts val="0"/>
              </a:spcBef>
              <a:spcAft>
                <a:spcPts val="0"/>
              </a:spcAft>
              <a:buClr>
                <a:srgbClr val="44AFCF"/>
              </a:buClr>
              <a:buSzTx/>
              <a:tabLst/>
              <a:defRPr/>
            </a:pPr>
            <a:endParaRPr lang="es-ES" dirty="0">
              <a:latin typeface="Calibri" panose="020F0502020204030204"/>
              <a:ea typeface="Verdana" panose="020B0604030504040204" pitchFamily="34" charset="0"/>
              <a:cs typeface="Times New Roman" panose="02020603050405020304" pitchFamily="18" charset="0"/>
            </a:endParaRPr>
          </a:p>
          <a:p>
            <a:pPr marL="271463" marR="0" lvl="0" algn="l" defTabSz="914400" rtl="0" eaLnBrk="1" fontAlgn="auto" latinLnBrk="0" hangingPunct="1">
              <a:lnSpc>
                <a:spcPct val="100000"/>
              </a:lnSpc>
              <a:spcBef>
                <a:spcPts val="0"/>
              </a:spcBef>
              <a:spcAft>
                <a:spcPts val="0"/>
              </a:spcAft>
              <a:buClr>
                <a:srgbClr val="44AFCF"/>
              </a:buClr>
              <a:buSzTx/>
              <a:tabLst/>
              <a:defRPr/>
            </a:pPr>
            <a:r>
              <a:rPr lang="es-ES" dirty="0">
                <a:latin typeface="Calibri" panose="020F0502020204030204"/>
                <a:ea typeface="Verdana" panose="020B0604030504040204" pitchFamily="34" charset="0"/>
                <a:cs typeface="Times New Roman" panose="02020603050405020304" pitchFamily="18" charset="0"/>
              </a:rPr>
              <a:t>Proceso de </a:t>
            </a:r>
            <a:r>
              <a:rPr lang="es-ES" b="1" dirty="0">
                <a:latin typeface="Calibri" panose="020F0502020204030204"/>
                <a:ea typeface="Verdana" panose="020B0604030504040204" pitchFamily="34" charset="0"/>
                <a:cs typeface="Times New Roman" panose="02020603050405020304" pitchFamily="18" charset="0"/>
              </a:rPr>
              <a:t>consulta pública</a:t>
            </a:r>
            <a:r>
              <a:rPr lang="es-ES" dirty="0">
                <a:latin typeface="Calibri" panose="020F0502020204030204"/>
                <a:ea typeface="Verdana" panose="020B0604030504040204" pitchFamily="34" charset="0"/>
                <a:cs typeface="Times New Roman" panose="02020603050405020304" pitchFamily="18" charset="0"/>
              </a:rPr>
              <a:t> </a:t>
            </a:r>
            <a:r>
              <a:rPr lang="es-ES" b="1" dirty="0">
                <a:latin typeface="Calibri" panose="020F0502020204030204"/>
                <a:ea typeface="Verdana" panose="020B0604030504040204" pitchFamily="34" charset="0"/>
                <a:cs typeface="Times New Roman" panose="02020603050405020304" pitchFamily="18" charset="0"/>
              </a:rPr>
              <a:t>para la revisión y actualización de la legislación sobre medicamentos para niños y enfermedades raras </a:t>
            </a:r>
            <a:r>
              <a:rPr lang="es-ES" dirty="0">
                <a:latin typeface="Calibri" panose="020F0502020204030204"/>
                <a:ea typeface="Verdana" panose="020B0604030504040204" pitchFamily="34" charset="0"/>
                <a:cs typeface="Times New Roman" panose="02020603050405020304" pitchFamily="18" charset="0"/>
              </a:rPr>
              <a:t>con el objetivo de corregir las deficiencias evaluadas y garantizar:</a:t>
            </a: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lang="es-ES" b="1" dirty="0">
              <a:solidFill>
                <a:srgbClr val="44AFCF"/>
              </a:solidFill>
              <a:latin typeface="Calibri" panose="020F0502020204030204"/>
              <a:ea typeface="Verdana" panose="020B0604030504040204" pitchFamily="34" charset="0"/>
              <a:cs typeface="Times New Roman" panose="02020603050405020304" pitchFamily="18" charset="0"/>
            </a:endParaRPr>
          </a:p>
          <a:p>
            <a:pPr marL="622300" lvl="1" indent="-260350">
              <a:buClr>
                <a:srgbClr val="44AFCF"/>
              </a:buClr>
              <a:buFont typeface="Courier New" panose="02070309020205020404" pitchFamily="49" charset="0"/>
              <a:buChar char="o"/>
              <a:defRPr/>
            </a:pPr>
            <a:r>
              <a:rPr lang="es-ES" dirty="0">
                <a:latin typeface="Calibri" panose="020F0502020204030204"/>
                <a:ea typeface="Verdana" panose="020B0604030504040204" pitchFamily="34" charset="0"/>
                <a:cs typeface="Times New Roman" panose="02020603050405020304" pitchFamily="18" charset="0"/>
              </a:rPr>
              <a:t>el desarrollo de productos que atiendan a las necesidades específicas de los niños y de los pacientes con enfermedades raras;</a:t>
            </a:r>
          </a:p>
          <a:p>
            <a:pPr marL="622300" lvl="1" indent="-260350">
              <a:buClr>
                <a:srgbClr val="44AFCF"/>
              </a:buClr>
              <a:buFont typeface="Courier New" panose="02070309020205020404" pitchFamily="49" charset="0"/>
              <a:buChar char="o"/>
              <a:defRPr/>
            </a:pPr>
            <a:endParaRPr lang="es-ES" dirty="0">
              <a:latin typeface="Calibri" panose="020F0502020204030204"/>
              <a:ea typeface="Verdana" panose="020B0604030504040204" pitchFamily="34" charset="0"/>
              <a:cs typeface="Times New Roman" panose="02020603050405020304" pitchFamily="18" charset="0"/>
            </a:endParaRPr>
          </a:p>
          <a:p>
            <a:pPr marL="622300" lvl="1" indent="-260350">
              <a:buClr>
                <a:srgbClr val="44AFCF"/>
              </a:buClr>
              <a:buFont typeface="Courier New" panose="02070309020205020404" pitchFamily="49" charset="0"/>
              <a:buChar char="o"/>
              <a:defRPr/>
            </a:pPr>
            <a:r>
              <a:rPr lang="es-ES" dirty="0">
                <a:latin typeface="Calibri" panose="020F0502020204030204"/>
                <a:ea typeface="Verdana" panose="020B0604030504040204" pitchFamily="34" charset="0"/>
                <a:cs typeface="Times New Roman" panose="02020603050405020304" pitchFamily="18" charset="0"/>
              </a:rPr>
              <a:t>el acceso oportuno de estos grupos a los medicamentos, y</a:t>
            </a:r>
          </a:p>
          <a:p>
            <a:pPr marL="622300" lvl="1" indent="-260350">
              <a:buClr>
                <a:srgbClr val="44AFCF"/>
              </a:buClr>
              <a:buFont typeface="Courier New" panose="02070309020205020404" pitchFamily="49" charset="0"/>
              <a:buChar char="o"/>
              <a:defRPr/>
            </a:pPr>
            <a:endParaRPr lang="es-ES" dirty="0">
              <a:latin typeface="Calibri" panose="020F0502020204030204"/>
              <a:ea typeface="Verdana" panose="020B0604030504040204" pitchFamily="34" charset="0"/>
              <a:cs typeface="Times New Roman" panose="02020603050405020304" pitchFamily="18" charset="0"/>
            </a:endParaRPr>
          </a:p>
          <a:p>
            <a:pPr marL="622300" lvl="1" indent="-260350">
              <a:buClr>
                <a:srgbClr val="44AFCF"/>
              </a:buClr>
              <a:buFont typeface="Courier New" panose="02070309020205020404" pitchFamily="49" charset="0"/>
              <a:buChar char="o"/>
              <a:defRPr/>
            </a:pPr>
            <a:r>
              <a:rPr lang="es-ES" dirty="0">
                <a:latin typeface="Calibri" panose="020F0502020204030204"/>
                <a:ea typeface="Verdana" panose="020B0604030504040204" pitchFamily="34" charset="0"/>
                <a:cs typeface="Times New Roman" panose="02020603050405020304" pitchFamily="18" charset="0"/>
              </a:rPr>
              <a:t>la existencia de procedimientos eficientes de evaluación y autorización. </a:t>
            </a: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lang="es-ES" b="1" dirty="0">
              <a:solidFill>
                <a:srgbClr val="44AFCF"/>
              </a:solidFill>
              <a:latin typeface="Calibri" panose="020F0502020204030204"/>
              <a:ea typeface="Verdana" panose="020B0604030504040204" pitchFamily="34" charset="0"/>
              <a:cs typeface="Times New Roman" panose="02020603050405020304" pitchFamily="18" charset="0"/>
            </a:endParaRP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lang="es-ES" dirty="0">
                <a:latin typeface="Calibri" panose="020F0502020204030204"/>
                <a:ea typeface="Verdana" panose="020B0604030504040204" pitchFamily="34" charset="0"/>
                <a:cs typeface="Times New Roman" panose="02020603050405020304" pitchFamily="18" charset="0"/>
              </a:rPr>
              <a:t>El proceso se inició mediante un plazo para realizar alegaciones (entre el 25 de noviembre de 2020 y el 6 de enero de 2021) y fue seguido de un plazo de consulta pública (entre el 7 de mayo y el 30 de julio de 2021).</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4" name="CuadroTexto 3">
            <a:extLst>
              <a:ext uri="{FF2B5EF4-FFF2-40B4-BE49-F238E27FC236}">
                <a16:creationId xmlns:a16="http://schemas.microsoft.com/office/drawing/2014/main" id="{BEC7D540-DB13-3596-B478-62DFC2A2C513}"/>
              </a:ext>
            </a:extLst>
          </p:cNvPr>
          <p:cNvSpPr txBox="1"/>
          <p:nvPr/>
        </p:nvSpPr>
        <p:spPr>
          <a:xfrm>
            <a:off x="7207737" y="5735141"/>
            <a:ext cx="720412" cy="317650"/>
          </a:xfrm>
          <a:prstGeom prst="rect">
            <a:avLst/>
          </a:prstGeom>
          <a:noFill/>
        </p:spPr>
        <p:txBody>
          <a:bodyPr wrap="square" rtlCol="0">
            <a:spAutoFit/>
          </a:bodyPr>
          <a:lstStyle/>
          <a:p>
            <a:pPr lvl="0" algn="just">
              <a:spcBef>
                <a:spcPts val="0"/>
              </a:spcBef>
              <a:buClr>
                <a:srgbClr val="44AFCF"/>
              </a:buClr>
            </a:pPr>
            <a:r>
              <a:rPr lang="es-ES" sz="1400" dirty="0">
                <a:ea typeface="Verdana" panose="020B0604030504040204" pitchFamily="34" charset="0"/>
                <a:cs typeface="Times New Roman" panose="02020603050405020304" pitchFamily="18" charset="0"/>
              </a:rPr>
              <a:t>( … )</a:t>
            </a:r>
          </a:p>
        </p:txBody>
      </p:sp>
    </p:spTree>
    <p:extLst>
      <p:ext uri="{BB962C8B-B14F-4D97-AF65-F5344CB8AC3E}">
        <p14:creationId xmlns:p14="http://schemas.microsoft.com/office/powerpoint/2010/main" val="838209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39" y="206446"/>
            <a:ext cx="693528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664063" y="206446"/>
            <a:ext cx="641623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La reforma de los incentivos para los medicamentos huérfanos y pediátricos</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404540" y="1162820"/>
            <a:ext cx="7533658" cy="4247317"/>
          </a:xfrm>
          <a:prstGeom prst="rect">
            <a:avLst/>
          </a:prstGeom>
          <a:noFill/>
        </p:spPr>
        <p:txBody>
          <a:bodyPr wrap="square" rtlCol="0">
            <a:spAutoFit/>
          </a:bodyPr>
          <a:lstStyle/>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lang="es-ES" dirty="0">
                <a:latin typeface="Calibri" panose="020F0502020204030204"/>
                <a:ea typeface="Verdana" panose="020B0604030504040204" pitchFamily="34" charset="0"/>
                <a:cs typeface="Times New Roman" panose="02020603050405020304" pitchFamily="18" charset="0"/>
              </a:rPr>
              <a:t>En la Evaluación de Impacto Inicial (“</a:t>
            </a:r>
            <a:r>
              <a:rPr lang="es-ES" b="1" dirty="0" err="1">
                <a:solidFill>
                  <a:srgbClr val="44AFCF"/>
                </a:solidFill>
                <a:latin typeface="Calibri" panose="020F0502020204030204"/>
                <a:ea typeface="Verdana" panose="020B0604030504040204" pitchFamily="34" charset="0"/>
                <a:cs typeface="Times New Roman" panose="02020603050405020304" pitchFamily="18" charset="0"/>
              </a:rPr>
              <a:t>Inception</a:t>
            </a:r>
            <a:r>
              <a:rPr lang="es-ES" b="1" dirty="0">
                <a:solidFill>
                  <a:srgbClr val="44AFCF"/>
                </a:solidFill>
                <a:latin typeface="Calibri" panose="020F0502020204030204"/>
                <a:ea typeface="Verdana" panose="020B0604030504040204" pitchFamily="34" charset="0"/>
                <a:cs typeface="Times New Roman" panose="02020603050405020304" pitchFamily="18" charset="0"/>
              </a:rPr>
              <a:t> </a:t>
            </a:r>
            <a:r>
              <a:rPr lang="es-ES" b="1" dirty="0" err="1">
                <a:solidFill>
                  <a:srgbClr val="44AFCF"/>
                </a:solidFill>
                <a:latin typeface="Calibri" panose="020F0502020204030204"/>
                <a:ea typeface="Verdana" panose="020B0604030504040204" pitchFamily="34" charset="0"/>
                <a:cs typeface="Times New Roman" panose="02020603050405020304" pitchFamily="18" charset="0"/>
              </a:rPr>
              <a:t>Impact</a:t>
            </a:r>
            <a:r>
              <a:rPr lang="es-ES" b="1" dirty="0">
                <a:solidFill>
                  <a:srgbClr val="44AFCF"/>
                </a:solidFill>
                <a:latin typeface="Calibri" panose="020F0502020204030204"/>
                <a:ea typeface="Verdana" panose="020B0604030504040204" pitchFamily="34" charset="0"/>
                <a:cs typeface="Times New Roman" panose="02020603050405020304" pitchFamily="18" charset="0"/>
              </a:rPr>
              <a:t> </a:t>
            </a:r>
            <a:r>
              <a:rPr lang="es-ES" b="1" dirty="0" err="1">
                <a:solidFill>
                  <a:srgbClr val="44AFCF"/>
                </a:solidFill>
                <a:latin typeface="Calibri" panose="020F0502020204030204"/>
                <a:ea typeface="Verdana" panose="020B0604030504040204" pitchFamily="34" charset="0"/>
                <a:cs typeface="Times New Roman" panose="02020603050405020304" pitchFamily="18" charset="0"/>
              </a:rPr>
              <a:t>Assessment</a:t>
            </a:r>
            <a:r>
              <a:rPr lang="es-ES" dirty="0">
                <a:latin typeface="Calibri" panose="020F0502020204030204"/>
                <a:ea typeface="Verdana" panose="020B0604030504040204" pitchFamily="34" charset="0"/>
                <a:cs typeface="Times New Roman" panose="02020603050405020304" pitchFamily="18" charset="0"/>
              </a:rPr>
              <a:t>”) </a:t>
            </a:r>
            <a:r>
              <a:rPr lang="es-ES" sz="1400" b="1" dirty="0">
                <a:solidFill>
                  <a:srgbClr val="44AFCF"/>
                </a:solidFill>
                <a:ea typeface="Verdana" panose="020B0604030504040204" pitchFamily="34" charset="0"/>
                <a:cs typeface="Times New Roman" panose="02020603050405020304" pitchFamily="18" charset="0"/>
              </a:rPr>
              <a:t>(5)</a:t>
            </a:r>
            <a:r>
              <a:rPr lang="es-ES" dirty="0">
                <a:latin typeface="Calibri" panose="020F0502020204030204"/>
                <a:ea typeface="Verdana" panose="020B0604030504040204" pitchFamily="34" charset="0"/>
                <a:cs typeface="Times New Roman" panose="02020603050405020304" pitchFamily="18" charset="0"/>
              </a:rPr>
              <a:t>  resalta los problemas puestos de manifiesto en la evaluación y que la reforma necesita abordar:</a:t>
            </a: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lang="es-ES" b="1" dirty="0">
              <a:solidFill>
                <a:srgbClr val="44AFCF"/>
              </a:solidFill>
              <a:latin typeface="Calibri" panose="020F0502020204030204"/>
              <a:ea typeface="Verdana" panose="020B0604030504040204" pitchFamily="34" charset="0"/>
              <a:cs typeface="Times New Roman" panose="02020603050405020304" pitchFamily="18" charset="0"/>
            </a:endParaRPr>
          </a:p>
          <a:p>
            <a:pPr marL="622300" lvl="1" indent="-260350">
              <a:buClr>
                <a:srgbClr val="44AFCF"/>
              </a:buClr>
              <a:buFont typeface="Courier New" panose="02070309020205020404" pitchFamily="49" charset="0"/>
              <a:buChar char="o"/>
              <a:defRPr/>
            </a:pPr>
            <a:r>
              <a:rPr lang="es-ES" dirty="0">
                <a:latin typeface="Calibri" panose="020F0502020204030204"/>
                <a:ea typeface="Verdana" panose="020B0604030504040204" pitchFamily="34" charset="0"/>
                <a:cs typeface="Times New Roman" panose="02020603050405020304" pitchFamily="18" charset="0"/>
              </a:rPr>
              <a:t>El </a:t>
            </a:r>
            <a:r>
              <a:rPr lang="es-ES" b="1" dirty="0">
                <a:latin typeface="Calibri" panose="020F0502020204030204"/>
                <a:ea typeface="Verdana" panose="020B0604030504040204" pitchFamily="34" charset="0"/>
                <a:cs typeface="Times New Roman" panose="02020603050405020304" pitchFamily="18" charset="0"/>
              </a:rPr>
              <a:t>insuficiente desarrollo en las áreas de mayores necesidades terapéuticas </a:t>
            </a:r>
            <a:r>
              <a:rPr lang="es-ES" dirty="0">
                <a:latin typeface="Calibri" panose="020F0502020204030204"/>
                <a:ea typeface="Verdana" panose="020B0604030504040204" pitchFamily="34" charset="0"/>
                <a:cs typeface="Times New Roman" panose="02020603050405020304" pitchFamily="18" charset="0"/>
              </a:rPr>
              <a:t>insatisfechas de pacientes.  La Comisión constata, como ejemplo, que el incentivo de la prórroga pediátrica no ha estimulado la investigación y desarrollo en enfermedades que solo afectan a los niños o en áreas en las que las necesidades no satisfechas para niños son mayores.</a:t>
            </a:r>
          </a:p>
          <a:p>
            <a:pPr marL="622300" lvl="1" indent="-260350">
              <a:buClr>
                <a:srgbClr val="44AFCF"/>
              </a:buClr>
              <a:buFont typeface="Courier New" panose="02070309020205020404" pitchFamily="49" charset="0"/>
              <a:buChar char="o"/>
              <a:defRPr/>
            </a:pPr>
            <a:endParaRPr lang="es-ES" dirty="0">
              <a:latin typeface="Calibri" panose="020F0502020204030204"/>
              <a:ea typeface="Verdana" panose="020B0604030504040204" pitchFamily="34" charset="0"/>
              <a:cs typeface="Times New Roman" panose="02020603050405020304" pitchFamily="18" charset="0"/>
            </a:endParaRPr>
          </a:p>
          <a:p>
            <a:pPr marL="622300" lvl="1" indent="-260350">
              <a:buClr>
                <a:srgbClr val="44AFCF"/>
              </a:buClr>
              <a:buFont typeface="Courier New" panose="02070309020205020404" pitchFamily="49" charset="0"/>
              <a:buChar char="o"/>
              <a:defRPr/>
            </a:pPr>
            <a:r>
              <a:rPr lang="es-ES" dirty="0">
                <a:latin typeface="Calibri" panose="020F0502020204030204"/>
                <a:ea typeface="Verdana" panose="020B0604030504040204" pitchFamily="34" charset="0"/>
                <a:cs typeface="Times New Roman" panose="02020603050405020304" pitchFamily="18" charset="0"/>
              </a:rPr>
              <a:t>La </a:t>
            </a:r>
            <a:r>
              <a:rPr lang="es-ES" b="1" dirty="0">
                <a:latin typeface="Calibri" panose="020F0502020204030204"/>
                <a:ea typeface="Verdana" panose="020B0604030504040204" pitchFamily="34" charset="0"/>
                <a:cs typeface="Times New Roman" panose="02020603050405020304" pitchFamily="18" charset="0"/>
              </a:rPr>
              <a:t>disponibilidad y accesibilidad varía </a:t>
            </a:r>
            <a:r>
              <a:rPr lang="es-ES" dirty="0">
                <a:latin typeface="Calibri" panose="020F0502020204030204"/>
                <a:ea typeface="Verdana" panose="020B0604030504040204" pitchFamily="34" charset="0"/>
                <a:cs typeface="Times New Roman" panose="02020603050405020304" pitchFamily="18" charset="0"/>
              </a:rPr>
              <a:t>considerablemente entre los Estados miembros.</a:t>
            </a:r>
          </a:p>
          <a:p>
            <a:pPr marL="622300" lvl="1" indent="-260350">
              <a:buClr>
                <a:srgbClr val="44AFCF"/>
              </a:buClr>
              <a:buFont typeface="Courier New" panose="02070309020205020404" pitchFamily="49" charset="0"/>
              <a:buChar char="o"/>
              <a:defRPr/>
            </a:pPr>
            <a:endParaRPr lang="es-ES" dirty="0">
              <a:latin typeface="Calibri" panose="020F0502020204030204"/>
              <a:ea typeface="Verdana" panose="020B0604030504040204" pitchFamily="34" charset="0"/>
              <a:cs typeface="Times New Roman" panose="02020603050405020304" pitchFamily="18" charset="0"/>
            </a:endParaRP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lang="es-ES" b="1" dirty="0">
              <a:solidFill>
                <a:srgbClr val="44AFCF"/>
              </a:solidFill>
              <a:latin typeface="Calibri" panose="020F0502020204030204"/>
              <a:ea typeface="Verdana" panose="020B060403050404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cxnSp>
        <p:nvCxnSpPr>
          <p:cNvPr id="4" name="Conector recto 3">
            <a:extLst>
              <a:ext uri="{FF2B5EF4-FFF2-40B4-BE49-F238E27FC236}">
                <a16:creationId xmlns:a16="http://schemas.microsoft.com/office/drawing/2014/main" id="{09D4976D-B21A-C719-D782-79C2F42BD6EB}"/>
              </a:ext>
            </a:extLst>
          </p:cNvPr>
          <p:cNvCxnSpPr/>
          <p:nvPr/>
        </p:nvCxnSpPr>
        <p:spPr>
          <a:xfrm>
            <a:off x="797086" y="5773906"/>
            <a:ext cx="7275007"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CAB06E5A-3EC0-6918-1029-04FBB043B133}"/>
              </a:ext>
            </a:extLst>
          </p:cNvPr>
          <p:cNvSpPr txBox="1"/>
          <p:nvPr/>
        </p:nvSpPr>
        <p:spPr>
          <a:xfrm>
            <a:off x="716502" y="5829899"/>
            <a:ext cx="7436177" cy="307777"/>
          </a:xfrm>
          <a:prstGeom prst="rect">
            <a:avLst/>
          </a:prstGeom>
          <a:noFill/>
        </p:spPr>
        <p:txBody>
          <a:bodyPr wrap="square" rtlCol="0">
            <a:spAutoFit/>
          </a:bodyPr>
          <a:lstStyle/>
          <a:p>
            <a:pPr lvl="0" algn="just">
              <a:spcBef>
                <a:spcPts val="0"/>
              </a:spcBef>
              <a:buClr>
                <a:srgbClr val="44AFCF"/>
              </a:buClr>
            </a:pPr>
            <a:r>
              <a:rPr lang="es-ES" sz="1400" b="1" dirty="0">
                <a:solidFill>
                  <a:srgbClr val="44AFCF"/>
                </a:solidFill>
                <a:ea typeface="Verdana" panose="020B0604030504040204" pitchFamily="34" charset="0"/>
                <a:cs typeface="Times New Roman" panose="02020603050405020304" pitchFamily="18" charset="0"/>
              </a:rPr>
              <a:t>(5) </a:t>
            </a:r>
            <a:r>
              <a:rPr lang="es-ES" sz="1400" dirty="0">
                <a:ea typeface="Verdana" panose="020B0604030504040204" pitchFamily="34" charset="0"/>
                <a:cs typeface="Times New Roman" panose="02020603050405020304" pitchFamily="18" charset="0"/>
              </a:rPr>
              <a:t>Ref. Ares (2020)7081640 - 25/11/2020.</a:t>
            </a:r>
          </a:p>
        </p:txBody>
      </p:sp>
      <p:sp>
        <p:nvSpPr>
          <p:cNvPr id="9" name="CuadroTexto 8">
            <a:extLst>
              <a:ext uri="{FF2B5EF4-FFF2-40B4-BE49-F238E27FC236}">
                <a16:creationId xmlns:a16="http://schemas.microsoft.com/office/drawing/2014/main" id="{046128DC-75EE-5CF6-3A65-65333432F956}"/>
              </a:ext>
            </a:extLst>
          </p:cNvPr>
          <p:cNvSpPr txBox="1"/>
          <p:nvPr/>
        </p:nvSpPr>
        <p:spPr>
          <a:xfrm>
            <a:off x="7224344" y="5264324"/>
            <a:ext cx="720412" cy="317650"/>
          </a:xfrm>
          <a:prstGeom prst="rect">
            <a:avLst/>
          </a:prstGeom>
          <a:noFill/>
        </p:spPr>
        <p:txBody>
          <a:bodyPr wrap="square" rtlCol="0">
            <a:spAutoFit/>
          </a:bodyPr>
          <a:lstStyle/>
          <a:p>
            <a:pPr lvl="0" algn="just">
              <a:spcBef>
                <a:spcPts val="0"/>
              </a:spcBef>
              <a:buClr>
                <a:srgbClr val="44AFCF"/>
              </a:buClr>
            </a:pPr>
            <a:r>
              <a:rPr lang="es-ES" sz="1400" dirty="0">
                <a:ea typeface="Verdana" panose="020B0604030504040204" pitchFamily="34" charset="0"/>
                <a:cs typeface="Times New Roman" panose="02020603050405020304" pitchFamily="18" charset="0"/>
              </a:rPr>
              <a:t>( … )</a:t>
            </a:r>
          </a:p>
        </p:txBody>
      </p:sp>
    </p:spTree>
    <p:extLst>
      <p:ext uri="{BB962C8B-B14F-4D97-AF65-F5344CB8AC3E}">
        <p14:creationId xmlns:p14="http://schemas.microsoft.com/office/powerpoint/2010/main" val="3602493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39" y="206446"/>
            <a:ext cx="693528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664063" y="206446"/>
            <a:ext cx="641623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La reforma de los incentivos para los medicamentos huérfanos y pediátricos</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404540" y="1162820"/>
            <a:ext cx="7372884" cy="4524315"/>
          </a:xfrm>
          <a:prstGeom prst="rect">
            <a:avLst/>
          </a:prstGeom>
          <a:noFill/>
        </p:spPr>
        <p:txBody>
          <a:bodyPr wrap="square" rtlCol="0">
            <a:spAutoFit/>
          </a:bodyPr>
          <a:lstStyle/>
          <a:p>
            <a:pPr marL="622300" marR="0" lvl="1" indent="-260350" algn="l"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Los </a:t>
            </a:r>
            <a:r>
              <a:rPr kumimoji="0" lang="es-ES" sz="1800" b="1"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desarrollos científicos y tecnológicos no pueden ser plenamente explotados</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La Evaluación admite que ciertos conceptos usados en los reglamentos y vinculados a enfermedades podrían no ser adecuados para ciertos avances científicos como la medicina personalizada o los biomarcadores, y pone en cuestión los efectos de la declaración de orfandad o de las exenciones en materia pediátrica para enfermedades oncológicas.</a:t>
            </a:r>
          </a:p>
          <a:p>
            <a:pPr marL="622300" lvl="1" indent="-260350">
              <a:buClr>
                <a:srgbClr val="44AFCF"/>
              </a:buClr>
              <a:buFont typeface="Courier New" panose="02070309020205020404" pitchFamily="49" charset="0"/>
              <a:buChar char="o"/>
              <a:defRPr/>
            </a:pPr>
            <a:endParaRPr lang="es-ES" dirty="0">
              <a:latin typeface="Calibri" panose="020F0502020204030204"/>
              <a:ea typeface="Verdana" panose="020B0604030504040204" pitchFamily="34" charset="0"/>
              <a:cs typeface="Times New Roman" panose="02020603050405020304" pitchFamily="18" charset="0"/>
            </a:endParaRPr>
          </a:p>
          <a:p>
            <a:pPr marL="622300" lvl="1" indent="-260350">
              <a:buClr>
                <a:srgbClr val="44AFCF"/>
              </a:buClr>
              <a:buFont typeface="Courier New" panose="02070309020205020404" pitchFamily="49" charset="0"/>
              <a:buChar char="o"/>
              <a:defRPr/>
            </a:pPr>
            <a:r>
              <a:rPr lang="es-ES" dirty="0">
                <a:latin typeface="Calibri" panose="020F0502020204030204"/>
                <a:ea typeface="Verdana" panose="020B0604030504040204" pitchFamily="34" charset="0"/>
                <a:cs typeface="Times New Roman" panose="02020603050405020304" pitchFamily="18" charset="0"/>
              </a:rPr>
              <a:t>Algunos </a:t>
            </a:r>
            <a:r>
              <a:rPr lang="es-ES" b="1" dirty="0">
                <a:latin typeface="Calibri" panose="020F0502020204030204"/>
                <a:ea typeface="Verdana" panose="020B0604030504040204" pitchFamily="34" charset="0"/>
                <a:cs typeface="Times New Roman" panose="02020603050405020304" pitchFamily="18" charset="0"/>
              </a:rPr>
              <a:t>procedimientos son ineficientes y complejos</a:t>
            </a:r>
            <a:r>
              <a:rPr lang="es-ES" dirty="0">
                <a:latin typeface="Calibri" panose="020F0502020204030204"/>
                <a:ea typeface="Verdana" panose="020B0604030504040204" pitchFamily="34" charset="0"/>
                <a:cs typeface="Times New Roman" panose="02020603050405020304" pitchFamily="18" charset="0"/>
              </a:rPr>
              <a:t>. El documento cita en general los procedimientos internos ante la EMA, la obligación anual de reportar en los medicamentos declarados huérfanos y la obtención de la prórroga pediátrica en las agencias nacionales de la propiedad intelectual.</a:t>
            </a:r>
          </a:p>
          <a:p>
            <a:pPr marL="361950" lvl="1">
              <a:buClr>
                <a:srgbClr val="44AFCF"/>
              </a:buClr>
              <a:defRPr/>
            </a:pPr>
            <a:endParaRPr lang="es-ES" dirty="0">
              <a:latin typeface="Calibri" panose="020F0502020204030204"/>
              <a:ea typeface="Verdana" panose="020B0604030504040204" pitchFamily="34" charset="0"/>
              <a:cs typeface="Times New Roman" panose="02020603050405020304" pitchFamily="18" charset="0"/>
            </a:endParaRPr>
          </a:p>
          <a:p>
            <a:pPr marL="361950" lvl="1" indent="-361950">
              <a:buClr>
                <a:srgbClr val="44AFCF"/>
              </a:buClr>
              <a:buFont typeface="Arial" panose="020B0604020202020204" pitchFamily="34" charset="0"/>
              <a:buChar char="•"/>
              <a:defRPr/>
            </a:pPr>
            <a:endParaRPr lang="es-ES" dirty="0">
              <a:latin typeface="Calibri" panose="020F0502020204030204"/>
              <a:ea typeface="Verdana" panose="020B0604030504040204" pitchFamily="34" charset="0"/>
              <a:cs typeface="Times New Roman" panose="02020603050405020304" pitchFamily="18" charset="0"/>
            </a:endParaRP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lang="es-ES" b="1" dirty="0">
              <a:solidFill>
                <a:srgbClr val="44AFCF"/>
              </a:solidFill>
              <a:latin typeface="Calibri" panose="020F0502020204030204"/>
              <a:ea typeface="Verdana" panose="020B060403050404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4" name="CuadroTexto 3">
            <a:extLst>
              <a:ext uri="{FF2B5EF4-FFF2-40B4-BE49-F238E27FC236}">
                <a16:creationId xmlns:a16="http://schemas.microsoft.com/office/drawing/2014/main" id="{9DE59BC7-0FCF-AB35-2E1E-8A129713711A}"/>
              </a:ext>
            </a:extLst>
          </p:cNvPr>
          <p:cNvSpPr txBox="1"/>
          <p:nvPr/>
        </p:nvSpPr>
        <p:spPr>
          <a:xfrm>
            <a:off x="6979615" y="5369485"/>
            <a:ext cx="720412" cy="317650"/>
          </a:xfrm>
          <a:prstGeom prst="rect">
            <a:avLst/>
          </a:prstGeom>
          <a:noFill/>
        </p:spPr>
        <p:txBody>
          <a:bodyPr wrap="square" rtlCol="0">
            <a:spAutoFit/>
          </a:bodyPr>
          <a:lstStyle/>
          <a:p>
            <a:pPr lvl="0" algn="just">
              <a:spcBef>
                <a:spcPts val="0"/>
              </a:spcBef>
              <a:buClr>
                <a:srgbClr val="44AFCF"/>
              </a:buClr>
            </a:pPr>
            <a:r>
              <a:rPr lang="es-ES" sz="1400" dirty="0">
                <a:ea typeface="Verdana" panose="020B0604030504040204" pitchFamily="34" charset="0"/>
                <a:cs typeface="Times New Roman" panose="02020603050405020304" pitchFamily="18" charset="0"/>
              </a:rPr>
              <a:t>( … )</a:t>
            </a:r>
          </a:p>
        </p:txBody>
      </p:sp>
    </p:spTree>
    <p:extLst>
      <p:ext uri="{BB962C8B-B14F-4D97-AF65-F5344CB8AC3E}">
        <p14:creationId xmlns:p14="http://schemas.microsoft.com/office/powerpoint/2010/main" val="3179743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39" y="206446"/>
            <a:ext cx="693528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664063" y="206446"/>
            <a:ext cx="641623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La reforma de los incentivos para los medicamentos huérfanos y pediátricos</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404539" y="1162820"/>
            <a:ext cx="7664287" cy="4801314"/>
          </a:xfrm>
          <a:prstGeom prst="rect">
            <a:avLst/>
          </a:prstGeom>
          <a:noFill/>
        </p:spPr>
        <p:txBody>
          <a:bodyPr wrap="square" rtlCol="0">
            <a:spAutoFit/>
          </a:bodyPr>
          <a:lstStyle/>
          <a:p>
            <a:pPr marL="361950" marR="0" lvl="1" indent="-361950"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En materia de </a:t>
            </a: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medicamentos pediátricos </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la Evaluación contempla la </a:t>
            </a:r>
            <a:r>
              <a:rPr kumimoji="0" lang="es-ES" sz="1800" b="0" i="0" u="sng"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modificación del sistema actual de incentivos </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y plantea </a:t>
            </a:r>
            <a:r>
              <a:rPr kumimoji="0" lang="es-ES" sz="1800" b="1"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cuatro opciones</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a:t>
            </a:r>
          </a:p>
          <a:p>
            <a:pPr marL="361950" lvl="1">
              <a:buClr>
                <a:srgbClr val="44AFCF"/>
              </a:buClr>
              <a:defRPr/>
            </a:pPr>
            <a:endParaRPr lang="es-ES" b="1" dirty="0">
              <a:solidFill>
                <a:srgbClr val="44AFCF"/>
              </a:solidFill>
              <a:latin typeface="Calibri" panose="020F0502020204030204"/>
              <a:ea typeface="Verdana" panose="020B0604030504040204" pitchFamily="34" charset="0"/>
              <a:cs typeface="Times New Roman" panose="02020603050405020304" pitchFamily="18" charset="0"/>
            </a:endParaRPr>
          </a:p>
          <a:p>
            <a:pPr marL="361950" marR="0" lvl="1" indent="0" algn="l" defTabSz="914400" rtl="0" eaLnBrk="1" fontAlgn="auto" latinLnBrk="0" hangingPunct="1">
              <a:lnSpc>
                <a:spcPct val="100000"/>
              </a:lnSpc>
              <a:spcBef>
                <a:spcPts val="0"/>
              </a:spcBef>
              <a:spcAft>
                <a:spcPts val="0"/>
              </a:spcAft>
              <a:buClr>
                <a:srgbClr val="44AFCF"/>
              </a:buClr>
              <a:buSzTx/>
              <a:buFontTx/>
              <a:buNone/>
              <a:tabLst/>
              <a:defRPr/>
            </a:pP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Opción 1</a:t>
            </a:r>
            <a:r>
              <a:rPr kumimoji="0" lang="es-ES" sz="1800" b="0"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 </a:t>
            </a:r>
          </a:p>
          <a:p>
            <a:pPr marL="361950" marR="0" lvl="1" indent="0" algn="l" defTabSz="914400" rtl="0" eaLnBrk="1" fontAlgn="auto" latinLnBrk="0" hangingPunct="1">
              <a:lnSpc>
                <a:spcPct val="100000"/>
              </a:lnSpc>
              <a:spcBef>
                <a:spcPts val="0"/>
              </a:spcBef>
              <a:spcAft>
                <a:spcPts val="0"/>
              </a:spcAft>
              <a:buClr>
                <a:srgbClr val="44AFCF"/>
              </a:buClr>
              <a:buSzTx/>
              <a:buFontTx/>
              <a:buNone/>
              <a:tabLst/>
              <a:defRPr/>
            </a:pPr>
            <a:r>
              <a:rPr kumimoji="0" lang="es-ES" sz="1800" b="0" i="0" u="none" strike="noStrike" kern="1200" cap="none" spc="0" normalizeH="0" baseline="0" noProof="0" dirty="0">
                <a:ln>
                  <a:noFill/>
                </a:ln>
                <a:effectLst/>
                <a:uLnTx/>
                <a:uFillTx/>
                <a:latin typeface="Calibri" panose="020F0502020204030204"/>
                <a:ea typeface="Verdana" panose="020B0604030504040204" pitchFamily="34" charset="0"/>
                <a:cs typeface="Times New Roman" panose="02020603050405020304" pitchFamily="18" charset="0"/>
              </a:rPr>
              <a:t>La </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prórroga pediátrica se mantendría legalmente como el incentivo principal, aunque se valorará la posibilidad de vincularla a la finalización oportuna del PIP y a la comercialización del medicamento en la mayoría o todos los Estados miembros. Se reconsiderarán los restantes incentivos, como la exclusividad comercial ampliada para los medicamentos huérfanos para niños y la autorización de comercialización para medicamentos de uso pediátrico fuera de patente (PUMA).</a:t>
            </a:r>
          </a:p>
          <a:p>
            <a:pPr marL="361950" lvl="1">
              <a:buClr>
                <a:srgbClr val="44AFCF"/>
              </a:buClr>
              <a:defRPr/>
            </a:pPr>
            <a:endParaRPr lang="es-ES" b="1" dirty="0">
              <a:solidFill>
                <a:srgbClr val="44AFCF"/>
              </a:solidFill>
              <a:latin typeface="Calibri" panose="020F0502020204030204"/>
              <a:ea typeface="Verdana" panose="020B0604030504040204" pitchFamily="34" charset="0"/>
              <a:cs typeface="Times New Roman" panose="02020603050405020304" pitchFamily="18" charset="0"/>
            </a:endParaRPr>
          </a:p>
          <a:p>
            <a:pPr marL="361950" lvl="1">
              <a:buClr>
                <a:srgbClr val="44AFCF"/>
              </a:buClr>
              <a:defRPr/>
            </a:pPr>
            <a:r>
              <a:rPr lang="es-ES" b="1" dirty="0">
                <a:solidFill>
                  <a:srgbClr val="44AFCF"/>
                </a:solidFill>
                <a:latin typeface="Calibri" panose="020F0502020204030204"/>
                <a:ea typeface="Verdana" panose="020B0604030504040204" pitchFamily="34" charset="0"/>
                <a:cs typeface="Times New Roman" panose="02020603050405020304" pitchFamily="18" charset="0"/>
              </a:rPr>
              <a:t>Opción 2</a:t>
            </a:r>
            <a:r>
              <a:rPr lang="es-ES" dirty="0">
                <a:solidFill>
                  <a:srgbClr val="44AFCF"/>
                </a:solidFill>
                <a:latin typeface="Calibri" panose="020F0502020204030204"/>
                <a:ea typeface="Verdana" panose="020B0604030504040204" pitchFamily="34" charset="0"/>
                <a:cs typeface="Times New Roman" panose="02020603050405020304" pitchFamily="18" charset="0"/>
              </a:rPr>
              <a:t>: </a:t>
            </a:r>
          </a:p>
          <a:p>
            <a:pPr marL="361950" lvl="1">
              <a:buClr>
                <a:srgbClr val="44AFCF"/>
              </a:buClr>
              <a:defRPr/>
            </a:pPr>
            <a:r>
              <a:rPr lang="es-ES" dirty="0">
                <a:latin typeface="Calibri" panose="020F0502020204030204"/>
                <a:ea typeface="Verdana" panose="020B0604030504040204" pitchFamily="34" charset="0"/>
                <a:cs typeface="Times New Roman" panose="02020603050405020304" pitchFamily="18" charset="0"/>
              </a:rPr>
              <a:t>Basada en el esquema de la opción 1, pero limitando la prórroga pediátrica a los medicamentos para necesidades insatisfechas de niños.</a:t>
            </a:r>
          </a:p>
          <a:p>
            <a:pPr marL="361950" lvl="1">
              <a:buClr>
                <a:srgbClr val="44AFCF"/>
              </a:buClr>
              <a:defRPr/>
            </a:pPr>
            <a:endParaRPr lang="es-ES" dirty="0">
              <a:latin typeface="Calibri" panose="020F0502020204030204"/>
              <a:ea typeface="Verdana" panose="020B0604030504040204" pitchFamily="34" charset="0"/>
              <a:cs typeface="Times New Roman" panose="02020603050405020304" pitchFamily="18" charset="0"/>
            </a:endParaRP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lang="es-ES" b="1" dirty="0">
              <a:solidFill>
                <a:srgbClr val="44AFCF"/>
              </a:solidFill>
              <a:latin typeface="Calibri" panose="020F0502020204030204"/>
              <a:ea typeface="Verdana" panose="020B060403050404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4" name="CuadroTexto 3">
            <a:extLst>
              <a:ext uri="{FF2B5EF4-FFF2-40B4-BE49-F238E27FC236}">
                <a16:creationId xmlns:a16="http://schemas.microsoft.com/office/drawing/2014/main" id="{D8E34ED9-02B5-E06A-E1D8-14C9E29B8D86}"/>
              </a:ext>
            </a:extLst>
          </p:cNvPr>
          <p:cNvSpPr txBox="1"/>
          <p:nvPr/>
        </p:nvSpPr>
        <p:spPr>
          <a:xfrm>
            <a:off x="7155600" y="5646484"/>
            <a:ext cx="720412" cy="317650"/>
          </a:xfrm>
          <a:prstGeom prst="rect">
            <a:avLst/>
          </a:prstGeom>
          <a:noFill/>
        </p:spPr>
        <p:txBody>
          <a:bodyPr wrap="square" rtlCol="0">
            <a:spAutoFit/>
          </a:bodyPr>
          <a:lstStyle/>
          <a:p>
            <a:pPr lvl="0" algn="just">
              <a:spcBef>
                <a:spcPts val="0"/>
              </a:spcBef>
              <a:buClr>
                <a:srgbClr val="44AFCF"/>
              </a:buClr>
            </a:pPr>
            <a:r>
              <a:rPr lang="es-ES" sz="1400" dirty="0">
                <a:ea typeface="Verdana" panose="020B0604030504040204" pitchFamily="34" charset="0"/>
                <a:cs typeface="Times New Roman" panose="02020603050405020304" pitchFamily="18" charset="0"/>
              </a:rPr>
              <a:t>( … )</a:t>
            </a:r>
          </a:p>
        </p:txBody>
      </p:sp>
    </p:spTree>
    <p:extLst>
      <p:ext uri="{BB962C8B-B14F-4D97-AF65-F5344CB8AC3E}">
        <p14:creationId xmlns:p14="http://schemas.microsoft.com/office/powerpoint/2010/main" val="3597061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39" y="206446"/>
            <a:ext cx="693528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664063" y="206446"/>
            <a:ext cx="641623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La reforma de los incentivos para los medicamentos huérfanos y pediátricos</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2230734" y="1162820"/>
            <a:ext cx="5436158" cy="4247317"/>
          </a:xfrm>
          <a:prstGeom prst="rect">
            <a:avLst/>
          </a:prstGeom>
          <a:noFill/>
        </p:spPr>
        <p:txBody>
          <a:bodyPr wrap="square" rtlCol="0">
            <a:spAutoFit/>
          </a:bodyPr>
          <a:lstStyle/>
          <a:p>
            <a:pPr marL="361950" lvl="1">
              <a:buClr>
                <a:srgbClr val="44AFCF"/>
              </a:buClr>
              <a:defRPr/>
            </a:pPr>
            <a:r>
              <a:rPr lang="es-ES" b="1" dirty="0">
                <a:solidFill>
                  <a:srgbClr val="44AFCF"/>
                </a:solidFill>
                <a:latin typeface="Calibri" panose="020F0502020204030204"/>
                <a:ea typeface="Verdana" panose="020B0604030504040204" pitchFamily="34" charset="0"/>
                <a:cs typeface="Times New Roman" panose="02020603050405020304" pitchFamily="18" charset="0"/>
              </a:rPr>
              <a:t>Opción 3:</a:t>
            </a:r>
            <a:r>
              <a:rPr lang="es-ES" dirty="0">
                <a:latin typeface="Calibri" panose="020F0502020204030204"/>
                <a:ea typeface="Verdana" panose="020B0604030504040204" pitchFamily="34" charset="0"/>
                <a:cs typeface="Times New Roman" panose="02020603050405020304" pitchFamily="18" charset="0"/>
              </a:rPr>
              <a:t> </a:t>
            </a:r>
          </a:p>
          <a:p>
            <a:pPr marL="361950" lvl="1">
              <a:buClr>
                <a:srgbClr val="44AFCF"/>
              </a:buClr>
              <a:defRPr/>
            </a:pPr>
            <a:r>
              <a:rPr lang="es-ES" dirty="0">
                <a:latin typeface="Calibri" panose="020F0502020204030204"/>
                <a:ea typeface="Verdana" panose="020B0604030504040204" pitchFamily="34" charset="0"/>
                <a:cs typeface="Times New Roman" panose="02020603050405020304" pitchFamily="18" charset="0"/>
              </a:rPr>
              <a:t>Se mantiene la prórroga pediátrica de seis meses para quienes completen el PIP, pero se crean otros incentivos nuevos y distintos para medicamentos pediátricos para necesidades insatisfechas. Los nuevos incentivos que se apuntan son la exclusividad comercial ampliada o los títulos transferibles. </a:t>
            </a:r>
          </a:p>
          <a:p>
            <a:pPr marL="361950" lvl="1">
              <a:buClr>
                <a:srgbClr val="44AFCF"/>
              </a:buClr>
              <a:defRPr/>
            </a:pPr>
            <a:endParaRPr lang="es-ES" dirty="0">
              <a:latin typeface="Calibri" panose="020F0502020204030204"/>
              <a:ea typeface="Verdana" panose="020B0604030504040204" pitchFamily="34" charset="0"/>
              <a:cs typeface="Times New Roman" panose="02020603050405020304" pitchFamily="18" charset="0"/>
            </a:endParaRPr>
          </a:p>
          <a:p>
            <a:pPr marL="361950" lvl="1">
              <a:buClr>
                <a:srgbClr val="44AFCF"/>
              </a:buClr>
              <a:defRPr/>
            </a:pPr>
            <a:r>
              <a:rPr lang="es-ES" b="1" dirty="0">
                <a:solidFill>
                  <a:srgbClr val="44AFCF"/>
                </a:solidFill>
                <a:latin typeface="Calibri" panose="020F0502020204030204"/>
                <a:ea typeface="Verdana" panose="020B0604030504040204" pitchFamily="34" charset="0"/>
                <a:cs typeface="Times New Roman" panose="02020603050405020304" pitchFamily="18" charset="0"/>
              </a:rPr>
              <a:t>Opción 4:</a:t>
            </a:r>
            <a:r>
              <a:rPr lang="es-ES" dirty="0">
                <a:latin typeface="Calibri" panose="020F0502020204030204"/>
                <a:ea typeface="Verdana" panose="020B0604030504040204" pitchFamily="34" charset="0"/>
                <a:cs typeface="Times New Roman" panose="02020603050405020304" pitchFamily="18" charset="0"/>
              </a:rPr>
              <a:t> </a:t>
            </a:r>
          </a:p>
          <a:p>
            <a:pPr marL="361950" lvl="1">
              <a:buClr>
                <a:srgbClr val="44AFCF"/>
              </a:buClr>
              <a:defRPr/>
            </a:pPr>
            <a:r>
              <a:rPr lang="es-ES" dirty="0">
                <a:latin typeface="Calibri" panose="020F0502020204030204"/>
                <a:ea typeface="Verdana" panose="020B0604030504040204" pitchFamily="34" charset="0"/>
                <a:cs typeface="Times New Roman" panose="02020603050405020304" pitchFamily="18" charset="0"/>
              </a:rPr>
              <a:t>Se basa en las 2 y 3. Se suprimiría la prórroga pediátrica y se crearía otro incentivo nuevo para medicamentos para enfermedades insatisfechas. </a:t>
            </a:r>
          </a:p>
          <a:p>
            <a:pPr marL="361950" lvl="1">
              <a:buClr>
                <a:srgbClr val="44AFCF"/>
              </a:buClr>
              <a:defRPr/>
            </a:pPr>
            <a:endParaRPr lang="es-ES" dirty="0">
              <a:latin typeface="Calibri" panose="020F0502020204030204"/>
              <a:ea typeface="Verdana" panose="020B0604030504040204" pitchFamily="34" charset="0"/>
              <a:cs typeface="Times New Roman" panose="02020603050405020304" pitchFamily="18" charset="0"/>
            </a:endParaRP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lang="es-ES" b="1" dirty="0">
              <a:solidFill>
                <a:srgbClr val="44AFCF"/>
              </a:solidFill>
              <a:latin typeface="Calibri" panose="020F0502020204030204"/>
              <a:ea typeface="Verdana" panose="020B060403050404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4" name="CuadroTexto 3">
            <a:extLst>
              <a:ext uri="{FF2B5EF4-FFF2-40B4-BE49-F238E27FC236}">
                <a16:creationId xmlns:a16="http://schemas.microsoft.com/office/drawing/2014/main" id="{6AB13011-EF52-A268-53CA-0FFDA2DA0086}"/>
              </a:ext>
            </a:extLst>
          </p:cNvPr>
          <p:cNvSpPr txBox="1"/>
          <p:nvPr/>
        </p:nvSpPr>
        <p:spPr>
          <a:xfrm>
            <a:off x="7155600" y="5133791"/>
            <a:ext cx="720412" cy="317650"/>
          </a:xfrm>
          <a:prstGeom prst="rect">
            <a:avLst/>
          </a:prstGeom>
          <a:noFill/>
        </p:spPr>
        <p:txBody>
          <a:bodyPr wrap="square" rtlCol="0">
            <a:spAutoFit/>
          </a:bodyPr>
          <a:lstStyle/>
          <a:p>
            <a:pPr lvl="0" algn="just">
              <a:spcBef>
                <a:spcPts val="0"/>
              </a:spcBef>
              <a:buClr>
                <a:srgbClr val="44AFCF"/>
              </a:buClr>
            </a:pPr>
            <a:r>
              <a:rPr lang="es-ES" sz="1400" dirty="0">
                <a:ea typeface="Verdana" panose="020B0604030504040204" pitchFamily="34" charset="0"/>
                <a:cs typeface="Times New Roman" panose="02020603050405020304" pitchFamily="18" charset="0"/>
              </a:rPr>
              <a:t>( … )</a:t>
            </a:r>
          </a:p>
        </p:txBody>
      </p:sp>
      <p:pic>
        <p:nvPicPr>
          <p:cNvPr id="9" name="Imagen 8" descr="Texto&#10;&#10;Descripción generada automáticamente con confianza media">
            <a:extLst>
              <a:ext uri="{FF2B5EF4-FFF2-40B4-BE49-F238E27FC236}">
                <a16:creationId xmlns:a16="http://schemas.microsoft.com/office/drawing/2014/main" id="{A5EEEF9C-0164-8014-A0F1-ADEDCFFB8C41}"/>
              </a:ext>
            </a:extLst>
          </p:cNvPr>
          <p:cNvPicPr>
            <a:picLocks noChangeAspect="1"/>
          </p:cNvPicPr>
          <p:nvPr/>
        </p:nvPicPr>
        <p:blipFill rotWithShape="1">
          <a:blip r:embed="rId4"/>
          <a:srcRect l="24115" t="16956" r="26361" b="11209"/>
          <a:stretch/>
        </p:blipFill>
        <p:spPr>
          <a:xfrm>
            <a:off x="216718" y="1323594"/>
            <a:ext cx="2154694" cy="3125437"/>
          </a:xfrm>
          <a:prstGeom prst="rect">
            <a:avLst/>
          </a:prstGeom>
        </p:spPr>
      </p:pic>
    </p:spTree>
    <p:extLst>
      <p:ext uri="{BB962C8B-B14F-4D97-AF65-F5344CB8AC3E}">
        <p14:creationId xmlns:p14="http://schemas.microsoft.com/office/powerpoint/2010/main" val="1504237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39" y="206446"/>
            <a:ext cx="693528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664063" y="206446"/>
            <a:ext cx="641623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La reforma de los incentivos para los medicamentos huérfanos y pediátricos</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404539" y="1162820"/>
            <a:ext cx="7664287" cy="4524315"/>
          </a:xfrm>
          <a:prstGeom prst="rect">
            <a:avLst/>
          </a:prstGeom>
          <a:noFill/>
        </p:spPr>
        <p:txBody>
          <a:bodyPr wrap="square" rtlCol="0">
            <a:spAutoFit/>
          </a:bodyPr>
          <a:lstStyle/>
          <a:p>
            <a:pPr marL="361950" marR="0" lvl="1" indent="-361950"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En materia de </a:t>
            </a: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medicamentos huérfanos</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la Evaluación plantea </a:t>
            </a:r>
            <a:r>
              <a:rPr kumimoji="0" lang="es-ES" sz="1800" b="1"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cuatro opciones de reforma </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de la declaración de orfandad y del sistema actual de incentivos para conseguir los mismos objetivos ya indicados:  </a:t>
            </a:r>
          </a:p>
          <a:p>
            <a:pPr marL="361950" marR="0" lvl="1" indent="0" algn="l" defTabSz="914400" rtl="0" eaLnBrk="1" fontAlgn="auto" latinLnBrk="0" hangingPunct="1">
              <a:lnSpc>
                <a:spcPct val="100000"/>
              </a:lnSpc>
              <a:spcBef>
                <a:spcPts val="0"/>
              </a:spcBef>
              <a:spcAft>
                <a:spcPts val="0"/>
              </a:spcAft>
              <a:buClr>
                <a:srgbClr val="44AFCF"/>
              </a:buClr>
              <a:buSzTx/>
              <a:buFontTx/>
              <a:buNone/>
              <a:tabLst/>
              <a:defRPr/>
            </a:pPr>
            <a:endPar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endParaRPr>
          </a:p>
          <a:p>
            <a:pPr marL="361950" marR="0" lvl="1" indent="0" algn="l" defTabSz="914400" rtl="0" eaLnBrk="1" fontAlgn="auto" latinLnBrk="0" hangingPunct="1">
              <a:lnSpc>
                <a:spcPct val="100000"/>
              </a:lnSpc>
              <a:spcBef>
                <a:spcPts val="0"/>
              </a:spcBef>
              <a:spcAft>
                <a:spcPts val="0"/>
              </a:spcAft>
              <a:buClr>
                <a:srgbClr val="44AFCF"/>
              </a:buClr>
              <a:buSzTx/>
              <a:buFontTx/>
              <a:buNone/>
              <a:tabLst/>
              <a:defRPr/>
            </a:pP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Opción 1</a:t>
            </a:r>
            <a:r>
              <a:rPr kumimoji="0" lang="es-ES" sz="1800" b="0"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 </a:t>
            </a:r>
          </a:p>
          <a:p>
            <a:pPr marL="361950" marR="0" lvl="1" indent="0" algn="l" defTabSz="914400" rtl="0" eaLnBrk="1" fontAlgn="auto" latinLnBrk="0" hangingPunct="1">
              <a:lnSpc>
                <a:spcPct val="100000"/>
              </a:lnSpc>
              <a:spcBef>
                <a:spcPts val="0"/>
              </a:spcBef>
              <a:spcAft>
                <a:spcPts val="0"/>
              </a:spcAft>
              <a:buClr>
                <a:srgbClr val="44AFCF"/>
              </a:buClr>
              <a:buSzTx/>
              <a:buFontTx/>
              <a:buNone/>
              <a:tabLst/>
              <a:defRPr/>
            </a:pPr>
            <a:r>
              <a:rPr lang="es-ES" dirty="0">
                <a:solidFill>
                  <a:prstClr val="black"/>
                </a:solidFill>
                <a:latin typeface="Calibri" panose="020F0502020204030204"/>
                <a:ea typeface="Verdana" panose="020B0604030504040204" pitchFamily="34" charset="0"/>
                <a:cs typeface="Times New Roman" panose="02020603050405020304" pitchFamily="18" charset="0"/>
              </a:rPr>
              <a:t>S</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e mantienen los requisitos para declarar un medicamento en desarrollo como huérfano, pero la exclusividad comercial tendrá una duración variable y máxima de 10 años. La duración de la exclusividad dependerá de la clase de desarrollo y otros factores científicos y económicos</a:t>
            </a:r>
            <a:endPar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endParaRPr>
          </a:p>
          <a:p>
            <a:pPr marL="361950" marR="0" lvl="1" indent="0" algn="l" defTabSz="914400" rtl="0" eaLnBrk="1" fontAlgn="auto" latinLnBrk="0" hangingPunct="1">
              <a:lnSpc>
                <a:spcPct val="100000"/>
              </a:lnSpc>
              <a:spcBef>
                <a:spcPts val="0"/>
              </a:spcBef>
              <a:spcAft>
                <a:spcPts val="0"/>
              </a:spcAft>
              <a:buClr>
                <a:srgbClr val="44AFCF"/>
              </a:buClr>
              <a:buSzTx/>
              <a:buFontTx/>
              <a:buNone/>
              <a:tabLst/>
              <a:defRPr/>
            </a:pPr>
            <a:endPar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endParaRPr>
          </a:p>
          <a:p>
            <a:pPr marL="361950" marR="0" lvl="1" indent="0" algn="l" defTabSz="914400" rtl="0" eaLnBrk="1" fontAlgn="auto" latinLnBrk="0" hangingPunct="1">
              <a:lnSpc>
                <a:spcPct val="100000"/>
              </a:lnSpc>
              <a:spcBef>
                <a:spcPts val="0"/>
              </a:spcBef>
              <a:spcAft>
                <a:spcPts val="0"/>
              </a:spcAft>
              <a:buClr>
                <a:srgbClr val="44AFCF"/>
              </a:buClr>
              <a:buSzTx/>
              <a:buFontTx/>
              <a:buNone/>
              <a:tabLst/>
              <a:defRPr/>
            </a:pP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Opción 2</a:t>
            </a:r>
            <a:r>
              <a:rPr kumimoji="0" lang="es-ES" sz="1800" b="0"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 </a:t>
            </a:r>
          </a:p>
          <a:p>
            <a:pPr marL="361950" marR="0" lvl="1" indent="0" algn="l" defTabSz="914400" rtl="0" eaLnBrk="1" fontAlgn="auto" latinLnBrk="0" hangingPunct="1">
              <a:lnSpc>
                <a:spcPct val="100000"/>
              </a:lnSpc>
              <a:spcBef>
                <a:spcPts val="0"/>
              </a:spcBef>
              <a:spcAft>
                <a:spcPts val="0"/>
              </a:spcAft>
              <a:buClr>
                <a:srgbClr val="44AFCF"/>
              </a:buClr>
              <a:buSzTx/>
              <a:buFontTx/>
              <a:buNone/>
              <a:tabLst/>
              <a:defRPr/>
            </a:pPr>
            <a:r>
              <a:rPr lang="es-ES" dirty="0">
                <a:solidFill>
                  <a:prstClr val="black"/>
                </a:solidFill>
                <a:latin typeface="Calibri" panose="020F0502020204030204"/>
                <a:ea typeface="Verdana" panose="020B0604030504040204" pitchFamily="34" charset="0"/>
                <a:cs typeface="Times New Roman" panose="02020603050405020304" pitchFamily="18" charset="0"/>
              </a:rPr>
              <a:t>E</a:t>
            </a:r>
            <a:r>
              <a:rPr kumimoji="0" lang="es-ES" sz="1800" b="0" i="0"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sta</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opción se basa en la 1, pero propone cambios en los criterios actuales de declaración de orfandad, adaptándolos para las diferentes enfermedades raras.</a:t>
            </a:r>
          </a:p>
          <a:p>
            <a:pPr marL="361950" marR="0" lvl="1" indent="0" algn="l" defTabSz="914400" rtl="0" eaLnBrk="1" fontAlgn="auto" latinLnBrk="0" hangingPunct="1">
              <a:lnSpc>
                <a:spcPct val="100000"/>
              </a:lnSpc>
              <a:spcBef>
                <a:spcPts val="0"/>
              </a:spcBef>
              <a:spcAft>
                <a:spcPts val="0"/>
              </a:spcAft>
              <a:buClr>
                <a:srgbClr val="44AFCF"/>
              </a:buClr>
              <a:buSzTx/>
              <a:buFontTx/>
              <a:buNone/>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4" name="CuadroTexto 3">
            <a:extLst>
              <a:ext uri="{FF2B5EF4-FFF2-40B4-BE49-F238E27FC236}">
                <a16:creationId xmlns:a16="http://schemas.microsoft.com/office/drawing/2014/main" id="{5FC0D908-6BD9-D486-82C9-FDBB77C370C6}"/>
              </a:ext>
            </a:extLst>
          </p:cNvPr>
          <p:cNvSpPr txBox="1"/>
          <p:nvPr/>
        </p:nvSpPr>
        <p:spPr>
          <a:xfrm>
            <a:off x="7248190" y="5314661"/>
            <a:ext cx="720412" cy="317650"/>
          </a:xfrm>
          <a:prstGeom prst="rect">
            <a:avLst/>
          </a:prstGeom>
          <a:noFill/>
        </p:spPr>
        <p:txBody>
          <a:bodyPr wrap="square" rtlCol="0">
            <a:spAutoFit/>
          </a:bodyPr>
          <a:lstStyle/>
          <a:p>
            <a:pPr lvl="0" algn="just">
              <a:spcBef>
                <a:spcPts val="0"/>
              </a:spcBef>
              <a:buClr>
                <a:srgbClr val="44AFCF"/>
              </a:buClr>
            </a:pPr>
            <a:r>
              <a:rPr lang="es-ES" sz="1400" dirty="0">
                <a:ea typeface="Verdana" panose="020B0604030504040204" pitchFamily="34" charset="0"/>
                <a:cs typeface="Times New Roman" panose="02020603050405020304" pitchFamily="18" charset="0"/>
              </a:rPr>
              <a:t>( … )</a:t>
            </a:r>
          </a:p>
        </p:txBody>
      </p:sp>
    </p:spTree>
    <p:extLst>
      <p:ext uri="{BB962C8B-B14F-4D97-AF65-F5344CB8AC3E}">
        <p14:creationId xmlns:p14="http://schemas.microsoft.com/office/powerpoint/2010/main" val="1520913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39" y="206446"/>
            <a:ext cx="693528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664063" y="206446"/>
            <a:ext cx="641623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La reforma de los incentivos para los medicamentos huérfanos y pediátricos</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2612572" y="1162820"/>
            <a:ext cx="5235192" cy="4247317"/>
          </a:xfrm>
          <a:prstGeom prst="rect">
            <a:avLst/>
          </a:prstGeom>
          <a:noFill/>
        </p:spPr>
        <p:txBody>
          <a:bodyPr wrap="square" rtlCol="0">
            <a:spAutoFit/>
          </a:bodyPr>
          <a:lstStyle/>
          <a:p>
            <a:pPr marL="361950" marR="0" lvl="1" indent="0" algn="l" defTabSz="914400" rtl="0" eaLnBrk="1" fontAlgn="auto" latinLnBrk="0" hangingPunct="1">
              <a:lnSpc>
                <a:spcPct val="100000"/>
              </a:lnSpc>
              <a:spcBef>
                <a:spcPts val="0"/>
              </a:spcBef>
              <a:spcAft>
                <a:spcPts val="0"/>
              </a:spcAft>
              <a:buClr>
                <a:srgbClr val="44AFCF"/>
              </a:buClr>
              <a:buSzTx/>
              <a:buFontTx/>
              <a:buNone/>
              <a:tabLst/>
              <a:defRPr/>
            </a:pP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Opción 3:</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a:t>
            </a:r>
          </a:p>
          <a:p>
            <a:pPr marL="361950" marR="0" lvl="1" indent="0" algn="l" defTabSz="914400" rtl="0" eaLnBrk="1" fontAlgn="auto" latinLnBrk="0" hangingPunct="1">
              <a:lnSpc>
                <a:spcPct val="100000"/>
              </a:lnSpc>
              <a:spcBef>
                <a:spcPts val="0"/>
              </a:spcBef>
              <a:spcAft>
                <a:spcPts val="0"/>
              </a:spcAft>
              <a:buClr>
                <a:srgbClr val="44AFCF"/>
              </a:buClr>
              <a:buSzTx/>
              <a:buFontTx/>
              <a:buNone/>
              <a:tabLst/>
              <a:defRPr/>
            </a:pPr>
            <a:r>
              <a:rPr lang="es-ES" dirty="0">
                <a:solidFill>
                  <a:prstClr val="black"/>
                </a:solidFill>
                <a:latin typeface="Calibri" panose="020F0502020204030204"/>
                <a:ea typeface="Verdana" panose="020B0604030504040204" pitchFamily="34" charset="0"/>
                <a:cs typeface="Times New Roman" panose="02020603050405020304" pitchFamily="18" charset="0"/>
              </a:rPr>
              <a:t>P</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arte de la opción 2, pero se considerarán incentivos alternativos a la exclusividad comercial para medicamentos de necesidades insatisfechas. </a:t>
            </a:r>
          </a:p>
          <a:p>
            <a:pPr marL="361950" marR="0" lvl="1" indent="0" algn="l" defTabSz="914400" rtl="0" eaLnBrk="1" fontAlgn="auto" latinLnBrk="0" hangingPunct="1">
              <a:lnSpc>
                <a:spcPct val="100000"/>
              </a:lnSpc>
              <a:spcBef>
                <a:spcPts val="0"/>
              </a:spcBef>
              <a:spcAft>
                <a:spcPts val="0"/>
              </a:spcAft>
              <a:buClr>
                <a:srgbClr val="44AFCF"/>
              </a:buClr>
              <a:buSzTx/>
              <a:buFontTx/>
              <a:buNone/>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361950" marR="0" lvl="1" indent="0" algn="l" defTabSz="914400" rtl="0" eaLnBrk="1" fontAlgn="auto" latinLnBrk="0" hangingPunct="1">
              <a:lnSpc>
                <a:spcPct val="100000"/>
              </a:lnSpc>
              <a:spcBef>
                <a:spcPts val="0"/>
              </a:spcBef>
              <a:spcAft>
                <a:spcPts val="0"/>
              </a:spcAft>
              <a:buClr>
                <a:srgbClr val="44AFCF"/>
              </a:buClr>
              <a:buSzTx/>
              <a:buFontTx/>
              <a:buNone/>
              <a:tabLst/>
              <a:defRPr/>
            </a:pP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Opción 4:</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a:t>
            </a:r>
          </a:p>
          <a:p>
            <a:pPr marL="361950" marR="0" lvl="1" indent="0" algn="l" defTabSz="914400" rtl="0" eaLnBrk="1" fontAlgn="auto" latinLnBrk="0" hangingPunct="1">
              <a:lnSpc>
                <a:spcPct val="100000"/>
              </a:lnSpc>
              <a:spcBef>
                <a:spcPts val="0"/>
              </a:spcBef>
              <a:spcAft>
                <a:spcPts val="0"/>
              </a:spcAft>
              <a:buClr>
                <a:srgbClr val="44AFCF"/>
              </a:buClr>
              <a:buSzTx/>
              <a:buFontTx/>
              <a:buNone/>
              <a:tabLst/>
              <a:defRPr/>
            </a:pPr>
            <a:r>
              <a:rPr lang="es-ES" dirty="0">
                <a:solidFill>
                  <a:prstClr val="black"/>
                </a:solidFill>
                <a:latin typeface="Calibri" panose="020F0502020204030204"/>
                <a:ea typeface="Verdana" panose="020B0604030504040204" pitchFamily="34" charset="0"/>
                <a:cs typeface="Times New Roman" panose="02020603050405020304" pitchFamily="18" charset="0"/>
              </a:rPr>
              <a:t>E</a:t>
            </a:r>
            <a:r>
              <a:rPr kumimoji="0" lang="es-ES" sz="1800" b="0" i="0"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sta</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opción se basa en la 3, pero la exclusividad comercial dejará de ser un incentivo para todos los medicamentos para necesidades insatisfechas en enfermedades raras y enfermedades raras pediátricas. Se analizarán como incentivos principales la exclusividad comercial y los nuevos incentivos. </a:t>
            </a:r>
          </a:p>
          <a:p>
            <a:pPr marL="361950" marR="0" lvl="1" indent="0" algn="l" defTabSz="914400" rtl="0" eaLnBrk="1" fontAlgn="auto" latinLnBrk="0" hangingPunct="1">
              <a:lnSpc>
                <a:spcPct val="100000"/>
              </a:lnSpc>
              <a:spcBef>
                <a:spcPts val="0"/>
              </a:spcBef>
              <a:spcAft>
                <a:spcPts val="0"/>
              </a:spcAft>
              <a:buClr>
                <a:srgbClr val="44AFCF"/>
              </a:buClr>
              <a:buSzTx/>
              <a:buFontTx/>
              <a:buNone/>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pic>
        <p:nvPicPr>
          <p:cNvPr id="9" name="Imagen 8">
            <a:extLst>
              <a:ext uri="{FF2B5EF4-FFF2-40B4-BE49-F238E27FC236}">
                <a16:creationId xmlns:a16="http://schemas.microsoft.com/office/drawing/2014/main" id="{06CA4965-D7BF-E006-F58C-5C82EDD7C252}"/>
              </a:ext>
            </a:extLst>
          </p:cNvPr>
          <p:cNvPicPr>
            <a:picLocks noChangeAspect="1"/>
          </p:cNvPicPr>
          <p:nvPr/>
        </p:nvPicPr>
        <p:blipFill>
          <a:blip r:embed="rId4"/>
          <a:stretch>
            <a:fillRect/>
          </a:stretch>
        </p:blipFill>
        <p:spPr>
          <a:xfrm>
            <a:off x="381463" y="1366262"/>
            <a:ext cx="2231109" cy="2663127"/>
          </a:xfrm>
          <a:prstGeom prst="rect">
            <a:avLst/>
          </a:prstGeom>
        </p:spPr>
      </p:pic>
    </p:spTree>
    <p:extLst>
      <p:ext uri="{BB962C8B-B14F-4D97-AF65-F5344CB8AC3E}">
        <p14:creationId xmlns:p14="http://schemas.microsoft.com/office/powerpoint/2010/main" val="30763154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39" y="206446"/>
            <a:ext cx="693528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664063" y="206446"/>
            <a:ext cx="641623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La inclusión de medicamentos huérfanos en el Sistema de Precios de Referencia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404539" y="1162820"/>
            <a:ext cx="7664287" cy="5355312"/>
          </a:xfrm>
          <a:prstGeom prst="rect">
            <a:avLst/>
          </a:prstGeom>
          <a:noFill/>
        </p:spPr>
        <p:txBody>
          <a:bodyPr wrap="square" rtlCol="0">
            <a:spAutoFit/>
          </a:bodyPr>
          <a:lstStyle/>
          <a:p>
            <a:pPr marL="361950" marR="0" lvl="1"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Resolución de 2 de junio de 2020 de la Dirección General de Cartera Común de Servicios del Sistema Nacional de Salud y Farmacia</a:t>
            </a:r>
            <a:r>
              <a:rPr kumimoji="0" lang="es-ES" sz="1800" i="0" u="none" strike="noStrike" kern="1200" cap="none" spc="0" normalizeH="0" baseline="0" noProof="0" dirty="0">
                <a:ln>
                  <a:noFill/>
                </a:ln>
                <a:effectLst/>
                <a:uLnTx/>
                <a:uFillTx/>
                <a:latin typeface="Calibri" panose="020F0502020204030204"/>
                <a:ea typeface="Verdana" panose="020B0604030504040204" pitchFamily="34" charset="0"/>
                <a:cs typeface="Times New Roman" panose="02020603050405020304" pitchFamily="18" charset="0"/>
              </a:rPr>
              <a:t>, por la que se publicó el Acuerdo del Consejo de Ministros de 3 de marzo de 2020, por el que</a:t>
            </a:r>
            <a:r>
              <a:rPr kumimoji="0" lang="es-ES" sz="1800" b="1" i="0" u="none" strike="noStrike" kern="1200" cap="none" spc="0" normalizeH="0" baseline="0" noProof="0" dirty="0">
                <a:ln>
                  <a:noFill/>
                </a:ln>
                <a:effectLst/>
                <a:uLnTx/>
                <a:uFillTx/>
                <a:latin typeface="Calibri" panose="020F0502020204030204"/>
                <a:ea typeface="Verdana" panose="020B0604030504040204" pitchFamily="34" charset="0"/>
                <a:cs typeface="Times New Roman" panose="02020603050405020304" pitchFamily="18" charset="0"/>
              </a:rPr>
              <a:t>:</a:t>
            </a:r>
          </a:p>
          <a:p>
            <a:pPr marL="361950" marR="0" lvl="1"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lang="es-ES" b="1" dirty="0">
              <a:solidFill>
                <a:prstClr val="black"/>
              </a:solidFill>
              <a:latin typeface="Calibri" panose="020F0502020204030204"/>
              <a:ea typeface="Verdana" panose="020B0604030504040204" pitchFamily="34" charset="0"/>
              <a:cs typeface="Times New Roman" panose="02020603050405020304" pitchFamily="18" charset="0"/>
            </a:endParaRPr>
          </a:p>
          <a:p>
            <a:pPr marL="738188" marR="0" lvl="1" indent="-285750" algn="l"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r>
              <a:rPr lang="es-ES" dirty="0">
                <a:solidFill>
                  <a:prstClr val="black"/>
                </a:solidFill>
                <a:latin typeface="Calibri" panose="020F0502020204030204"/>
                <a:ea typeface="Verdana" panose="020B0604030504040204" pitchFamily="34" charset="0"/>
                <a:cs typeface="Times New Roman" panose="02020603050405020304" pitchFamily="18" charset="0"/>
              </a:rPr>
              <a:t>Se establece el régimen económico de los medicamentos huérfanos y</a:t>
            </a:r>
          </a:p>
          <a:p>
            <a:pPr marL="738188" marR="0" lvl="1" indent="-285750" algn="l"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endParaRPr lang="es-ES" dirty="0">
              <a:solidFill>
                <a:prstClr val="black"/>
              </a:solidFill>
              <a:latin typeface="Calibri" panose="020F0502020204030204"/>
              <a:ea typeface="Verdana" panose="020B0604030504040204" pitchFamily="34" charset="0"/>
              <a:cs typeface="Times New Roman" panose="02020603050405020304" pitchFamily="18" charset="0"/>
            </a:endParaRPr>
          </a:p>
          <a:p>
            <a:pPr marL="738188" marR="0" lvl="1" indent="-285750" algn="l"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r>
              <a:rPr lang="es-ES" dirty="0">
                <a:solidFill>
                  <a:prstClr val="black"/>
                </a:solidFill>
                <a:latin typeface="Calibri" panose="020F0502020204030204"/>
                <a:ea typeface="Verdana" panose="020B0604030504040204" pitchFamily="34" charset="0"/>
                <a:cs typeface="Times New Roman" panose="02020603050405020304" pitchFamily="18" charset="0"/>
              </a:rPr>
              <a:t>Se declara a los medicamentos huérfanos exonerados de incorporarse al sistema de precios de referencia.</a:t>
            </a:r>
          </a:p>
          <a:p>
            <a:pPr marL="361950" marR="0" lvl="1" indent="0" algn="l" defTabSz="914400" rtl="0" eaLnBrk="1" fontAlgn="auto" latinLnBrk="0" hangingPunct="1">
              <a:lnSpc>
                <a:spcPct val="100000"/>
              </a:lnSpc>
              <a:spcBef>
                <a:spcPts val="0"/>
              </a:spcBef>
              <a:spcAft>
                <a:spcPts val="0"/>
              </a:spcAft>
              <a:buClr>
                <a:srgbClr val="44AFCF"/>
              </a:buClr>
              <a:buSzTx/>
              <a:buFontTx/>
              <a:buNone/>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361950" marR="0" lvl="1"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Las </a:t>
            </a: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condiciones alternativas para esa exoneración </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son dos:</a:t>
            </a:r>
          </a:p>
          <a:p>
            <a:pPr marL="361950" marR="0" lvl="1"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738188" marR="0" lvl="1" indent="-285750" algn="l"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r>
              <a:rPr lang="es-ES" dirty="0">
                <a:solidFill>
                  <a:prstClr val="black"/>
                </a:solidFill>
                <a:latin typeface="Calibri" panose="020F0502020204030204"/>
                <a:ea typeface="Verdana" panose="020B0604030504040204" pitchFamily="34" charset="0"/>
                <a:cs typeface="Times New Roman" panose="02020603050405020304" pitchFamily="18" charset="0"/>
              </a:rPr>
              <a:t>C</a:t>
            </a:r>
            <a:r>
              <a:rPr kumimoji="0" lang="es-ES" sz="1800" b="0" i="0"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uando</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en la prestación farmacéutica del Sistema Nacional de Salud no exista una alternativa terapéutica con la misma indicación autorizada que el medicamento huérfano, o</a:t>
            </a:r>
          </a:p>
          <a:p>
            <a:pPr marL="738188" marR="0" lvl="1" indent="-285750" algn="l"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738188" marR="0" lvl="1" indent="-285750" algn="l"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r>
              <a:rPr lang="es-ES" dirty="0">
                <a:solidFill>
                  <a:prstClr val="black"/>
                </a:solidFill>
                <a:latin typeface="Calibri" panose="020F0502020204030204"/>
                <a:ea typeface="Verdana" panose="020B0604030504040204" pitchFamily="34" charset="0"/>
                <a:cs typeface="Times New Roman" panose="02020603050405020304" pitchFamily="18" charset="0"/>
              </a:rPr>
              <a:t>Q</a:t>
            </a:r>
            <a:r>
              <a:rPr kumimoji="0" lang="es-ES" sz="1800" b="0" i="0"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ue</a:t>
            </a:r>
            <a:r>
              <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en el caso de que exista esa alternativa terapéutica, el medicamento aporte un beneficio clínico relevante.</a:t>
            </a:r>
          </a:p>
          <a:p>
            <a:pPr marL="361950" marR="0" lvl="1"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4" name="CuadroTexto 3">
            <a:extLst>
              <a:ext uri="{FF2B5EF4-FFF2-40B4-BE49-F238E27FC236}">
                <a16:creationId xmlns:a16="http://schemas.microsoft.com/office/drawing/2014/main" id="{77E6E3B4-0462-E407-E384-BED5A13F37C4}"/>
              </a:ext>
            </a:extLst>
          </p:cNvPr>
          <p:cNvSpPr txBox="1"/>
          <p:nvPr/>
        </p:nvSpPr>
        <p:spPr>
          <a:xfrm>
            <a:off x="7285362" y="5887417"/>
            <a:ext cx="720412" cy="317650"/>
          </a:xfrm>
          <a:prstGeom prst="rect">
            <a:avLst/>
          </a:prstGeom>
          <a:noFill/>
        </p:spPr>
        <p:txBody>
          <a:bodyPr wrap="square" rtlCol="0">
            <a:spAutoFit/>
          </a:bodyPr>
          <a:lstStyle/>
          <a:p>
            <a:pPr lvl="0" algn="just">
              <a:spcBef>
                <a:spcPts val="0"/>
              </a:spcBef>
              <a:buClr>
                <a:srgbClr val="44AFCF"/>
              </a:buClr>
            </a:pPr>
            <a:r>
              <a:rPr lang="es-ES" sz="1400" dirty="0">
                <a:ea typeface="Verdana" panose="020B0604030504040204" pitchFamily="34" charset="0"/>
                <a:cs typeface="Times New Roman" panose="02020603050405020304" pitchFamily="18" charset="0"/>
              </a:rPr>
              <a:t>( … )</a:t>
            </a:r>
          </a:p>
        </p:txBody>
      </p:sp>
    </p:spTree>
    <p:extLst>
      <p:ext uri="{BB962C8B-B14F-4D97-AF65-F5344CB8AC3E}">
        <p14:creationId xmlns:p14="http://schemas.microsoft.com/office/powerpoint/2010/main" val="16189561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39" y="206446"/>
            <a:ext cx="693528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664063" y="206446"/>
            <a:ext cx="641623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La inclusión de medicamentos huérfanos en el Sistema de Precios de Referencia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404539" y="1162820"/>
            <a:ext cx="7664287" cy="4524315"/>
          </a:xfrm>
          <a:prstGeom prst="rect">
            <a:avLst/>
          </a:prstGeom>
          <a:noFill/>
        </p:spPr>
        <p:txBody>
          <a:bodyPr wrap="square" rtlCol="0">
            <a:spAutoFit/>
          </a:bodyPr>
          <a:lstStyle/>
          <a:p>
            <a:pPr marL="361950" marR="0" lvl="1"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lang="es-ES" dirty="0">
                <a:latin typeface="Calibri" panose="020F0502020204030204"/>
                <a:ea typeface="Verdana" panose="020B0604030504040204" pitchFamily="34" charset="0"/>
                <a:cs typeface="Times New Roman" panose="02020603050405020304" pitchFamily="18" charset="0"/>
              </a:rPr>
              <a:t>S</a:t>
            </a:r>
            <a:r>
              <a:rPr kumimoji="0" lang="es-ES" sz="1800" i="0" u="none" strike="noStrike" kern="1200" cap="none" spc="0" normalizeH="0" baseline="0" noProof="0" dirty="0">
                <a:ln>
                  <a:noFill/>
                </a:ln>
                <a:effectLst/>
                <a:uLnTx/>
                <a:uFillTx/>
                <a:latin typeface="Calibri" panose="020F0502020204030204"/>
                <a:ea typeface="Verdana" panose="020B0604030504040204" pitchFamily="34" charset="0"/>
                <a:cs typeface="Times New Roman" panose="02020603050405020304" pitchFamily="18" charset="0"/>
              </a:rPr>
              <a:t>e establece que la </a:t>
            </a: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consideración de la existencia o no de un beneficio clínico relevante será acordada en el seno de la Comisión Permanente de Farmacia del Consejo Interterritorial del Sistema Nacional de Salud</a:t>
            </a:r>
            <a:r>
              <a:rPr kumimoji="0" lang="es-ES" sz="1800" i="0" u="none" strike="noStrike" kern="1200" cap="none" spc="0" normalizeH="0" baseline="0" noProof="0" dirty="0">
                <a:ln>
                  <a:noFill/>
                </a:ln>
                <a:effectLst/>
                <a:uLnTx/>
                <a:uFillTx/>
                <a:latin typeface="Calibri" panose="020F0502020204030204"/>
                <a:ea typeface="Verdana" panose="020B0604030504040204" pitchFamily="34" charset="0"/>
                <a:cs typeface="Times New Roman" panose="02020603050405020304" pitchFamily="18" charset="0"/>
              </a:rPr>
              <a:t>, a partir de la evidencia y del conocimiento científico disponible, así como del informe de posicionamiento terapéutico si lo hubiere, y ratificada en la Comisión Interministerial de Precios de Medicamentos.</a:t>
            </a:r>
          </a:p>
          <a:p>
            <a:pPr marL="361950" marR="0" lvl="1"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i="0" u="none" strike="noStrike" kern="1200" cap="none" spc="0" normalizeH="0" baseline="0" noProof="0" dirty="0">
              <a:ln>
                <a:noFill/>
              </a:ln>
              <a:effectLst/>
              <a:uLnTx/>
              <a:uFillTx/>
              <a:latin typeface="Calibri" panose="020F0502020204030204"/>
              <a:ea typeface="Verdana" panose="020B0604030504040204" pitchFamily="34" charset="0"/>
              <a:cs typeface="Times New Roman" panose="02020603050405020304" pitchFamily="18" charset="0"/>
            </a:endParaRPr>
          </a:p>
          <a:p>
            <a:pPr marL="361950" marR="0" lvl="1"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lang="es-ES" b="1" dirty="0">
                <a:solidFill>
                  <a:srgbClr val="44AFCF"/>
                </a:solidFill>
                <a:latin typeface="Calibri" panose="020F0502020204030204"/>
                <a:ea typeface="Verdana" panose="020B0604030504040204" pitchFamily="34" charset="0"/>
                <a:cs typeface="Times New Roman" panose="02020603050405020304" pitchFamily="18" charset="0"/>
              </a:rPr>
              <a:t>C</a:t>
            </a:r>
            <a:r>
              <a:rPr kumimoji="0" lang="es-ES" sz="1800" b="1" i="0" u="none" strike="noStrike" kern="1200" cap="none" spc="0" normalizeH="0" baseline="0" noProof="0" dirty="0" err="1">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láusula</a:t>
            </a:r>
            <a:r>
              <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rPr>
              <a:t> de salvaguarda</a:t>
            </a:r>
            <a:r>
              <a:rPr kumimoji="0" lang="es-ES" sz="1800" i="0" u="none" strike="noStrike" kern="1200" cap="none" spc="0" normalizeH="0" baseline="0" noProof="0" dirty="0">
                <a:ln>
                  <a:noFill/>
                </a:ln>
                <a:effectLst/>
                <a:uLnTx/>
                <a:uFillTx/>
                <a:latin typeface="Calibri" panose="020F0502020204030204"/>
                <a:ea typeface="Verdana" panose="020B0604030504040204" pitchFamily="34" charset="0"/>
                <a:cs typeface="Times New Roman" panose="02020603050405020304" pitchFamily="18" charset="0"/>
              </a:rPr>
              <a:t>: el Acuerdo prevé la revisión de los precios de los medicamentos exonerados si se comprueba que esos medicamentos son económicamente viables o si se cumplen cualquiera de las circunstancias recogidas en la normativa vigente, y la inclusión de mecanismo de revisión en las resoluciones de inclusión de los medicamentos en la prestación farmacéutica del Sistema Nacional de Salud.</a:t>
            </a:r>
          </a:p>
          <a:p>
            <a:pPr marL="361950" marR="0" lvl="1"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lang="es-ES" b="1" dirty="0">
              <a:solidFill>
                <a:prstClr val="black"/>
              </a:solidFill>
              <a:latin typeface="Calibri" panose="020F0502020204030204"/>
              <a:ea typeface="Verdana" panose="020B0604030504040204" pitchFamily="34" charset="0"/>
              <a:cs typeface="Times New Roman" panose="02020603050405020304" pitchFamily="18" charset="0"/>
            </a:endParaRPr>
          </a:p>
          <a:p>
            <a:pPr marL="361950" marR="0" lvl="1"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4" name="CuadroTexto 3">
            <a:extLst>
              <a:ext uri="{FF2B5EF4-FFF2-40B4-BE49-F238E27FC236}">
                <a16:creationId xmlns:a16="http://schemas.microsoft.com/office/drawing/2014/main" id="{92C48CB2-BA14-C75F-45CA-5EB75458ECAC}"/>
              </a:ext>
            </a:extLst>
          </p:cNvPr>
          <p:cNvSpPr txBox="1"/>
          <p:nvPr/>
        </p:nvSpPr>
        <p:spPr>
          <a:xfrm>
            <a:off x="7248190" y="5314661"/>
            <a:ext cx="720412" cy="317650"/>
          </a:xfrm>
          <a:prstGeom prst="rect">
            <a:avLst/>
          </a:prstGeom>
          <a:noFill/>
        </p:spPr>
        <p:txBody>
          <a:bodyPr wrap="square" rtlCol="0">
            <a:spAutoFit/>
          </a:bodyPr>
          <a:lstStyle/>
          <a:p>
            <a:pPr lvl="0" algn="just">
              <a:spcBef>
                <a:spcPts val="0"/>
              </a:spcBef>
              <a:buClr>
                <a:srgbClr val="44AFCF"/>
              </a:buClr>
            </a:pPr>
            <a:r>
              <a:rPr lang="es-ES" sz="1400" dirty="0">
                <a:ea typeface="Verdana" panose="020B0604030504040204" pitchFamily="34" charset="0"/>
                <a:cs typeface="Times New Roman" panose="02020603050405020304" pitchFamily="18" charset="0"/>
              </a:rPr>
              <a:t>( … )</a:t>
            </a:r>
          </a:p>
        </p:txBody>
      </p:sp>
    </p:spTree>
    <p:extLst>
      <p:ext uri="{BB962C8B-B14F-4D97-AF65-F5344CB8AC3E}">
        <p14:creationId xmlns:p14="http://schemas.microsoft.com/office/powerpoint/2010/main" val="18112602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39" y="206446"/>
            <a:ext cx="693528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664063" y="206446"/>
            <a:ext cx="641623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La inclusión de medicamentos huérfanos en el Sistema de Precios de Referencia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404539" y="1162820"/>
            <a:ext cx="7664287" cy="5355312"/>
          </a:xfrm>
          <a:prstGeom prst="rect">
            <a:avLst/>
          </a:prstGeom>
          <a:noFill/>
        </p:spPr>
        <p:txBody>
          <a:bodyPr wrap="square" rtlCol="0">
            <a:spAutoFit/>
          </a:bodyPr>
          <a:lstStyle/>
          <a:p>
            <a:pPr marL="361950" marR="0" lvl="1"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lang="es-ES" dirty="0">
                <a:latin typeface="Calibri" panose="020F0502020204030204"/>
                <a:ea typeface="Verdana" panose="020B0604030504040204" pitchFamily="34" charset="0"/>
                <a:cs typeface="Times New Roman" panose="02020603050405020304" pitchFamily="18" charset="0"/>
              </a:rPr>
              <a:t>El </a:t>
            </a:r>
            <a:r>
              <a:rPr lang="es-ES" b="1" dirty="0">
                <a:solidFill>
                  <a:srgbClr val="44AFCF"/>
                </a:solidFill>
                <a:latin typeface="Calibri" panose="020F0502020204030204"/>
                <a:ea typeface="Verdana" panose="020B0604030504040204" pitchFamily="34" charset="0"/>
                <a:cs typeface="Times New Roman" panose="02020603050405020304" pitchFamily="18" charset="0"/>
              </a:rPr>
              <a:t>Acuerdo de exoneración </a:t>
            </a:r>
            <a:r>
              <a:rPr lang="es-ES" dirty="0">
                <a:latin typeface="Calibri" panose="020F0502020204030204"/>
                <a:ea typeface="Verdana" panose="020B0604030504040204" pitchFamily="34" charset="0"/>
                <a:cs typeface="Times New Roman" panose="02020603050405020304" pitchFamily="18" charset="0"/>
              </a:rPr>
              <a:t>con condiciones del Consejo de Ministros que acabamos de exponer </a:t>
            </a:r>
            <a:r>
              <a:rPr lang="es-ES" b="1" dirty="0">
                <a:solidFill>
                  <a:srgbClr val="44AFCF"/>
                </a:solidFill>
                <a:latin typeface="Calibri" panose="020F0502020204030204"/>
                <a:ea typeface="Verdana" panose="020B0604030504040204" pitchFamily="34" charset="0"/>
                <a:cs typeface="Times New Roman" panose="02020603050405020304" pitchFamily="18" charset="0"/>
              </a:rPr>
              <a:t>fue impugnado en la jurisdicción contencioso-administrativa.</a:t>
            </a:r>
            <a:r>
              <a:rPr lang="es-ES" dirty="0">
                <a:latin typeface="Calibri" panose="020F0502020204030204"/>
                <a:ea typeface="Verdana" panose="020B0604030504040204" pitchFamily="34" charset="0"/>
                <a:cs typeface="Times New Roman" panose="02020603050405020304" pitchFamily="18" charset="0"/>
              </a:rPr>
              <a:t> En los fundamentos jurídicos de su sentencia de 3 de febrero de 2022 </a:t>
            </a:r>
            <a:r>
              <a:rPr lang="es-ES" sz="1400" b="1" dirty="0">
                <a:solidFill>
                  <a:srgbClr val="44AFCF"/>
                </a:solidFill>
                <a:ea typeface="Verdana" panose="020B0604030504040204" pitchFamily="34" charset="0"/>
                <a:cs typeface="Times New Roman" panose="02020603050405020304" pitchFamily="18" charset="0"/>
              </a:rPr>
              <a:t>(6)</a:t>
            </a:r>
            <a:r>
              <a:rPr lang="es-ES" dirty="0">
                <a:latin typeface="Calibri" panose="020F0502020204030204"/>
                <a:ea typeface="Verdana" panose="020B0604030504040204" pitchFamily="34" charset="0"/>
                <a:cs typeface="Times New Roman" panose="02020603050405020304" pitchFamily="18" charset="0"/>
              </a:rPr>
              <a:t>, el Tribunal Supremo:</a:t>
            </a:r>
          </a:p>
          <a:p>
            <a:pPr marL="361950" marR="0" lvl="1"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lang="es-ES" dirty="0">
              <a:latin typeface="Calibri" panose="020F0502020204030204"/>
              <a:ea typeface="Verdana" panose="020B0604030504040204" pitchFamily="34" charset="0"/>
              <a:cs typeface="Times New Roman" panose="02020603050405020304" pitchFamily="18" charset="0"/>
            </a:endParaRPr>
          </a:p>
          <a:p>
            <a:pPr marL="712788" marR="0" lvl="1" indent="-350838" algn="l"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r>
              <a:rPr lang="es-ES" dirty="0">
                <a:latin typeface="Calibri" panose="020F0502020204030204"/>
                <a:ea typeface="Verdana" panose="020B0604030504040204" pitchFamily="34" charset="0"/>
                <a:cs typeface="Times New Roman" panose="02020603050405020304" pitchFamily="18" charset="0"/>
              </a:rPr>
              <a:t>En cuanto al alcance de la exoneración, considera compatible el Acuerdo impugnado con el régimen de incentivos del RMH.</a:t>
            </a:r>
          </a:p>
          <a:p>
            <a:pPr marL="712788" marR="0" lvl="1" indent="-350838" algn="l"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endParaRPr lang="es-ES" dirty="0">
              <a:latin typeface="Calibri" panose="020F0502020204030204"/>
              <a:ea typeface="Verdana" panose="020B0604030504040204" pitchFamily="34" charset="0"/>
              <a:cs typeface="Times New Roman" panose="02020603050405020304" pitchFamily="18" charset="0"/>
            </a:endParaRPr>
          </a:p>
          <a:p>
            <a:pPr marL="712788" marR="0" lvl="1" indent="-350838" algn="l"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r>
              <a:rPr lang="es-ES" dirty="0">
                <a:latin typeface="Calibri" panose="020F0502020204030204"/>
                <a:ea typeface="Verdana" panose="020B0604030504040204" pitchFamily="34" charset="0"/>
                <a:cs typeface="Times New Roman" panose="02020603050405020304" pitchFamily="18" charset="0"/>
              </a:rPr>
              <a:t>Entiende que la inclusión en la prestación farmacéutica del Sistema Nacional de Salud y la exoneración del sistema de precios de referencia son elementos positivos para el medicamento huérfano.</a:t>
            </a:r>
          </a:p>
          <a:p>
            <a:pPr marL="712788" marR="0" lvl="1" indent="-350838" algn="l"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endParaRPr lang="es-ES" dirty="0">
              <a:latin typeface="Calibri" panose="020F0502020204030204"/>
              <a:ea typeface="Verdana" panose="020B0604030504040204" pitchFamily="34" charset="0"/>
              <a:cs typeface="Times New Roman" panose="02020603050405020304" pitchFamily="18" charset="0"/>
            </a:endParaRPr>
          </a:p>
          <a:p>
            <a:pPr marL="712788" marR="0" lvl="1" indent="-350838" algn="l"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r>
              <a:rPr lang="es-ES" dirty="0">
                <a:latin typeface="Calibri" panose="020F0502020204030204"/>
                <a:ea typeface="Verdana" panose="020B0604030504040204" pitchFamily="34" charset="0"/>
                <a:cs typeface="Times New Roman" panose="02020603050405020304" pitchFamily="18" charset="0"/>
              </a:rPr>
              <a:t>La Sala rechaza que el Consejo de Ministros no pueda condicionar la exoneración de los medicamentos huérfanos del sistema de precios de referencia y pasa a analizar la conformidad a derecho de los condicionantes concretos recogidos en el Acuerdo.</a:t>
            </a:r>
          </a:p>
          <a:p>
            <a:pPr marL="361950" marR="0" lvl="1"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lang="es-ES" b="1" dirty="0">
              <a:solidFill>
                <a:prstClr val="black"/>
              </a:solidFill>
              <a:latin typeface="Calibri" panose="020F0502020204030204"/>
              <a:ea typeface="Verdana" panose="020B0604030504040204" pitchFamily="34" charset="0"/>
              <a:cs typeface="Times New Roman" panose="02020603050405020304" pitchFamily="18" charset="0"/>
            </a:endParaRPr>
          </a:p>
          <a:p>
            <a:pPr marL="361950" marR="0" lvl="1"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4" name="CuadroTexto 3">
            <a:extLst>
              <a:ext uri="{FF2B5EF4-FFF2-40B4-BE49-F238E27FC236}">
                <a16:creationId xmlns:a16="http://schemas.microsoft.com/office/drawing/2014/main" id="{0CB93C93-3DAF-D833-F9B3-B7F6E639F3B6}"/>
              </a:ext>
            </a:extLst>
          </p:cNvPr>
          <p:cNvSpPr txBox="1"/>
          <p:nvPr/>
        </p:nvSpPr>
        <p:spPr>
          <a:xfrm>
            <a:off x="664063" y="6026130"/>
            <a:ext cx="7436177" cy="523220"/>
          </a:xfrm>
          <a:prstGeom prst="rect">
            <a:avLst/>
          </a:prstGeom>
          <a:noFill/>
        </p:spPr>
        <p:txBody>
          <a:bodyPr wrap="square" rtlCol="0">
            <a:spAutoFit/>
          </a:bodyPr>
          <a:lstStyle/>
          <a:p>
            <a:pPr lvl="0" algn="just">
              <a:spcBef>
                <a:spcPts val="0"/>
              </a:spcBef>
              <a:buClr>
                <a:srgbClr val="44AFCF"/>
              </a:buClr>
            </a:pPr>
            <a:r>
              <a:rPr lang="es-ES" sz="1400" b="1" dirty="0">
                <a:solidFill>
                  <a:srgbClr val="44AFCF"/>
                </a:solidFill>
                <a:ea typeface="Verdana" panose="020B0604030504040204" pitchFamily="34" charset="0"/>
                <a:cs typeface="Times New Roman" panose="02020603050405020304" pitchFamily="18" charset="0"/>
              </a:rPr>
              <a:t>(6) </a:t>
            </a:r>
            <a:r>
              <a:rPr lang="es-ES" sz="1400" dirty="0">
                <a:ea typeface="Verdana" panose="020B0604030504040204" pitchFamily="34" charset="0"/>
                <a:cs typeface="Times New Roman" panose="02020603050405020304" pitchFamily="18" charset="0"/>
              </a:rPr>
              <a:t>Sala de Lo Contencioso-Administrativo; Ponente Jose Luis </a:t>
            </a:r>
            <a:r>
              <a:rPr lang="es-ES" sz="1400" dirty="0" err="1">
                <a:ea typeface="Verdana" panose="020B0604030504040204" pitchFamily="34" charset="0"/>
                <a:cs typeface="Times New Roman" panose="02020603050405020304" pitchFamily="18" charset="0"/>
              </a:rPr>
              <a:t>Requero</a:t>
            </a:r>
            <a:r>
              <a:rPr lang="es-ES" sz="1400" dirty="0">
                <a:ea typeface="Verdana" panose="020B0604030504040204" pitchFamily="34" charset="0"/>
                <a:cs typeface="Times New Roman" panose="02020603050405020304" pitchFamily="18" charset="0"/>
              </a:rPr>
              <a:t> Ibañez; </a:t>
            </a:r>
            <a:r>
              <a:rPr lang="es-ES" sz="1400" dirty="0" err="1">
                <a:ea typeface="Verdana" panose="020B0604030504040204" pitchFamily="34" charset="0"/>
                <a:cs typeface="Times New Roman" panose="02020603050405020304" pitchFamily="18" charset="0"/>
              </a:rPr>
              <a:t>nº</a:t>
            </a:r>
            <a:r>
              <a:rPr lang="es-ES" sz="1400" dirty="0">
                <a:ea typeface="Verdana" panose="020B0604030504040204" pitchFamily="34" charset="0"/>
                <a:cs typeface="Times New Roman" panose="02020603050405020304" pitchFamily="18" charset="0"/>
              </a:rPr>
              <a:t> de Resolución 127/2022; </a:t>
            </a:r>
            <a:r>
              <a:rPr lang="es-ES" sz="1400" dirty="0" err="1">
                <a:ea typeface="Verdana" panose="020B0604030504040204" pitchFamily="34" charset="0"/>
                <a:cs typeface="Times New Roman" panose="02020603050405020304" pitchFamily="18" charset="0"/>
              </a:rPr>
              <a:t>Nº</a:t>
            </a:r>
            <a:r>
              <a:rPr lang="es-ES" sz="1400" dirty="0">
                <a:ea typeface="Verdana" panose="020B0604030504040204" pitchFamily="34" charset="0"/>
                <a:cs typeface="Times New Roman" panose="02020603050405020304" pitchFamily="18" charset="0"/>
              </a:rPr>
              <a:t> de Recurso 233/2020; </a:t>
            </a:r>
            <a:r>
              <a:rPr lang="es-ES" sz="1400" dirty="0" err="1">
                <a:ea typeface="Verdana" panose="020B0604030504040204" pitchFamily="34" charset="0"/>
                <a:cs typeface="Times New Roman" panose="02020603050405020304" pitchFamily="18" charset="0"/>
              </a:rPr>
              <a:t>Roj</a:t>
            </a:r>
            <a:r>
              <a:rPr lang="es-ES" sz="1400" dirty="0">
                <a:ea typeface="Verdana" panose="020B0604030504040204" pitchFamily="34" charset="0"/>
                <a:cs typeface="Times New Roman" panose="02020603050405020304" pitchFamily="18" charset="0"/>
              </a:rPr>
              <a:t>: STS 256/2022 - ECLI:ES:TS: 2022:256.</a:t>
            </a:r>
          </a:p>
        </p:txBody>
      </p:sp>
      <p:cxnSp>
        <p:nvCxnSpPr>
          <p:cNvPr id="6" name="Conector recto 5">
            <a:extLst>
              <a:ext uri="{FF2B5EF4-FFF2-40B4-BE49-F238E27FC236}">
                <a16:creationId xmlns:a16="http://schemas.microsoft.com/office/drawing/2014/main" id="{719DFF90-6603-1682-045A-FF103F370B72}"/>
              </a:ext>
            </a:extLst>
          </p:cNvPr>
          <p:cNvCxnSpPr/>
          <p:nvPr/>
        </p:nvCxnSpPr>
        <p:spPr>
          <a:xfrm>
            <a:off x="793819" y="5938576"/>
            <a:ext cx="7275007"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CCDEF7D2-D5DF-6038-4FF9-5C2CD6C646D4}"/>
              </a:ext>
            </a:extLst>
          </p:cNvPr>
          <p:cNvSpPr txBox="1"/>
          <p:nvPr/>
        </p:nvSpPr>
        <p:spPr>
          <a:xfrm>
            <a:off x="7285362" y="5558238"/>
            <a:ext cx="720412" cy="317650"/>
          </a:xfrm>
          <a:prstGeom prst="rect">
            <a:avLst/>
          </a:prstGeom>
          <a:noFill/>
        </p:spPr>
        <p:txBody>
          <a:bodyPr wrap="square" rtlCol="0">
            <a:spAutoFit/>
          </a:bodyPr>
          <a:lstStyle/>
          <a:p>
            <a:pPr lvl="0" algn="just">
              <a:spcBef>
                <a:spcPts val="0"/>
              </a:spcBef>
              <a:buClr>
                <a:srgbClr val="44AFCF"/>
              </a:buClr>
            </a:pPr>
            <a:r>
              <a:rPr lang="es-ES" sz="1400" dirty="0">
                <a:ea typeface="Verdana" panose="020B0604030504040204" pitchFamily="34" charset="0"/>
                <a:cs typeface="Times New Roman" panose="02020603050405020304" pitchFamily="18" charset="0"/>
              </a:rPr>
              <a:t>( … )</a:t>
            </a:r>
          </a:p>
        </p:txBody>
      </p:sp>
    </p:spTree>
    <p:extLst>
      <p:ext uri="{BB962C8B-B14F-4D97-AF65-F5344CB8AC3E}">
        <p14:creationId xmlns:p14="http://schemas.microsoft.com/office/powerpoint/2010/main" val="20301967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39" y="206446"/>
            <a:ext cx="693528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664063" y="206446"/>
            <a:ext cx="641623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La inclusión de medicamentos huérfanos en el Sistema de Precios de Referencia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404539" y="1162820"/>
            <a:ext cx="7664287" cy="1200329"/>
          </a:xfrm>
          <a:prstGeom prst="rect">
            <a:avLst/>
          </a:prstGeom>
          <a:noFill/>
        </p:spPr>
        <p:txBody>
          <a:bodyPr wrap="square" rtlCol="0">
            <a:spAutoFit/>
          </a:bodyPr>
          <a:lstStyle/>
          <a:p>
            <a:pPr marL="712788" marR="0" lvl="1" indent="-350838" algn="l"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r>
              <a:rPr lang="es-ES" dirty="0">
                <a:latin typeface="Calibri" panose="020F0502020204030204"/>
                <a:ea typeface="Verdana" panose="020B0604030504040204" pitchFamily="34" charset="0"/>
                <a:cs typeface="Times New Roman" panose="02020603050405020304" pitchFamily="18" charset="0"/>
              </a:rPr>
              <a:t>La Sala concluye que.</a:t>
            </a:r>
          </a:p>
          <a:p>
            <a:pPr marL="361950" marR="0" lvl="1"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lang="es-ES" b="1" dirty="0">
              <a:solidFill>
                <a:prstClr val="black"/>
              </a:solidFill>
              <a:latin typeface="Calibri" panose="020F0502020204030204"/>
              <a:ea typeface="Verdana" panose="020B0604030504040204" pitchFamily="34" charset="0"/>
              <a:cs typeface="Times New Roman" panose="02020603050405020304" pitchFamily="18" charset="0"/>
            </a:endParaRPr>
          </a:p>
          <a:p>
            <a:pPr marL="361950" marR="0" lvl="1"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271463" marR="0" lvl="0" indent="-271463"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b="1" i="0" u="none" strike="noStrike" kern="1200" cap="none" spc="0" normalizeH="0" baseline="0" noProof="0" dirty="0">
              <a:ln>
                <a:noFill/>
              </a:ln>
              <a:solidFill>
                <a:srgbClr val="44AFCF"/>
              </a:solidFill>
              <a:effectLst/>
              <a:uLnTx/>
              <a:uFillTx/>
              <a:latin typeface="Calibri" panose="020F0502020204030204"/>
              <a:ea typeface="Verdana" panose="020B060403050404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4" name="CuadroTexto 3">
            <a:extLst>
              <a:ext uri="{FF2B5EF4-FFF2-40B4-BE49-F238E27FC236}">
                <a16:creationId xmlns:a16="http://schemas.microsoft.com/office/drawing/2014/main" id="{0841210C-607D-66A4-D89E-2F29F2384B3A}"/>
              </a:ext>
            </a:extLst>
          </p:cNvPr>
          <p:cNvSpPr txBox="1"/>
          <p:nvPr/>
        </p:nvSpPr>
        <p:spPr>
          <a:xfrm>
            <a:off x="1130999" y="1656485"/>
            <a:ext cx="6395846" cy="1815882"/>
          </a:xfrm>
          <a:prstGeom prst="rect">
            <a:avLst/>
          </a:prstGeom>
          <a:noFill/>
        </p:spPr>
        <p:txBody>
          <a:bodyPr wrap="square" rtlCol="0">
            <a:spAutoFit/>
          </a:bodyPr>
          <a:lstStyle/>
          <a:p>
            <a:pPr algn="just">
              <a:spcBef>
                <a:spcPts val="0"/>
              </a:spcBef>
              <a:buClr>
                <a:srgbClr val="44AFCF"/>
              </a:buClr>
            </a:pPr>
            <a:r>
              <a:rPr lang="es-ES" sz="1600" i="1" dirty="0">
                <a:ea typeface="Verdana" panose="020B0604030504040204" pitchFamily="34" charset="0"/>
                <a:cs typeface="Times New Roman" panose="02020603050405020304" pitchFamily="18" charset="0"/>
              </a:rPr>
              <a:t>“Incluido un medicamento huérfano en el sistema de la prestación farmacéutica del SNS con arreglo al artículo 92 de la Ley del Medicamento, queda sujeto a sus reglas, tal y como se deduce de su artículo 96 en relación con el artículo 94, luego a la potestad de intervención en el precio y a estos efectos el artículo 96.2 apodera a la Administración para revisar el precio "cuando lo exijan cambios en las circunstancias económicas, técnicas, sanitarias o en la valoración de su utilidad terapéutica".</a:t>
            </a:r>
          </a:p>
        </p:txBody>
      </p:sp>
      <p:pic>
        <p:nvPicPr>
          <p:cNvPr id="9" name="Imagen 8">
            <a:extLst>
              <a:ext uri="{FF2B5EF4-FFF2-40B4-BE49-F238E27FC236}">
                <a16:creationId xmlns:a16="http://schemas.microsoft.com/office/drawing/2014/main" id="{2BAA7B3E-B2C2-19CE-2B42-80D1CD654273}"/>
              </a:ext>
            </a:extLst>
          </p:cNvPr>
          <p:cNvPicPr>
            <a:picLocks noChangeAspect="1"/>
          </p:cNvPicPr>
          <p:nvPr/>
        </p:nvPicPr>
        <p:blipFill rotWithShape="1">
          <a:blip r:embed="rId4"/>
          <a:srcRect l="7086" t="7642" b="7642"/>
          <a:stretch/>
        </p:blipFill>
        <p:spPr>
          <a:xfrm>
            <a:off x="2682910" y="3997681"/>
            <a:ext cx="3744126" cy="2405434"/>
          </a:xfrm>
          <a:prstGeom prst="rect">
            <a:avLst/>
          </a:prstGeom>
        </p:spPr>
      </p:pic>
    </p:spTree>
    <p:extLst>
      <p:ext uri="{BB962C8B-B14F-4D97-AF65-F5344CB8AC3E}">
        <p14:creationId xmlns:p14="http://schemas.microsoft.com/office/powerpoint/2010/main" val="29429347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B9F28E9A-C2A8-451D-8B16-63B32413E688}"/>
              </a:ext>
            </a:extLst>
          </p:cNvPr>
          <p:cNvSpPr/>
          <p:nvPr/>
        </p:nvSpPr>
        <p:spPr>
          <a:xfrm>
            <a:off x="0" y="0"/>
            <a:ext cx="12192000" cy="6858000"/>
          </a:xfrm>
          <a:prstGeom prst="rect">
            <a:avLst/>
          </a:prstGeom>
          <a:solidFill>
            <a:srgbClr val="2929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3E779B69-152E-E0A3-7CB9-492EA9C18C62}"/>
              </a:ext>
            </a:extLst>
          </p:cNvPr>
          <p:cNvSpPr/>
          <p:nvPr/>
        </p:nvSpPr>
        <p:spPr>
          <a:xfrm>
            <a:off x="156048" y="5528735"/>
            <a:ext cx="6447367" cy="728131"/>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693264" y="5477301"/>
            <a:ext cx="4224869" cy="830997"/>
          </a:xfrm>
          <a:prstGeom prst="rect">
            <a:avLst/>
          </a:prstGeom>
          <a:noFill/>
        </p:spPr>
        <p:txBody>
          <a:bodyPr wrap="square" rtlCol="0">
            <a:spAutoFit/>
          </a:bodyPr>
          <a:lstStyle/>
          <a:p>
            <a:r>
              <a:rPr lang="es-ES" sz="4800" b="1" dirty="0">
                <a:solidFill>
                  <a:schemeClr val="bg1"/>
                </a:solidFill>
              </a:rPr>
              <a:t>GRACIAS</a:t>
            </a:r>
          </a:p>
        </p:txBody>
      </p:sp>
      <p:pic>
        <p:nvPicPr>
          <p:cNvPr id="6" name="Imagen 5">
            <a:extLst>
              <a:ext uri="{FF2B5EF4-FFF2-40B4-BE49-F238E27FC236}">
                <a16:creationId xmlns:a16="http://schemas.microsoft.com/office/drawing/2014/main" id="{9E08DBEF-7287-FF16-2396-90760E723211}"/>
              </a:ext>
            </a:extLst>
          </p:cNvPr>
          <p:cNvPicPr>
            <a:picLocks noChangeAspect="1"/>
          </p:cNvPicPr>
          <p:nvPr/>
        </p:nvPicPr>
        <p:blipFill>
          <a:blip r:embed="rId2"/>
          <a:stretch>
            <a:fillRect/>
          </a:stretch>
        </p:blipFill>
        <p:spPr>
          <a:xfrm>
            <a:off x="4408590" y="35668"/>
            <a:ext cx="7783409" cy="3644900"/>
          </a:xfrm>
          <a:prstGeom prst="rect">
            <a:avLst/>
          </a:prstGeom>
        </p:spPr>
      </p:pic>
      <p:pic>
        <p:nvPicPr>
          <p:cNvPr id="2" name="Imagen 1">
            <a:extLst>
              <a:ext uri="{FF2B5EF4-FFF2-40B4-BE49-F238E27FC236}">
                <a16:creationId xmlns:a16="http://schemas.microsoft.com/office/drawing/2014/main" id="{D9740D87-478B-0E86-1260-F6ACE9CDB2AB}"/>
              </a:ext>
            </a:extLst>
          </p:cNvPr>
          <p:cNvPicPr>
            <a:picLocks noChangeAspect="1"/>
          </p:cNvPicPr>
          <p:nvPr/>
        </p:nvPicPr>
        <p:blipFill>
          <a:blip r:embed="rId3"/>
          <a:stretch>
            <a:fillRect/>
          </a:stretch>
        </p:blipFill>
        <p:spPr>
          <a:xfrm>
            <a:off x="3722355" y="4366666"/>
            <a:ext cx="7480440" cy="603556"/>
          </a:xfrm>
          <a:prstGeom prst="rect">
            <a:avLst/>
          </a:prstGeom>
        </p:spPr>
      </p:pic>
    </p:spTree>
    <p:extLst>
      <p:ext uri="{BB962C8B-B14F-4D97-AF65-F5344CB8AC3E}">
        <p14:creationId xmlns:p14="http://schemas.microsoft.com/office/powerpoint/2010/main" val="184080226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531</TotalTime>
  <Words>2874</Words>
  <Application>Microsoft Office PowerPoint</Application>
  <PresentationFormat>Panorámica</PresentationFormat>
  <Paragraphs>191</Paragraphs>
  <Slides>25</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25</vt:i4>
      </vt:variant>
    </vt:vector>
  </HeadingPairs>
  <TitlesOfParts>
    <vt:vector size="32" baseType="lpstr">
      <vt:lpstr>Amasis MT Pro</vt:lpstr>
      <vt:lpstr>Arial</vt:lpstr>
      <vt:lpstr>Calibri</vt:lpstr>
      <vt:lpstr>Calibri Light</vt:lpstr>
      <vt:lpstr>Courier New</vt:lpstr>
      <vt:lpstr>Verdana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cristina martin</dc:creator>
  <cp:lastModifiedBy>Eversheds Sutherland</cp:lastModifiedBy>
  <cp:revision>13</cp:revision>
  <dcterms:created xsi:type="dcterms:W3CDTF">2022-09-05T16:45:50Z</dcterms:created>
  <dcterms:modified xsi:type="dcterms:W3CDTF">2022-09-22T08:26:46Z</dcterms:modified>
</cp:coreProperties>
</file>