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9" r:id="rId3"/>
    <p:sldId id="261" r:id="rId4"/>
    <p:sldId id="260" r:id="rId5"/>
    <p:sldId id="262" r:id="rId6"/>
    <p:sldId id="263" r:id="rId7"/>
    <p:sldId id="258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93B"/>
    <a:srgbClr val="302D56"/>
    <a:srgbClr val="44A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09" d="100"/>
          <a:sy n="109" d="100"/>
        </p:scale>
        <p:origin x="44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684C32-B331-4F15-8642-1D3215C181AE}" type="doc">
      <dgm:prSet loTypeId="urn:microsoft.com/office/officeart/2005/8/layout/hChevron3" loCatId="process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6B40DD30-FA27-46E4-A36F-5B00D8C26F22}">
      <dgm:prSet phldrT="[Texto]" custT="1"/>
      <dgm:spPr>
        <a:xfrm>
          <a:off x="1280" y="1763315"/>
          <a:ext cx="1696640" cy="678656"/>
        </a:xfrm>
        <a:prstGeom prst="homePlate">
          <a:avLst/>
        </a:prstGeom>
        <a:gradFill rotWithShape="0">
          <a:gsLst>
            <a:gs pos="0">
              <a:srgbClr val="C00000"/>
            </a:gs>
            <a:gs pos="80000">
              <a:srgbClr val="ED7D31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ED7D31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r>
            <a:rPr lang="es-ES" sz="1400" b="1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AEMPS </a:t>
          </a:r>
          <a:r>
            <a:rPr lang="es-ES" sz="1400" b="1" i="1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Notificación</a:t>
          </a:r>
        </a:p>
      </dgm:t>
    </dgm:pt>
    <dgm:pt modelId="{D6D4C8AC-7B52-45A4-BAA2-DC270672604A}" type="parTrans" cxnId="{4991DB11-CA05-4F7A-8DFD-8C5EE88584B6}">
      <dgm:prSet/>
      <dgm:spPr/>
      <dgm:t>
        <a:bodyPr/>
        <a:lstStyle/>
        <a:p>
          <a:endParaRPr lang="es-ES" sz="2000" b="1"/>
        </a:p>
      </dgm:t>
    </dgm:pt>
    <dgm:pt modelId="{D7F15B12-FD69-4B6E-AA5B-CBE3D1D55A27}" type="sibTrans" cxnId="{4991DB11-CA05-4F7A-8DFD-8C5EE88584B6}">
      <dgm:prSet/>
      <dgm:spPr/>
      <dgm:t>
        <a:bodyPr/>
        <a:lstStyle/>
        <a:p>
          <a:endParaRPr lang="es-ES" sz="2000" b="1"/>
        </a:p>
      </dgm:t>
    </dgm:pt>
    <dgm:pt modelId="{2B5700E7-BD7B-405B-B821-06CA876B5738}">
      <dgm:prSet phldrT="[Texto]" custT="1"/>
      <dgm:spPr>
        <a:xfrm>
          <a:off x="1358593" y="1763315"/>
          <a:ext cx="1696640" cy="678656"/>
        </a:xfrm>
        <a:prstGeom prst="chevron">
          <a:avLst/>
        </a:prstGeom>
        <a:solidFill>
          <a:srgbClr val="4472C4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r>
            <a:rPr lang="es-ES" sz="1100" b="1" dirty="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Ministerio de Sanidad  </a:t>
          </a:r>
          <a:r>
            <a:rPr lang="es-ES" sz="1100" b="1" i="1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Acuerdo de inicio</a:t>
          </a:r>
        </a:p>
      </dgm:t>
    </dgm:pt>
    <dgm:pt modelId="{9A9E409D-2EDD-4F59-BD6C-53141D13E22D}" type="parTrans" cxnId="{F71B42BA-A8ED-48A9-967C-A021253E2115}">
      <dgm:prSet/>
      <dgm:spPr/>
      <dgm:t>
        <a:bodyPr/>
        <a:lstStyle/>
        <a:p>
          <a:endParaRPr lang="es-ES" sz="2000" b="1"/>
        </a:p>
      </dgm:t>
    </dgm:pt>
    <dgm:pt modelId="{2A5BAE67-4D40-4B20-AFE3-0621C69DE658}" type="sibTrans" cxnId="{F71B42BA-A8ED-48A9-967C-A021253E2115}">
      <dgm:prSet/>
      <dgm:spPr/>
      <dgm:t>
        <a:bodyPr/>
        <a:lstStyle/>
        <a:p>
          <a:endParaRPr lang="es-ES" sz="2000" b="1"/>
        </a:p>
      </dgm:t>
    </dgm:pt>
    <dgm:pt modelId="{DB2556D4-2A74-4D82-8062-2CE4A57EF2A9}">
      <dgm:prSet phldrT="[Texto]" custT="1"/>
      <dgm:spPr>
        <a:xfrm>
          <a:off x="2715905" y="1763315"/>
          <a:ext cx="1696640" cy="678656"/>
        </a:xfrm>
        <a:prstGeom prst="chevron">
          <a:avLst/>
        </a:prstGeom>
        <a:solidFill>
          <a:srgbClr val="00B05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r>
            <a:rPr lang="es-ES" sz="1200" b="1" dirty="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Compañía farmacéutica</a:t>
          </a:r>
        </a:p>
        <a:p>
          <a:r>
            <a:rPr lang="es-ES" sz="1200" b="1" i="1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Solicitud</a:t>
          </a:r>
          <a:endParaRPr lang="es-ES" sz="1200" b="1" i="1" dirty="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gm:t>
    </dgm:pt>
    <dgm:pt modelId="{B19B6A0C-7AF6-42DA-966B-87AD94BF1223}" type="parTrans" cxnId="{77E4CBC1-913B-41EC-90E3-55119B9B597F}">
      <dgm:prSet/>
      <dgm:spPr/>
      <dgm:t>
        <a:bodyPr/>
        <a:lstStyle/>
        <a:p>
          <a:endParaRPr lang="es-ES" sz="2000" b="1"/>
        </a:p>
      </dgm:t>
    </dgm:pt>
    <dgm:pt modelId="{F268B6A9-F4C0-472A-94B9-EBD067A76F75}" type="sibTrans" cxnId="{77E4CBC1-913B-41EC-90E3-55119B9B597F}">
      <dgm:prSet/>
      <dgm:spPr/>
      <dgm:t>
        <a:bodyPr/>
        <a:lstStyle/>
        <a:p>
          <a:endParaRPr lang="es-ES" sz="2000" b="1"/>
        </a:p>
      </dgm:t>
    </dgm:pt>
    <dgm:pt modelId="{C474D7C0-D14D-4658-9500-E93F539C1281}">
      <dgm:prSet phldrT="[Texto]" custT="1"/>
      <dgm:spPr>
        <a:xfrm>
          <a:off x="4073218" y="1763315"/>
          <a:ext cx="1897675" cy="678656"/>
        </a:xfrm>
        <a:prstGeom prst="chevron">
          <a:avLst/>
        </a:prstGeom>
        <a:solidFill>
          <a:srgbClr val="4472C4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r>
            <a:rPr lang="es-ES" sz="1200" b="1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Ministerio </a:t>
          </a:r>
          <a:r>
            <a:rPr lang="es-ES" sz="1200" b="1" dirty="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de Sanidad </a:t>
          </a:r>
          <a:r>
            <a:rPr lang="es-ES" sz="1200" b="1" i="1" dirty="0" smtClean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Evaluación</a:t>
          </a:r>
          <a:endParaRPr lang="es-ES" sz="1200" b="1" i="1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gm:t>
    </dgm:pt>
    <dgm:pt modelId="{4C282B3B-9DF3-4B3B-9206-96FE55E1BD64}" type="parTrans" cxnId="{B6197DED-5505-4A0F-A08C-6BDE5F8B3692}">
      <dgm:prSet/>
      <dgm:spPr/>
      <dgm:t>
        <a:bodyPr/>
        <a:lstStyle/>
        <a:p>
          <a:endParaRPr lang="es-ES" sz="2000" b="1"/>
        </a:p>
      </dgm:t>
    </dgm:pt>
    <dgm:pt modelId="{EFCFF6CB-2413-4966-BC30-06980FB71331}" type="sibTrans" cxnId="{B6197DED-5505-4A0F-A08C-6BDE5F8B3692}">
      <dgm:prSet/>
      <dgm:spPr/>
      <dgm:t>
        <a:bodyPr/>
        <a:lstStyle/>
        <a:p>
          <a:endParaRPr lang="es-ES" sz="2000" b="1"/>
        </a:p>
      </dgm:t>
    </dgm:pt>
    <dgm:pt modelId="{068BD0A8-FB90-4B80-9949-8B8371F353C1}">
      <dgm:prSet phldrT="[Texto]" custT="1"/>
      <dgm:spPr>
        <a:xfrm>
          <a:off x="5631565" y="1763315"/>
          <a:ext cx="1696640" cy="678656"/>
        </a:xfrm>
        <a:prstGeom prst="chevron">
          <a:avLst/>
        </a:prstGeom>
        <a:gradFill rotWithShape="0">
          <a:gsLst>
            <a:gs pos="0">
              <a:srgbClr val="70AD47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70AD47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70AD47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r>
            <a:rPr lang="es-ES" sz="1200" b="1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CIPM</a:t>
          </a:r>
        </a:p>
        <a:p>
          <a:r>
            <a:rPr lang="es-ES" sz="1200" b="1" i="1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Acuerdos</a:t>
          </a:r>
        </a:p>
      </dgm:t>
    </dgm:pt>
    <dgm:pt modelId="{C92F7551-DDBC-410F-9055-33AB6E1A14D1}" type="parTrans" cxnId="{92570630-ABCB-46FA-BCEA-15E414B44C9C}">
      <dgm:prSet/>
      <dgm:spPr/>
      <dgm:t>
        <a:bodyPr/>
        <a:lstStyle/>
        <a:p>
          <a:endParaRPr lang="es-ES" sz="2000" b="1"/>
        </a:p>
      </dgm:t>
    </dgm:pt>
    <dgm:pt modelId="{B3FA8818-14B9-4EC7-944D-1325B2B8FA5F}" type="sibTrans" cxnId="{92570630-ABCB-46FA-BCEA-15E414B44C9C}">
      <dgm:prSet/>
      <dgm:spPr/>
      <dgm:t>
        <a:bodyPr/>
        <a:lstStyle/>
        <a:p>
          <a:endParaRPr lang="es-ES" sz="2000" b="1"/>
        </a:p>
      </dgm:t>
    </dgm:pt>
    <dgm:pt modelId="{01365785-953A-478C-8FF5-AF5E258CB19E}">
      <dgm:prSet phldrT="[Texto]" custT="1"/>
      <dgm:spPr>
        <a:xfrm>
          <a:off x="6988878" y="1763315"/>
          <a:ext cx="1696640" cy="678656"/>
        </a:xfrm>
        <a:prstGeom prst="chevron">
          <a:avLst/>
        </a:prstGeom>
        <a:solidFill>
          <a:srgbClr val="4472C4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r>
            <a:rPr lang="es-ES" sz="1200" b="1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Ministerio </a:t>
          </a:r>
          <a:r>
            <a:rPr lang="es-ES" sz="1200" b="1" dirty="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Sanidad </a:t>
          </a:r>
          <a:r>
            <a:rPr lang="es-ES" sz="1200" b="1" i="1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Resolución</a:t>
          </a:r>
        </a:p>
      </dgm:t>
    </dgm:pt>
    <dgm:pt modelId="{A0ADB7A4-1DC1-4E29-9924-204FAE062255}" type="parTrans" cxnId="{4E66094D-91DF-4406-9B40-D8DED7C33894}">
      <dgm:prSet/>
      <dgm:spPr/>
      <dgm:t>
        <a:bodyPr/>
        <a:lstStyle/>
        <a:p>
          <a:endParaRPr lang="es-ES" sz="2000" b="1"/>
        </a:p>
      </dgm:t>
    </dgm:pt>
    <dgm:pt modelId="{615E7CBE-D348-4E62-9ED7-D818EB5B42B9}" type="sibTrans" cxnId="{4E66094D-91DF-4406-9B40-D8DED7C33894}">
      <dgm:prSet/>
      <dgm:spPr/>
      <dgm:t>
        <a:bodyPr/>
        <a:lstStyle/>
        <a:p>
          <a:endParaRPr lang="es-ES" sz="2000" b="1"/>
        </a:p>
      </dgm:t>
    </dgm:pt>
    <dgm:pt modelId="{059938ED-2D87-4FB5-A8BB-3C50BCE644DE}" type="pres">
      <dgm:prSet presAssocID="{E2684C32-B331-4F15-8642-1D3215C181A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1A211B8-21B2-47F7-A5DA-ABEF81E653AE}" type="pres">
      <dgm:prSet presAssocID="{6B40DD30-FA27-46E4-A36F-5B00D8C26F22}" presName="parTxOnly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7C2E7D1-05C1-4F04-B530-E5D673195D9E}" type="pres">
      <dgm:prSet presAssocID="{D7F15B12-FD69-4B6E-AA5B-CBE3D1D55A27}" presName="parSpace" presStyleCnt="0"/>
      <dgm:spPr/>
    </dgm:pt>
    <dgm:pt modelId="{7F0E149F-3808-4725-930D-8F088E61A1CE}" type="pres">
      <dgm:prSet presAssocID="{2B5700E7-BD7B-405B-B821-06CA876B5738}" presName="parTxOnly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8D00CBE-A2A1-4C92-8B6F-5921FE392A9C}" type="pres">
      <dgm:prSet presAssocID="{2A5BAE67-4D40-4B20-AFE3-0621C69DE658}" presName="parSpace" presStyleCnt="0"/>
      <dgm:spPr/>
    </dgm:pt>
    <dgm:pt modelId="{6F100F9F-C288-49CF-AEC8-0116E5512646}" type="pres">
      <dgm:prSet presAssocID="{DB2556D4-2A74-4D82-8062-2CE4A57EF2A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A8C057B-1E2C-48FF-920B-C249F273D16A}" type="pres">
      <dgm:prSet presAssocID="{F268B6A9-F4C0-472A-94B9-EBD067A76F75}" presName="parSpace" presStyleCnt="0"/>
      <dgm:spPr/>
    </dgm:pt>
    <dgm:pt modelId="{C8862D8E-486B-42EE-8D08-F9E955AD8F0E}" type="pres">
      <dgm:prSet presAssocID="{C474D7C0-D14D-4658-9500-E93F539C1281}" presName="parTxOnly" presStyleLbl="node1" presStyleIdx="3" presStyleCnt="6" custScaleX="11184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BB69058-A2CC-47D4-831B-6110D52E6A13}" type="pres">
      <dgm:prSet presAssocID="{EFCFF6CB-2413-4966-BC30-06980FB71331}" presName="parSpace" presStyleCnt="0"/>
      <dgm:spPr/>
    </dgm:pt>
    <dgm:pt modelId="{EA541AA2-8904-4535-8D8B-A5FE4EA2443C}" type="pres">
      <dgm:prSet presAssocID="{068BD0A8-FB90-4B80-9949-8B8371F353C1}" presName="parTxOnly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75F1BA3-B69C-4C9E-A151-DDFF1189750E}" type="pres">
      <dgm:prSet presAssocID="{B3FA8818-14B9-4EC7-944D-1325B2B8FA5F}" presName="parSpace" presStyleCnt="0"/>
      <dgm:spPr/>
    </dgm:pt>
    <dgm:pt modelId="{1A26DC84-DC71-4D35-B024-14911605D129}" type="pres">
      <dgm:prSet presAssocID="{01365785-953A-478C-8FF5-AF5E258CB19E}" presName="parTxOnly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991DB11-CA05-4F7A-8DFD-8C5EE88584B6}" srcId="{E2684C32-B331-4F15-8642-1D3215C181AE}" destId="{6B40DD30-FA27-46E4-A36F-5B00D8C26F22}" srcOrd="0" destOrd="0" parTransId="{D6D4C8AC-7B52-45A4-BAA2-DC270672604A}" sibTransId="{D7F15B12-FD69-4B6E-AA5B-CBE3D1D55A27}"/>
    <dgm:cxn modelId="{77E4CBC1-913B-41EC-90E3-55119B9B597F}" srcId="{E2684C32-B331-4F15-8642-1D3215C181AE}" destId="{DB2556D4-2A74-4D82-8062-2CE4A57EF2A9}" srcOrd="2" destOrd="0" parTransId="{B19B6A0C-7AF6-42DA-966B-87AD94BF1223}" sibTransId="{F268B6A9-F4C0-472A-94B9-EBD067A76F75}"/>
    <dgm:cxn modelId="{B6197DED-5505-4A0F-A08C-6BDE5F8B3692}" srcId="{E2684C32-B331-4F15-8642-1D3215C181AE}" destId="{C474D7C0-D14D-4658-9500-E93F539C1281}" srcOrd="3" destOrd="0" parTransId="{4C282B3B-9DF3-4B3B-9206-96FE55E1BD64}" sibTransId="{EFCFF6CB-2413-4966-BC30-06980FB71331}"/>
    <dgm:cxn modelId="{720AD088-6CB9-4421-A5A8-6994027F0CF9}" type="presOf" srcId="{DB2556D4-2A74-4D82-8062-2CE4A57EF2A9}" destId="{6F100F9F-C288-49CF-AEC8-0116E5512646}" srcOrd="0" destOrd="0" presId="urn:microsoft.com/office/officeart/2005/8/layout/hChevron3"/>
    <dgm:cxn modelId="{4E66094D-91DF-4406-9B40-D8DED7C33894}" srcId="{E2684C32-B331-4F15-8642-1D3215C181AE}" destId="{01365785-953A-478C-8FF5-AF5E258CB19E}" srcOrd="5" destOrd="0" parTransId="{A0ADB7A4-1DC1-4E29-9924-204FAE062255}" sibTransId="{615E7CBE-D348-4E62-9ED7-D818EB5B42B9}"/>
    <dgm:cxn modelId="{742275E3-54DC-4F1B-94D8-01C065F73F29}" type="presOf" srcId="{01365785-953A-478C-8FF5-AF5E258CB19E}" destId="{1A26DC84-DC71-4D35-B024-14911605D129}" srcOrd="0" destOrd="0" presId="urn:microsoft.com/office/officeart/2005/8/layout/hChevron3"/>
    <dgm:cxn modelId="{41A59760-E19E-4E7B-895C-1FD0F7B5407E}" type="presOf" srcId="{C474D7C0-D14D-4658-9500-E93F539C1281}" destId="{C8862D8E-486B-42EE-8D08-F9E955AD8F0E}" srcOrd="0" destOrd="0" presId="urn:microsoft.com/office/officeart/2005/8/layout/hChevron3"/>
    <dgm:cxn modelId="{0A9A9C38-CCC2-446A-A488-A9C55AD12226}" type="presOf" srcId="{E2684C32-B331-4F15-8642-1D3215C181AE}" destId="{059938ED-2D87-4FB5-A8BB-3C50BCE644DE}" srcOrd="0" destOrd="0" presId="urn:microsoft.com/office/officeart/2005/8/layout/hChevron3"/>
    <dgm:cxn modelId="{DA0D791E-A1A5-468A-83D7-55CF0362CCEE}" type="presOf" srcId="{6B40DD30-FA27-46E4-A36F-5B00D8C26F22}" destId="{C1A211B8-21B2-47F7-A5DA-ABEF81E653AE}" srcOrd="0" destOrd="0" presId="urn:microsoft.com/office/officeart/2005/8/layout/hChevron3"/>
    <dgm:cxn modelId="{92570630-ABCB-46FA-BCEA-15E414B44C9C}" srcId="{E2684C32-B331-4F15-8642-1D3215C181AE}" destId="{068BD0A8-FB90-4B80-9949-8B8371F353C1}" srcOrd="4" destOrd="0" parTransId="{C92F7551-DDBC-410F-9055-33AB6E1A14D1}" sibTransId="{B3FA8818-14B9-4EC7-944D-1325B2B8FA5F}"/>
    <dgm:cxn modelId="{19FAEA59-85B2-4E62-A50E-713CBB80BDFC}" type="presOf" srcId="{2B5700E7-BD7B-405B-B821-06CA876B5738}" destId="{7F0E149F-3808-4725-930D-8F088E61A1CE}" srcOrd="0" destOrd="0" presId="urn:microsoft.com/office/officeart/2005/8/layout/hChevron3"/>
    <dgm:cxn modelId="{F71B42BA-A8ED-48A9-967C-A021253E2115}" srcId="{E2684C32-B331-4F15-8642-1D3215C181AE}" destId="{2B5700E7-BD7B-405B-B821-06CA876B5738}" srcOrd="1" destOrd="0" parTransId="{9A9E409D-2EDD-4F59-BD6C-53141D13E22D}" sibTransId="{2A5BAE67-4D40-4B20-AFE3-0621C69DE658}"/>
    <dgm:cxn modelId="{C68D0DB9-4766-48FF-973D-880132E63E1F}" type="presOf" srcId="{068BD0A8-FB90-4B80-9949-8B8371F353C1}" destId="{EA541AA2-8904-4535-8D8B-A5FE4EA2443C}" srcOrd="0" destOrd="0" presId="urn:microsoft.com/office/officeart/2005/8/layout/hChevron3"/>
    <dgm:cxn modelId="{BFAFAEC0-0C8F-4B47-8FA9-C6BEA277DA24}" type="presParOf" srcId="{059938ED-2D87-4FB5-A8BB-3C50BCE644DE}" destId="{C1A211B8-21B2-47F7-A5DA-ABEF81E653AE}" srcOrd="0" destOrd="0" presId="urn:microsoft.com/office/officeart/2005/8/layout/hChevron3"/>
    <dgm:cxn modelId="{14006998-297B-421D-8E35-48FD33835A81}" type="presParOf" srcId="{059938ED-2D87-4FB5-A8BB-3C50BCE644DE}" destId="{D7C2E7D1-05C1-4F04-B530-E5D673195D9E}" srcOrd="1" destOrd="0" presId="urn:microsoft.com/office/officeart/2005/8/layout/hChevron3"/>
    <dgm:cxn modelId="{6AD279DF-0B63-4181-93DA-545A332B2A07}" type="presParOf" srcId="{059938ED-2D87-4FB5-A8BB-3C50BCE644DE}" destId="{7F0E149F-3808-4725-930D-8F088E61A1CE}" srcOrd="2" destOrd="0" presId="urn:microsoft.com/office/officeart/2005/8/layout/hChevron3"/>
    <dgm:cxn modelId="{5BD0CAFB-7BEA-445D-B0E9-83F37B4196F6}" type="presParOf" srcId="{059938ED-2D87-4FB5-A8BB-3C50BCE644DE}" destId="{08D00CBE-A2A1-4C92-8B6F-5921FE392A9C}" srcOrd="3" destOrd="0" presId="urn:microsoft.com/office/officeart/2005/8/layout/hChevron3"/>
    <dgm:cxn modelId="{168B9A90-47F5-4428-BAC1-6E311E6E044B}" type="presParOf" srcId="{059938ED-2D87-4FB5-A8BB-3C50BCE644DE}" destId="{6F100F9F-C288-49CF-AEC8-0116E5512646}" srcOrd="4" destOrd="0" presId="urn:microsoft.com/office/officeart/2005/8/layout/hChevron3"/>
    <dgm:cxn modelId="{BB2F037D-1B11-41DA-BAD6-BC5A115932CA}" type="presParOf" srcId="{059938ED-2D87-4FB5-A8BB-3C50BCE644DE}" destId="{FA8C057B-1E2C-48FF-920B-C249F273D16A}" srcOrd="5" destOrd="0" presId="urn:microsoft.com/office/officeart/2005/8/layout/hChevron3"/>
    <dgm:cxn modelId="{03249653-CEFD-4F2C-893E-53511DBBF99C}" type="presParOf" srcId="{059938ED-2D87-4FB5-A8BB-3C50BCE644DE}" destId="{C8862D8E-486B-42EE-8D08-F9E955AD8F0E}" srcOrd="6" destOrd="0" presId="urn:microsoft.com/office/officeart/2005/8/layout/hChevron3"/>
    <dgm:cxn modelId="{9174D162-F635-4420-B4E4-FDAAB3AC4242}" type="presParOf" srcId="{059938ED-2D87-4FB5-A8BB-3C50BCE644DE}" destId="{8BB69058-A2CC-47D4-831B-6110D52E6A13}" srcOrd="7" destOrd="0" presId="urn:microsoft.com/office/officeart/2005/8/layout/hChevron3"/>
    <dgm:cxn modelId="{927CC81A-B69E-4999-8DB9-F8AF393C4206}" type="presParOf" srcId="{059938ED-2D87-4FB5-A8BB-3C50BCE644DE}" destId="{EA541AA2-8904-4535-8D8B-A5FE4EA2443C}" srcOrd="8" destOrd="0" presId="urn:microsoft.com/office/officeart/2005/8/layout/hChevron3"/>
    <dgm:cxn modelId="{1E2E390A-95AA-467C-90A1-09925D86BD6E}" type="presParOf" srcId="{059938ED-2D87-4FB5-A8BB-3C50BCE644DE}" destId="{575F1BA3-B69C-4C9E-A151-DDFF1189750E}" srcOrd="9" destOrd="0" presId="urn:microsoft.com/office/officeart/2005/8/layout/hChevron3"/>
    <dgm:cxn modelId="{E5582100-2927-4B06-9F93-0EAB4F323B14}" type="presParOf" srcId="{059938ED-2D87-4FB5-A8BB-3C50BCE644DE}" destId="{1A26DC84-DC71-4D35-B024-14911605D129}" srcOrd="1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A211B8-21B2-47F7-A5DA-ABEF81E653AE}">
      <dsp:nvSpPr>
        <dsp:cNvPr id="0" name=""/>
        <dsp:cNvSpPr/>
      </dsp:nvSpPr>
      <dsp:spPr>
        <a:xfrm>
          <a:off x="1213" y="1442487"/>
          <a:ext cx="1607129" cy="642851"/>
        </a:xfrm>
        <a:prstGeom prst="homePlate">
          <a:avLst/>
        </a:prstGeom>
        <a:gradFill rotWithShape="0">
          <a:gsLst>
            <a:gs pos="0">
              <a:srgbClr val="C00000"/>
            </a:gs>
            <a:gs pos="80000">
              <a:srgbClr val="ED7D31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ED7D31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AEMPS </a:t>
          </a:r>
          <a:r>
            <a:rPr lang="es-ES" sz="1400" b="1" i="1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Notificación</a:t>
          </a:r>
        </a:p>
      </dsp:txBody>
      <dsp:txXfrm>
        <a:off x="1213" y="1442487"/>
        <a:ext cx="1446416" cy="642851"/>
      </dsp:txXfrm>
    </dsp:sp>
    <dsp:sp modelId="{7F0E149F-3808-4725-930D-8F088E61A1CE}">
      <dsp:nvSpPr>
        <dsp:cNvPr id="0" name=""/>
        <dsp:cNvSpPr/>
      </dsp:nvSpPr>
      <dsp:spPr>
        <a:xfrm>
          <a:off x="1286916" y="1442487"/>
          <a:ext cx="1607129" cy="642851"/>
        </a:xfrm>
        <a:prstGeom prst="chevron">
          <a:avLst/>
        </a:prstGeom>
        <a:solidFill>
          <a:srgbClr val="4472C4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b="1" kern="1200" dirty="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Ministerio de Sanidad  </a:t>
          </a:r>
          <a:r>
            <a:rPr lang="es-ES" sz="1100" b="1" i="1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Acuerdo de inicio</a:t>
          </a:r>
        </a:p>
      </dsp:txBody>
      <dsp:txXfrm>
        <a:off x="1608342" y="1442487"/>
        <a:ext cx="964278" cy="642851"/>
      </dsp:txXfrm>
    </dsp:sp>
    <dsp:sp modelId="{6F100F9F-C288-49CF-AEC8-0116E5512646}">
      <dsp:nvSpPr>
        <dsp:cNvPr id="0" name=""/>
        <dsp:cNvSpPr/>
      </dsp:nvSpPr>
      <dsp:spPr>
        <a:xfrm>
          <a:off x="2572620" y="1442487"/>
          <a:ext cx="1607129" cy="642851"/>
        </a:xfrm>
        <a:prstGeom prst="chevron">
          <a:avLst/>
        </a:prstGeom>
        <a:solidFill>
          <a:srgbClr val="00B05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Compañía farmacéutica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i="1" kern="1200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Solicitud</a:t>
          </a:r>
          <a:endParaRPr lang="es-ES" sz="1200" b="1" i="1" kern="1200" dirty="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sp:txBody>
      <dsp:txXfrm>
        <a:off x="2894046" y="1442487"/>
        <a:ext cx="964278" cy="642851"/>
      </dsp:txXfrm>
    </dsp:sp>
    <dsp:sp modelId="{C8862D8E-486B-42EE-8D08-F9E955AD8F0E}">
      <dsp:nvSpPr>
        <dsp:cNvPr id="0" name=""/>
        <dsp:cNvSpPr/>
      </dsp:nvSpPr>
      <dsp:spPr>
        <a:xfrm>
          <a:off x="3858323" y="1442487"/>
          <a:ext cx="1797558" cy="642851"/>
        </a:xfrm>
        <a:prstGeom prst="chevron">
          <a:avLst/>
        </a:prstGeom>
        <a:solidFill>
          <a:srgbClr val="4472C4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Ministerio </a:t>
          </a:r>
          <a:r>
            <a:rPr lang="es-ES" sz="1200" b="1" kern="1200" dirty="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de Sanidad </a:t>
          </a:r>
          <a:r>
            <a:rPr lang="es-ES" sz="1200" b="1" i="1" kern="1200" dirty="0" smtClean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Evaluación</a:t>
          </a:r>
          <a:endParaRPr lang="es-ES" sz="1200" b="1" i="1" kern="1200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sp:txBody>
      <dsp:txXfrm>
        <a:off x="4179749" y="1442487"/>
        <a:ext cx="1154707" cy="642851"/>
      </dsp:txXfrm>
    </dsp:sp>
    <dsp:sp modelId="{EA541AA2-8904-4535-8D8B-A5FE4EA2443C}">
      <dsp:nvSpPr>
        <dsp:cNvPr id="0" name=""/>
        <dsp:cNvSpPr/>
      </dsp:nvSpPr>
      <dsp:spPr>
        <a:xfrm>
          <a:off x="5334455" y="1442487"/>
          <a:ext cx="1607129" cy="642851"/>
        </a:xfrm>
        <a:prstGeom prst="chevron">
          <a:avLst/>
        </a:prstGeom>
        <a:gradFill rotWithShape="0">
          <a:gsLst>
            <a:gs pos="0">
              <a:srgbClr val="70AD47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70AD47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70AD47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CIPM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i="1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Acuerdos</a:t>
          </a:r>
        </a:p>
      </dsp:txBody>
      <dsp:txXfrm>
        <a:off x="5655881" y="1442487"/>
        <a:ext cx="964278" cy="642851"/>
      </dsp:txXfrm>
    </dsp:sp>
    <dsp:sp modelId="{1A26DC84-DC71-4D35-B024-14911605D129}">
      <dsp:nvSpPr>
        <dsp:cNvPr id="0" name=""/>
        <dsp:cNvSpPr/>
      </dsp:nvSpPr>
      <dsp:spPr>
        <a:xfrm>
          <a:off x="6620159" y="1442487"/>
          <a:ext cx="1607129" cy="642851"/>
        </a:xfrm>
        <a:prstGeom prst="chevron">
          <a:avLst/>
        </a:prstGeom>
        <a:solidFill>
          <a:srgbClr val="4472C4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Ministerio </a:t>
          </a:r>
          <a:r>
            <a:rPr lang="es-ES" sz="1200" b="1" kern="1200" dirty="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Sanidad </a:t>
          </a:r>
          <a:r>
            <a:rPr lang="es-ES" sz="1200" b="1" i="1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Resolución</a:t>
          </a:r>
        </a:p>
      </dsp:txBody>
      <dsp:txXfrm>
        <a:off x="6941585" y="1442487"/>
        <a:ext cx="964278" cy="6428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BE8849-188E-4F95-9467-FEB29D637270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CCF00B-F503-4B94-9915-EF66593E23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2423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CF00B-F503-4B94-9915-EF66593E2347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6109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CF00B-F503-4B94-9915-EF66593E2347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2985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CF00B-F503-4B94-9915-EF66593E2347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4774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385D09-1058-9F01-A232-8AADCA9446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E98756-0ED9-B3CE-2BB6-7843B766DF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6A9E6E-9252-14EA-93E9-F5D579AD2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DD601F-C558-8B20-BCBA-15AC4E52C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8728C5-223A-59DF-FC19-65D39FC20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1643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2288D4-EDE2-431E-FAAB-573087F08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63E099-17BB-9620-42FB-DF38FF5FA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6C3B38-B0CB-6DF4-A271-9B6CA39E7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BDBDAE-6A27-A36C-5307-6ABAA23FB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AA29B7-3A63-0F8F-1429-1FD401397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2905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DEF461-B8F5-FCD0-E404-52EE37E71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3847D6-D4FA-CB88-429A-7EB5D05848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A904C4-F594-6C2A-B75D-459D14037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5B81E8-F61E-7D37-2381-8BF8514A3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BCC7FF-AE96-28FD-1CF3-5B0BB2C1A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5192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592BAA-8F62-4DFA-1EE5-E9722BCB7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DC2D5E-D3B4-746B-F050-4175EE3ACB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9EA4C27-7E2E-D5E6-CDA9-3489041AD0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C02D798-1086-7609-B91B-D49CB0DDF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DBB17C0-B731-43B9-6CCD-AD54ED50D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0FBB45D-E0A7-4033-BC75-E79C27C7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2407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7BC3CD-F956-C444-E129-930E63DAC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7F1924-31BA-E657-53CF-33F2AEE7B0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747BA52-D387-1E5E-E791-88D525E331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5EDBEA6-FEF5-75FA-E891-2D73877652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BC36B17-84AF-915A-6041-644EB2F6D6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1091287-EED3-8409-A4FA-9DED75530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1F13C5-4614-B63F-2C67-47A65CDDF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336D670-76EA-555D-5A9D-EFF05C681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7914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902515-500B-0F19-901C-96C1AF646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887C340-D4C0-0109-2C42-53143CAB5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D5A5B2-B3E7-AA80-E565-D1B1BAA2C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4C1CB5E-8CE1-DD0F-C210-2676ADBD7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7310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D8A4A00-7D07-0679-0135-A594053CD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3183B6E-1435-8AAE-C225-9752A8873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E54628B-6C3D-6EB0-5AA5-D793557B0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1417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B0809-4D3C-EAA3-83FE-7429B243A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B06CEE-37FB-2DEC-1B9C-D071F235B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208723E-969D-D7F4-9D04-88EB627C95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BF155F-25FD-D698-1B7D-311B2B041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E82F52B-CD19-6632-2FF4-D72C07086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815CE3C-B4F2-AA6C-EAF4-EDE31345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9344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53BC4E-17C6-DA54-3517-917282A8D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FA8EF1E-7989-69A9-F903-6657B65344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585785A-5652-DFD5-F6E3-973590FD80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12871B-1798-D4D3-6B32-F52E9CA9B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9FC1BF8-37D3-D97C-8589-10700B805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E57C953-EFAE-ACD1-E5D3-D0C86B2E4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3758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7E2155-EFEB-2A79-14EC-719AAFEE4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BBA9F3D-5BAB-F9C0-F10A-73034A0EDA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31B08B-CAF2-B0F3-70EE-BADBF5531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AE9CC9-E28B-A851-8636-E39E02A9F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375648-3A9C-97B2-AECC-F5BABC4AC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5922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FF3E169-D4EE-8E64-7A84-CD820F8B89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C179C25-BAFF-A119-A6AB-7F701B86B7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AAE125-96C6-8C2C-E5F1-9BF35582A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DD3AA5-DE22-7C4C-A5B1-DB0792706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296592-4F7D-E1C0-FFE0-ADE791DDF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3838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69B1299-3A4E-B4E7-FA49-AFDC62EEF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927084-C226-E697-ABEB-56D69CA82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B20A32-8934-7FBA-B4F0-4551C6531F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7121E-511B-EE21-14C0-43EDE979E7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2F5365-5164-19E8-CCAF-A0E9F97441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425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image" Target="../media/image8.png"/><Relationship Id="rId3" Type="http://schemas.openxmlformats.org/officeDocument/2006/relationships/image" Target="../media/image2.jpeg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7.png"/><Relationship Id="rId1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6.png"/><Relationship Id="rId5" Type="http://schemas.openxmlformats.org/officeDocument/2006/relationships/diagramData" Target="../diagrams/data1.xml"/><Relationship Id="rId15" Type="http://schemas.openxmlformats.org/officeDocument/2006/relationships/image" Target="../media/image10.png"/><Relationship Id="rId10" Type="http://schemas.openxmlformats.org/officeDocument/2006/relationships/image" Target="../media/image5.gif"/><Relationship Id="rId4" Type="http://schemas.openxmlformats.org/officeDocument/2006/relationships/image" Target="../media/image3.emf"/><Relationship Id="rId9" Type="http://schemas.microsoft.com/office/2007/relationships/diagramDrawing" Target="../diagrams/drawing1.xml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3.png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57013FB-75A7-2CF0-16AC-F87581E49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952" y="181492"/>
            <a:ext cx="6485952" cy="29397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089652" y="1743349"/>
            <a:ext cx="5888737" cy="337130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159882B-685A-DED9-5F44-EA594B60B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099" y="5791200"/>
            <a:ext cx="7212411" cy="58216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516290" y="3579058"/>
            <a:ext cx="5930691" cy="2046714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305B86"/>
                </a:solidFill>
                <a:latin typeface="Montserrat-Light"/>
              </a:rPr>
              <a:t>27 SEPTIEMBRE. SESIÓN </a:t>
            </a:r>
            <a:r>
              <a:rPr lang="es-ES" dirty="0" smtClean="0">
                <a:solidFill>
                  <a:srgbClr val="305B86"/>
                </a:solidFill>
                <a:latin typeface="Montserrat-Light"/>
              </a:rPr>
              <a:t>PRESENCIAL</a:t>
            </a:r>
          </a:p>
          <a:p>
            <a:r>
              <a:rPr lang="es-ES" sz="1400" dirty="0">
                <a:solidFill>
                  <a:srgbClr val="305B86"/>
                </a:solidFill>
                <a:latin typeface="Montserrat-Light"/>
              </a:rPr>
              <a:t>9:00 - 10:45h INNOVACIÓN. ACCESO </a:t>
            </a:r>
            <a:r>
              <a:rPr lang="es-ES" sz="1400" dirty="0" smtClean="0">
                <a:solidFill>
                  <a:srgbClr val="305B86"/>
                </a:solidFill>
                <a:latin typeface="Montserrat-Light"/>
              </a:rPr>
              <a:t>INNOVACIÓN</a:t>
            </a:r>
          </a:p>
          <a:p>
            <a:endParaRPr lang="es-ES" sz="1400" dirty="0">
              <a:solidFill>
                <a:srgbClr val="305B86"/>
              </a:solidFill>
              <a:latin typeface="Montserrat-Light"/>
            </a:endParaRPr>
          </a:p>
          <a:p>
            <a:r>
              <a:rPr lang="es-ES" sz="1200" b="1" i="1" dirty="0" smtClean="0">
                <a:solidFill>
                  <a:srgbClr val="305B86"/>
                </a:solidFill>
                <a:latin typeface="Montserrat-Light"/>
              </a:rPr>
              <a:t>Gestión </a:t>
            </a:r>
            <a:r>
              <a:rPr lang="es-ES" sz="1200" b="1" i="1" dirty="0">
                <a:solidFill>
                  <a:srgbClr val="305B86"/>
                </a:solidFill>
                <a:latin typeface="Montserrat-Light"/>
              </a:rPr>
              <a:t>del acceso a las Terapias Avanzadas en la Comunidad de </a:t>
            </a:r>
            <a:r>
              <a:rPr lang="es-ES" sz="1200" b="1" i="1" dirty="0" smtClean="0">
                <a:solidFill>
                  <a:srgbClr val="305B86"/>
                </a:solidFill>
                <a:latin typeface="Montserrat-Light"/>
              </a:rPr>
              <a:t>Madrid</a:t>
            </a:r>
            <a:r>
              <a:rPr lang="es-ES" sz="1200" dirty="0" smtClean="0">
                <a:solidFill>
                  <a:srgbClr val="305B86"/>
                </a:solidFill>
                <a:latin typeface="Montserrat-Light"/>
              </a:rPr>
              <a:t>.</a:t>
            </a:r>
          </a:p>
          <a:p>
            <a:endParaRPr lang="es-ES" sz="1200" dirty="0" smtClean="0">
              <a:solidFill>
                <a:srgbClr val="305B86"/>
              </a:solidFill>
              <a:latin typeface="Montserrat-Light"/>
            </a:endParaRPr>
          </a:p>
          <a:p>
            <a:pPr algn="r"/>
            <a:endParaRPr lang="es-ES" sz="1200" dirty="0">
              <a:solidFill>
                <a:srgbClr val="305B86"/>
              </a:solidFill>
              <a:latin typeface="Montserrat-Light"/>
            </a:endParaRPr>
          </a:p>
          <a:p>
            <a:r>
              <a:rPr lang="es-ES" sz="1100" dirty="0" smtClean="0">
                <a:solidFill>
                  <a:srgbClr val="305B86"/>
                </a:solidFill>
                <a:latin typeface="Montserrat-Light"/>
              </a:rPr>
              <a:t>Elena </a:t>
            </a:r>
            <a:r>
              <a:rPr lang="es-ES" sz="1100" dirty="0">
                <a:solidFill>
                  <a:srgbClr val="305B86"/>
                </a:solidFill>
                <a:latin typeface="Montserrat-Light"/>
              </a:rPr>
              <a:t>Casaus </a:t>
            </a:r>
            <a:r>
              <a:rPr lang="es-ES" sz="1100" dirty="0" smtClean="0">
                <a:solidFill>
                  <a:srgbClr val="305B86"/>
                </a:solidFill>
                <a:latin typeface="Montserrat-Light"/>
              </a:rPr>
              <a:t>Lara</a:t>
            </a:r>
            <a:endParaRPr lang="es-ES" sz="1100" dirty="0">
              <a:solidFill>
                <a:srgbClr val="305B86"/>
              </a:solidFill>
              <a:latin typeface="Montserrat-Light"/>
            </a:endParaRPr>
          </a:p>
          <a:p>
            <a:r>
              <a:rPr lang="es-ES" sz="1100" dirty="0">
                <a:solidFill>
                  <a:srgbClr val="305B86"/>
                </a:solidFill>
                <a:latin typeface="Montserrat-Light"/>
              </a:rPr>
              <a:t>Jefa de División de la Unidad de Terapias </a:t>
            </a:r>
            <a:r>
              <a:rPr lang="es-ES" sz="1100" dirty="0" smtClean="0">
                <a:solidFill>
                  <a:srgbClr val="305B86"/>
                </a:solidFill>
                <a:latin typeface="Montserrat-Light"/>
              </a:rPr>
              <a:t>Avanzadas</a:t>
            </a:r>
          </a:p>
          <a:p>
            <a:r>
              <a:rPr lang="es-ES" sz="1100" dirty="0" smtClean="0">
                <a:solidFill>
                  <a:srgbClr val="305B86"/>
                </a:solidFill>
                <a:latin typeface="Montserrat-Light"/>
              </a:rPr>
              <a:t>Consejería de Sanidad de la Comunidad </a:t>
            </a:r>
            <a:r>
              <a:rPr lang="es-ES" sz="1100" dirty="0">
                <a:solidFill>
                  <a:srgbClr val="305B86"/>
                </a:solidFill>
                <a:latin typeface="Montserrat-Light"/>
              </a:rPr>
              <a:t>de </a:t>
            </a:r>
            <a:r>
              <a:rPr lang="es-ES" sz="1100" dirty="0" smtClean="0">
                <a:solidFill>
                  <a:srgbClr val="305B86"/>
                </a:solidFill>
                <a:latin typeface="Montserrat-Light"/>
              </a:rPr>
              <a:t>Madrid</a:t>
            </a:r>
          </a:p>
          <a:p>
            <a:endParaRPr lang="es-ES" sz="1200" dirty="0">
              <a:solidFill>
                <a:srgbClr val="305B86"/>
              </a:solidFill>
              <a:latin typeface="Montserrat-Light"/>
            </a:endParaRPr>
          </a:p>
        </p:txBody>
      </p:sp>
      <p:pic>
        <p:nvPicPr>
          <p:cNvPr id="6" name="Imagen 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810" y="4764831"/>
            <a:ext cx="1704975" cy="676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122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535560" y="587405"/>
            <a:ext cx="760611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3" y="517742"/>
            <a:ext cx="77668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Gestión del acceso a las Terapias Avanzadas en </a:t>
            </a:r>
            <a:r>
              <a:rPr lang="es-ES" sz="2400" b="1" dirty="0" smtClean="0">
                <a:solidFill>
                  <a:schemeClr val="bg1"/>
                </a:solidFill>
              </a:rPr>
              <a:t>C. Madrid </a:t>
            </a:r>
            <a:r>
              <a:rPr lang="es-ES" sz="2400" b="1" dirty="0">
                <a:solidFill>
                  <a:schemeClr val="bg1"/>
                </a:solidFill>
              </a:rPr>
              <a:t>Comunidad de Madrid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9094" y="575737"/>
            <a:ext cx="4793086" cy="386886"/>
          </a:xfrm>
          <a:prstGeom prst="rect">
            <a:avLst/>
          </a:prstGeom>
        </p:spPr>
      </p:pic>
      <p:graphicFrame>
        <p:nvGraphicFramePr>
          <p:cNvPr id="11" name="4 Marcador de contenido">
            <a:extLst>
              <a:ext uri="{FF2B5EF4-FFF2-40B4-BE49-F238E27FC236}">
                <a16:creationId xmlns:a16="http://schemas.microsoft.com/office/drawing/2014/main" id="{C2DFC395-D849-4EC8-9A3C-4EA405BE0F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3785121"/>
              </p:ext>
            </p:extLst>
          </p:nvPr>
        </p:nvGraphicFramePr>
        <p:xfrm>
          <a:off x="1465590" y="2310689"/>
          <a:ext cx="8228502" cy="35278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2" name="9 CuadroTexto">
            <a:extLst>
              <a:ext uri="{FF2B5EF4-FFF2-40B4-BE49-F238E27FC236}">
                <a16:creationId xmlns:a16="http://schemas.microsoft.com/office/drawing/2014/main" id="{635DE532-F227-4276-AF3A-980D7364A2F2}"/>
              </a:ext>
            </a:extLst>
          </p:cNvPr>
          <p:cNvSpPr txBox="1"/>
          <p:nvPr/>
        </p:nvSpPr>
        <p:spPr>
          <a:xfrm>
            <a:off x="5392145" y="4536563"/>
            <a:ext cx="1546441" cy="1523494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000" i="1" dirty="0" err="1" smtClean="0">
                <a:solidFill>
                  <a:prstClr val="black"/>
                </a:solidFill>
                <a:latin typeface="Calibri" panose="020F0502020204030204"/>
              </a:rPr>
              <a:t>ReValMed</a:t>
            </a:r>
            <a:r>
              <a:rPr lang="es-ES" sz="1000" i="1" dirty="0" smtClean="0">
                <a:solidFill>
                  <a:prstClr val="black"/>
                </a:solidFill>
                <a:latin typeface="Calibri" panose="020F0502020204030204"/>
              </a:rPr>
              <a:t>. Informe de posicionamiento terapéutico </a:t>
            </a:r>
          </a:p>
          <a:p>
            <a:r>
              <a:rPr lang="es-ES" sz="900" dirty="0" smtClean="0">
                <a:solidFill>
                  <a:prstClr val="black"/>
                </a:solidFill>
                <a:latin typeface="Calibri" panose="020F0502020204030204"/>
              </a:rPr>
              <a:t>Instrumento</a:t>
            </a:r>
            <a:endParaRPr lang="es-ES" sz="9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lang="es-ES" sz="900" dirty="0">
                <a:solidFill>
                  <a:prstClr val="black"/>
                </a:solidFill>
                <a:latin typeface="Calibri" panose="020F0502020204030204"/>
              </a:rPr>
              <a:t>de referencia para el posicionamiento y la evaluación</a:t>
            </a:r>
          </a:p>
          <a:p>
            <a:r>
              <a:rPr lang="es-ES" sz="900" dirty="0">
                <a:solidFill>
                  <a:prstClr val="black"/>
                </a:solidFill>
                <a:latin typeface="Calibri" panose="020F0502020204030204"/>
              </a:rPr>
              <a:t>económica del coste-efectividad de los medicamentos </a:t>
            </a:r>
            <a:r>
              <a:rPr lang="es-ES" sz="900" dirty="0" smtClean="0">
                <a:solidFill>
                  <a:prstClr val="black"/>
                </a:solidFill>
                <a:latin typeface="Calibri" panose="020F0502020204030204"/>
              </a:rPr>
              <a:t>en SNS</a:t>
            </a:r>
            <a:endParaRPr lang="es-ES" sz="1000" i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17 CuadroTexto">
            <a:extLst>
              <a:ext uri="{FF2B5EF4-FFF2-40B4-BE49-F238E27FC236}">
                <a16:creationId xmlns:a16="http://schemas.microsoft.com/office/drawing/2014/main" id="{DBBE6F75-1EF7-4242-86DC-FA124A0869BA}"/>
              </a:ext>
            </a:extLst>
          </p:cNvPr>
          <p:cNvSpPr txBox="1"/>
          <p:nvPr/>
        </p:nvSpPr>
        <p:spPr>
          <a:xfrm>
            <a:off x="2164112" y="1855900"/>
            <a:ext cx="1432390" cy="424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50" b="1" dirty="0">
                <a:solidFill>
                  <a:prstClr val="white"/>
                </a:solidFill>
                <a:latin typeface="Calibri" panose="020F0502020204030204"/>
              </a:rPr>
              <a:t>UE</a:t>
            </a:r>
          </a:p>
          <a:p>
            <a:pPr algn="ctr"/>
            <a:r>
              <a:rPr lang="es-ES" sz="1050" b="1" dirty="0" smtClean="0">
                <a:solidFill>
                  <a:prstClr val="black"/>
                </a:solidFill>
                <a:latin typeface="Calibri" panose="020F0502020204030204"/>
              </a:rPr>
              <a:t>Autorización UE</a:t>
            </a:r>
            <a:endParaRPr lang="es-ES" sz="105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4" name="Picture 4" descr="http://ec.europa.eu/wel/template-2012/images/logo/logo_es.gif">
            <a:extLst>
              <a:ext uri="{FF2B5EF4-FFF2-40B4-BE49-F238E27FC236}">
                <a16:creationId xmlns:a16="http://schemas.microsoft.com/office/drawing/2014/main" id="{A4542F29-ED4F-4EB1-AC97-025710096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70614" y="1370867"/>
            <a:ext cx="1309693" cy="906126"/>
          </a:xfrm>
          <a:prstGeom prst="rect">
            <a:avLst/>
          </a:prstGeom>
          <a:noFill/>
        </p:spPr>
      </p:pic>
      <p:sp>
        <p:nvSpPr>
          <p:cNvPr id="15" name="29 CuadroTexto">
            <a:extLst>
              <a:ext uri="{FF2B5EF4-FFF2-40B4-BE49-F238E27FC236}">
                <a16:creationId xmlns:a16="http://schemas.microsoft.com/office/drawing/2014/main" id="{33CEAD3B-7ED4-4AFA-AE48-0F44ABB39931}"/>
              </a:ext>
            </a:extLst>
          </p:cNvPr>
          <p:cNvSpPr txBox="1"/>
          <p:nvPr/>
        </p:nvSpPr>
        <p:spPr>
          <a:xfrm>
            <a:off x="7082214" y="4559472"/>
            <a:ext cx="928190" cy="91900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050" i="1" dirty="0">
                <a:solidFill>
                  <a:prstClr val="black"/>
                </a:solidFill>
                <a:latin typeface="Calibri" panose="020F0502020204030204"/>
              </a:rPr>
              <a:t>M. Sanidad</a:t>
            </a:r>
          </a:p>
          <a:p>
            <a:r>
              <a:rPr lang="es-ES" sz="1050" i="1" dirty="0">
                <a:solidFill>
                  <a:prstClr val="black"/>
                </a:solidFill>
                <a:latin typeface="Calibri" panose="020F0502020204030204"/>
              </a:rPr>
              <a:t>M. Hacienda</a:t>
            </a:r>
          </a:p>
          <a:p>
            <a:r>
              <a:rPr lang="es-ES" sz="1050" i="1" dirty="0">
                <a:solidFill>
                  <a:prstClr val="black"/>
                </a:solidFill>
                <a:latin typeface="Calibri" panose="020F0502020204030204"/>
              </a:rPr>
              <a:t>M. Economía</a:t>
            </a:r>
          </a:p>
          <a:p>
            <a:r>
              <a:rPr lang="es-ES" sz="1050" i="1" dirty="0">
                <a:solidFill>
                  <a:prstClr val="black"/>
                </a:solidFill>
                <a:latin typeface="Calibri" panose="020F0502020204030204"/>
              </a:rPr>
              <a:t>M. Industria</a:t>
            </a:r>
          </a:p>
          <a:p>
            <a:r>
              <a:rPr lang="es-ES" sz="1050" i="1" dirty="0">
                <a:solidFill>
                  <a:prstClr val="black"/>
                </a:solidFill>
                <a:latin typeface="Calibri" panose="020F0502020204030204"/>
              </a:rPr>
              <a:t>CC.AA.</a:t>
            </a: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11"/>
          <a:srcRect l="29131" t="50644" r="30313" b="41600"/>
          <a:stretch/>
        </p:blipFill>
        <p:spPr>
          <a:xfrm>
            <a:off x="2749504" y="4555919"/>
            <a:ext cx="2551736" cy="27448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62386" y="3102212"/>
            <a:ext cx="3635852" cy="42044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sp>
        <p:nvSpPr>
          <p:cNvPr id="18" name="9 CuadroTexto">
            <a:extLst>
              <a:ext uri="{FF2B5EF4-FFF2-40B4-BE49-F238E27FC236}">
                <a16:creationId xmlns:a16="http://schemas.microsoft.com/office/drawing/2014/main" id="{635DE532-F227-4276-AF3A-980D7364A2F2}"/>
              </a:ext>
            </a:extLst>
          </p:cNvPr>
          <p:cNvSpPr txBox="1"/>
          <p:nvPr/>
        </p:nvSpPr>
        <p:spPr>
          <a:xfrm>
            <a:off x="8337337" y="4615707"/>
            <a:ext cx="1101830" cy="55399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000" i="1" dirty="0" smtClean="0">
                <a:solidFill>
                  <a:prstClr val="black"/>
                </a:solidFill>
                <a:latin typeface="Calibri" panose="020F0502020204030204"/>
              </a:rPr>
              <a:t>Protocolo </a:t>
            </a:r>
            <a:r>
              <a:rPr lang="es-ES" sz="1000" i="1" dirty="0" err="1" smtClean="0">
                <a:solidFill>
                  <a:prstClr val="black"/>
                </a:solidFill>
                <a:latin typeface="Calibri" panose="020F0502020204030204"/>
              </a:rPr>
              <a:t>Farmacoclínico</a:t>
            </a:r>
            <a:r>
              <a:rPr lang="es-ES" sz="1000" i="1" dirty="0" smtClean="0">
                <a:solidFill>
                  <a:prstClr val="black"/>
                </a:solidFill>
                <a:latin typeface="Calibri" panose="020F0502020204030204"/>
              </a:rPr>
              <a:t> de uso SNS </a:t>
            </a:r>
            <a:endParaRPr lang="es-ES" sz="1000" i="1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9" name="Spain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179" y="3202096"/>
            <a:ext cx="761531" cy="476180"/>
          </a:xfrm>
          <a:prstGeom prst="rect">
            <a:avLst/>
          </a:prstGeom>
        </p:spPr>
      </p:pic>
      <p:cxnSp>
        <p:nvCxnSpPr>
          <p:cNvPr id="20" name="Conector recto de flecha 19"/>
          <p:cNvCxnSpPr/>
          <p:nvPr/>
        </p:nvCxnSpPr>
        <p:spPr bwMode="auto">
          <a:xfrm>
            <a:off x="2164111" y="2357481"/>
            <a:ext cx="0" cy="64949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1" name="Imagen 20"/>
          <p:cNvPicPr>
            <a:picLocks noChangeAspect="1"/>
          </p:cNvPicPr>
          <p:nvPr/>
        </p:nvPicPr>
        <p:blipFill rotWithShape="1">
          <a:blip r:embed="rId14"/>
          <a:srcRect l="29525" t="37400" r="32281" b="52100"/>
          <a:stretch/>
        </p:blipFill>
        <p:spPr>
          <a:xfrm>
            <a:off x="3535705" y="1529801"/>
            <a:ext cx="4009612" cy="62004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99600" y="5290376"/>
            <a:ext cx="1177303" cy="79152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16"/>
          <a:srcRect l="19584" t="21024" r="62108" b="65294"/>
          <a:stretch/>
        </p:blipFill>
        <p:spPr>
          <a:xfrm>
            <a:off x="7691372" y="1457580"/>
            <a:ext cx="3338412" cy="7016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17"/>
          <a:srcRect l="19682" t="16231" r="63235" b="11002"/>
          <a:stretch/>
        </p:blipFill>
        <p:spPr>
          <a:xfrm>
            <a:off x="11658434" y="4720230"/>
            <a:ext cx="1265861" cy="151649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38331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535560" y="587405"/>
            <a:ext cx="760611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3" y="517742"/>
            <a:ext cx="77668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Gestión del acceso a las Terapias Avanzadas en </a:t>
            </a:r>
            <a:r>
              <a:rPr lang="es-ES" sz="2400" b="1" dirty="0" smtClean="0">
                <a:solidFill>
                  <a:schemeClr val="bg1"/>
                </a:solidFill>
              </a:rPr>
              <a:t>C. Madrid </a:t>
            </a:r>
            <a:r>
              <a:rPr lang="es-ES" sz="2400" b="1" dirty="0">
                <a:solidFill>
                  <a:schemeClr val="bg1"/>
                </a:solidFill>
              </a:rPr>
              <a:t>Comunidad de Madrid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9094" y="575737"/>
            <a:ext cx="4793086" cy="386886"/>
          </a:xfrm>
          <a:prstGeom prst="rect">
            <a:avLst/>
          </a:prstGeom>
        </p:spPr>
      </p:pic>
      <p:graphicFrame>
        <p:nvGraphicFramePr>
          <p:cNvPr id="23" name="Group 15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442375"/>
              </p:ext>
            </p:extLst>
          </p:nvPr>
        </p:nvGraphicFramePr>
        <p:xfrm>
          <a:off x="587274" y="1074833"/>
          <a:ext cx="10846306" cy="5269366"/>
        </p:xfrm>
        <a:graphic>
          <a:graphicData uri="http://schemas.openxmlformats.org/drawingml/2006/table">
            <a:tbl>
              <a:tblPr/>
              <a:tblGrid>
                <a:gridCol w="14707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0">
                  <a:extLst>
                    <a:ext uri="{9D8B030D-6E8A-4147-A177-3AD203B41FA5}">
                      <a16:colId xmlns:a16="http://schemas.microsoft.com/office/drawing/2014/main" val="292902848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1218039880"/>
                    </a:ext>
                  </a:extLst>
                </a:gridCol>
                <a:gridCol w="13785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4234">
                  <a:extLst>
                    <a:ext uri="{9D8B030D-6E8A-4147-A177-3AD203B41FA5}">
                      <a16:colId xmlns:a16="http://schemas.microsoft.com/office/drawing/2014/main" val="3478632336"/>
                    </a:ext>
                  </a:extLst>
                </a:gridCol>
              </a:tblGrid>
              <a:tr h="4822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7620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990033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Nombre del medicamento</a:t>
                      </a:r>
                      <a:endParaRPr kumimoji="0" lang="es" sz="105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  <a:p>
                      <a:pPr marL="0" marR="0" lvl="0" indent="0" algn="ctr" defTabSz="7620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990033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s" sz="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principio activo</a:t>
                      </a:r>
                      <a:endParaRPr kumimoji="0" lang="es" sz="1050" b="0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7620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990033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Indicación terapéutica</a:t>
                      </a:r>
                      <a:endParaRPr kumimoji="0" lang="es" sz="1050" b="0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7620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990033"/>
                        </a:buClr>
                        <a:buSzPct val="100000"/>
                        <a:buFontTx/>
                        <a:buNone/>
                        <a:tabLst/>
                        <a:defRPr/>
                      </a:pPr>
                      <a:r>
                        <a:rPr kumimoji="0" lang="es" sz="105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Fecha Autorización Comisión Europea</a:t>
                      </a:r>
                    </a:p>
                    <a:p>
                      <a:pPr marL="0" marR="0" lvl="0" indent="0" algn="ctr" defTabSz="7620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990033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s" sz="1050" b="0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7620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990033"/>
                        </a:buClr>
                        <a:buSzPct val="100000"/>
                        <a:buFontTx/>
                        <a:buNone/>
                        <a:tabLst/>
                        <a:defRPr/>
                      </a:pPr>
                      <a:r>
                        <a:rPr kumimoji="0" lang="es-ES" sz="105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  <a:r>
                        <a:rPr kumimoji="0" lang="es" sz="105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echa Comercialización España</a:t>
                      </a:r>
                    </a:p>
                    <a:p>
                      <a:pPr marL="0" marR="0" lvl="0" indent="0" algn="ctr" defTabSz="7620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990033"/>
                        </a:buClr>
                        <a:buSzPct val="100000"/>
                        <a:buFontTx/>
                        <a:buNone/>
                        <a:tabLst/>
                        <a:defRPr/>
                      </a:pPr>
                      <a:endParaRPr kumimoji="0" lang="es" sz="105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1752" marR="31752" marT="31752" marB="31752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7620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990033"/>
                        </a:buClr>
                        <a:buSzPct val="100000"/>
                        <a:buFontTx/>
                        <a:buNone/>
                        <a:tabLst/>
                        <a:defRPr/>
                      </a:pPr>
                      <a:r>
                        <a:rPr kumimoji="0" lang="es" sz="105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Tipo de terapia</a:t>
                      </a:r>
                      <a:endParaRPr kumimoji="0" lang="es" sz="105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1752" marR="31752" marT="31752" marB="31752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/>
                      <a:r>
                        <a:rPr kumimoji="0" lang="es" sz="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Alofisel®</a:t>
                      </a:r>
                    </a:p>
                    <a:p>
                      <a:pPr algn="l" rtl="0"/>
                      <a:r>
                        <a:rPr kumimoji="0" lang="es-ES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Darvadstrocel</a:t>
                      </a:r>
                      <a:endParaRPr kumimoji="0" lang="es" sz="8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/>
                      <a:r>
                        <a:rPr kumimoji="0" lang="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Fístulas </a:t>
                      </a:r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perianales complejas en pacientes adultos con enfermedad de Crohn </a:t>
                      </a:r>
                      <a:r>
                        <a:rPr kumimoji="0" lang="es-ES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luminal</a:t>
                      </a:r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inactiva o leve, con respuesta inadecuada a, como mínimo, un tratamiento. </a:t>
                      </a: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/>
                      <a:r>
                        <a:rPr kumimoji="0" lang="e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2018/03/23</a:t>
                      </a:r>
                      <a:endParaRPr kumimoji="0" lang="e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/>
                      <a:r>
                        <a:rPr kumimoji="0" lang="e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2019/09/01</a:t>
                      </a:r>
                      <a:endParaRPr kumimoji="0" lang="e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828" marR="378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/>
                      <a:r>
                        <a:rPr lang="es" sz="800" strike="noStrike" dirty="0" smtClean="0">
                          <a:latin typeface="+mn-lt"/>
                        </a:rPr>
                        <a:t>Celular</a:t>
                      </a:r>
                      <a:endParaRPr lang="es" sz="800" strike="noStrike" dirty="0">
                        <a:latin typeface="+mn-lt"/>
                      </a:endParaRPr>
                    </a:p>
                  </a:txBody>
                  <a:tcPr marL="29828" marR="378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347517"/>
                  </a:ext>
                </a:extLst>
              </a:tr>
              <a:tr h="4572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/>
                      <a:r>
                        <a:rPr kumimoji="0" lang="es" sz="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Kymriah®</a:t>
                      </a:r>
                    </a:p>
                    <a:p>
                      <a:pPr algn="l" rtl="0"/>
                      <a:r>
                        <a:rPr kumimoji="0" lang="es-ES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Tisagenlecleucel</a:t>
                      </a:r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endParaRPr kumimoji="0" lang="es" sz="8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AFCC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171450" indent="-171450" algn="l" rtl="0">
                        <a:buFont typeface="Arial" panose="020B0604020202020204" pitchFamily="34" charset="0"/>
                        <a:buChar char="•"/>
                      </a:pPr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Leucemia </a:t>
                      </a:r>
                      <a:r>
                        <a:rPr kumimoji="0" lang="es-ES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linfoblástica</a:t>
                      </a:r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aguda de células B refractaria, en recaída post-trasplante o en segunda o posterior recaída en pacientes pediátricos y adultos jóvenes de hasta 25 años de edad, inclusive. </a:t>
                      </a:r>
                    </a:p>
                    <a:p>
                      <a:pPr marL="171450" indent="-171450" algn="l" rtl="0">
                        <a:buFont typeface="Arial" panose="020B0604020202020204" pitchFamily="34" charset="0"/>
                        <a:buChar char="•"/>
                      </a:pPr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Linfoma B difuso de célula grande en recaída o refractario después de dos o más líneas de tratamiento sistémico en pacientes adultos. </a:t>
                      </a:r>
                    </a:p>
                    <a:p>
                      <a:pPr marL="171450" indent="-171450" algn="l" rtl="0">
                        <a:buFont typeface="Arial" panose="020B0604020202020204" pitchFamily="34" charset="0"/>
                        <a:buChar char="•"/>
                      </a:pPr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Linfoma folicular RR después de dos o más líneas de tratamiento sistémico en pacientes adultos**. </a:t>
                      </a: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AFCC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/>
                      <a:r>
                        <a:rPr kumimoji="0" lang="e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2018/08/22</a:t>
                      </a:r>
                      <a:endParaRPr kumimoji="0" lang="e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AFCC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/>
                      <a:r>
                        <a:rPr kumimoji="0" lang="e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2019/02/01</a:t>
                      </a:r>
                      <a:endParaRPr kumimoji="0" lang="e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828" marR="378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AFCC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/>
                      <a:r>
                        <a:rPr lang="es" sz="800" b="1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CAR-T</a:t>
                      </a:r>
                      <a:endParaRPr lang="es" sz="800" b="1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29828" marR="378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AFCC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/>
                      <a:r>
                        <a:rPr kumimoji="0" lang="es" sz="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Yescarta®</a:t>
                      </a:r>
                    </a:p>
                    <a:p>
                      <a:pPr algn="l" rtl="0"/>
                      <a:r>
                        <a:rPr kumimoji="0" lang="es-ES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Axicabtagén</a:t>
                      </a:r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ES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ciloleucel</a:t>
                      </a:r>
                      <a:endParaRPr kumimoji="0" lang="es" sz="8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AFCC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171450" indent="-171450" algn="l" rtl="0">
                        <a:buFont typeface="Arial" panose="020B0604020202020204" pitchFamily="34" charset="0"/>
                        <a:buChar char="•"/>
                      </a:pPr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Linfoma B difuso de células grandes RR y linfoma B primario </a:t>
                      </a:r>
                      <a:r>
                        <a:rPr kumimoji="0" lang="es-ES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mediastínico</a:t>
                      </a:r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células grandes (LBPM), después de dos o más líneas de tratamiento sistémico, en adultos. </a:t>
                      </a:r>
                    </a:p>
                    <a:p>
                      <a:pPr marL="171450" indent="-171450" algn="l" rtl="0">
                        <a:buFont typeface="Arial" panose="020B0604020202020204" pitchFamily="34" charset="0"/>
                        <a:buChar char="•"/>
                      </a:pPr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Linfoma folicular RR después de tres o más líneas de tratamiento sistémico, en adultos**</a:t>
                      </a: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AFCC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/>
                      <a:r>
                        <a:rPr kumimoji="0" lang="e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2018/08/23</a:t>
                      </a:r>
                      <a:endParaRPr kumimoji="0" lang="e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AFCC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/>
                      <a:r>
                        <a:rPr kumimoji="0" lang="e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2019/07/01</a:t>
                      </a:r>
                      <a:endParaRPr kumimoji="0" lang="e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828" marR="378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AFCC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s" sz="800" b="1" strike="noStrike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CAR-T</a:t>
                      </a:r>
                      <a:endParaRPr lang="es" sz="800" b="1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828" marR="378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AFCC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959549"/>
                  </a:ext>
                </a:extLst>
              </a:tr>
              <a:tr h="3588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/>
                      <a:r>
                        <a:rPr kumimoji="0" lang="es" sz="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Luxturna®</a:t>
                      </a:r>
                    </a:p>
                    <a:p>
                      <a:pPr algn="l" rtl="0"/>
                      <a:r>
                        <a:rPr kumimoji="0" lang="es-ES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Voretigene</a:t>
                      </a:r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ES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neparvovec</a:t>
                      </a:r>
                      <a:endParaRPr kumimoji="0" lang="es" sz="8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/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Pérdida de visión debido a una distrofia retiniana asociada a la mutación RPE65 </a:t>
                      </a:r>
                      <a:r>
                        <a:rPr kumimoji="0" lang="es-ES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bialélica</a:t>
                      </a:r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confirmada y que tienen suficientes células retinianas viables en adultos y niños</a:t>
                      </a:r>
                      <a:endParaRPr kumimoji="0" lang="es" sz="8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/>
                      <a:r>
                        <a:rPr kumimoji="0" lang="e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2018/11/22</a:t>
                      </a:r>
                      <a:endParaRPr kumimoji="0" lang="e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/>
                      <a:r>
                        <a:rPr kumimoji="0" lang="e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2021/01/08</a:t>
                      </a:r>
                      <a:endParaRPr kumimoji="0" lang="e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828" marR="378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/>
                      <a:r>
                        <a:rPr lang="es" sz="800" strike="noStrike" dirty="0" smtClean="0">
                          <a:latin typeface="+mn-lt"/>
                        </a:rPr>
                        <a:t>Génica </a:t>
                      </a:r>
                      <a:endParaRPr lang="es" sz="800" strike="noStrike" dirty="0">
                        <a:latin typeface="+mn-lt"/>
                      </a:endParaRPr>
                    </a:p>
                  </a:txBody>
                  <a:tcPr marL="29828" marR="378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033698"/>
                  </a:ext>
                </a:extLst>
              </a:tr>
              <a:tr h="3600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/>
                      <a:r>
                        <a:rPr kumimoji="0" lang="es" sz="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Zolgensma®</a:t>
                      </a:r>
                    </a:p>
                    <a:p>
                      <a:pPr algn="l" rtl="0"/>
                      <a:r>
                        <a:rPr kumimoji="0" lang="es-ES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Onasemnogén</a:t>
                      </a:r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ES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abeparvovec</a:t>
                      </a:r>
                      <a:endParaRPr kumimoji="0" lang="es" sz="8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/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Atrofia muscular espinal en 5q con una mutación </a:t>
                      </a:r>
                      <a:r>
                        <a:rPr kumimoji="0" lang="es-ES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bialélica</a:t>
                      </a:r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 el gen SMN1 y un diagnóstico clínico de AME tipo 1 o pre-sintomáticos, en pediatría.</a:t>
                      </a:r>
                      <a:endParaRPr kumimoji="0" lang="es" sz="8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/>
                      <a:r>
                        <a:rPr kumimoji="0" lang="e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2020/05/18</a:t>
                      </a:r>
                      <a:endParaRPr kumimoji="0" lang="e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/>
                      <a:r>
                        <a:rPr kumimoji="0" lang="e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2022/01/01</a:t>
                      </a:r>
                      <a:endParaRPr kumimoji="0" lang="e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828" marR="378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/>
                      <a:r>
                        <a:rPr lang="es" sz="800" strike="noStrike" dirty="0" smtClean="0">
                          <a:latin typeface="+mn-lt"/>
                        </a:rPr>
                        <a:t>Génica</a:t>
                      </a:r>
                      <a:endParaRPr lang="es" sz="800" strike="noStrike" dirty="0">
                        <a:latin typeface="+mn-lt"/>
                      </a:endParaRPr>
                    </a:p>
                  </a:txBody>
                  <a:tcPr marL="29828" marR="378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4121772"/>
                  </a:ext>
                </a:extLst>
              </a:tr>
              <a:tr h="4572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/>
                      <a:r>
                        <a:rPr kumimoji="0" lang="es" sz="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Tecartus®</a:t>
                      </a:r>
                    </a:p>
                    <a:p>
                      <a:pPr algn="l" rtl="0"/>
                      <a:r>
                        <a:rPr kumimoji="0" lang="pt-BR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Autologous</a:t>
                      </a:r>
                      <a:r>
                        <a:rPr kumimoji="0" lang="pt-BR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pt-BR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peripheral</a:t>
                      </a:r>
                      <a:r>
                        <a:rPr kumimoji="0" lang="pt-BR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pt-BR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blood</a:t>
                      </a:r>
                      <a:r>
                        <a:rPr kumimoji="0" lang="pt-BR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 </a:t>
                      </a:r>
                      <a:r>
                        <a:rPr kumimoji="0" lang="pt-BR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cells</a:t>
                      </a:r>
                      <a:r>
                        <a:rPr kumimoji="0" lang="pt-BR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CD4 </a:t>
                      </a:r>
                      <a:r>
                        <a:rPr kumimoji="0" lang="pt-BR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kumimoji="0" lang="pt-BR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CD8 </a:t>
                      </a:r>
                      <a:endParaRPr kumimoji="0" lang="es" sz="8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AFCC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/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Linfoma de células del manto RR después de dos o más líneas de tratamiento sistémico, incluido un </a:t>
                      </a:r>
                      <a:r>
                        <a:rPr kumimoji="0" lang="es-ES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iTKB</a:t>
                      </a:r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en adultos</a:t>
                      </a:r>
                      <a:endParaRPr kumimoji="0" lang="es" sz="8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AFCC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/>
                      <a:r>
                        <a:rPr kumimoji="0" lang="e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2020/12/14</a:t>
                      </a:r>
                      <a:endParaRPr kumimoji="0" lang="e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AFCC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/>
                      <a:r>
                        <a:rPr kumimoji="0" lang="e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financiado (posible nueva negociación).</a:t>
                      </a:r>
                      <a:endParaRPr kumimoji="0" lang="e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828" marR="378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AFCC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s" sz="800" b="1" strike="noStrike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CAR-T</a:t>
                      </a:r>
                      <a:endParaRPr lang="es" sz="800" b="1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828" marR="378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AFCC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176611"/>
                  </a:ext>
                </a:extLst>
              </a:tr>
              <a:tr h="4572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/>
                      <a:r>
                        <a:rPr kumimoji="0" lang="es" sz="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Abecma®</a:t>
                      </a:r>
                    </a:p>
                    <a:p>
                      <a:pPr algn="l" rtl="0"/>
                      <a:r>
                        <a:rPr kumimoji="0" lang="es-ES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Idecabtagén</a:t>
                      </a:r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ES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vicleucel</a:t>
                      </a:r>
                      <a:endParaRPr kumimoji="0" lang="es" sz="8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AFCC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Mieloma múltiple en RR tras al menos tres tratamientos previos, incluidos un IMID, un IP y un anticuerpo anti-CD38 y han presentado progresión de la enfermedad al último tratamiento, en adultos.</a:t>
                      </a:r>
                      <a:endParaRPr kumimoji="0" lang="es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AFCC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/>
                      <a:r>
                        <a:rPr kumimoji="0" lang="e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2021/08/18</a:t>
                      </a:r>
                      <a:endParaRPr kumimoji="0" lang="e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AFCC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/>
                      <a:r>
                        <a:rPr kumimoji="0" lang="e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Pendiente Resolución Ministerio de Sanidad.</a:t>
                      </a:r>
                      <a:endParaRPr kumimoji="0" lang="e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828" marR="378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AFCC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s" sz="800" b="1" strike="noStrike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CAR-T</a:t>
                      </a:r>
                      <a:endParaRPr lang="es" sz="800" b="1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828" marR="378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AFCC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6157061"/>
                  </a:ext>
                </a:extLst>
              </a:tr>
              <a:tr h="4572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914400" rtl="0" eaLnBrk="1" latinLnBrk="0" hangingPunct="1"/>
                      <a:r>
                        <a:rPr kumimoji="0" lang="en-US" sz="8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Breyanzi</a:t>
                      </a:r>
                      <a:r>
                        <a:rPr kumimoji="0" lang="en-US" sz="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®</a:t>
                      </a:r>
                      <a:endParaRPr kumimoji="0" lang="es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kumimoji="0" lang="es-ES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Lisocabtagene</a:t>
                      </a:r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ES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maraleucel</a:t>
                      </a:r>
                      <a:endParaRPr kumimoji="0" lang="es" sz="8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AFCC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/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Linfoma B difuso de células grandes en RR, Linfoma B primario </a:t>
                      </a:r>
                      <a:r>
                        <a:rPr kumimoji="0" lang="es-ES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mediastínico</a:t>
                      </a:r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células grandes y linfoma folicular de grado 3B después de dos o más líneas de tratamientos sistémicos, en adultos.</a:t>
                      </a:r>
                      <a:endParaRPr kumimoji="0" lang="e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AFCC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2022/04/27</a:t>
                      </a: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AFCC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/>
                      <a:r>
                        <a:rPr kumimoji="0" lang="e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Pendiente Resolución Ministerio de Sanidad.</a:t>
                      </a:r>
                      <a:endParaRPr kumimoji="0" lang="e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828" marR="378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AFCC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s" sz="800" b="1" strike="noStrike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CAR-T</a:t>
                      </a:r>
                      <a:endParaRPr lang="es" sz="800" b="1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828" marR="378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AFCC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0689623"/>
                  </a:ext>
                </a:extLst>
              </a:tr>
              <a:tr h="4572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914400" rtl="0" eaLnBrk="1" latinLnBrk="0" hangingPunct="1"/>
                      <a:r>
                        <a:rPr kumimoji="0" lang="es-ES" sz="8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Carvykti</a:t>
                      </a:r>
                      <a:r>
                        <a:rPr kumimoji="0" lang="es-ES" sz="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®</a:t>
                      </a:r>
                    </a:p>
                    <a:p>
                      <a:pPr marL="0" algn="l" defTabSz="914400" rtl="0" eaLnBrk="1" latinLnBrk="0" hangingPunct="1"/>
                      <a:r>
                        <a:rPr kumimoji="0" lang="es-ES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Ciltacabtagene</a:t>
                      </a:r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ES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autoleucel</a:t>
                      </a:r>
                      <a:endParaRPr kumimoji="0" lang="es" sz="8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AFCC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/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Mieloma múltiple en RR tras al menos tres tratamientos previos, incluidos un agente </a:t>
                      </a:r>
                      <a:r>
                        <a:rPr kumimoji="0" lang="es-ES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inmunomodulador</a:t>
                      </a:r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un inhibidor del </a:t>
                      </a:r>
                      <a:r>
                        <a:rPr kumimoji="0" lang="es-ES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proteasoma</a:t>
                      </a:r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un anticuerpo anti-CD38 y han presentado progresión de la enfermedad al último tratamiento, en adultos.</a:t>
                      </a:r>
                      <a:endParaRPr kumimoji="0" lang="es" sz="8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AFCC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/>
                      <a:r>
                        <a:rPr kumimoji="0" lang="e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2022/05/26</a:t>
                      </a:r>
                      <a:endParaRPr kumimoji="0" lang="e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AFCC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Pendiente Resolución Ministerio de Sanidad.</a:t>
                      </a:r>
                    </a:p>
                  </a:txBody>
                  <a:tcPr marL="29828" marR="378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AFCC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s" sz="800" b="1" strike="noStrike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CAR-T</a:t>
                      </a:r>
                      <a:endParaRPr lang="es" sz="800" b="1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828" marR="378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AFCC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505091"/>
                  </a:ext>
                </a:extLst>
              </a:tr>
              <a:tr h="2398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914400" rtl="0" eaLnBrk="1" latinLnBrk="0" hangingPunct="1"/>
                      <a:r>
                        <a:rPr kumimoji="0" lang="es" sz="8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NC-1*</a:t>
                      </a:r>
                    </a:p>
                    <a:p>
                      <a:pPr marL="0" algn="l" defTabSz="914400" rtl="0" eaLnBrk="1" latinLnBrk="0" hangingPunct="1"/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Células </a:t>
                      </a:r>
                      <a:r>
                        <a:rPr kumimoji="0" lang="es-ES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mesenquimales</a:t>
                      </a:r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troncales adultas </a:t>
                      </a:r>
                      <a:r>
                        <a:rPr kumimoji="0" lang="es-ES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autólogas</a:t>
                      </a:r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médula ósea expandidas,</a:t>
                      </a:r>
                      <a:endParaRPr kumimoji="0" lang="es" sz="8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/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Tratamiento de secuelas de lesión medular traumática crónica, que presenten lesiones medulares incompletas a nivel dorsal o lumbar, en adultos.</a:t>
                      </a:r>
                      <a:endParaRPr kumimoji="0" lang="es" sz="8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/>
                      <a:r>
                        <a:rPr kumimoji="0" lang="e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N.A. (AEMPS)</a:t>
                      </a:r>
                      <a:endParaRPr kumimoji="0" lang="e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/>
                      <a:r>
                        <a:rPr kumimoji="0" lang="e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N.A.</a:t>
                      </a:r>
                      <a:endParaRPr kumimoji="0" lang="e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828" marR="378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s" sz="800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Celular</a:t>
                      </a:r>
                      <a:endParaRPr lang="es" sz="800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828" marR="378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8212361"/>
                  </a:ext>
                </a:extLst>
              </a:tr>
              <a:tr h="2880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914400" rtl="0" eaLnBrk="1" latinLnBrk="0" hangingPunct="1"/>
                      <a:r>
                        <a:rPr kumimoji="0" lang="es" sz="8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ARI-0001*</a:t>
                      </a:r>
                      <a:endParaRPr kumimoji="0" lang="es" sz="8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/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Leucemia </a:t>
                      </a:r>
                      <a:r>
                        <a:rPr kumimoji="0" lang="es-ES" sz="80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linfoblástica</a:t>
                      </a:r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aguda de células B CD19+ en RR tras un mínimo de dos líneas de tratamiento o en recaída post-trasplante en pacientes</a:t>
                      </a:r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ES" sz="8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mayores de 25 años</a:t>
                      </a:r>
                      <a:endParaRPr kumimoji="0" lang="es" sz="8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/>
                      <a:r>
                        <a:rPr kumimoji="0" lang="e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N.A. (AEMPS)</a:t>
                      </a:r>
                      <a:endParaRPr kumimoji="0" lang="e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325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/>
                      <a:r>
                        <a:rPr kumimoji="0" lang="e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N.A.</a:t>
                      </a:r>
                      <a:endParaRPr kumimoji="0" lang="e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828" marR="378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s" sz="800" b="1" strike="noStrike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CAR-T</a:t>
                      </a:r>
                      <a:endParaRPr lang="es" sz="800" b="1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828" marR="378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8D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667256"/>
                  </a:ext>
                </a:extLst>
              </a:tr>
            </a:tbl>
          </a:graphicData>
        </a:graphic>
      </p:graphicFrame>
      <p:sp>
        <p:nvSpPr>
          <p:cNvPr id="24" name="Text Placeholder 3"/>
          <p:cNvSpPr txBox="1">
            <a:spLocks/>
          </p:cNvSpPr>
          <p:nvPr/>
        </p:nvSpPr>
        <p:spPr bwMode="auto">
          <a:xfrm>
            <a:off x="587274" y="6346542"/>
            <a:ext cx="103382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0" indent="0" algn="just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50000"/>
              </a:spcAft>
              <a:buClr>
                <a:srgbClr val="FF0000"/>
              </a:buClr>
              <a:buNone/>
              <a:defRPr sz="706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5137" indent="-285750" algn="just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  <a:defRPr sz="1800">
                <a:solidFill>
                  <a:schemeClr val="accent1">
                    <a:lumMod val="75000"/>
                  </a:schemeClr>
                </a:solidFill>
                <a:latin typeface="+mn-lt"/>
              </a:defRPr>
            </a:lvl2pPr>
            <a:lvl3pPr marL="711200" indent="-173038" algn="just" rtl="0" eaLnBrk="1" fontAlgn="base" hangingPunct="1">
              <a:spcBef>
                <a:spcPct val="0"/>
              </a:spcBef>
              <a:spcAft>
                <a:spcPct val="20000"/>
              </a:spcAft>
              <a:buClr>
                <a:srgbClr val="2E7DA6"/>
              </a:buClr>
              <a:buFont typeface="Wingdings" pitchFamily="2" charset="2"/>
              <a:buChar char="§"/>
              <a:defRPr sz="1800">
                <a:solidFill>
                  <a:schemeClr val="accent1">
                    <a:lumMod val="75000"/>
                  </a:schemeClr>
                </a:solidFill>
                <a:latin typeface="+mn-lt"/>
              </a:defRPr>
            </a:lvl3pPr>
            <a:lvl4pPr marL="1089025" indent="-180975" algn="just" rtl="0" eaLnBrk="1" fontAlgn="base" hangingPunct="1">
              <a:spcBef>
                <a:spcPct val="0"/>
              </a:spcBef>
              <a:spcAft>
                <a:spcPct val="20000"/>
              </a:spcAft>
              <a:buClr>
                <a:srgbClr val="2E7DA6"/>
              </a:buClr>
              <a:buSzPct val="110000"/>
              <a:buChar char="•"/>
              <a:defRPr sz="1800">
                <a:solidFill>
                  <a:schemeClr val="accent1">
                    <a:lumMod val="75000"/>
                  </a:schemeClr>
                </a:solidFill>
                <a:latin typeface="+mn-lt"/>
              </a:defRPr>
            </a:lvl4pPr>
            <a:lvl5pPr marL="1471613" indent="-207963" algn="just" rtl="0" eaLnBrk="1" fontAlgn="base" hangingPunct="1">
              <a:spcBef>
                <a:spcPct val="0"/>
              </a:spcBef>
              <a:spcAft>
                <a:spcPct val="20000"/>
              </a:spcAft>
              <a:buClr>
                <a:srgbClr val="2E7DA6"/>
              </a:buClr>
              <a:buFont typeface="Arial" charset="0"/>
              <a:buChar char="–"/>
              <a:defRPr sz="1800">
                <a:solidFill>
                  <a:schemeClr val="accent1">
                    <a:lumMod val="75000"/>
                  </a:schemeClr>
                </a:solidFill>
                <a:latin typeface="+mn-lt"/>
              </a:defRPr>
            </a:lvl5pPr>
            <a:lvl6pPr marL="1928813" indent="-207963" algn="just" rtl="0" eaLnBrk="1" fontAlgn="base" hangingPunct="1">
              <a:spcBef>
                <a:spcPct val="0"/>
              </a:spcBef>
              <a:spcAft>
                <a:spcPct val="20000"/>
              </a:spcAft>
              <a:buClr>
                <a:srgbClr val="2E7DA6"/>
              </a:buClr>
              <a:buFont typeface="Arial" charset="0"/>
              <a:buChar char="–"/>
              <a:defRPr sz="1600">
                <a:solidFill>
                  <a:srgbClr val="000000"/>
                </a:solidFill>
                <a:latin typeface="+mn-lt"/>
              </a:defRPr>
            </a:lvl6pPr>
            <a:lvl7pPr marL="2386013" indent="-207963" algn="just" rtl="0" eaLnBrk="1" fontAlgn="base" hangingPunct="1">
              <a:spcBef>
                <a:spcPct val="0"/>
              </a:spcBef>
              <a:spcAft>
                <a:spcPct val="20000"/>
              </a:spcAft>
              <a:buClr>
                <a:srgbClr val="2E7DA6"/>
              </a:buClr>
              <a:buFont typeface="Arial" charset="0"/>
              <a:buChar char="–"/>
              <a:defRPr sz="1600">
                <a:solidFill>
                  <a:srgbClr val="000000"/>
                </a:solidFill>
                <a:latin typeface="+mn-lt"/>
              </a:defRPr>
            </a:lvl7pPr>
            <a:lvl8pPr marL="2843213" indent="-207963" algn="just" rtl="0" eaLnBrk="1" fontAlgn="base" hangingPunct="1">
              <a:spcBef>
                <a:spcPct val="0"/>
              </a:spcBef>
              <a:spcAft>
                <a:spcPct val="20000"/>
              </a:spcAft>
              <a:buClr>
                <a:srgbClr val="2E7DA6"/>
              </a:buClr>
              <a:buFont typeface="Arial" charset="0"/>
              <a:buChar char="–"/>
              <a:defRPr sz="1600">
                <a:solidFill>
                  <a:srgbClr val="000000"/>
                </a:solidFill>
                <a:latin typeface="+mn-lt"/>
              </a:defRPr>
            </a:lvl8pPr>
            <a:lvl9pPr marL="3300413" indent="-207963" algn="just" rtl="0" eaLnBrk="1" fontAlgn="base" hangingPunct="1">
              <a:spcBef>
                <a:spcPct val="0"/>
              </a:spcBef>
              <a:spcAft>
                <a:spcPct val="20000"/>
              </a:spcAft>
              <a:buClr>
                <a:srgbClr val="2E7DA6"/>
              </a:buClr>
              <a:buFont typeface="Arial" charset="0"/>
              <a:buChar char="–"/>
              <a:defRPr sz="1600">
                <a:solidFill>
                  <a:srgbClr val="000000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50000"/>
              </a:spcAft>
              <a:buClr>
                <a:srgbClr val="FF0000"/>
              </a:buClr>
              <a:buSzTx/>
              <a:buFontTx/>
              <a:buNone/>
              <a:tabLst/>
              <a:defRPr/>
            </a:pPr>
            <a:r>
              <a:rPr kumimoji="0" lang="e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RR en recaída y refractario. IMID: agente inmunomodulador. iTKB: inhibodr de la tirosin kinasa de Bruton; IP: inhibidor de proteasoma EMA: Agencia Europea de Medicamentos. CE: Comisión Europea. CAR-T: </a:t>
            </a:r>
            <a:r>
              <a:rPr kumimoji="0" lang="es-E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receptor antigénico quimérico en linfocitos T. N.A.: no aplica. *</a:t>
            </a:r>
            <a:r>
              <a:rPr kumimoji="0" lang="e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NC-1 y ARI-0001 son medicamenyos de terapia avanzada con </a:t>
            </a:r>
            <a:r>
              <a:rPr kumimoji="0" lang="es-E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autorizaciones de uso concedidas por la </a:t>
            </a:r>
            <a:r>
              <a:rPr kumimoji="0" lang="es-ES" sz="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Agencia Española de Medicamentos y Productos Sanitarios </a:t>
            </a:r>
            <a:r>
              <a:rPr kumimoji="0" lang="es-E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 amparo del Real Decreto 477/2014, de 13 de junio, por el que se regula la autorización de medicamentos de terapia avanzada de fabricación no industrial. NC-1 fue autorizado en 2019. ARI-0001 fue autorizado en 2021. ** Indicación pendiente de financiación</a:t>
            </a:r>
            <a:endParaRPr kumimoji="0" lang="es" sz="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5" name="Picture 2" descr="Bandera de Europ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905" y="1412752"/>
            <a:ext cx="284612" cy="189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Spai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7922" y="1426259"/>
            <a:ext cx="281084" cy="17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535560" y="587405"/>
            <a:ext cx="760611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3" y="517742"/>
            <a:ext cx="77668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Gestión del acceso a las Terapias Avanzadas en </a:t>
            </a:r>
            <a:r>
              <a:rPr lang="es-ES" sz="2400" b="1" dirty="0" smtClean="0">
                <a:solidFill>
                  <a:schemeClr val="bg1"/>
                </a:solidFill>
              </a:rPr>
              <a:t>C. Madrid </a:t>
            </a:r>
            <a:r>
              <a:rPr lang="es-ES" sz="2400" b="1" dirty="0">
                <a:solidFill>
                  <a:schemeClr val="bg1"/>
                </a:solidFill>
              </a:rPr>
              <a:t>Comunidad de Madrid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9094" y="575737"/>
            <a:ext cx="4793086" cy="386886"/>
          </a:xfrm>
          <a:prstGeom prst="rect">
            <a:avLst/>
          </a:prstGeom>
        </p:spPr>
      </p:pic>
      <p:graphicFrame>
        <p:nvGraphicFramePr>
          <p:cNvPr id="8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6244024"/>
              </p:ext>
            </p:extLst>
          </p:nvPr>
        </p:nvGraphicFramePr>
        <p:xfrm>
          <a:off x="535560" y="1544319"/>
          <a:ext cx="7280564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52">
                  <a:extLst>
                    <a:ext uri="{9D8B030D-6E8A-4147-A177-3AD203B41FA5}">
                      <a16:colId xmlns:a16="http://schemas.microsoft.com/office/drawing/2014/main" val="176978935"/>
                    </a:ext>
                  </a:extLst>
                </a:gridCol>
                <a:gridCol w="6272412">
                  <a:extLst>
                    <a:ext uri="{9D8B030D-6E8A-4147-A177-3AD203B41FA5}">
                      <a16:colId xmlns:a16="http://schemas.microsoft.com/office/drawing/2014/main" val="2848832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sz="1200" dirty="0" smtClean="0"/>
                        <a:t>Estrategia Regional de Terapias Avanzadas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0" i="1" dirty="0" smtClean="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Misión. </a:t>
                      </a:r>
                      <a:r>
                        <a:rPr lang="es-ES" sz="1200" b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Optimizar la utilización de los medicamentos de terapia avanzada a partir de la coordinación y el apoyo de los ámbitos de investigación, formación, asistencia sanitaria y gestión, de forma que se garantice el acceso equitativo a los medicamentos de terapia avanzada a aquellos pacientes del SNS que precisen tratamiento en los hospitales del SERMAS</a:t>
                      </a:r>
                      <a:endParaRPr lang="es-ES" sz="1200" b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0836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Planes de Gestión de MTA</a:t>
                      </a:r>
                      <a:endParaRPr lang="es-ES" sz="1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kern="1200" noProof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El </a:t>
                      </a:r>
                      <a:r>
                        <a:rPr lang="es-ES" sz="1200" b="0" i="1" kern="1200" noProof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Decreto 1/2022, de 19 de enero, del Consejo de Gobierno, por el que se establece la estructura orgánica de la Consejería de Sanidad</a:t>
                      </a:r>
                      <a:r>
                        <a:rPr lang="es-ES" sz="1200" b="0" i="1" kern="1200" baseline="0" noProof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s-ES" sz="1200" b="0" i="0" kern="1200" baseline="0" noProof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recoge la competencia de l</a:t>
                      </a:r>
                      <a:r>
                        <a:rPr lang="es-ES" sz="1200" b="0" i="0" kern="1200" noProof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a elaboración, implementación y seguimiento</a:t>
                      </a:r>
                      <a:r>
                        <a:rPr lang="es-ES" sz="1200" b="0" i="0" kern="1200" baseline="0" noProof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 de los Planes de Gestión de los MTA en la Comunidad de Madrid en su artículo 8. m)</a:t>
                      </a:r>
                      <a:endParaRPr lang="es-ES" sz="1200" b="0" i="0" kern="1200" noProof="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1492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Plan de Terapias</a:t>
                      </a:r>
                      <a:r>
                        <a:rPr lang="es-ES" sz="12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Avanzadas </a:t>
                      </a:r>
                    </a:p>
                    <a:p>
                      <a:pPr algn="l"/>
                      <a:r>
                        <a:rPr lang="es-ES" sz="12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2022 – 2024 </a:t>
                      </a:r>
                      <a:endParaRPr lang="es-ES" sz="1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0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Aprobado en junio 2022 por el Comité Director de la ERTA</a:t>
                      </a:r>
                    </a:p>
                    <a:p>
                      <a:r>
                        <a:rPr lang="es-ES" sz="1200" b="0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Cuatro</a:t>
                      </a:r>
                      <a:r>
                        <a:rPr lang="es-ES" sz="1200" b="0" kern="1200" baseline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 objetivos estratégicos</a:t>
                      </a:r>
                      <a:endParaRPr lang="es-ES" sz="1200" b="0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0535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Unidad de Terapias Avanzadas</a:t>
                      </a:r>
                      <a:endParaRPr lang="es-ES" sz="1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200" b="0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Área de Planes de Gestión de Terapias Avanzadas.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200" b="0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Area de </a:t>
                      </a:r>
                      <a:r>
                        <a:rPr lang="es-ES" sz="1200" b="0" kern="1200" dirty="0" err="1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I+D+i</a:t>
                      </a:r>
                      <a:r>
                        <a:rPr lang="es-ES" sz="1200" b="0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 y Producción de Terapias Avanzadas</a:t>
                      </a:r>
                      <a:endParaRPr lang="es-ES" sz="1200" b="0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7608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Comité director</a:t>
                      </a:r>
                      <a:r>
                        <a:rPr lang="es-ES" sz="12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de la ERTA</a:t>
                      </a:r>
                      <a:endParaRPr lang="es-ES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0" i="1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Orden nº 824/22 de 6 de junio, de la Consejería de Sanidad por la que se crea el</a:t>
                      </a:r>
                    </a:p>
                    <a:p>
                      <a:pPr algn="l"/>
                      <a:r>
                        <a:rPr lang="es-ES" sz="1200" b="0" i="1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Comité Director de la Estrategia Regional de Terapias Avanzadas de la</a:t>
                      </a:r>
                    </a:p>
                    <a:p>
                      <a:pPr algn="l"/>
                      <a:r>
                        <a:rPr lang="es-ES" sz="1200" b="0" i="1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Comunidad de Madrid.</a:t>
                      </a:r>
                      <a:endParaRPr lang="es-ES" sz="1200" b="0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7002089"/>
                  </a:ext>
                </a:extLst>
              </a:tr>
            </a:tbl>
          </a:graphicData>
        </a:graphic>
      </p:graphicFrame>
      <p:pic>
        <p:nvPicPr>
          <p:cNvPr id="10" name="Marcador de contenido 3"/>
          <p:cNvPicPr>
            <a:picLocks noChangeAspect="1"/>
          </p:cNvPicPr>
          <p:nvPr/>
        </p:nvPicPr>
        <p:blipFill rotWithShape="1">
          <a:blip r:embed="rId4"/>
          <a:srcRect l="16614" t="18142" r="67022" b="7656"/>
          <a:stretch/>
        </p:blipFill>
        <p:spPr>
          <a:xfrm>
            <a:off x="6629713" y="3406412"/>
            <a:ext cx="2372821" cy="3026205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38473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535560" y="587405"/>
            <a:ext cx="760611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3" y="517742"/>
            <a:ext cx="77668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Gestión del acceso a las Terapias Avanzadas en </a:t>
            </a:r>
            <a:r>
              <a:rPr lang="es-ES" sz="2400" b="1" dirty="0" smtClean="0">
                <a:solidFill>
                  <a:schemeClr val="bg1"/>
                </a:solidFill>
              </a:rPr>
              <a:t>C. Madrid </a:t>
            </a:r>
            <a:r>
              <a:rPr lang="es-ES" sz="2400" b="1" dirty="0">
                <a:solidFill>
                  <a:schemeClr val="bg1"/>
                </a:solidFill>
              </a:rPr>
              <a:t>Comunidad de Madrid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9094" y="575737"/>
            <a:ext cx="4793086" cy="386886"/>
          </a:xfrm>
          <a:prstGeom prst="rect">
            <a:avLst/>
          </a:prstGeom>
        </p:spPr>
      </p:pic>
      <p:sp>
        <p:nvSpPr>
          <p:cNvPr id="11" name="Sbb_beige_background"/>
          <p:cNvSpPr>
            <a:spLocks noRot="1" noMove="1" noResize="1" noEditPoints="1" noAdjustHandles="1" noChangeShapeType="1" noTextEdit="1"/>
          </p:cNvSpPr>
          <p:nvPr/>
        </p:nvSpPr>
        <p:spPr>
          <a:xfrm>
            <a:off x="1666587" y="5182617"/>
            <a:ext cx="8858834" cy="1675384"/>
          </a:xfrm>
          <a:prstGeom prst="rect">
            <a:avLst/>
          </a:prstGeom>
          <a:solidFill>
            <a:srgbClr val="899EB9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80650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491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31"/>
          <p:cNvSpPr/>
          <p:nvPr/>
        </p:nvSpPr>
        <p:spPr>
          <a:xfrm>
            <a:off x="3136490" y="3350973"/>
            <a:ext cx="5335773" cy="624232"/>
          </a:xfrm>
          <a:prstGeom prst="rect">
            <a:avLst/>
          </a:prstGeom>
          <a:solidFill>
            <a:srgbClr val="98AFCC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476276" rIns="2349628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529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9322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imonKucher" pitchFamily="2" charset="0"/>
              </a:rPr>
              <a:t>Registro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39322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imonKucher" pitchFamily="2" charset="0"/>
              </a:rPr>
              <a:t> de </a:t>
            </a:r>
            <a:r>
              <a:rPr kumimoji="0" 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9322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imonKucher" pitchFamily="2" charset="0"/>
              </a:rPr>
              <a:t>datos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srgbClr val="39322B"/>
              </a:solidFill>
              <a:effectLst/>
              <a:uLnTx/>
              <a:uFillTx/>
              <a:latin typeface="Arial"/>
              <a:ea typeface="+mn-ea"/>
              <a:cs typeface="+mn-cs"/>
              <a:sym typeface="SimonKucher" pitchFamily="2" charset="0"/>
            </a:endParaRPr>
          </a:p>
        </p:txBody>
      </p:sp>
      <p:sp>
        <p:nvSpPr>
          <p:cNvPr id="13" name="Rectangle 40"/>
          <p:cNvSpPr/>
          <p:nvPr/>
        </p:nvSpPr>
        <p:spPr>
          <a:xfrm>
            <a:off x="6405187" y="3350082"/>
            <a:ext cx="2573370" cy="621582"/>
          </a:xfrm>
          <a:prstGeom prst="rect">
            <a:avLst/>
          </a:prstGeom>
          <a:pattFill prst="ltUpDiag">
            <a:fgClr>
              <a:srgbClr val="000000">
                <a:lumMod val="40000"/>
                <a:lumOff val="60000"/>
              </a:srgbClr>
            </a:fgClr>
            <a:bgClr>
              <a:srgbClr val="FFFFFF"/>
            </a:bgClr>
          </a:patt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Indicadores</a:t>
            </a: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de </a:t>
            </a:r>
            <a:r>
              <a:rPr kumimoji="0" lang="en-US" sz="1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proceso</a:t>
            </a:r>
            <a:endParaRPr kumimoji="0" lang="en-US" sz="1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Indicadores</a:t>
            </a: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clínicos</a:t>
            </a: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	</a:t>
            </a: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Resultados</a:t>
            </a:r>
            <a:r>
              <a:rPr kumimoji="0" lang="en-US" sz="10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0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</a:t>
            </a:r>
            <a:r>
              <a:rPr kumimoji="0" lang="en-US" sz="10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0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salud</a:t>
            </a:r>
            <a:endParaRPr kumimoji="0" lang="en-US" sz="1000" b="0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Pago </a:t>
            </a:r>
            <a:r>
              <a:rPr kumimoji="0" lang="en-US" sz="10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por</a:t>
            </a:r>
            <a:r>
              <a:rPr kumimoji="0" lang="en-US" sz="10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0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resultados</a:t>
            </a:r>
            <a:endParaRPr kumimoji="0" lang="en-US" sz="1000" b="0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29"/>
          <p:cNvSpPr/>
          <p:nvPr/>
        </p:nvSpPr>
        <p:spPr>
          <a:xfrm>
            <a:off x="3136490" y="2415885"/>
            <a:ext cx="5309686" cy="624232"/>
          </a:xfrm>
          <a:prstGeom prst="rect">
            <a:avLst/>
          </a:prstGeom>
          <a:solidFill>
            <a:srgbClr val="98AFCC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476276" rIns="2349628" rtlCol="0" anchor="ctr"/>
          <a:lstStyle/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529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39322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imonKucher" pitchFamily="2" charset="0"/>
              </a:rPr>
              <a:t>Centro de </a:t>
            </a:r>
            <a:r>
              <a:rPr kumimoji="0" 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9322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imonKucher" pitchFamily="2" charset="0"/>
              </a:rPr>
              <a:t>administración</a:t>
            </a:r>
            <a:r>
              <a:rPr kumimoji="0" lang="en-US" sz="1411" b="1" i="0" u="none" strike="noStrike" kern="0" cap="none" spc="0" normalizeH="0" baseline="0" noProof="0" dirty="0" smtClean="0">
                <a:ln>
                  <a:noFill/>
                </a:ln>
                <a:solidFill>
                  <a:srgbClr val="39322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imonKucher" pitchFamily="2" charset="0"/>
              </a:rPr>
              <a:t> </a:t>
            </a:r>
            <a:endParaRPr kumimoji="0" lang="en-US" sz="1411" b="0" i="0" u="none" strike="noStrike" kern="0" cap="none" spc="0" normalizeH="0" baseline="0" noProof="0" dirty="0" smtClean="0">
              <a:ln>
                <a:noFill/>
              </a:ln>
              <a:solidFill>
                <a:srgbClr val="39322B"/>
              </a:solidFill>
              <a:effectLst/>
              <a:uLnTx/>
              <a:uFillTx/>
              <a:latin typeface="Arial"/>
              <a:ea typeface="+mn-ea"/>
              <a:cs typeface="+mn-cs"/>
              <a:sym typeface="SimonKucher" pitchFamily="2" charset="0"/>
            </a:endParaRPr>
          </a:p>
        </p:txBody>
      </p:sp>
      <p:sp>
        <p:nvSpPr>
          <p:cNvPr id="15" name="Rectangle 39"/>
          <p:cNvSpPr/>
          <p:nvPr/>
        </p:nvSpPr>
        <p:spPr>
          <a:xfrm>
            <a:off x="6405187" y="2414992"/>
            <a:ext cx="2573370" cy="621582"/>
          </a:xfrm>
          <a:prstGeom prst="rect">
            <a:avLst/>
          </a:prstGeom>
          <a:pattFill prst="ltUpDiag">
            <a:fgClr>
              <a:srgbClr val="000000">
                <a:lumMod val="40000"/>
                <a:lumOff val="60000"/>
              </a:srgbClr>
            </a:fgClr>
            <a:bgClr>
              <a:srgbClr val="FFFFFF"/>
            </a:bgClr>
          </a:patt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Designación</a:t>
            </a: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de </a:t>
            </a:r>
            <a:r>
              <a:rPr kumimoji="0" lang="en-US" sz="11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centros</a:t>
            </a: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kern="0" dirty="0" err="1" smtClean="0">
                <a:solidFill>
                  <a:srgbClr val="000000"/>
                </a:solidFill>
                <a:latin typeface="Arial"/>
              </a:rPr>
              <a:t>Contrato</a:t>
            </a:r>
            <a:r>
              <a:rPr lang="en-US" sz="1100" kern="0" dirty="0" smtClean="0">
                <a:solidFill>
                  <a:srgbClr val="000000"/>
                </a:solidFill>
                <a:latin typeface="Arial"/>
              </a:rPr>
              <a:t> de </a:t>
            </a:r>
            <a:r>
              <a:rPr lang="en-US" sz="1100" kern="0" dirty="0" err="1" smtClean="0">
                <a:solidFill>
                  <a:srgbClr val="000000"/>
                </a:solidFill>
                <a:latin typeface="Arial"/>
              </a:rPr>
              <a:t>suministro</a:t>
            </a:r>
            <a:endParaRPr kumimoji="0" lang="en-US" sz="11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6" name="Rectangle 27"/>
          <p:cNvSpPr/>
          <p:nvPr/>
        </p:nvSpPr>
        <p:spPr>
          <a:xfrm>
            <a:off x="3136490" y="1494503"/>
            <a:ext cx="5309401" cy="624232"/>
          </a:xfrm>
          <a:prstGeom prst="rect">
            <a:avLst/>
          </a:prstGeom>
          <a:solidFill>
            <a:srgbClr val="98AFCC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476276" rIns="2349628" rtlCol="0" anchor="ctr"/>
          <a:lstStyle/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529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39322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imonKucher" pitchFamily="2" charset="0"/>
              </a:rPr>
              <a:t>Paciente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39322B"/>
              </a:solidFill>
              <a:effectLst/>
              <a:uLnTx/>
              <a:uFillTx/>
              <a:latin typeface="Arial"/>
              <a:ea typeface="+mn-ea"/>
              <a:cs typeface="+mn-cs"/>
              <a:sym typeface="SimonKucher" pitchFamily="2" charset="0"/>
            </a:endParaRPr>
          </a:p>
        </p:txBody>
      </p:sp>
      <p:sp>
        <p:nvSpPr>
          <p:cNvPr id="17" name="Rectangle 38"/>
          <p:cNvSpPr/>
          <p:nvPr/>
        </p:nvSpPr>
        <p:spPr>
          <a:xfrm>
            <a:off x="6405187" y="1497154"/>
            <a:ext cx="2573370" cy="621582"/>
          </a:xfrm>
          <a:prstGeom prst="rect">
            <a:avLst/>
          </a:prstGeom>
          <a:pattFill prst="ltUpDiag">
            <a:fgClr>
              <a:srgbClr val="000000">
                <a:lumMod val="40000"/>
                <a:lumOff val="60000"/>
              </a:srgbClr>
            </a:fgClr>
            <a:bgClr>
              <a:srgbClr val="FFFFFF"/>
            </a:bgClr>
          </a:patt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Ruta</a:t>
            </a: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en-US" sz="11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Asistencial</a:t>
            </a:r>
            <a:r>
              <a:rPr lang="en-US" sz="11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100" kern="0" dirty="0" smtClean="0">
                <a:solidFill>
                  <a:srgbClr val="000000"/>
                </a:solidFill>
                <a:latin typeface="Arial"/>
              </a:rPr>
              <a:t>/ </a:t>
            </a:r>
            <a:r>
              <a:rPr kumimoji="0" lang="en-US" sz="11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Formulario</a:t>
            </a:r>
            <a:endParaRPr kumimoji="0" lang="en-US" sz="11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kern="0" dirty="0" err="1" smtClean="0">
                <a:solidFill>
                  <a:srgbClr val="000000"/>
                </a:solidFill>
                <a:latin typeface="Arial"/>
              </a:rPr>
              <a:t>Cumplimiento</a:t>
            </a:r>
            <a:r>
              <a:rPr lang="en-US" sz="1100" kern="0" dirty="0" smtClean="0">
                <a:solidFill>
                  <a:srgbClr val="000000"/>
                </a:solidFill>
                <a:latin typeface="Arial"/>
              </a:rPr>
              <a:t> de </a:t>
            </a:r>
            <a:r>
              <a:rPr lang="en-US" sz="1100" kern="0" dirty="0" err="1" smtClean="0">
                <a:solidFill>
                  <a:srgbClr val="000000"/>
                </a:solidFill>
                <a:latin typeface="Arial"/>
              </a:rPr>
              <a:t>criterios</a:t>
            </a: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. </a:t>
            </a:r>
          </a:p>
        </p:txBody>
      </p:sp>
      <p:sp>
        <p:nvSpPr>
          <p:cNvPr id="22" name="Rectangle 12"/>
          <p:cNvSpPr/>
          <p:nvPr/>
        </p:nvSpPr>
        <p:spPr>
          <a:xfrm>
            <a:off x="162574" y="1491726"/>
            <a:ext cx="1794937" cy="868381"/>
          </a:xfrm>
          <a:prstGeom prst="rect">
            <a:avLst/>
          </a:prstGeom>
          <a:solidFill>
            <a:srgbClr val="000000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Plan de Gestión</a:t>
            </a:r>
          </a:p>
        </p:txBody>
      </p:sp>
      <p:sp>
        <p:nvSpPr>
          <p:cNvPr id="23" name="Rectangle 26"/>
          <p:cNvSpPr/>
          <p:nvPr/>
        </p:nvSpPr>
        <p:spPr>
          <a:xfrm>
            <a:off x="3136490" y="4271796"/>
            <a:ext cx="5842067" cy="544345"/>
          </a:xfrm>
          <a:prstGeom prst="rect">
            <a:avLst/>
          </a:prstGeom>
          <a:solidFill>
            <a:srgbClr val="98AFCC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476276" rIns="47627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529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39322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imonKucher" pitchFamily="2" charset="0"/>
              </a:rPr>
              <a:t>MODELO DE GESTIÓN INTEGRAL</a:t>
            </a:r>
            <a:r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39322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imonKucher" pitchFamily="2" charset="0"/>
              </a:rPr>
              <a:t>, COLABORATIVO Y 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39322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imonKucher" pitchFamily="2" charset="0"/>
              </a:rPr>
              <a:t>CENTRALIZADO </a:t>
            </a:r>
          </a:p>
        </p:txBody>
      </p:sp>
      <p:sp>
        <p:nvSpPr>
          <p:cNvPr id="24" name="Sbb_beige_rhombus"/>
          <p:cNvSpPr>
            <a:spLocks noRot="1" noResize="1" noEditPoints="1" noAdjustHandles="1" noChangeShapeType="1" noTextEdit="1"/>
          </p:cNvSpPr>
          <p:nvPr/>
        </p:nvSpPr>
        <p:spPr bwMode="auto">
          <a:xfrm rot="8100000">
            <a:off x="5918142" y="5005927"/>
            <a:ext cx="355619" cy="355619"/>
          </a:xfrm>
          <a:prstGeom prst="rtTriangle">
            <a:avLst/>
          </a:prstGeom>
          <a:solidFill>
            <a:srgbClr val="5B8DC2">
              <a:lumMod val="60000"/>
              <a:lumOff val="4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806501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323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3680" y="5479009"/>
            <a:ext cx="7537559" cy="650056"/>
          </a:xfrm>
          <a:prstGeom prst="rect">
            <a:avLst/>
          </a:prstGeom>
        </p:spPr>
      </p:pic>
      <p:sp>
        <p:nvSpPr>
          <p:cNvPr id="26" name="Marcador de texto 7"/>
          <p:cNvSpPr txBox="1">
            <a:spLocks/>
          </p:cNvSpPr>
          <p:nvPr/>
        </p:nvSpPr>
        <p:spPr bwMode="auto">
          <a:xfrm>
            <a:off x="2029359" y="6437068"/>
            <a:ext cx="838707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0" indent="0" algn="just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50000"/>
              </a:spcAft>
              <a:buClr>
                <a:srgbClr val="FF0000"/>
              </a:buClr>
              <a:buNone/>
              <a:defRPr sz="706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5137" indent="-285750" algn="just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  <a:defRPr sz="1800">
                <a:solidFill>
                  <a:schemeClr val="accent1">
                    <a:lumMod val="75000"/>
                  </a:schemeClr>
                </a:solidFill>
                <a:latin typeface="+mn-lt"/>
              </a:defRPr>
            </a:lvl2pPr>
            <a:lvl3pPr marL="711200" indent="-173038" algn="just" rtl="0" eaLnBrk="1" fontAlgn="base" hangingPunct="1">
              <a:spcBef>
                <a:spcPct val="0"/>
              </a:spcBef>
              <a:spcAft>
                <a:spcPct val="20000"/>
              </a:spcAft>
              <a:buClr>
                <a:srgbClr val="2E7DA6"/>
              </a:buClr>
              <a:buFont typeface="Wingdings" pitchFamily="2" charset="2"/>
              <a:buChar char="§"/>
              <a:defRPr sz="1800">
                <a:solidFill>
                  <a:schemeClr val="accent1">
                    <a:lumMod val="75000"/>
                  </a:schemeClr>
                </a:solidFill>
                <a:latin typeface="+mn-lt"/>
              </a:defRPr>
            </a:lvl3pPr>
            <a:lvl4pPr marL="1089025" indent="-180975" algn="just" rtl="0" eaLnBrk="1" fontAlgn="base" hangingPunct="1">
              <a:spcBef>
                <a:spcPct val="0"/>
              </a:spcBef>
              <a:spcAft>
                <a:spcPct val="20000"/>
              </a:spcAft>
              <a:buClr>
                <a:srgbClr val="2E7DA6"/>
              </a:buClr>
              <a:buSzPct val="110000"/>
              <a:buChar char="•"/>
              <a:defRPr sz="1800">
                <a:solidFill>
                  <a:schemeClr val="accent1">
                    <a:lumMod val="75000"/>
                  </a:schemeClr>
                </a:solidFill>
                <a:latin typeface="+mn-lt"/>
              </a:defRPr>
            </a:lvl4pPr>
            <a:lvl5pPr marL="1471613" indent="-207963" algn="just" rtl="0" eaLnBrk="1" fontAlgn="base" hangingPunct="1">
              <a:spcBef>
                <a:spcPct val="0"/>
              </a:spcBef>
              <a:spcAft>
                <a:spcPct val="20000"/>
              </a:spcAft>
              <a:buClr>
                <a:srgbClr val="2E7DA6"/>
              </a:buClr>
              <a:buFont typeface="Arial" charset="0"/>
              <a:buChar char="–"/>
              <a:defRPr sz="1800">
                <a:solidFill>
                  <a:schemeClr val="accent1">
                    <a:lumMod val="75000"/>
                  </a:schemeClr>
                </a:solidFill>
                <a:latin typeface="+mn-lt"/>
              </a:defRPr>
            </a:lvl5pPr>
            <a:lvl6pPr marL="1928813" indent="-207963" algn="just" rtl="0" eaLnBrk="1" fontAlgn="base" hangingPunct="1">
              <a:spcBef>
                <a:spcPct val="0"/>
              </a:spcBef>
              <a:spcAft>
                <a:spcPct val="20000"/>
              </a:spcAft>
              <a:buClr>
                <a:srgbClr val="2E7DA6"/>
              </a:buClr>
              <a:buFont typeface="Arial" charset="0"/>
              <a:buChar char="–"/>
              <a:defRPr sz="1600">
                <a:solidFill>
                  <a:srgbClr val="000000"/>
                </a:solidFill>
                <a:latin typeface="+mn-lt"/>
              </a:defRPr>
            </a:lvl6pPr>
            <a:lvl7pPr marL="2386013" indent="-207963" algn="just" rtl="0" eaLnBrk="1" fontAlgn="base" hangingPunct="1">
              <a:spcBef>
                <a:spcPct val="0"/>
              </a:spcBef>
              <a:spcAft>
                <a:spcPct val="20000"/>
              </a:spcAft>
              <a:buClr>
                <a:srgbClr val="2E7DA6"/>
              </a:buClr>
              <a:buFont typeface="Arial" charset="0"/>
              <a:buChar char="–"/>
              <a:defRPr sz="1600">
                <a:solidFill>
                  <a:srgbClr val="000000"/>
                </a:solidFill>
                <a:latin typeface="+mn-lt"/>
              </a:defRPr>
            </a:lvl7pPr>
            <a:lvl8pPr marL="2843213" indent="-207963" algn="just" rtl="0" eaLnBrk="1" fontAlgn="base" hangingPunct="1">
              <a:spcBef>
                <a:spcPct val="0"/>
              </a:spcBef>
              <a:spcAft>
                <a:spcPct val="20000"/>
              </a:spcAft>
              <a:buClr>
                <a:srgbClr val="2E7DA6"/>
              </a:buClr>
              <a:buFont typeface="Arial" charset="0"/>
              <a:buChar char="–"/>
              <a:defRPr sz="1600">
                <a:solidFill>
                  <a:srgbClr val="000000"/>
                </a:solidFill>
                <a:latin typeface="+mn-lt"/>
              </a:defRPr>
            </a:lvl8pPr>
            <a:lvl9pPr marL="3300413" indent="-207963" algn="just" rtl="0" eaLnBrk="1" fontAlgn="base" hangingPunct="1">
              <a:spcBef>
                <a:spcPct val="0"/>
              </a:spcBef>
              <a:spcAft>
                <a:spcPct val="20000"/>
              </a:spcAft>
              <a:buClr>
                <a:srgbClr val="2E7DA6"/>
              </a:buClr>
              <a:buFont typeface="Arial" charset="0"/>
              <a:buChar char="–"/>
              <a:defRPr sz="1600">
                <a:solidFill>
                  <a:srgbClr val="000000"/>
                </a:solidFill>
                <a:latin typeface="+mn-lt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50000"/>
              </a:spcAft>
              <a:buClr>
                <a:srgbClr val="FF0000"/>
              </a:buClr>
              <a:buSzTx/>
              <a:buFontTx/>
              <a:buNone/>
              <a:tabLst/>
              <a:defRPr/>
            </a:pPr>
            <a:r>
              <a:rPr kumimoji="0" lang="es-E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Decreto 1/2022, de 19 de enero, del Consejo de Gobierno, por el que se establece la estructura orgánica de la Consejería de Sanidad</a:t>
            </a:r>
            <a:endParaRPr kumimoji="0" lang="es-ES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7" name="Group 138"/>
          <p:cNvGrpSpPr/>
          <p:nvPr/>
        </p:nvGrpSpPr>
        <p:grpSpPr>
          <a:xfrm>
            <a:off x="726806" y="3917782"/>
            <a:ext cx="2085405" cy="848705"/>
            <a:chOff x="877488" y="3018922"/>
            <a:chExt cx="3689166" cy="1614413"/>
          </a:xfrm>
        </p:grpSpPr>
        <p:grpSp>
          <p:nvGrpSpPr>
            <p:cNvPr id="28" name="Group 139"/>
            <p:cNvGrpSpPr>
              <a:grpSpLocks noChangeAspect="1"/>
            </p:cNvGrpSpPr>
            <p:nvPr/>
          </p:nvGrpSpPr>
          <p:grpSpPr>
            <a:xfrm>
              <a:off x="1532132" y="3018922"/>
              <a:ext cx="1172804" cy="966507"/>
              <a:chOff x="504426" y="2536583"/>
              <a:chExt cx="5110258" cy="4211361"/>
            </a:xfrm>
            <a:solidFill>
              <a:srgbClr val="000000"/>
            </a:solidFill>
          </p:grpSpPr>
          <p:grpSp>
            <p:nvGrpSpPr>
              <p:cNvPr id="43" name="Group 154"/>
              <p:cNvGrpSpPr>
                <a:grpSpLocks noChangeAspect="1"/>
              </p:cNvGrpSpPr>
              <p:nvPr/>
            </p:nvGrpSpPr>
            <p:grpSpPr>
              <a:xfrm>
                <a:off x="504426" y="2964476"/>
                <a:ext cx="1767693" cy="3783468"/>
                <a:chOff x="504426" y="2964476"/>
                <a:chExt cx="1767693" cy="3783468"/>
              </a:xfrm>
              <a:grpFill/>
            </p:grpSpPr>
            <p:sp>
              <p:nvSpPr>
                <p:cNvPr id="59" name="Freeform 170"/>
                <p:cNvSpPr/>
                <p:nvPr/>
              </p:nvSpPr>
              <p:spPr>
                <a:xfrm>
                  <a:off x="883416" y="5641860"/>
                  <a:ext cx="1388703" cy="1106084"/>
                </a:xfrm>
                <a:custGeom>
                  <a:avLst/>
                  <a:gdLst>
                    <a:gd name="connsiteX0" fmla="*/ 68367 w 970723"/>
                    <a:gd name="connsiteY0" fmla="*/ 0 h 773168"/>
                    <a:gd name="connsiteX1" fmla="*/ 290557 w 970723"/>
                    <a:gd name="connsiteY1" fmla="*/ 8546 h 773168"/>
                    <a:gd name="connsiteX2" fmla="*/ 478565 w 970723"/>
                    <a:gd name="connsiteY2" fmla="*/ 51275 h 773168"/>
                    <a:gd name="connsiteX3" fmla="*/ 666572 w 970723"/>
                    <a:gd name="connsiteY3" fmla="*/ 59820 h 773168"/>
                    <a:gd name="connsiteX4" fmla="*/ 820397 w 970723"/>
                    <a:gd name="connsiteY4" fmla="*/ 25637 h 773168"/>
                    <a:gd name="connsiteX5" fmla="*/ 880217 w 970723"/>
                    <a:gd name="connsiteY5" fmla="*/ 85458 h 773168"/>
                    <a:gd name="connsiteX6" fmla="*/ 922946 w 970723"/>
                    <a:gd name="connsiteY6" fmla="*/ 384561 h 773168"/>
                    <a:gd name="connsiteX7" fmla="*/ 957129 w 970723"/>
                    <a:gd name="connsiteY7" fmla="*/ 589660 h 773168"/>
                    <a:gd name="connsiteX8" fmla="*/ 970723 w 970723"/>
                    <a:gd name="connsiteY8" fmla="*/ 773168 h 773168"/>
                    <a:gd name="connsiteX9" fmla="*/ 92373 w 970723"/>
                    <a:gd name="connsiteY9" fmla="*/ 773168 h 773168"/>
                    <a:gd name="connsiteX10" fmla="*/ 76912 w 970723"/>
                    <a:gd name="connsiteY10" fmla="*/ 649480 h 773168"/>
                    <a:gd name="connsiteX11" fmla="*/ 0 w 970723"/>
                    <a:gd name="connsiteY11" fmla="*/ 504202 h 773168"/>
                    <a:gd name="connsiteX12" fmla="*/ 25638 w 970723"/>
                    <a:gd name="connsiteY12" fmla="*/ 213645 h 773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70723" h="773168">
                      <a:moveTo>
                        <a:pt x="68367" y="0"/>
                      </a:moveTo>
                      <a:lnTo>
                        <a:pt x="290557" y="8546"/>
                      </a:lnTo>
                      <a:lnTo>
                        <a:pt x="478565" y="51275"/>
                      </a:lnTo>
                      <a:lnTo>
                        <a:pt x="666572" y="59820"/>
                      </a:lnTo>
                      <a:lnTo>
                        <a:pt x="820397" y="25637"/>
                      </a:lnTo>
                      <a:lnTo>
                        <a:pt x="880217" y="85458"/>
                      </a:lnTo>
                      <a:lnTo>
                        <a:pt x="922946" y="384561"/>
                      </a:lnTo>
                      <a:lnTo>
                        <a:pt x="957129" y="589660"/>
                      </a:lnTo>
                      <a:lnTo>
                        <a:pt x="970723" y="773168"/>
                      </a:lnTo>
                      <a:lnTo>
                        <a:pt x="92373" y="773168"/>
                      </a:lnTo>
                      <a:lnTo>
                        <a:pt x="76912" y="649480"/>
                      </a:lnTo>
                      <a:lnTo>
                        <a:pt x="0" y="504202"/>
                      </a:lnTo>
                      <a:lnTo>
                        <a:pt x="25638" y="213645"/>
                      </a:lnTo>
                      <a:close/>
                    </a:path>
                  </a:pathLst>
                </a:custGeom>
                <a:solidFill>
                  <a:srgbClr val="B5C5DD">
                    <a:alpha val="50000"/>
                  </a:srgbClr>
                </a:solidFill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03109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7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39322B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Freeform 171"/>
                <p:cNvSpPr/>
                <p:nvPr/>
              </p:nvSpPr>
              <p:spPr>
                <a:xfrm>
                  <a:off x="504426" y="3966967"/>
                  <a:ext cx="1736020" cy="1760471"/>
                </a:xfrm>
                <a:custGeom>
                  <a:avLst/>
                  <a:gdLst>
                    <a:gd name="connsiteX0" fmla="*/ 324740 w 1213502"/>
                    <a:gd name="connsiteY0" fmla="*/ 1170774 h 1230594"/>
                    <a:gd name="connsiteX1" fmla="*/ 350377 w 1213502"/>
                    <a:gd name="connsiteY1" fmla="*/ 1110953 h 1230594"/>
                    <a:gd name="connsiteX2" fmla="*/ 350377 w 1213502"/>
                    <a:gd name="connsiteY2" fmla="*/ 1110953 h 1230594"/>
                    <a:gd name="connsiteX3" fmla="*/ 350377 w 1213502"/>
                    <a:gd name="connsiteY3" fmla="*/ 1051133 h 1230594"/>
                    <a:gd name="connsiteX4" fmla="*/ 273465 w 1213502"/>
                    <a:gd name="connsiteY4" fmla="*/ 1042587 h 1230594"/>
                    <a:gd name="connsiteX5" fmla="*/ 290557 w 1213502"/>
                    <a:gd name="connsiteY5" fmla="*/ 965675 h 1230594"/>
                    <a:gd name="connsiteX6" fmla="*/ 128187 w 1213502"/>
                    <a:gd name="connsiteY6" fmla="*/ 760576 h 1230594"/>
                    <a:gd name="connsiteX7" fmla="*/ 94003 w 1213502"/>
                    <a:gd name="connsiteY7" fmla="*/ 623843 h 1230594"/>
                    <a:gd name="connsiteX8" fmla="*/ 25637 w 1213502"/>
                    <a:gd name="connsiteY8" fmla="*/ 581114 h 1230594"/>
                    <a:gd name="connsiteX9" fmla="*/ 0 w 1213502"/>
                    <a:gd name="connsiteY9" fmla="*/ 230737 h 1230594"/>
                    <a:gd name="connsiteX10" fmla="*/ 76912 w 1213502"/>
                    <a:gd name="connsiteY10" fmla="*/ 162370 h 1230594"/>
                    <a:gd name="connsiteX11" fmla="*/ 179461 w 1213502"/>
                    <a:gd name="connsiteY11" fmla="*/ 111095 h 1230594"/>
                    <a:gd name="connsiteX12" fmla="*/ 239282 w 1213502"/>
                    <a:gd name="connsiteY12" fmla="*/ 42729 h 1230594"/>
                    <a:gd name="connsiteX13" fmla="*/ 487110 w 1213502"/>
                    <a:gd name="connsiteY13" fmla="*/ 119641 h 1230594"/>
                    <a:gd name="connsiteX14" fmla="*/ 734938 w 1213502"/>
                    <a:gd name="connsiteY14" fmla="*/ 444381 h 1230594"/>
                    <a:gd name="connsiteX15" fmla="*/ 794759 w 1213502"/>
                    <a:gd name="connsiteY15" fmla="*/ 461473 h 1230594"/>
                    <a:gd name="connsiteX16" fmla="*/ 786213 w 1213502"/>
                    <a:gd name="connsiteY16" fmla="*/ 213645 h 1230594"/>
                    <a:gd name="connsiteX17" fmla="*/ 717846 w 1213502"/>
                    <a:gd name="connsiteY17" fmla="*/ 68366 h 1230594"/>
                    <a:gd name="connsiteX18" fmla="*/ 717846 w 1213502"/>
                    <a:gd name="connsiteY18" fmla="*/ 0 h 1230594"/>
                    <a:gd name="connsiteX19" fmla="*/ 897308 w 1213502"/>
                    <a:gd name="connsiteY19" fmla="*/ 51275 h 1230594"/>
                    <a:gd name="connsiteX20" fmla="*/ 1016949 w 1213502"/>
                    <a:gd name="connsiteY20" fmla="*/ 205099 h 1230594"/>
                    <a:gd name="connsiteX21" fmla="*/ 1093861 w 1213502"/>
                    <a:gd name="connsiteY21" fmla="*/ 341832 h 1230594"/>
                    <a:gd name="connsiteX22" fmla="*/ 1076770 w 1213502"/>
                    <a:gd name="connsiteY22" fmla="*/ 384561 h 1230594"/>
                    <a:gd name="connsiteX23" fmla="*/ 1213502 w 1213502"/>
                    <a:gd name="connsiteY23" fmla="*/ 632389 h 1230594"/>
                    <a:gd name="connsiteX24" fmla="*/ 1204957 w 1213502"/>
                    <a:gd name="connsiteY24" fmla="*/ 888763 h 1230594"/>
                    <a:gd name="connsiteX25" fmla="*/ 1110953 w 1213502"/>
                    <a:gd name="connsiteY25" fmla="*/ 957129 h 1230594"/>
                    <a:gd name="connsiteX26" fmla="*/ 1110953 w 1213502"/>
                    <a:gd name="connsiteY26" fmla="*/ 1110953 h 1230594"/>
                    <a:gd name="connsiteX27" fmla="*/ 1136590 w 1213502"/>
                    <a:gd name="connsiteY27" fmla="*/ 1187866 h 1230594"/>
                    <a:gd name="connsiteX28" fmla="*/ 999858 w 1213502"/>
                    <a:gd name="connsiteY28" fmla="*/ 1230594 h 1230594"/>
                    <a:gd name="connsiteX29" fmla="*/ 794759 w 1213502"/>
                    <a:gd name="connsiteY29" fmla="*/ 1230594 h 1230594"/>
                    <a:gd name="connsiteX30" fmla="*/ 640934 w 1213502"/>
                    <a:gd name="connsiteY30" fmla="*/ 1196411 h 1230594"/>
                    <a:gd name="connsiteX31" fmla="*/ 452927 w 1213502"/>
                    <a:gd name="connsiteY31" fmla="*/ 1179320 h 1230594"/>
                    <a:gd name="connsiteX32" fmla="*/ 324740 w 1213502"/>
                    <a:gd name="connsiteY32" fmla="*/ 1170774 h 12305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1213502" h="1230594">
                      <a:moveTo>
                        <a:pt x="324740" y="1170774"/>
                      </a:moveTo>
                      <a:lnTo>
                        <a:pt x="350377" y="1110953"/>
                      </a:lnTo>
                      <a:lnTo>
                        <a:pt x="350377" y="1110953"/>
                      </a:lnTo>
                      <a:lnTo>
                        <a:pt x="350377" y="1051133"/>
                      </a:lnTo>
                      <a:lnTo>
                        <a:pt x="273465" y="1042587"/>
                      </a:lnTo>
                      <a:lnTo>
                        <a:pt x="290557" y="965675"/>
                      </a:lnTo>
                      <a:lnTo>
                        <a:pt x="128187" y="760576"/>
                      </a:lnTo>
                      <a:lnTo>
                        <a:pt x="94003" y="623843"/>
                      </a:lnTo>
                      <a:lnTo>
                        <a:pt x="25637" y="581114"/>
                      </a:lnTo>
                      <a:lnTo>
                        <a:pt x="0" y="230737"/>
                      </a:lnTo>
                      <a:lnTo>
                        <a:pt x="76912" y="162370"/>
                      </a:lnTo>
                      <a:lnTo>
                        <a:pt x="179461" y="111095"/>
                      </a:lnTo>
                      <a:lnTo>
                        <a:pt x="239282" y="42729"/>
                      </a:lnTo>
                      <a:lnTo>
                        <a:pt x="487110" y="119641"/>
                      </a:lnTo>
                      <a:lnTo>
                        <a:pt x="734938" y="444381"/>
                      </a:lnTo>
                      <a:lnTo>
                        <a:pt x="794759" y="461473"/>
                      </a:lnTo>
                      <a:lnTo>
                        <a:pt x="786213" y="213645"/>
                      </a:lnTo>
                      <a:lnTo>
                        <a:pt x="717846" y="68366"/>
                      </a:lnTo>
                      <a:lnTo>
                        <a:pt x="717846" y="0"/>
                      </a:lnTo>
                      <a:lnTo>
                        <a:pt x="897308" y="51275"/>
                      </a:lnTo>
                      <a:lnTo>
                        <a:pt x="1016949" y="205099"/>
                      </a:lnTo>
                      <a:lnTo>
                        <a:pt x="1093861" y="341832"/>
                      </a:lnTo>
                      <a:lnTo>
                        <a:pt x="1076770" y="384561"/>
                      </a:lnTo>
                      <a:lnTo>
                        <a:pt x="1213502" y="632389"/>
                      </a:lnTo>
                      <a:lnTo>
                        <a:pt x="1204957" y="888763"/>
                      </a:lnTo>
                      <a:lnTo>
                        <a:pt x="1110953" y="957129"/>
                      </a:lnTo>
                      <a:lnTo>
                        <a:pt x="1110953" y="1110953"/>
                      </a:lnTo>
                      <a:lnTo>
                        <a:pt x="1136590" y="1187866"/>
                      </a:lnTo>
                      <a:lnTo>
                        <a:pt x="999858" y="1230594"/>
                      </a:lnTo>
                      <a:lnTo>
                        <a:pt x="794759" y="1230594"/>
                      </a:lnTo>
                      <a:lnTo>
                        <a:pt x="640934" y="1196411"/>
                      </a:lnTo>
                      <a:lnTo>
                        <a:pt x="452927" y="1179320"/>
                      </a:lnTo>
                      <a:lnTo>
                        <a:pt x="324740" y="1170774"/>
                      </a:lnTo>
                      <a:close/>
                    </a:path>
                  </a:pathLst>
                </a:custGeom>
                <a:solidFill>
                  <a:srgbClr val="B5C5DD">
                    <a:alpha val="50000"/>
                  </a:srgbClr>
                </a:solidFill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03109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7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39322B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Freeform 172"/>
                <p:cNvSpPr/>
                <p:nvPr/>
              </p:nvSpPr>
              <p:spPr>
                <a:xfrm>
                  <a:off x="736710" y="2964476"/>
                  <a:ext cx="916912" cy="1589315"/>
                </a:xfrm>
                <a:custGeom>
                  <a:avLst/>
                  <a:gdLst>
                    <a:gd name="connsiteX0" fmla="*/ 0 w 640934"/>
                    <a:gd name="connsiteY0" fmla="*/ 649480 h 1110953"/>
                    <a:gd name="connsiteX1" fmla="*/ 25637 w 640934"/>
                    <a:gd name="connsiteY1" fmla="*/ 435835 h 1110953"/>
                    <a:gd name="connsiteX2" fmla="*/ 76912 w 640934"/>
                    <a:gd name="connsiteY2" fmla="*/ 179462 h 1110953"/>
                    <a:gd name="connsiteX3" fmla="*/ 128187 w 640934"/>
                    <a:gd name="connsiteY3" fmla="*/ 85458 h 1110953"/>
                    <a:gd name="connsiteX4" fmla="*/ 222190 w 640934"/>
                    <a:gd name="connsiteY4" fmla="*/ 8546 h 1110953"/>
                    <a:gd name="connsiteX5" fmla="*/ 341832 w 640934"/>
                    <a:gd name="connsiteY5" fmla="*/ 0 h 1110953"/>
                    <a:gd name="connsiteX6" fmla="*/ 461473 w 640934"/>
                    <a:gd name="connsiteY6" fmla="*/ 34183 h 1110953"/>
                    <a:gd name="connsiteX7" fmla="*/ 564022 w 640934"/>
                    <a:gd name="connsiteY7" fmla="*/ 102549 h 1110953"/>
                    <a:gd name="connsiteX8" fmla="*/ 615297 w 640934"/>
                    <a:gd name="connsiteY8" fmla="*/ 282011 h 1110953"/>
                    <a:gd name="connsiteX9" fmla="*/ 640934 w 640934"/>
                    <a:gd name="connsiteY9" fmla="*/ 444381 h 1110953"/>
                    <a:gd name="connsiteX10" fmla="*/ 632389 w 640934"/>
                    <a:gd name="connsiteY10" fmla="*/ 606751 h 1110953"/>
                    <a:gd name="connsiteX11" fmla="*/ 615297 w 640934"/>
                    <a:gd name="connsiteY11" fmla="*/ 692209 h 1110953"/>
                    <a:gd name="connsiteX12" fmla="*/ 546931 w 640934"/>
                    <a:gd name="connsiteY12" fmla="*/ 675118 h 1110953"/>
                    <a:gd name="connsiteX13" fmla="*/ 538385 w 640934"/>
                    <a:gd name="connsiteY13" fmla="*/ 726392 h 1110953"/>
                    <a:gd name="connsiteX14" fmla="*/ 555476 w 640934"/>
                    <a:gd name="connsiteY14" fmla="*/ 837488 h 1110953"/>
                    <a:gd name="connsiteX15" fmla="*/ 598205 w 640934"/>
                    <a:gd name="connsiteY15" fmla="*/ 1034041 h 1110953"/>
                    <a:gd name="connsiteX16" fmla="*/ 606751 w 640934"/>
                    <a:gd name="connsiteY16" fmla="*/ 1110953 h 1110953"/>
                    <a:gd name="connsiteX17" fmla="*/ 358923 w 640934"/>
                    <a:gd name="connsiteY17" fmla="*/ 803305 h 1110953"/>
                    <a:gd name="connsiteX18" fmla="*/ 247828 w 640934"/>
                    <a:gd name="connsiteY18" fmla="*/ 760576 h 1110953"/>
                    <a:gd name="connsiteX19" fmla="*/ 153824 w 640934"/>
                    <a:gd name="connsiteY19" fmla="*/ 743484 h 1110953"/>
                    <a:gd name="connsiteX20" fmla="*/ 85458 w 640934"/>
                    <a:gd name="connsiteY20" fmla="*/ 726392 h 1110953"/>
                    <a:gd name="connsiteX21" fmla="*/ 0 w 640934"/>
                    <a:gd name="connsiteY21" fmla="*/ 649480 h 1110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640934" h="1110953">
                      <a:moveTo>
                        <a:pt x="0" y="649480"/>
                      </a:moveTo>
                      <a:lnTo>
                        <a:pt x="25637" y="435835"/>
                      </a:lnTo>
                      <a:lnTo>
                        <a:pt x="76912" y="179462"/>
                      </a:lnTo>
                      <a:lnTo>
                        <a:pt x="128187" y="85458"/>
                      </a:lnTo>
                      <a:lnTo>
                        <a:pt x="222190" y="8546"/>
                      </a:lnTo>
                      <a:lnTo>
                        <a:pt x="341832" y="0"/>
                      </a:lnTo>
                      <a:lnTo>
                        <a:pt x="461473" y="34183"/>
                      </a:lnTo>
                      <a:lnTo>
                        <a:pt x="564022" y="102549"/>
                      </a:lnTo>
                      <a:lnTo>
                        <a:pt x="615297" y="282011"/>
                      </a:lnTo>
                      <a:lnTo>
                        <a:pt x="640934" y="444381"/>
                      </a:lnTo>
                      <a:lnTo>
                        <a:pt x="632389" y="606751"/>
                      </a:lnTo>
                      <a:lnTo>
                        <a:pt x="615297" y="692209"/>
                      </a:lnTo>
                      <a:lnTo>
                        <a:pt x="546931" y="675118"/>
                      </a:lnTo>
                      <a:lnTo>
                        <a:pt x="538385" y="726392"/>
                      </a:lnTo>
                      <a:lnTo>
                        <a:pt x="555476" y="837488"/>
                      </a:lnTo>
                      <a:lnTo>
                        <a:pt x="598205" y="1034041"/>
                      </a:lnTo>
                      <a:lnTo>
                        <a:pt x="606751" y="1110953"/>
                      </a:lnTo>
                      <a:lnTo>
                        <a:pt x="358923" y="803305"/>
                      </a:lnTo>
                      <a:lnTo>
                        <a:pt x="247828" y="760576"/>
                      </a:lnTo>
                      <a:lnTo>
                        <a:pt x="153824" y="743484"/>
                      </a:lnTo>
                      <a:lnTo>
                        <a:pt x="85458" y="726392"/>
                      </a:lnTo>
                      <a:lnTo>
                        <a:pt x="0" y="649480"/>
                      </a:lnTo>
                      <a:close/>
                    </a:path>
                  </a:pathLst>
                </a:custGeom>
                <a:solidFill>
                  <a:srgbClr val="B5C5DD">
                    <a:alpha val="50000"/>
                  </a:srgbClr>
                </a:solidFill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03109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7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39322B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2" name="Freeform 173"/>
                <p:cNvSpPr/>
                <p:nvPr/>
              </p:nvSpPr>
              <p:spPr>
                <a:xfrm>
                  <a:off x="810062" y="3979192"/>
                  <a:ext cx="941365" cy="684627"/>
                </a:xfrm>
                <a:custGeom>
                  <a:avLst/>
                  <a:gdLst>
                    <a:gd name="connsiteX0" fmla="*/ 34184 w 658027"/>
                    <a:gd name="connsiteY0" fmla="*/ 0 h 478564"/>
                    <a:gd name="connsiteX1" fmla="*/ 34184 w 658027"/>
                    <a:gd name="connsiteY1" fmla="*/ 0 h 478564"/>
                    <a:gd name="connsiteX2" fmla="*/ 0 w 658027"/>
                    <a:gd name="connsiteY2" fmla="*/ 76912 h 478564"/>
                    <a:gd name="connsiteX3" fmla="*/ 94004 w 658027"/>
                    <a:gd name="connsiteY3" fmla="*/ 256374 h 478564"/>
                    <a:gd name="connsiteX4" fmla="*/ 230737 w 658027"/>
                    <a:gd name="connsiteY4" fmla="*/ 153824 h 478564"/>
                    <a:gd name="connsiteX5" fmla="*/ 367470 w 658027"/>
                    <a:gd name="connsiteY5" fmla="*/ 324740 h 478564"/>
                    <a:gd name="connsiteX6" fmla="*/ 615298 w 658027"/>
                    <a:gd name="connsiteY6" fmla="*/ 478564 h 478564"/>
                    <a:gd name="connsiteX7" fmla="*/ 598206 w 658027"/>
                    <a:gd name="connsiteY7" fmla="*/ 205099 h 478564"/>
                    <a:gd name="connsiteX8" fmla="*/ 555477 w 658027"/>
                    <a:gd name="connsiteY8" fmla="*/ 119641 h 478564"/>
                    <a:gd name="connsiteX9" fmla="*/ 658027 w 658027"/>
                    <a:gd name="connsiteY9" fmla="*/ 119641 h 478564"/>
                    <a:gd name="connsiteX10" fmla="*/ 572569 w 658027"/>
                    <a:gd name="connsiteY10" fmla="*/ 34183 h 478564"/>
                    <a:gd name="connsiteX11" fmla="*/ 487111 w 658027"/>
                    <a:gd name="connsiteY11" fmla="*/ 17091 h 478564"/>
                    <a:gd name="connsiteX12" fmla="*/ 521294 w 658027"/>
                    <a:gd name="connsiteY12" fmla="*/ 230736 h 478564"/>
                    <a:gd name="connsiteX13" fmla="*/ 546931 w 658027"/>
                    <a:gd name="connsiteY13" fmla="*/ 401652 h 478564"/>
                    <a:gd name="connsiteX14" fmla="*/ 324741 w 658027"/>
                    <a:gd name="connsiteY14" fmla="*/ 102549 h 478564"/>
                    <a:gd name="connsiteX15" fmla="*/ 282012 w 658027"/>
                    <a:gd name="connsiteY15" fmla="*/ 59820 h 478564"/>
                    <a:gd name="connsiteX16" fmla="*/ 153825 w 658027"/>
                    <a:gd name="connsiteY16" fmla="*/ 42729 h 478564"/>
                    <a:gd name="connsiteX17" fmla="*/ 34184 w 658027"/>
                    <a:gd name="connsiteY17" fmla="*/ 0 h 4785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58027" h="478564">
                      <a:moveTo>
                        <a:pt x="34184" y="0"/>
                      </a:moveTo>
                      <a:lnTo>
                        <a:pt x="34184" y="0"/>
                      </a:lnTo>
                      <a:lnTo>
                        <a:pt x="0" y="76912"/>
                      </a:lnTo>
                      <a:lnTo>
                        <a:pt x="94004" y="256374"/>
                      </a:lnTo>
                      <a:lnTo>
                        <a:pt x="230737" y="153824"/>
                      </a:lnTo>
                      <a:lnTo>
                        <a:pt x="367470" y="324740"/>
                      </a:lnTo>
                      <a:lnTo>
                        <a:pt x="615298" y="478564"/>
                      </a:lnTo>
                      <a:lnTo>
                        <a:pt x="598206" y="205099"/>
                      </a:lnTo>
                      <a:lnTo>
                        <a:pt x="555477" y="119641"/>
                      </a:lnTo>
                      <a:lnTo>
                        <a:pt x="658027" y="119641"/>
                      </a:lnTo>
                      <a:lnTo>
                        <a:pt x="572569" y="34183"/>
                      </a:lnTo>
                      <a:lnTo>
                        <a:pt x="487111" y="17091"/>
                      </a:lnTo>
                      <a:lnTo>
                        <a:pt x="521294" y="230736"/>
                      </a:lnTo>
                      <a:lnTo>
                        <a:pt x="546931" y="401652"/>
                      </a:lnTo>
                      <a:lnTo>
                        <a:pt x="324741" y="102549"/>
                      </a:lnTo>
                      <a:lnTo>
                        <a:pt x="282012" y="59820"/>
                      </a:lnTo>
                      <a:lnTo>
                        <a:pt x="153825" y="42729"/>
                      </a:lnTo>
                      <a:lnTo>
                        <a:pt x="34184" y="0"/>
                      </a:lnTo>
                      <a:close/>
                    </a:path>
                  </a:pathLst>
                </a:custGeom>
                <a:solidFill>
                  <a:srgbClr val="B5C5DD">
                    <a:alpha val="50000"/>
                  </a:srgbClr>
                </a:solidFill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03109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7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39322B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3" name="Freeform 174"/>
                <p:cNvSpPr/>
                <p:nvPr/>
              </p:nvSpPr>
              <p:spPr>
                <a:xfrm flipH="1">
                  <a:off x="1866605" y="4896084"/>
                  <a:ext cx="319472" cy="168637"/>
                </a:xfrm>
                <a:custGeom>
                  <a:avLst/>
                  <a:gdLst>
                    <a:gd name="connsiteX0" fmla="*/ 0 w 444381"/>
                    <a:gd name="connsiteY0" fmla="*/ 17092 h 196553"/>
                    <a:gd name="connsiteX1" fmla="*/ 128187 w 444381"/>
                    <a:gd name="connsiteY1" fmla="*/ 0 h 196553"/>
                    <a:gd name="connsiteX2" fmla="*/ 213644 w 444381"/>
                    <a:gd name="connsiteY2" fmla="*/ 8546 h 196553"/>
                    <a:gd name="connsiteX3" fmla="*/ 350377 w 444381"/>
                    <a:gd name="connsiteY3" fmla="*/ 68367 h 196553"/>
                    <a:gd name="connsiteX4" fmla="*/ 427289 w 444381"/>
                    <a:gd name="connsiteY4" fmla="*/ 111096 h 196553"/>
                    <a:gd name="connsiteX5" fmla="*/ 444381 w 444381"/>
                    <a:gd name="connsiteY5" fmla="*/ 196553 h 196553"/>
                    <a:gd name="connsiteX6" fmla="*/ 333286 w 444381"/>
                    <a:gd name="connsiteY6" fmla="*/ 196553 h 196553"/>
                    <a:gd name="connsiteX7" fmla="*/ 213644 w 444381"/>
                    <a:gd name="connsiteY7" fmla="*/ 119641 h 196553"/>
                    <a:gd name="connsiteX8" fmla="*/ 145278 w 444381"/>
                    <a:gd name="connsiteY8" fmla="*/ 94004 h 196553"/>
                    <a:gd name="connsiteX9" fmla="*/ 34183 w 444381"/>
                    <a:gd name="connsiteY9" fmla="*/ 68367 h 196553"/>
                    <a:gd name="connsiteX10" fmla="*/ 0 w 444381"/>
                    <a:gd name="connsiteY10" fmla="*/ 17092 h 196553"/>
                    <a:gd name="connsiteX0" fmla="*/ 0 w 444381"/>
                    <a:gd name="connsiteY0" fmla="*/ 68367 h 247828"/>
                    <a:gd name="connsiteX1" fmla="*/ 128187 w 444381"/>
                    <a:gd name="connsiteY1" fmla="*/ 51275 h 247828"/>
                    <a:gd name="connsiteX2" fmla="*/ 247827 w 444381"/>
                    <a:gd name="connsiteY2" fmla="*/ 0 h 247828"/>
                    <a:gd name="connsiteX3" fmla="*/ 350377 w 444381"/>
                    <a:gd name="connsiteY3" fmla="*/ 119642 h 247828"/>
                    <a:gd name="connsiteX4" fmla="*/ 427289 w 444381"/>
                    <a:gd name="connsiteY4" fmla="*/ 162371 h 247828"/>
                    <a:gd name="connsiteX5" fmla="*/ 444381 w 444381"/>
                    <a:gd name="connsiteY5" fmla="*/ 247828 h 247828"/>
                    <a:gd name="connsiteX6" fmla="*/ 333286 w 444381"/>
                    <a:gd name="connsiteY6" fmla="*/ 247828 h 247828"/>
                    <a:gd name="connsiteX7" fmla="*/ 213644 w 444381"/>
                    <a:gd name="connsiteY7" fmla="*/ 170916 h 247828"/>
                    <a:gd name="connsiteX8" fmla="*/ 145278 w 444381"/>
                    <a:gd name="connsiteY8" fmla="*/ 145279 h 247828"/>
                    <a:gd name="connsiteX9" fmla="*/ 34183 w 444381"/>
                    <a:gd name="connsiteY9" fmla="*/ 119642 h 247828"/>
                    <a:gd name="connsiteX10" fmla="*/ 0 w 444381"/>
                    <a:gd name="connsiteY10" fmla="*/ 68367 h 247828"/>
                    <a:gd name="connsiteX0" fmla="*/ 42729 w 410198"/>
                    <a:gd name="connsiteY0" fmla="*/ 68367 h 247828"/>
                    <a:gd name="connsiteX1" fmla="*/ 94004 w 410198"/>
                    <a:gd name="connsiteY1" fmla="*/ 51275 h 247828"/>
                    <a:gd name="connsiteX2" fmla="*/ 213644 w 410198"/>
                    <a:gd name="connsiteY2" fmla="*/ 0 h 247828"/>
                    <a:gd name="connsiteX3" fmla="*/ 316194 w 410198"/>
                    <a:gd name="connsiteY3" fmla="*/ 119642 h 247828"/>
                    <a:gd name="connsiteX4" fmla="*/ 393106 w 410198"/>
                    <a:gd name="connsiteY4" fmla="*/ 162371 h 247828"/>
                    <a:gd name="connsiteX5" fmla="*/ 410198 w 410198"/>
                    <a:gd name="connsiteY5" fmla="*/ 247828 h 247828"/>
                    <a:gd name="connsiteX6" fmla="*/ 299103 w 410198"/>
                    <a:gd name="connsiteY6" fmla="*/ 247828 h 247828"/>
                    <a:gd name="connsiteX7" fmla="*/ 179461 w 410198"/>
                    <a:gd name="connsiteY7" fmla="*/ 170916 h 247828"/>
                    <a:gd name="connsiteX8" fmla="*/ 111095 w 410198"/>
                    <a:gd name="connsiteY8" fmla="*/ 145279 h 247828"/>
                    <a:gd name="connsiteX9" fmla="*/ 0 w 410198"/>
                    <a:gd name="connsiteY9" fmla="*/ 119642 h 247828"/>
                    <a:gd name="connsiteX10" fmla="*/ 42729 w 410198"/>
                    <a:gd name="connsiteY10" fmla="*/ 68367 h 247828"/>
                    <a:gd name="connsiteX0" fmla="*/ 42729 w 410198"/>
                    <a:gd name="connsiteY0" fmla="*/ 68367 h 247828"/>
                    <a:gd name="connsiteX1" fmla="*/ 111095 w 410198"/>
                    <a:gd name="connsiteY1" fmla="*/ 1 h 247828"/>
                    <a:gd name="connsiteX2" fmla="*/ 213644 w 410198"/>
                    <a:gd name="connsiteY2" fmla="*/ 0 h 247828"/>
                    <a:gd name="connsiteX3" fmla="*/ 316194 w 410198"/>
                    <a:gd name="connsiteY3" fmla="*/ 119642 h 247828"/>
                    <a:gd name="connsiteX4" fmla="*/ 393106 w 410198"/>
                    <a:gd name="connsiteY4" fmla="*/ 162371 h 247828"/>
                    <a:gd name="connsiteX5" fmla="*/ 410198 w 410198"/>
                    <a:gd name="connsiteY5" fmla="*/ 247828 h 247828"/>
                    <a:gd name="connsiteX6" fmla="*/ 299103 w 410198"/>
                    <a:gd name="connsiteY6" fmla="*/ 247828 h 247828"/>
                    <a:gd name="connsiteX7" fmla="*/ 179461 w 410198"/>
                    <a:gd name="connsiteY7" fmla="*/ 170916 h 247828"/>
                    <a:gd name="connsiteX8" fmla="*/ 111095 w 410198"/>
                    <a:gd name="connsiteY8" fmla="*/ 145279 h 247828"/>
                    <a:gd name="connsiteX9" fmla="*/ 0 w 410198"/>
                    <a:gd name="connsiteY9" fmla="*/ 119642 h 247828"/>
                    <a:gd name="connsiteX10" fmla="*/ 42729 w 410198"/>
                    <a:gd name="connsiteY10" fmla="*/ 68367 h 247828"/>
                    <a:gd name="connsiteX0" fmla="*/ 42729 w 410198"/>
                    <a:gd name="connsiteY0" fmla="*/ 85459 h 264920"/>
                    <a:gd name="connsiteX1" fmla="*/ 111095 w 410198"/>
                    <a:gd name="connsiteY1" fmla="*/ 17093 h 264920"/>
                    <a:gd name="connsiteX2" fmla="*/ 239281 w 410198"/>
                    <a:gd name="connsiteY2" fmla="*/ 0 h 264920"/>
                    <a:gd name="connsiteX3" fmla="*/ 316194 w 410198"/>
                    <a:gd name="connsiteY3" fmla="*/ 136734 h 264920"/>
                    <a:gd name="connsiteX4" fmla="*/ 393106 w 410198"/>
                    <a:gd name="connsiteY4" fmla="*/ 179463 h 264920"/>
                    <a:gd name="connsiteX5" fmla="*/ 410198 w 410198"/>
                    <a:gd name="connsiteY5" fmla="*/ 264920 h 264920"/>
                    <a:gd name="connsiteX6" fmla="*/ 299103 w 410198"/>
                    <a:gd name="connsiteY6" fmla="*/ 264920 h 264920"/>
                    <a:gd name="connsiteX7" fmla="*/ 179461 w 410198"/>
                    <a:gd name="connsiteY7" fmla="*/ 188008 h 264920"/>
                    <a:gd name="connsiteX8" fmla="*/ 111095 w 410198"/>
                    <a:gd name="connsiteY8" fmla="*/ 162371 h 264920"/>
                    <a:gd name="connsiteX9" fmla="*/ 0 w 410198"/>
                    <a:gd name="connsiteY9" fmla="*/ 136734 h 264920"/>
                    <a:gd name="connsiteX10" fmla="*/ 42729 w 410198"/>
                    <a:gd name="connsiteY10" fmla="*/ 85459 h 2649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10198" h="264920">
                      <a:moveTo>
                        <a:pt x="42729" y="85459"/>
                      </a:moveTo>
                      <a:lnTo>
                        <a:pt x="111095" y="17093"/>
                      </a:lnTo>
                      <a:lnTo>
                        <a:pt x="239281" y="0"/>
                      </a:lnTo>
                      <a:lnTo>
                        <a:pt x="316194" y="136734"/>
                      </a:lnTo>
                      <a:lnTo>
                        <a:pt x="393106" y="179463"/>
                      </a:lnTo>
                      <a:lnTo>
                        <a:pt x="410198" y="264920"/>
                      </a:lnTo>
                      <a:lnTo>
                        <a:pt x="299103" y="264920"/>
                      </a:lnTo>
                      <a:lnTo>
                        <a:pt x="179461" y="188008"/>
                      </a:lnTo>
                      <a:lnTo>
                        <a:pt x="111095" y="162371"/>
                      </a:lnTo>
                      <a:lnTo>
                        <a:pt x="0" y="136734"/>
                      </a:lnTo>
                      <a:lnTo>
                        <a:pt x="42729" y="85459"/>
                      </a:lnTo>
                      <a:close/>
                    </a:path>
                  </a:pathLst>
                </a:custGeom>
                <a:solidFill>
                  <a:srgbClr val="B5C5DD">
                    <a:alpha val="50000"/>
                  </a:srgbClr>
                </a:solidFill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03109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7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39322B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4" name="Freeform 175"/>
                <p:cNvSpPr/>
                <p:nvPr/>
              </p:nvSpPr>
              <p:spPr>
                <a:xfrm flipH="1">
                  <a:off x="1167944" y="5185435"/>
                  <a:ext cx="310324" cy="121080"/>
                </a:xfrm>
                <a:custGeom>
                  <a:avLst/>
                  <a:gdLst>
                    <a:gd name="connsiteX0" fmla="*/ 324740 w 401652"/>
                    <a:gd name="connsiteY0" fmla="*/ 0 h 102549"/>
                    <a:gd name="connsiteX1" fmla="*/ 401652 w 401652"/>
                    <a:gd name="connsiteY1" fmla="*/ 51275 h 102549"/>
                    <a:gd name="connsiteX2" fmla="*/ 324740 w 401652"/>
                    <a:gd name="connsiteY2" fmla="*/ 102549 h 102549"/>
                    <a:gd name="connsiteX3" fmla="*/ 247828 w 401652"/>
                    <a:gd name="connsiteY3" fmla="*/ 85458 h 102549"/>
                    <a:gd name="connsiteX4" fmla="*/ 196553 w 401652"/>
                    <a:gd name="connsiteY4" fmla="*/ 102549 h 102549"/>
                    <a:gd name="connsiteX5" fmla="*/ 136732 w 401652"/>
                    <a:gd name="connsiteY5" fmla="*/ 94004 h 102549"/>
                    <a:gd name="connsiteX6" fmla="*/ 136732 w 401652"/>
                    <a:gd name="connsiteY6" fmla="*/ 94004 h 102549"/>
                    <a:gd name="connsiteX7" fmla="*/ 0 w 401652"/>
                    <a:gd name="connsiteY7" fmla="*/ 85458 h 102549"/>
                    <a:gd name="connsiteX8" fmla="*/ 170916 w 401652"/>
                    <a:gd name="connsiteY8" fmla="*/ 17092 h 102549"/>
                    <a:gd name="connsiteX9" fmla="*/ 324740 w 401652"/>
                    <a:gd name="connsiteY9" fmla="*/ 0 h 102549"/>
                    <a:gd name="connsiteX0" fmla="*/ 324740 w 401652"/>
                    <a:gd name="connsiteY0" fmla="*/ 0 h 136733"/>
                    <a:gd name="connsiteX1" fmla="*/ 401652 w 401652"/>
                    <a:gd name="connsiteY1" fmla="*/ 51275 h 136733"/>
                    <a:gd name="connsiteX2" fmla="*/ 324740 w 401652"/>
                    <a:gd name="connsiteY2" fmla="*/ 102549 h 136733"/>
                    <a:gd name="connsiteX3" fmla="*/ 247828 w 401652"/>
                    <a:gd name="connsiteY3" fmla="*/ 85458 h 136733"/>
                    <a:gd name="connsiteX4" fmla="*/ 196553 w 401652"/>
                    <a:gd name="connsiteY4" fmla="*/ 102549 h 136733"/>
                    <a:gd name="connsiteX5" fmla="*/ 136732 w 401652"/>
                    <a:gd name="connsiteY5" fmla="*/ 94004 h 136733"/>
                    <a:gd name="connsiteX6" fmla="*/ 136732 w 401652"/>
                    <a:gd name="connsiteY6" fmla="*/ 136733 h 136733"/>
                    <a:gd name="connsiteX7" fmla="*/ 0 w 401652"/>
                    <a:gd name="connsiteY7" fmla="*/ 85458 h 136733"/>
                    <a:gd name="connsiteX8" fmla="*/ 170916 w 401652"/>
                    <a:gd name="connsiteY8" fmla="*/ 17092 h 136733"/>
                    <a:gd name="connsiteX9" fmla="*/ 324740 w 401652"/>
                    <a:gd name="connsiteY9" fmla="*/ 0 h 136733"/>
                    <a:gd name="connsiteX0" fmla="*/ 324740 w 401652"/>
                    <a:gd name="connsiteY0" fmla="*/ 0 h 136733"/>
                    <a:gd name="connsiteX1" fmla="*/ 401652 w 401652"/>
                    <a:gd name="connsiteY1" fmla="*/ 51275 h 136733"/>
                    <a:gd name="connsiteX2" fmla="*/ 324740 w 401652"/>
                    <a:gd name="connsiteY2" fmla="*/ 102549 h 136733"/>
                    <a:gd name="connsiteX3" fmla="*/ 247828 w 401652"/>
                    <a:gd name="connsiteY3" fmla="*/ 85458 h 136733"/>
                    <a:gd name="connsiteX4" fmla="*/ 205099 w 401652"/>
                    <a:gd name="connsiteY4" fmla="*/ 128187 h 136733"/>
                    <a:gd name="connsiteX5" fmla="*/ 136732 w 401652"/>
                    <a:gd name="connsiteY5" fmla="*/ 94004 h 136733"/>
                    <a:gd name="connsiteX6" fmla="*/ 136732 w 401652"/>
                    <a:gd name="connsiteY6" fmla="*/ 136733 h 136733"/>
                    <a:gd name="connsiteX7" fmla="*/ 0 w 401652"/>
                    <a:gd name="connsiteY7" fmla="*/ 85458 h 136733"/>
                    <a:gd name="connsiteX8" fmla="*/ 170916 w 401652"/>
                    <a:gd name="connsiteY8" fmla="*/ 17092 h 136733"/>
                    <a:gd name="connsiteX9" fmla="*/ 324740 w 401652"/>
                    <a:gd name="connsiteY9" fmla="*/ 0 h 136733"/>
                    <a:gd name="connsiteX0" fmla="*/ 324740 w 401652"/>
                    <a:gd name="connsiteY0" fmla="*/ 0 h 136733"/>
                    <a:gd name="connsiteX1" fmla="*/ 401652 w 401652"/>
                    <a:gd name="connsiteY1" fmla="*/ 51275 h 136733"/>
                    <a:gd name="connsiteX2" fmla="*/ 324740 w 401652"/>
                    <a:gd name="connsiteY2" fmla="*/ 102549 h 136733"/>
                    <a:gd name="connsiteX3" fmla="*/ 247828 w 401652"/>
                    <a:gd name="connsiteY3" fmla="*/ 111095 h 136733"/>
                    <a:gd name="connsiteX4" fmla="*/ 205099 w 401652"/>
                    <a:gd name="connsiteY4" fmla="*/ 128187 h 136733"/>
                    <a:gd name="connsiteX5" fmla="*/ 136732 w 401652"/>
                    <a:gd name="connsiteY5" fmla="*/ 94004 h 136733"/>
                    <a:gd name="connsiteX6" fmla="*/ 136732 w 401652"/>
                    <a:gd name="connsiteY6" fmla="*/ 136733 h 136733"/>
                    <a:gd name="connsiteX7" fmla="*/ 0 w 401652"/>
                    <a:gd name="connsiteY7" fmla="*/ 85458 h 136733"/>
                    <a:gd name="connsiteX8" fmla="*/ 170916 w 401652"/>
                    <a:gd name="connsiteY8" fmla="*/ 17092 h 136733"/>
                    <a:gd name="connsiteX9" fmla="*/ 324740 w 401652"/>
                    <a:gd name="connsiteY9" fmla="*/ 0 h 136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01652" h="136733">
                      <a:moveTo>
                        <a:pt x="324740" y="0"/>
                      </a:moveTo>
                      <a:lnTo>
                        <a:pt x="401652" y="51275"/>
                      </a:lnTo>
                      <a:cubicBezTo>
                        <a:pt x="376015" y="68366"/>
                        <a:pt x="350377" y="92579"/>
                        <a:pt x="324740" y="102549"/>
                      </a:cubicBezTo>
                      <a:cubicBezTo>
                        <a:pt x="299103" y="112519"/>
                        <a:pt x="273465" y="108246"/>
                        <a:pt x="247828" y="111095"/>
                      </a:cubicBezTo>
                      <a:lnTo>
                        <a:pt x="205099" y="128187"/>
                      </a:lnTo>
                      <a:cubicBezTo>
                        <a:pt x="185159" y="125339"/>
                        <a:pt x="148127" y="92580"/>
                        <a:pt x="136732" y="94004"/>
                      </a:cubicBezTo>
                      <a:cubicBezTo>
                        <a:pt x="125338" y="95428"/>
                        <a:pt x="136732" y="122490"/>
                        <a:pt x="136732" y="136733"/>
                      </a:cubicBezTo>
                      <a:lnTo>
                        <a:pt x="0" y="85458"/>
                      </a:lnTo>
                      <a:lnTo>
                        <a:pt x="170916" y="17092"/>
                      </a:lnTo>
                      <a:lnTo>
                        <a:pt x="324740" y="0"/>
                      </a:lnTo>
                      <a:close/>
                    </a:path>
                  </a:pathLst>
                </a:custGeom>
                <a:solidFill>
                  <a:srgbClr val="B5C5DD">
                    <a:alpha val="50000"/>
                  </a:srgbClr>
                </a:solidFill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03109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7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39322B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4" name="Group 155"/>
              <p:cNvGrpSpPr>
                <a:grpSpLocks noChangeAspect="1"/>
              </p:cNvGrpSpPr>
              <p:nvPr/>
            </p:nvGrpSpPr>
            <p:grpSpPr>
              <a:xfrm>
                <a:off x="3524124" y="2536583"/>
                <a:ext cx="2090560" cy="4211361"/>
                <a:chOff x="3524124" y="2536583"/>
                <a:chExt cx="2090560" cy="4211361"/>
              </a:xfrm>
              <a:grpFill/>
            </p:grpSpPr>
            <p:sp>
              <p:nvSpPr>
                <p:cNvPr id="52" name="Freeform 163"/>
                <p:cNvSpPr/>
                <p:nvPr/>
              </p:nvSpPr>
              <p:spPr>
                <a:xfrm>
                  <a:off x="3723423" y="5605184"/>
                  <a:ext cx="1524497" cy="1142760"/>
                </a:xfrm>
                <a:custGeom>
                  <a:avLst/>
                  <a:gdLst>
                    <a:gd name="connsiteX0" fmla="*/ 159791 w 1065645"/>
                    <a:gd name="connsiteY0" fmla="*/ 0 h 798805"/>
                    <a:gd name="connsiteX1" fmla="*/ 279432 w 1065645"/>
                    <a:gd name="connsiteY1" fmla="*/ 8545 h 798805"/>
                    <a:gd name="connsiteX2" fmla="*/ 1014370 w 1065645"/>
                    <a:gd name="connsiteY2" fmla="*/ 34183 h 798805"/>
                    <a:gd name="connsiteX3" fmla="*/ 1022916 w 1065645"/>
                    <a:gd name="connsiteY3" fmla="*/ 179461 h 798805"/>
                    <a:gd name="connsiteX4" fmla="*/ 1065645 w 1065645"/>
                    <a:gd name="connsiteY4" fmla="*/ 401652 h 798805"/>
                    <a:gd name="connsiteX5" fmla="*/ 1048553 w 1065645"/>
                    <a:gd name="connsiteY5" fmla="*/ 649480 h 798805"/>
                    <a:gd name="connsiteX6" fmla="*/ 1017444 w 1065645"/>
                    <a:gd name="connsiteY6" fmla="*/ 798805 h 798805"/>
                    <a:gd name="connsiteX7" fmla="*/ 0 w 1065645"/>
                    <a:gd name="connsiteY7" fmla="*/ 798805 h 798805"/>
                    <a:gd name="connsiteX8" fmla="*/ 23058 w 1065645"/>
                    <a:gd name="connsiteY8" fmla="*/ 452927 h 798805"/>
                    <a:gd name="connsiteX9" fmla="*/ 40150 w 1065645"/>
                    <a:gd name="connsiteY9" fmla="*/ 282011 h 798805"/>
                    <a:gd name="connsiteX10" fmla="*/ 48695 w 1065645"/>
                    <a:gd name="connsiteY10" fmla="*/ 128186 h 798805"/>
                    <a:gd name="connsiteX11" fmla="*/ 108516 w 1065645"/>
                    <a:gd name="connsiteY11" fmla="*/ 17091 h 798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065645" h="798805">
                      <a:moveTo>
                        <a:pt x="159791" y="0"/>
                      </a:moveTo>
                      <a:lnTo>
                        <a:pt x="279432" y="8545"/>
                      </a:lnTo>
                      <a:lnTo>
                        <a:pt x="1014370" y="34183"/>
                      </a:lnTo>
                      <a:lnTo>
                        <a:pt x="1022916" y="179461"/>
                      </a:lnTo>
                      <a:lnTo>
                        <a:pt x="1065645" y="401652"/>
                      </a:lnTo>
                      <a:lnTo>
                        <a:pt x="1048553" y="649480"/>
                      </a:lnTo>
                      <a:lnTo>
                        <a:pt x="1017444" y="798805"/>
                      </a:lnTo>
                      <a:lnTo>
                        <a:pt x="0" y="798805"/>
                      </a:lnTo>
                      <a:lnTo>
                        <a:pt x="23058" y="452927"/>
                      </a:lnTo>
                      <a:lnTo>
                        <a:pt x="40150" y="282011"/>
                      </a:lnTo>
                      <a:lnTo>
                        <a:pt x="48695" y="128186"/>
                      </a:lnTo>
                      <a:lnTo>
                        <a:pt x="108516" y="17091"/>
                      </a:lnTo>
                      <a:close/>
                    </a:path>
                  </a:pathLst>
                </a:custGeom>
                <a:solidFill>
                  <a:srgbClr val="B5C5DD">
                    <a:alpha val="50000"/>
                  </a:srgbClr>
                </a:solidFill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03109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7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39322B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Freeform 164"/>
                <p:cNvSpPr/>
                <p:nvPr/>
              </p:nvSpPr>
              <p:spPr>
                <a:xfrm>
                  <a:off x="4184301" y="2536583"/>
                  <a:ext cx="831334" cy="1173648"/>
                </a:xfrm>
                <a:custGeom>
                  <a:avLst/>
                  <a:gdLst>
                    <a:gd name="connsiteX0" fmla="*/ 256374 w 581114"/>
                    <a:gd name="connsiteY0" fmla="*/ 820396 h 820396"/>
                    <a:gd name="connsiteX1" fmla="*/ 145278 w 581114"/>
                    <a:gd name="connsiteY1" fmla="*/ 709301 h 820396"/>
                    <a:gd name="connsiteX2" fmla="*/ 94003 w 581114"/>
                    <a:gd name="connsiteY2" fmla="*/ 538385 h 820396"/>
                    <a:gd name="connsiteX3" fmla="*/ 42729 w 581114"/>
                    <a:gd name="connsiteY3" fmla="*/ 521294 h 820396"/>
                    <a:gd name="connsiteX4" fmla="*/ 0 w 581114"/>
                    <a:gd name="connsiteY4" fmla="*/ 350378 h 820396"/>
                    <a:gd name="connsiteX5" fmla="*/ 8546 w 581114"/>
                    <a:gd name="connsiteY5" fmla="*/ 222191 h 820396"/>
                    <a:gd name="connsiteX6" fmla="*/ 85458 w 581114"/>
                    <a:gd name="connsiteY6" fmla="*/ 68367 h 820396"/>
                    <a:gd name="connsiteX7" fmla="*/ 239282 w 581114"/>
                    <a:gd name="connsiteY7" fmla="*/ 0 h 820396"/>
                    <a:gd name="connsiteX8" fmla="*/ 393106 w 581114"/>
                    <a:gd name="connsiteY8" fmla="*/ 0 h 820396"/>
                    <a:gd name="connsiteX9" fmla="*/ 495656 w 581114"/>
                    <a:gd name="connsiteY9" fmla="*/ 68367 h 820396"/>
                    <a:gd name="connsiteX10" fmla="*/ 572568 w 581114"/>
                    <a:gd name="connsiteY10" fmla="*/ 179462 h 820396"/>
                    <a:gd name="connsiteX11" fmla="*/ 581114 w 581114"/>
                    <a:gd name="connsiteY11" fmla="*/ 290557 h 820396"/>
                    <a:gd name="connsiteX12" fmla="*/ 581114 w 581114"/>
                    <a:gd name="connsiteY12" fmla="*/ 376015 h 820396"/>
                    <a:gd name="connsiteX13" fmla="*/ 581114 w 581114"/>
                    <a:gd name="connsiteY13" fmla="*/ 444381 h 820396"/>
                    <a:gd name="connsiteX14" fmla="*/ 581114 w 581114"/>
                    <a:gd name="connsiteY14" fmla="*/ 444381 h 820396"/>
                    <a:gd name="connsiteX15" fmla="*/ 512747 w 581114"/>
                    <a:gd name="connsiteY15" fmla="*/ 495656 h 820396"/>
                    <a:gd name="connsiteX16" fmla="*/ 504202 w 581114"/>
                    <a:gd name="connsiteY16" fmla="*/ 564023 h 820396"/>
                    <a:gd name="connsiteX17" fmla="*/ 495656 w 581114"/>
                    <a:gd name="connsiteY17" fmla="*/ 649481 h 820396"/>
                    <a:gd name="connsiteX18" fmla="*/ 495656 w 581114"/>
                    <a:gd name="connsiteY18" fmla="*/ 649481 h 820396"/>
                    <a:gd name="connsiteX19" fmla="*/ 393106 w 581114"/>
                    <a:gd name="connsiteY19" fmla="*/ 769122 h 820396"/>
                    <a:gd name="connsiteX20" fmla="*/ 256374 w 581114"/>
                    <a:gd name="connsiteY20" fmla="*/ 820396 h 820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581114" h="820396">
                      <a:moveTo>
                        <a:pt x="256374" y="820396"/>
                      </a:moveTo>
                      <a:lnTo>
                        <a:pt x="145278" y="709301"/>
                      </a:lnTo>
                      <a:lnTo>
                        <a:pt x="94003" y="538385"/>
                      </a:lnTo>
                      <a:lnTo>
                        <a:pt x="42729" y="521294"/>
                      </a:lnTo>
                      <a:lnTo>
                        <a:pt x="0" y="350378"/>
                      </a:lnTo>
                      <a:lnTo>
                        <a:pt x="8546" y="222191"/>
                      </a:lnTo>
                      <a:lnTo>
                        <a:pt x="85458" y="68367"/>
                      </a:lnTo>
                      <a:lnTo>
                        <a:pt x="239282" y="0"/>
                      </a:lnTo>
                      <a:lnTo>
                        <a:pt x="393106" y="0"/>
                      </a:lnTo>
                      <a:lnTo>
                        <a:pt x="495656" y="68367"/>
                      </a:lnTo>
                      <a:lnTo>
                        <a:pt x="572568" y="179462"/>
                      </a:lnTo>
                      <a:lnTo>
                        <a:pt x="581114" y="290557"/>
                      </a:lnTo>
                      <a:lnTo>
                        <a:pt x="581114" y="376015"/>
                      </a:lnTo>
                      <a:lnTo>
                        <a:pt x="581114" y="444381"/>
                      </a:lnTo>
                      <a:lnTo>
                        <a:pt x="581114" y="444381"/>
                      </a:lnTo>
                      <a:lnTo>
                        <a:pt x="512747" y="495656"/>
                      </a:lnTo>
                      <a:lnTo>
                        <a:pt x="504202" y="564023"/>
                      </a:lnTo>
                      <a:lnTo>
                        <a:pt x="495656" y="649481"/>
                      </a:lnTo>
                      <a:lnTo>
                        <a:pt x="495656" y="649481"/>
                      </a:lnTo>
                      <a:lnTo>
                        <a:pt x="393106" y="769122"/>
                      </a:lnTo>
                      <a:lnTo>
                        <a:pt x="256374" y="820396"/>
                      </a:lnTo>
                      <a:close/>
                    </a:path>
                  </a:pathLst>
                </a:custGeom>
                <a:solidFill>
                  <a:srgbClr val="B5C5DD">
                    <a:alpha val="50000"/>
                  </a:srgbClr>
                </a:solidFill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03109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7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39322B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Freeform 165"/>
                <p:cNvSpPr/>
                <p:nvPr/>
              </p:nvSpPr>
              <p:spPr>
                <a:xfrm>
                  <a:off x="3524124" y="3465722"/>
                  <a:ext cx="2090560" cy="2273942"/>
                </a:xfrm>
                <a:custGeom>
                  <a:avLst/>
                  <a:gdLst>
                    <a:gd name="connsiteX0" fmla="*/ 598205 w 1461331"/>
                    <a:gd name="connsiteY0" fmla="*/ 34183 h 1589517"/>
                    <a:gd name="connsiteX1" fmla="*/ 589660 w 1461331"/>
                    <a:gd name="connsiteY1" fmla="*/ 153824 h 1589517"/>
                    <a:gd name="connsiteX2" fmla="*/ 333286 w 1461331"/>
                    <a:gd name="connsiteY2" fmla="*/ 239282 h 1589517"/>
                    <a:gd name="connsiteX3" fmla="*/ 170916 w 1461331"/>
                    <a:gd name="connsiteY3" fmla="*/ 307648 h 1589517"/>
                    <a:gd name="connsiteX4" fmla="*/ 128187 w 1461331"/>
                    <a:gd name="connsiteY4" fmla="*/ 427289 h 1589517"/>
                    <a:gd name="connsiteX5" fmla="*/ 76912 w 1461331"/>
                    <a:gd name="connsiteY5" fmla="*/ 649480 h 1589517"/>
                    <a:gd name="connsiteX6" fmla="*/ 0 w 1461331"/>
                    <a:gd name="connsiteY6" fmla="*/ 1093861 h 1589517"/>
                    <a:gd name="connsiteX7" fmla="*/ 76912 w 1461331"/>
                    <a:gd name="connsiteY7" fmla="*/ 1264777 h 1589517"/>
                    <a:gd name="connsiteX8" fmla="*/ 222191 w 1461331"/>
                    <a:gd name="connsiteY8" fmla="*/ 1333143 h 1589517"/>
                    <a:gd name="connsiteX9" fmla="*/ 222191 w 1461331"/>
                    <a:gd name="connsiteY9" fmla="*/ 1333143 h 1589517"/>
                    <a:gd name="connsiteX10" fmla="*/ 179462 w 1461331"/>
                    <a:gd name="connsiteY10" fmla="*/ 1444239 h 1589517"/>
                    <a:gd name="connsiteX11" fmla="*/ 256374 w 1461331"/>
                    <a:gd name="connsiteY11" fmla="*/ 1478422 h 1589517"/>
                    <a:gd name="connsiteX12" fmla="*/ 273465 w 1461331"/>
                    <a:gd name="connsiteY12" fmla="*/ 1529697 h 1589517"/>
                    <a:gd name="connsiteX13" fmla="*/ 512748 w 1461331"/>
                    <a:gd name="connsiteY13" fmla="*/ 1580971 h 1589517"/>
                    <a:gd name="connsiteX14" fmla="*/ 811850 w 1461331"/>
                    <a:gd name="connsiteY14" fmla="*/ 1589517 h 1589517"/>
                    <a:gd name="connsiteX15" fmla="*/ 1076770 w 1461331"/>
                    <a:gd name="connsiteY15" fmla="*/ 1589517 h 1589517"/>
                    <a:gd name="connsiteX16" fmla="*/ 1239140 w 1461331"/>
                    <a:gd name="connsiteY16" fmla="*/ 1546788 h 1589517"/>
                    <a:gd name="connsiteX17" fmla="*/ 1273323 w 1461331"/>
                    <a:gd name="connsiteY17" fmla="*/ 1512605 h 1589517"/>
                    <a:gd name="connsiteX18" fmla="*/ 1273323 w 1461331"/>
                    <a:gd name="connsiteY18" fmla="*/ 1333143 h 1589517"/>
                    <a:gd name="connsiteX19" fmla="*/ 1333144 w 1461331"/>
                    <a:gd name="connsiteY19" fmla="*/ 1076770 h 1589517"/>
                    <a:gd name="connsiteX20" fmla="*/ 1427148 w 1461331"/>
                    <a:gd name="connsiteY20" fmla="*/ 786213 h 1589517"/>
                    <a:gd name="connsiteX21" fmla="*/ 1461331 w 1461331"/>
                    <a:gd name="connsiteY21" fmla="*/ 598205 h 1589517"/>
                    <a:gd name="connsiteX22" fmla="*/ 1461331 w 1461331"/>
                    <a:gd name="connsiteY22" fmla="*/ 452927 h 1589517"/>
                    <a:gd name="connsiteX23" fmla="*/ 1264777 w 1461331"/>
                    <a:gd name="connsiteY23" fmla="*/ 282011 h 1589517"/>
                    <a:gd name="connsiteX24" fmla="*/ 1119499 w 1461331"/>
                    <a:gd name="connsiteY24" fmla="*/ 162370 h 1589517"/>
                    <a:gd name="connsiteX25" fmla="*/ 1008404 w 1461331"/>
                    <a:gd name="connsiteY25" fmla="*/ 102549 h 1589517"/>
                    <a:gd name="connsiteX26" fmla="*/ 948583 w 1461331"/>
                    <a:gd name="connsiteY26" fmla="*/ 0 h 1589517"/>
                    <a:gd name="connsiteX27" fmla="*/ 863125 w 1461331"/>
                    <a:gd name="connsiteY27" fmla="*/ 85457 h 1589517"/>
                    <a:gd name="connsiteX28" fmla="*/ 820396 w 1461331"/>
                    <a:gd name="connsiteY28" fmla="*/ 119641 h 1589517"/>
                    <a:gd name="connsiteX29" fmla="*/ 734938 w 1461331"/>
                    <a:gd name="connsiteY29" fmla="*/ 153824 h 1589517"/>
                    <a:gd name="connsiteX30" fmla="*/ 640934 w 1461331"/>
                    <a:gd name="connsiteY30" fmla="*/ 85457 h 1589517"/>
                    <a:gd name="connsiteX31" fmla="*/ 598205 w 1461331"/>
                    <a:gd name="connsiteY31" fmla="*/ 34183 h 15895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1461331" h="1589517">
                      <a:moveTo>
                        <a:pt x="598205" y="34183"/>
                      </a:moveTo>
                      <a:lnTo>
                        <a:pt x="589660" y="153824"/>
                      </a:lnTo>
                      <a:lnTo>
                        <a:pt x="333286" y="239282"/>
                      </a:lnTo>
                      <a:lnTo>
                        <a:pt x="170916" y="307648"/>
                      </a:lnTo>
                      <a:lnTo>
                        <a:pt x="128187" y="427289"/>
                      </a:lnTo>
                      <a:lnTo>
                        <a:pt x="76912" y="649480"/>
                      </a:lnTo>
                      <a:lnTo>
                        <a:pt x="0" y="1093861"/>
                      </a:lnTo>
                      <a:lnTo>
                        <a:pt x="76912" y="1264777"/>
                      </a:lnTo>
                      <a:lnTo>
                        <a:pt x="222191" y="1333143"/>
                      </a:lnTo>
                      <a:lnTo>
                        <a:pt x="222191" y="1333143"/>
                      </a:lnTo>
                      <a:lnTo>
                        <a:pt x="179462" y="1444239"/>
                      </a:lnTo>
                      <a:lnTo>
                        <a:pt x="256374" y="1478422"/>
                      </a:lnTo>
                      <a:lnTo>
                        <a:pt x="273465" y="1529697"/>
                      </a:lnTo>
                      <a:lnTo>
                        <a:pt x="512748" y="1580971"/>
                      </a:lnTo>
                      <a:lnTo>
                        <a:pt x="811850" y="1589517"/>
                      </a:lnTo>
                      <a:lnTo>
                        <a:pt x="1076770" y="1589517"/>
                      </a:lnTo>
                      <a:lnTo>
                        <a:pt x="1239140" y="1546788"/>
                      </a:lnTo>
                      <a:lnTo>
                        <a:pt x="1273323" y="1512605"/>
                      </a:lnTo>
                      <a:lnTo>
                        <a:pt x="1273323" y="1333143"/>
                      </a:lnTo>
                      <a:lnTo>
                        <a:pt x="1333144" y="1076770"/>
                      </a:lnTo>
                      <a:lnTo>
                        <a:pt x="1427148" y="786213"/>
                      </a:lnTo>
                      <a:lnTo>
                        <a:pt x="1461331" y="598205"/>
                      </a:lnTo>
                      <a:lnTo>
                        <a:pt x="1461331" y="452927"/>
                      </a:lnTo>
                      <a:lnTo>
                        <a:pt x="1264777" y="282011"/>
                      </a:lnTo>
                      <a:lnTo>
                        <a:pt x="1119499" y="162370"/>
                      </a:lnTo>
                      <a:lnTo>
                        <a:pt x="1008404" y="102549"/>
                      </a:lnTo>
                      <a:lnTo>
                        <a:pt x="948583" y="0"/>
                      </a:lnTo>
                      <a:lnTo>
                        <a:pt x="863125" y="85457"/>
                      </a:lnTo>
                      <a:lnTo>
                        <a:pt x="820396" y="119641"/>
                      </a:lnTo>
                      <a:lnTo>
                        <a:pt x="734938" y="153824"/>
                      </a:lnTo>
                      <a:lnTo>
                        <a:pt x="640934" y="85457"/>
                      </a:lnTo>
                      <a:lnTo>
                        <a:pt x="598205" y="34183"/>
                      </a:lnTo>
                      <a:close/>
                    </a:path>
                  </a:pathLst>
                </a:custGeom>
                <a:solidFill>
                  <a:srgbClr val="B5C5DD">
                    <a:alpha val="50000"/>
                  </a:srgbClr>
                </a:solidFill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03109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7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39322B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Freeform 166"/>
                <p:cNvSpPr/>
                <p:nvPr/>
              </p:nvSpPr>
              <p:spPr>
                <a:xfrm>
                  <a:off x="4208751" y="3685780"/>
                  <a:ext cx="440118" cy="1491511"/>
                </a:xfrm>
                <a:custGeom>
                  <a:avLst/>
                  <a:gdLst>
                    <a:gd name="connsiteX0" fmla="*/ 239283 w 307649"/>
                    <a:gd name="connsiteY0" fmla="*/ 0 h 1042587"/>
                    <a:gd name="connsiteX1" fmla="*/ 162370 w 307649"/>
                    <a:gd name="connsiteY1" fmla="*/ 59820 h 1042587"/>
                    <a:gd name="connsiteX2" fmla="*/ 188008 w 307649"/>
                    <a:gd name="connsiteY2" fmla="*/ 128187 h 1042587"/>
                    <a:gd name="connsiteX3" fmla="*/ 170916 w 307649"/>
                    <a:gd name="connsiteY3" fmla="*/ 247828 h 1042587"/>
                    <a:gd name="connsiteX4" fmla="*/ 119641 w 307649"/>
                    <a:gd name="connsiteY4" fmla="*/ 367469 h 1042587"/>
                    <a:gd name="connsiteX5" fmla="*/ 25638 w 307649"/>
                    <a:gd name="connsiteY5" fmla="*/ 786213 h 1042587"/>
                    <a:gd name="connsiteX6" fmla="*/ 0 w 307649"/>
                    <a:gd name="connsiteY6" fmla="*/ 982766 h 1042587"/>
                    <a:gd name="connsiteX7" fmla="*/ 136733 w 307649"/>
                    <a:gd name="connsiteY7" fmla="*/ 1042587 h 1042587"/>
                    <a:gd name="connsiteX8" fmla="*/ 256374 w 307649"/>
                    <a:gd name="connsiteY8" fmla="*/ 999858 h 1042587"/>
                    <a:gd name="connsiteX9" fmla="*/ 282012 w 307649"/>
                    <a:gd name="connsiteY9" fmla="*/ 333286 h 1042587"/>
                    <a:gd name="connsiteX10" fmla="*/ 256374 w 307649"/>
                    <a:gd name="connsiteY10" fmla="*/ 145278 h 1042587"/>
                    <a:gd name="connsiteX11" fmla="*/ 307649 w 307649"/>
                    <a:gd name="connsiteY11" fmla="*/ 68366 h 1042587"/>
                    <a:gd name="connsiteX12" fmla="*/ 239283 w 307649"/>
                    <a:gd name="connsiteY12" fmla="*/ 0 h 10425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7649" h="1042587">
                      <a:moveTo>
                        <a:pt x="239283" y="0"/>
                      </a:moveTo>
                      <a:lnTo>
                        <a:pt x="162370" y="59820"/>
                      </a:lnTo>
                      <a:lnTo>
                        <a:pt x="188008" y="128187"/>
                      </a:lnTo>
                      <a:lnTo>
                        <a:pt x="170916" y="247828"/>
                      </a:lnTo>
                      <a:lnTo>
                        <a:pt x="119641" y="367469"/>
                      </a:lnTo>
                      <a:lnTo>
                        <a:pt x="25638" y="786213"/>
                      </a:lnTo>
                      <a:lnTo>
                        <a:pt x="0" y="982766"/>
                      </a:lnTo>
                      <a:lnTo>
                        <a:pt x="136733" y="1042587"/>
                      </a:lnTo>
                      <a:lnTo>
                        <a:pt x="256374" y="999858"/>
                      </a:lnTo>
                      <a:lnTo>
                        <a:pt x="282012" y="333286"/>
                      </a:lnTo>
                      <a:lnTo>
                        <a:pt x="256374" y="145278"/>
                      </a:lnTo>
                      <a:lnTo>
                        <a:pt x="307649" y="68366"/>
                      </a:lnTo>
                      <a:lnTo>
                        <a:pt x="239283" y="0"/>
                      </a:lnTo>
                      <a:close/>
                    </a:path>
                  </a:pathLst>
                </a:custGeom>
                <a:solidFill>
                  <a:srgbClr val="B5C5DD">
                    <a:alpha val="50000"/>
                  </a:srgbClr>
                </a:solidFill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03109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7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39322B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Freeform 167"/>
                <p:cNvSpPr/>
                <p:nvPr/>
              </p:nvSpPr>
              <p:spPr>
                <a:xfrm>
                  <a:off x="4172075" y="5397350"/>
                  <a:ext cx="378991" cy="268962"/>
                </a:xfrm>
                <a:custGeom>
                  <a:avLst/>
                  <a:gdLst>
                    <a:gd name="connsiteX0" fmla="*/ 0 w 264920"/>
                    <a:gd name="connsiteY0" fmla="*/ 42729 h 188008"/>
                    <a:gd name="connsiteX1" fmla="*/ 119641 w 264920"/>
                    <a:gd name="connsiteY1" fmla="*/ 0 h 188008"/>
                    <a:gd name="connsiteX2" fmla="*/ 256374 w 264920"/>
                    <a:gd name="connsiteY2" fmla="*/ 68366 h 188008"/>
                    <a:gd name="connsiteX3" fmla="*/ 264920 w 264920"/>
                    <a:gd name="connsiteY3" fmla="*/ 145279 h 188008"/>
                    <a:gd name="connsiteX4" fmla="*/ 102549 w 264920"/>
                    <a:gd name="connsiteY4" fmla="*/ 188008 h 188008"/>
                    <a:gd name="connsiteX5" fmla="*/ 0 w 264920"/>
                    <a:gd name="connsiteY5" fmla="*/ 102550 h 188008"/>
                    <a:gd name="connsiteX6" fmla="*/ 0 w 264920"/>
                    <a:gd name="connsiteY6" fmla="*/ 42729 h 188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64920" h="188008">
                      <a:moveTo>
                        <a:pt x="0" y="42729"/>
                      </a:moveTo>
                      <a:lnTo>
                        <a:pt x="119641" y="0"/>
                      </a:lnTo>
                      <a:lnTo>
                        <a:pt x="256374" y="68366"/>
                      </a:lnTo>
                      <a:lnTo>
                        <a:pt x="264920" y="145279"/>
                      </a:lnTo>
                      <a:lnTo>
                        <a:pt x="102549" y="188008"/>
                      </a:lnTo>
                      <a:lnTo>
                        <a:pt x="0" y="102550"/>
                      </a:lnTo>
                      <a:lnTo>
                        <a:pt x="0" y="42729"/>
                      </a:lnTo>
                      <a:close/>
                    </a:path>
                  </a:pathLst>
                </a:custGeom>
                <a:solidFill>
                  <a:srgbClr val="B5C5DD">
                    <a:alpha val="50000"/>
                  </a:srgbClr>
                </a:solidFill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03109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7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39322B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Freeform 168"/>
                <p:cNvSpPr/>
                <p:nvPr/>
              </p:nvSpPr>
              <p:spPr>
                <a:xfrm flipH="1">
                  <a:off x="4706157" y="4885899"/>
                  <a:ext cx="410198" cy="264920"/>
                </a:xfrm>
                <a:custGeom>
                  <a:avLst/>
                  <a:gdLst>
                    <a:gd name="connsiteX0" fmla="*/ 0 w 444381"/>
                    <a:gd name="connsiteY0" fmla="*/ 17092 h 196553"/>
                    <a:gd name="connsiteX1" fmla="*/ 128187 w 444381"/>
                    <a:gd name="connsiteY1" fmla="*/ 0 h 196553"/>
                    <a:gd name="connsiteX2" fmla="*/ 213644 w 444381"/>
                    <a:gd name="connsiteY2" fmla="*/ 8546 h 196553"/>
                    <a:gd name="connsiteX3" fmla="*/ 350377 w 444381"/>
                    <a:gd name="connsiteY3" fmla="*/ 68367 h 196553"/>
                    <a:gd name="connsiteX4" fmla="*/ 427289 w 444381"/>
                    <a:gd name="connsiteY4" fmla="*/ 111096 h 196553"/>
                    <a:gd name="connsiteX5" fmla="*/ 444381 w 444381"/>
                    <a:gd name="connsiteY5" fmla="*/ 196553 h 196553"/>
                    <a:gd name="connsiteX6" fmla="*/ 333286 w 444381"/>
                    <a:gd name="connsiteY6" fmla="*/ 196553 h 196553"/>
                    <a:gd name="connsiteX7" fmla="*/ 213644 w 444381"/>
                    <a:gd name="connsiteY7" fmla="*/ 119641 h 196553"/>
                    <a:gd name="connsiteX8" fmla="*/ 145278 w 444381"/>
                    <a:gd name="connsiteY8" fmla="*/ 94004 h 196553"/>
                    <a:gd name="connsiteX9" fmla="*/ 34183 w 444381"/>
                    <a:gd name="connsiteY9" fmla="*/ 68367 h 196553"/>
                    <a:gd name="connsiteX10" fmla="*/ 0 w 444381"/>
                    <a:gd name="connsiteY10" fmla="*/ 17092 h 196553"/>
                    <a:gd name="connsiteX0" fmla="*/ 0 w 444381"/>
                    <a:gd name="connsiteY0" fmla="*/ 68367 h 247828"/>
                    <a:gd name="connsiteX1" fmla="*/ 128187 w 444381"/>
                    <a:gd name="connsiteY1" fmla="*/ 51275 h 247828"/>
                    <a:gd name="connsiteX2" fmla="*/ 247827 w 444381"/>
                    <a:gd name="connsiteY2" fmla="*/ 0 h 247828"/>
                    <a:gd name="connsiteX3" fmla="*/ 350377 w 444381"/>
                    <a:gd name="connsiteY3" fmla="*/ 119642 h 247828"/>
                    <a:gd name="connsiteX4" fmla="*/ 427289 w 444381"/>
                    <a:gd name="connsiteY4" fmla="*/ 162371 h 247828"/>
                    <a:gd name="connsiteX5" fmla="*/ 444381 w 444381"/>
                    <a:gd name="connsiteY5" fmla="*/ 247828 h 247828"/>
                    <a:gd name="connsiteX6" fmla="*/ 333286 w 444381"/>
                    <a:gd name="connsiteY6" fmla="*/ 247828 h 247828"/>
                    <a:gd name="connsiteX7" fmla="*/ 213644 w 444381"/>
                    <a:gd name="connsiteY7" fmla="*/ 170916 h 247828"/>
                    <a:gd name="connsiteX8" fmla="*/ 145278 w 444381"/>
                    <a:gd name="connsiteY8" fmla="*/ 145279 h 247828"/>
                    <a:gd name="connsiteX9" fmla="*/ 34183 w 444381"/>
                    <a:gd name="connsiteY9" fmla="*/ 119642 h 247828"/>
                    <a:gd name="connsiteX10" fmla="*/ 0 w 444381"/>
                    <a:gd name="connsiteY10" fmla="*/ 68367 h 247828"/>
                    <a:gd name="connsiteX0" fmla="*/ 42729 w 410198"/>
                    <a:gd name="connsiteY0" fmla="*/ 68367 h 247828"/>
                    <a:gd name="connsiteX1" fmla="*/ 94004 w 410198"/>
                    <a:gd name="connsiteY1" fmla="*/ 51275 h 247828"/>
                    <a:gd name="connsiteX2" fmla="*/ 213644 w 410198"/>
                    <a:gd name="connsiteY2" fmla="*/ 0 h 247828"/>
                    <a:gd name="connsiteX3" fmla="*/ 316194 w 410198"/>
                    <a:gd name="connsiteY3" fmla="*/ 119642 h 247828"/>
                    <a:gd name="connsiteX4" fmla="*/ 393106 w 410198"/>
                    <a:gd name="connsiteY4" fmla="*/ 162371 h 247828"/>
                    <a:gd name="connsiteX5" fmla="*/ 410198 w 410198"/>
                    <a:gd name="connsiteY5" fmla="*/ 247828 h 247828"/>
                    <a:gd name="connsiteX6" fmla="*/ 299103 w 410198"/>
                    <a:gd name="connsiteY6" fmla="*/ 247828 h 247828"/>
                    <a:gd name="connsiteX7" fmla="*/ 179461 w 410198"/>
                    <a:gd name="connsiteY7" fmla="*/ 170916 h 247828"/>
                    <a:gd name="connsiteX8" fmla="*/ 111095 w 410198"/>
                    <a:gd name="connsiteY8" fmla="*/ 145279 h 247828"/>
                    <a:gd name="connsiteX9" fmla="*/ 0 w 410198"/>
                    <a:gd name="connsiteY9" fmla="*/ 119642 h 247828"/>
                    <a:gd name="connsiteX10" fmla="*/ 42729 w 410198"/>
                    <a:gd name="connsiteY10" fmla="*/ 68367 h 247828"/>
                    <a:gd name="connsiteX0" fmla="*/ 42729 w 410198"/>
                    <a:gd name="connsiteY0" fmla="*/ 68367 h 247828"/>
                    <a:gd name="connsiteX1" fmla="*/ 111095 w 410198"/>
                    <a:gd name="connsiteY1" fmla="*/ 1 h 247828"/>
                    <a:gd name="connsiteX2" fmla="*/ 213644 w 410198"/>
                    <a:gd name="connsiteY2" fmla="*/ 0 h 247828"/>
                    <a:gd name="connsiteX3" fmla="*/ 316194 w 410198"/>
                    <a:gd name="connsiteY3" fmla="*/ 119642 h 247828"/>
                    <a:gd name="connsiteX4" fmla="*/ 393106 w 410198"/>
                    <a:gd name="connsiteY4" fmla="*/ 162371 h 247828"/>
                    <a:gd name="connsiteX5" fmla="*/ 410198 w 410198"/>
                    <a:gd name="connsiteY5" fmla="*/ 247828 h 247828"/>
                    <a:gd name="connsiteX6" fmla="*/ 299103 w 410198"/>
                    <a:gd name="connsiteY6" fmla="*/ 247828 h 247828"/>
                    <a:gd name="connsiteX7" fmla="*/ 179461 w 410198"/>
                    <a:gd name="connsiteY7" fmla="*/ 170916 h 247828"/>
                    <a:gd name="connsiteX8" fmla="*/ 111095 w 410198"/>
                    <a:gd name="connsiteY8" fmla="*/ 145279 h 247828"/>
                    <a:gd name="connsiteX9" fmla="*/ 0 w 410198"/>
                    <a:gd name="connsiteY9" fmla="*/ 119642 h 247828"/>
                    <a:gd name="connsiteX10" fmla="*/ 42729 w 410198"/>
                    <a:gd name="connsiteY10" fmla="*/ 68367 h 247828"/>
                    <a:gd name="connsiteX0" fmla="*/ 42729 w 410198"/>
                    <a:gd name="connsiteY0" fmla="*/ 85459 h 264920"/>
                    <a:gd name="connsiteX1" fmla="*/ 111095 w 410198"/>
                    <a:gd name="connsiteY1" fmla="*/ 17093 h 264920"/>
                    <a:gd name="connsiteX2" fmla="*/ 239281 w 410198"/>
                    <a:gd name="connsiteY2" fmla="*/ 0 h 264920"/>
                    <a:gd name="connsiteX3" fmla="*/ 316194 w 410198"/>
                    <a:gd name="connsiteY3" fmla="*/ 136734 h 264920"/>
                    <a:gd name="connsiteX4" fmla="*/ 393106 w 410198"/>
                    <a:gd name="connsiteY4" fmla="*/ 179463 h 264920"/>
                    <a:gd name="connsiteX5" fmla="*/ 410198 w 410198"/>
                    <a:gd name="connsiteY5" fmla="*/ 264920 h 264920"/>
                    <a:gd name="connsiteX6" fmla="*/ 299103 w 410198"/>
                    <a:gd name="connsiteY6" fmla="*/ 264920 h 264920"/>
                    <a:gd name="connsiteX7" fmla="*/ 179461 w 410198"/>
                    <a:gd name="connsiteY7" fmla="*/ 188008 h 264920"/>
                    <a:gd name="connsiteX8" fmla="*/ 111095 w 410198"/>
                    <a:gd name="connsiteY8" fmla="*/ 162371 h 264920"/>
                    <a:gd name="connsiteX9" fmla="*/ 0 w 410198"/>
                    <a:gd name="connsiteY9" fmla="*/ 136734 h 264920"/>
                    <a:gd name="connsiteX10" fmla="*/ 42729 w 410198"/>
                    <a:gd name="connsiteY10" fmla="*/ 85459 h 2649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10198" h="264920">
                      <a:moveTo>
                        <a:pt x="42729" y="85459"/>
                      </a:moveTo>
                      <a:lnTo>
                        <a:pt x="111095" y="17093"/>
                      </a:lnTo>
                      <a:lnTo>
                        <a:pt x="239281" y="0"/>
                      </a:lnTo>
                      <a:lnTo>
                        <a:pt x="316194" y="136734"/>
                      </a:lnTo>
                      <a:lnTo>
                        <a:pt x="393106" y="179463"/>
                      </a:lnTo>
                      <a:lnTo>
                        <a:pt x="410198" y="264920"/>
                      </a:lnTo>
                      <a:lnTo>
                        <a:pt x="299103" y="264920"/>
                      </a:lnTo>
                      <a:lnTo>
                        <a:pt x="179461" y="188008"/>
                      </a:lnTo>
                      <a:lnTo>
                        <a:pt x="111095" y="162371"/>
                      </a:lnTo>
                      <a:lnTo>
                        <a:pt x="0" y="136734"/>
                      </a:lnTo>
                      <a:lnTo>
                        <a:pt x="42729" y="85459"/>
                      </a:lnTo>
                      <a:close/>
                    </a:path>
                  </a:pathLst>
                </a:custGeom>
                <a:solidFill>
                  <a:srgbClr val="B5C5DD">
                    <a:alpha val="50000"/>
                  </a:srgbClr>
                </a:solidFill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03109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7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39322B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Freeform 169"/>
                <p:cNvSpPr/>
                <p:nvPr/>
              </p:nvSpPr>
              <p:spPr>
                <a:xfrm flipH="1">
                  <a:off x="3669956" y="5262770"/>
                  <a:ext cx="401652" cy="136733"/>
                </a:xfrm>
                <a:custGeom>
                  <a:avLst/>
                  <a:gdLst>
                    <a:gd name="connsiteX0" fmla="*/ 324740 w 401652"/>
                    <a:gd name="connsiteY0" fmla="*/ 0 h 102549"/>
                    <a:gd name="connsiteX1" fmla="*/ 401652 w 401652"/>
                    <a:gd name="connsiteY1" fmla="*/ 51275 h 102549"/>
                    <a:gd name="connsiteX2" fmla="*/ 324740 w 401652"/>
                    <a:gd name="connsiteY2" fmla="*/ 102549 h 102549"/>
                    <a:gd name="connsiteX3" fmla="*/ 247828 w 401652"/>
                    <a:gd name="connsiteY3" fmla="*/ 85458 h 102549"/>
                    <a:gd name="connsiteX4" fmla="*/ 196553 w 401652"/>
                    <a:gd name="connsiteY4" fmla="*/ 102549 h 102549"/>
                    <a:gd name="connsiteX5" fmla="*/ 136732 w 401652"/>
                    <a:gd name="connsiteY5" fmla="*/ 94004 h 102549"/>
                    <a:gd name="connsiteX6" fmla="*/ 136732 w 401652"/>
                    <a:gd name="connsiteY6" fmla="*/ 94004 h 102549"/>
                    <a:gd name="connsiteX7" fmla="*/ 0 w 401652"/>
                    <a:gd name="connsiteY7" fmla="*/ 85458 h 102549"/>
                    <a:gd name="connsiteX8" fmla="*/ 170916 w 401652"/>
                    <a:gd name="connsiteY8" fmla="*/ 17092 h 102549"/>
                    <a:gd name="connsiteX9" fmla="*/ 324740 w 401652"/>
                    <a:gd name="connsiteY9" fmla="*/ 0 h 102549"/>
                    <a:gd name="connsiteX0" fmla="*/ 324740 w 401652"/>
                    <a:gd name="connsiteY0" fmla="*/ 0 h 136733"/>
                    <a:gd name="connsiteX1" fmla="*/ 401652 w 401652"/>
                    <a:gd name="connsiteY1" fmla="*/ 51275 h 136733"/>
                    <a:gd name="connsiteX2" fmla="*/ 324740 w 401652"/>
                    <a:gd name="connsiteY2" fmla="*/ 102549 h 136733"/>
                    <a:gd name="connsiteX3" fmla="*/ 247828 w 401652"/>
                    <a:gd name="connsiteY3" fmla="*/ 85458 h 136733"/>
                    <a:gd name="connsiteX4" fmla="*/ 196553 w 401652"/>
                    <a:gd name="connsiteY4" fmla="*/ 102549 h 136733"/>
                    <a:gd name="connsiteX5" fmla="*/ 136732 w 401652"/>
                    <a:gd name="connsiteY5" fmla="*/ 94004 h 136733"/>
                    <a:gd name="connsiteX6" fmla="*/ 136732 w 401652"/>
                    <a:gd name="connsiteY6" fmla="*/ 136733 h 136733"/>
                    <a:gd name="connsiteX7" fmla="*/ 0 w 401652"/>
                    <a:gd name="connsiteY7" fmla="*/ 85458 h 136733"/>
                    <a:gd name="connsiteX8" fmla="*/ 170916 w 401652"/>
                    <a:gd name="connsiteY8" fmla="*/ 17092 h 136733"/>
                    <a:gd name="connsiteX9" fmla="*/ 324740 w 401652"/>
                    <a:gd name="connsiteY9" fmla="*/ 0 h 136733"/>
                    <a:gd name="connsiteX0" fmla="*/ 324740 w 401652"/>
                    <a:gd name="connsiteY0" fmla="*/ 0 h 136733"/>
                    <a:gd name="connsiteX1" fmla="*/ 401652 w 401652"/>
                    <a:gd name="connsiteY1" fmla="*/ 51275 h 136733"/>
                    <a:gd name="connsiteX2" fmla="*/ 324740 w 401652"/>
                    <a:gd name="connsiteY2" fmla="*/ 102549 h 136733"/>
                    <a:gd name="connsiteX3" fmla="*/ 247828 w 401652"/>
                    <a:gd name="connsiteY3" fmla="*/ 85458 h 136733"/>
                    <a:gd name="connsiteX4" fmla="*/ 205099 w 401652"/>
                    <a:gd name="connsiteY4" fmla="*/ 128187 h 136733"/>
                    <a:gd name="connsiteX5" fmla="*/ 136732 w 401652"/>
                    <a:gd name="connsiteY5" fmla="*/ 94004 h 136733"/>
                    <a:gd name="connsiteX6" fmla="*/ 136732 w 401652"/>
                    <a:gd name="connsiteY6" fmla="*/ 136733 h 136733"/>
                    <a:gd name="connsiteX7" fmla="*/ 0 w 401652"/>
                    <a:gd name="connsiteY7" fmla="*/ 85458 h 136733"/>
                    <a:gd name="connsiteX8" fmla="*/ 170916 w 401652"/>
                    <a:gd name="connsiteY8" fmla="*/ 17092 h 136733"/>
                    <a:gd name="connsiteX9" fmla="*/ 324740 w 401652"/>
                    <a:gd name="connsiteY9" fmla="*/ 0 h 136733"/>
                    <a:gd name="connsiteX0" fmla="*/ 324740 w 401652"/>
                    <a:gd name="connsiteY0" fmla="*/ 0 h 136733"/>
                    <a:gd name="connsiteX1" fmla="*/ 401652 w 401652"/>
                    <a:gd name="connsiteY1" fmla="*/ 51275 h 136733"/>
                    <a:gd name="connsiteX2" fmla="*/ 324740 w 401652"/>
                    <a:gd name="connsiteY2" fmla="*/ 102549 h 136733"/>
                    <a:gd name="connsiteX3" fmla="*/ 247828 w 401652"/>
                    <a:gd name="connsiteY3" fmla="*/ 111095 h 136733"/>
                    <a:gd name="connsiteX4" fmla="*/ 205099 w 401652"/>
                    <a:gd name="connsiteY4" fmla="*/ 128187 h 136733"/>
                    <a:gd name="connsiteX5" fmla="*/ 136732 w 401652"/>
                    <a:gd name="connsiteY5" fmla="*/ 94004 h 136733"/>
                    <a:gd name="connsiteX6" fmla="*/ 136732 w 401652"/>
                    <a:gd name="connsiteY6" fmla="*/ 136733 h 136733"/>
                    <a:gd name="connsiteX7" fmla="*/ 0 w 401652"/>
                    <a:gd name="connsiteY7" fmla="*/ 85458 h 136733"/>
                    <a:gd name="connsiteX8" fmla="*/ 170916 w 401652"/>
                    <a:gd name="connsiteY8" fmla="*/ 17092 h 136733"/>
                    <a:gd name="connsiteX9" fmla="*/ 324740 w 401652"/>
                    <a:gd name="connsiteY9" fmla="*/ 0 h 136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01652" h="136733">
                      <a:moveTo>
                        <a:pt x="324740" y="0"/>
                      </a:moveTo>
                      <a:lnTo>
                        <a:pt x="401652" y="51275"/>
                      </a:lnTo>
                      <a:cubicBezTo>
                        <a:pt x="376015" y="68366"/>
                        <a:pt x="350377" y="92579"/>
                        <a:pt x="324740" y="102549"/>
                      </a:cubicBezTo>
                      <a:cubicBezTo>
                        <a:pt x="299103" y="112519"/>
                        <a:pt x="273465" y="108246"/>
                        <a:pt x="247828" y="111095"/>
                      </a:cubicBezTo>
                      <a:lnTo>
                        <a:pt x="205099" y="128187"/>
                      </a:lnTo>
                      <a:cubicBezTo>
                        <a:pt x="185159" y="125339"/>
                        <a:pt x="148127" y="92580"/>
                        <a:pt x="136732" y="94004"/>
                      </a:cubicBezTo>
                      <a:cubicBezTo>
                        <a:pt x="125338" y="95428"/>
                        <a:pt x="136732" y="122490"/>
                        <a:pt x="136732" y="136733"/>
                      </a:cubicBezTo>
                      <a:lnTo>
                        <a:pt x="0" y="85458"/>
                      </a:lnTo>
                      <a:lnTo>
                        <a:pt x="170916" y="17092"/>
                      </a:lnTo>
                      <a:lnTo>
                        <a:pt x="324740" y="0"/>
                      </a:lnTo>
                      <a:close/>
                    </a:path>
                  </a:pathLst>
                </a:custGeom>
                <a:solidFill>
                  <a:srgbClr val="B5C5DD">
                    <a:alpha val="50000"/>
                  </a:srgbClr>
                </a:solidFill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03109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7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39322B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5" name="Group 156"/>
              <p:cNvGrpSpPr>
                <a:grpSpLocks noChangeAspect="1"/>
              </p:cNvGrpSpPr>
              <p:nvPr/>
            </p:nvGrpSpPr>
            <p:grpSpPr>
              <a:xfrm>
                <a:off x="1898132" y="2646612"/>
                <a:ext cx="2017207" cy="4101332"/>
                <a:chOff x="1898132" y="2646612"/>
                <a:chExt cx="2017207" cy="4101332"/>
              </a:xfrm>
              <a:grpFill/>
            </p:grpSpPr>
            <p:sp>
              <p:nvSpPr>
                <p:cNvPr id="46" name="Freeform 157"/>
                <p:cNvSpPr/>
                <p:nvPr/>
              </p:nvSpPr>
              <p:spPr>
                <a:xfrm>
                  <a:off x="2350476" y="5849693"/>
                  <a:ext cx="1503735" cy="898251"/>
                </a:xfrm>
                <a:custGeom>
                  <a:avLst/>
                  <a:gdLst>
                    <a:gd name="connsiteX0" fmla="*/ 905854 w 1051132"/>
                    <a:gd name="connsiteY0" fmla="*/ 0 h 627890"/>
                    <a:gd name="connsiteX1" fmla="*/ 991312 w 1051132"/>
                    <a:gd name="connsiteY1" fmla="*/ 111096 h 627890"/>
                    <a:gd name="connsiteX2" fmla="*/ 1051132 w 1051132"/>
                    <a:gd name="connsiteY2" fmla="*/ 264920 h 627890"/>
                    <a:gd name="connsiteX3" fmla="*/ 1051132 w 1051132"/>
                    <a:gd name="connsiteY3" fmla="*/ 435836 h 627890"/>
                    <a:gd name="connsiteX4" fmla="*/ 1020404 w 1051132"/>
                    <a:gd name="connsiteY4" fmla="*/ 627890 h 627890"/>
                    <a:gd name="connsiteX5" fmla="*/ 31341 w 1051132"/>
                    <a:gd name="connsiteY5" fmla="*/ 627890 h 627890"/>
                    <a:gd name="connsiteX6" fmla="*/ 0 w 1051132"/>
                    <a:gd name="connsiteY6" fmla="*/ 333286 h 627890"/>
                    <a:gd name="connsiteX7" fmla="*/ 196553 w 1051132"/>
                    <a:gd name="connsiteY7" fmla="*/ 324741 h 627890"/>
                    <a:gd name="connsiteX8" fmla="*/ 452927 w 1051132"/>
                    <a:gd name="connsiteY8" fmla="*/ 282012 h 627890"/>
                    <a:gd name="connsiteX9" fmla="*/ 777667 w 1051132"/>
                    <a:gd name="connsiteY9" fmla="*/ 119642 h 627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51132" h="627890">
                      <a:moveTo>
                        <a:pt x="905854" y="0"/>
                      </a:moveTo>
                      <a:lnTo>
                        <a:pt x="991312" y="111096"/>
                      </a:lnTo>
                      <a:lnTo>
                        <a:pt x="1051132" y="264920"/>
                      </a:lnTo>
                      <a:lnTo>
                        <a:pt x="1051132" y="435836"/>
                      </a:lnTo>
                      <a:lnTo>
                        <a:pt x="1020404" y="627890"/>
                      </a:lnTo>
                      <a:lnTo>
                        <a:pt x="31341" y="627890"/>
                      </a:lnTo>
                      <a:lnTo>
                        <a:pt x="0" y="333286"/>
                      </a:lnTo>
                      <a:lnTo>
                        <a:pt x="196553" y="324741"/>
                      </a:lnTo>
                      <a:lnTo>
                        <a:pt x="452927" y="282012"/>
                      </a:lnTo>
                      <a:lnTo>
                        <a:pt x="777667" y="119642"/>
                      </a:lnTo>
                      <a:close/>
                    </a:path>
                  </a:pathLst>
                </a:custGeom>
                <a:solidFill>
                  <a:srgbClr val="B5C5DD">
                    <a:alpha val="50000"/>
                  </a:srgbClr>
                </a:solidFill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03109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7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39322B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Freeform 158"/>
                <p:cNvSpPr/>
                <p:nvPr/>
              </p:nvSpPr>
              <p:spPr>
                <a:xfrm>
                  <a:off x="1898132" y="4003642"/>
                  <a:ext cx="2017207" cy="2542905"/>
                </a:xfrm>
                <a:custGeom>
                  <a:avLst/>
                  <a:gdLst>
                    <a:gd name="connsiteX0" fmla="*/ 606752 w 1410056"/>
                    <a:gd name="connsiteY0" fmla="*/ 8546 h 1777526"/>
                    <a:gd name="connsiteX1" fmla="*/ 307649 w 1410056"/>
                    <a:gd name="connsiteY1" fmla="*/ 136733 h 1777526"/>
                    <a:gd name="connsiteX2" fmla="*/ 188008 w 1410056"/>
                    <a:gd name="connsiteY2" fmla="*/ 521294 h 1777526"/>
                    <a:gd name="connsiteX3" fmla="*/ 0 w 1410056"/>
                    <a:gd name="connsiteY3" fmla="*/ 991313 h 1777526"/>
                    <a:gd name="connsiteX4" fmla="*/ 25638 w 1410056"/>
                    <a:gd name="connsiteY4" fmla="*/ 1068225 h 1777526"/>
                    <a:gd name="connsiteX5" fmla="*/ 119641 w 1410056"/>
                    <a:gd name="connsiteY5" fmla="*/ 1187866 h 1777526"/>
                    <a:gd name="connsiteX6" fmla="*/ 307649 w 1410056"/>
                    <a:gd name="connsiteY6" fmla="*/ 1273324 h 1777526"/>
                    <a:gd name="connsiteX7" fmla="*/ 290557 w 1410056"/>
                    <a:gd name="connsiteY7" fmla="*/ 1777526 h 1777526"/>
                    <a:gd name="connsiteX8" fmla="*/ 358924 w 1410056"/>
                    <a:gd name="connsiteY8" fmla="*/ 1649339 h 1777526"/>
                    <a:gd name="connsiteX9" fmla="*/ 393107 w 1410056"/>
                    <a:gd name="connsiteY9" fmla="*/ 1751888 h 1777526"/>
                    <a:gd name="connsiteX10" fmla="*/ 555477 w 1410056"/>
                    <a:gd name="connsiteY10" fmla="*/ 1760434 h 1777526"/>
                    <a:gd name="connsiteX11" fmla="*/ 922946 w 1410056"/>
                    <a:gd name="connsiteY11" fmla="*/ 1623701 h 1777526"/>
                    <a:gd name="connsiteX12" fmla="*/ 1213503 w 1410056"/>
                    <a:gd name="connsiteY12" fmla="*/ 1410057 h 1777526"/>
                    <a:gd name="connsiteX13" fmla="*/ 1247686 w 1410056"/>
                    <a:gd name="connsiteY13" fmla="*/ 1264778 h 1777526"/>
                    <a:gd name="connsiteX14" fmla="*/ 1247686 w 1410056"/>
                    <a:gd name="connsiteY14" fmla="*/ 1264778 h 1777526"/>
                    <a:gd name="connsiteX15" fmla="*/ 1162228 w 1410056"/>
                    <a:gd name="connsiteY15" fmla="*/ 1085316 h 1777526"/>
                    <a:gd name="connsiteX16" fmla="*/ 1324598 w 1410056"/>
                    <a:gd name="connsiteY16" fmla="*/ 692210 h 1777526"/>
                    <a:gd name="connsiteX17" fmla="*/ 1410056 w 1410056"/>
                    <a:gd name="connsiteY17" fmla="*/ 333286 h 1777526"/>
                    <a:gd name="connsiteX18" fmla="*/ 1367327 w 1410056"/>
                    <a:gd name="connsiteY18" fmla="*/ 188008 h 1777526"/>
                    <a:gd name="connsiteX19" fmla="*/ 1247686 w 1410056"/>
                    <a:gd name="connsiteY19" fmla="*/ 68367 h 1777526"/>
                    <a:gd name="connsiteX20" fmla="*/ 1187866 w 1410056"/>
                    <a:gd name="connsiteY20" fmla="*/ 0 h 1777526"/>
                    <a:gd name="connsiteX21" fmla="*/ 1068224 w 1410056"/>
                    <a:gd name="connsiteY21" fmla="*/ 0 h 1777526"/>
                    <a:gd name="connsiteX22" fmla="*/ 982767 w 1410056"/>
                    <a:gd name="connsiteY22" fmla="*/ 25638 h 1777526"/>
                    <a:gd name="connsiteX23" fmla="*/ 760576 w 1410056"/>
                    <a:gd name="connsiteY23" fmla="*/ 282012 h 1777526"/>
                    <a:gd name="connsiteX24" fmla="*/ 564023 w 1410056"/>
                    <a:gd name="connsiteY24" fmla="*/ 512748 h 1777526"/>
                    <a:gd name="connsiteX25" fmla="*/ 555477 w 1410056"/>
                    <a:gd name="connsiteY25" fmla="*/ 102550 h 1777526"/>
                    <a:gd name="connsiteX26" fmla="*/ 606752 w 1410056"/>
                    <a:gd name="connsiteY26" fmla="*/ 8546 h 1777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1410056" h="1777526">
                      <a:moveTo>
                        <a:pt x="606752" y="8546"/>
                      </a:moveTo>
                      <a:lnTo>
                        <a:pt x="307649" y="136733"/>
                      </a:lnTo>
                      <a:lnTo>
                        <a:pt x="188008" y="521294"/>
                      </a:lnTo>
                      <a:lnTo>
                        <a:pt x="0" y="991313"/>
                      </a:lnTo>
                      <a:lnTo>
                        <a:pt x="25638" y="1068225"/>
                      </a:lnTo>
                      <a:lnTo>
                        <a:pt x="119641" y="1187866"/>
                      </a:lnTo>
                      <a:lnTo>
                        <a:pt x="307649" y="1273324"/>
                      </a:lnTo>
                      <a:lnTo>
                        <a:pt x="290557" y="1777526"/>
                      </a:lnTo>
                      <a:lnTo>
                        <a:pt x="358924" y="1649339"/>
                      </a:lnTo>
                      <a:lnTo>
                        <a:pt x="393107" y="1751888"/>
                      </a:lnTo>
                      <a:lnTo>
                        <a:pt x="555477" y="1760434"/>
                      </a:lnTo>
                      <a:lnTo>
                        <a:pt x="922946" y="1623701"/>
                      </a:lnTo>
                      <a:lnTo>
                        <a:pt x="1213503" y="1410057"/>
                      </a:lnTo>
                      <a:lnTo>
                        <a:pt x="1247686" y="1264778"/>
                      </a:lnTo>
                      <a:lnTo>
                        <a:pt x="1247686" y="1264778"/>
                      </a:lnTo>
                      <a:lnTo>
                        <a:pt x="1162228" y="1085316"/>
                      </a:lnTo>
                      <a:lnTo>
                        <a:pt x="1324598" y="692210"/>
                      </a:lnTo>
                      <a:lnTo>
                        <a:pt x="1410056" y="333286"/>
                      </a:lnTo>
                      <a:lnTo>
                        <a:pt x="1367327" y="188008"/>
                      </a:lnTo>
                      <a:lnTo>
                        <a:pt x="1247686" y="68367"/>
                      </a:lnTo>
                      <a:lnTo>
                        <a:pt x="1187866" y="0"/>
                      </a:lnTo>
                      <a:lnTo>
                        <a:pt x="1068224" y="0"/>
                      </a:lnTo>
                      <a:lnTo>
                        <a:pt x="982767" y="25638"/>
                      </a:lnTo>
                      <a:lnTo>
                        <a:pt x="760576" y="282012"/>
                      </a:lnTo>
                      <a:lnTo>
                        <a:pt x="564023" y="512748"/>
                      </a:lnTo>
                      <a:lnTo>
                        <a:pt x="555477" y="102550"/>
                      </a:lnTo>
                      <a:lnTo>
                        <a:pt x="606752" y="8546"/>
                      </a:lnTo>
                      <a:close/>
                    </a:path>
                  </a:pathLst>
                </a:custGeom>
                <a:solidFill>
                  <a:srgbClr val="B5C5DD">
                    <a:alpha val="50000"/>
                  </a:srgbClr>
                </a:solidFill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03109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7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39322B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Freeform 159"/>
                <p:cNvSpPr/>
                <p:nvPr/>
              </p:nvSpPr>
              <p:spPr>
                <a:xfrm>
                  <a:off x="2509407" y="4064770"/>
                  <a:ext cx="880236" cy="953589"/>
                </a:xfrm>
                <a:custGeom>
                  <a:avLst/>
                  <a:gdLst>
                    <a:gd name="connsiteX0" fmla="*/ 162370 w 615297"/>
                    <a:gd name="connsiteY0" fmla="*/ 8546 h 666572"/>
                    <a:gd name="connsiteX1" fmla="*/ 17092 w 615297"/>
                    <a:gd name="connsiteY1" fmla="*/ 94004 h 666572"/>
                    <a:gd name="connsiteX2" fmla="*/ 111095 w 615297"/>
                    <a:gd name="connsiteY2" fmla="*/ 145279 h 666572"/>
                    <a:gd name="connsiteX3" fmla="*/ 0 w 615297"/>
                    <a:gd name="connsiteY3" fmla="*/ 222191 h 666572"/>
                    <a:gd name="connsiteX4" fmla="*/ 42729 w 615297"/>
                    <a:gd name="connsiteY4" fmla="*/ 290557 h 666572"/>
                    <a:gd name="connsiteX5" fmla="*/ 42729 w 615297"/>
                    <a:gd name="connsiteY5" fmla="*/ 521294 h 666572"/>
                    <a:gd name="connsiteX6" fmla="*/ 85458 w 615297"/>
                    <a:gd name="connsiteY6" fmla="*/ 666572 h 666572"/>
                    <a:gd name="connsiteX7" fmla="*/ 230736 w 615297"/>
                    <a:gd name="connsiteY7" fmla="*/ 452928 h 666572"/>
                    <a:gd name="connsiteX8" fmla="*/ 512748 w 615297"/>
                    <a:gd name="connsiteY8" fmla="*/ 290557 h 666572"/>
                    <a:gd name="connsiteX9" fmla="*/ 461473 w 615297"/>
                    <a:gd name="connsiteY9" fmla="*/ 145279 h 666572"/>
                    <a:gd name="connsiteX10" fmla="*/ 615297 w 615297"/>
                    <a:gd name="connsiteY10" fmla="*/ 153825 h 666572"/>
                    <a:gd name="connsiteX11" fmla="*/ 606751 w 615297"/>
                    <a:gd name="connsiteY11" fmla="*/ 34184 h 666572"/>
                    <a:gd name="connsiteX12" fmla="*/ 461473 w 615297"/>
                    <a:gd name="connsiteY12" fmla="*/ 0 h 666572"/>
                    <a:gd name="connsiteX13" fmla="*/ 350377 w 615297"/>
                    <a:gd name="connsiteY13" fmla="*/ 102550 h 666572"/>
                    <a:gd name="connsiteX14" fmla="*/ 153824 w 615297"/>
                    <a:gd name="connsiteY14" fmla="*/ 376015 h 666572"/>
                    <a:gd name="connsiteX15" fmla="*/ 162370 w 615297"/>
                    <a:gd name="connsiteY15" fmla="*/ 8546 h 666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615297" h="666572">
                      <a:moveTo>
                        <a:pt x="162370" y="8546"/>
                      </a:moveTo>
                      <a:lnTo>
                        <a:pt x="17092" y="94004"/>
                      </a:lnTo>
                      <a:lnTo>
                        <a:pt x="111095" y="145279"/>
                      </a:lnTo>
                      <a:lnTo>
                        <a:pt x="0" y="222191"/>
                      </a:lnTo>
                      <a:lnTo>
                        <a:pt x="42729" y="290557"/>
                      </a:lnTo>
                      <a:lnTo>
                        <a:pt x="42729" y="521294"/>
                      </a:lnTo>
                      <a:lnTo>
                        <a:pt x="85458" y="666572"/>
                      </a:lnTo>
                      <a:lnTo>
                        <a:pt x="230736" y="452928"/>
                      </a:lnTo>
                      <a:lnTo>
                        <a:pt x="512748" y="290557"/>
                      </a:lnTo>
                      <a:lnTo>
                        <a:pt x="461473" y="145279"/>
                      </a:lnTo>
                      <a:lnTo>
                        <a:pt x="615297" y="153825"/>
                      </a:lnTo>
                      <a:lnTo>
                        <a:pt x="606751" y="34184"/>
                      </a:lnTo>
                      <a:lnTo>
                        <a:pt x="461473" y="0"/>
                      </a:lnTo>
                      <a:lnTo>
                        <a:pt x="350377" y="102550"/>
                      </a:lnTo>
                      <a:lnTo>
                        <a:pt x="153824" y="376015"/>
                      </a:lnTo>
                      <a:lnTo>
                        <a:pt x="162370" y="8546"/>
                      </a:lnTo>
                      <a:close/>
                    </a:path>
                  </a:pathLst>
                </a:custGeom>
                <a:solidFill>
                  <a:srgbClr val="B5C5DD">
                    <a:alpha val="50000"/>
                  </a:srgbClr>
                </a:solidFill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03109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7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39322B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Freeform 160"/>
                <p:cNvSpPr/>
                <p:nvPr/>
              </p:nvSpPr>
              <p:spPr>
                <a:xfrm>
                  <a:off x="2387152" y="2646612"/>
                  <a:ext cx="1271452" cy="1968306"/>
                </a:xfrm>
                <a:custGeom>
                  <a:avLst/>
                  <a:gdLst>
                    <a:gd name="connsiteX0" fmla="*/ 0 w 888763"/>
                    <a:gd name="connsiteY0" fmla="*/ 1093862 h 1375873"/>
                    <a:gd name="connsiteX1" fmla="*/ 85458 w 888763"/>
                    <a:gd name="connsiteY1" fmla="*/ 1025496 h 1375873"/>
                    <a:gd name="connsiteX2" fmla="*/ 85458 w 888763"/>
                    <a:gd name="connsiteY2" fmla="*/ 914400 h 1375873"/>
                    <a:gd name="connsiteX3" fmla="*/ 119641 w 888763"/>
                    <a:gd name="connsiteY3" fmla="*/ 692210 h 1375873"/>
                    <a:gd name="connsiteX4" fmla="*/ 85458 w 888763"/>
                    <a:gd name="connsiteY4" fmla="*/ 529840 h 1375873"/>
                    <a:gd name="connsiteX5" fmla="*/ 68366 w 888763"/>
                    <a:gd name="connsiteY5" fmla="*/ 393107 h 1375873"/>
                    <a:gd name="connsiteX6" fmla="*/ 111095 w 888763"/>
                    <a:gd name="connsiteY6" fmla="*/ 256374 h 1375873"/>
                    <a:gd name="connsiteX7" fmla="*/ 222191 w 888763"/>
                    <a:gd name="connsiteY7" fmla="*/ 76912 h 1375873"/>
                    <a:gd name="connsiteX8" fmla="*/ 307649 w 888763"/>
                    <a:gd name="connsiteY8" fmla="*/ 17092 h 1375873"/>
                    <a:gd name="connsiteX9" fmla="*/ 307649 w 888763"/>
                    <a:gd name="connsiteY9" fmla="*/ 17092 h 1375873"/>
                    <a:gd name="connsiteX10" fmla="*/ 384561 w 888763"/>
                    <a:gd name="connsiteY10" fmla="*/ 42729 h 1375873"/>
                    <a:gd name="connsiteX11" fmla="*/ 478564 w 888763"/>
                    <a:gd name="connsiteY11" fmla="*/ 0 h 1375873"/>
                    <a:gd name="connsiteX12" fmla="*/ 546931 w 888763"/>
                    <a:gd name="connsiteY12" fmla="*/ 25638 h 1375873"/>
                    <a:gd name="connsiteX13" fmla="*/ 623843 w 888763"/>
                    <a:gd name="connsiteY13" fmla="*/ 76912 h 1375873"/>
                    <a:gd name="connsiteX14" fmla="*/ 760576 w 888763"/>
                    <a:gd name="connsiteY14" fmla="*/ 264920 h 1375873"/>
                    <a:gd name="connsiteX15" fmla="*/ 786213 w 888763"/>
                    <a:gd name="connsiteY15" fmla="*/ 427290 h 1375873"/>
                    <a:gd name="connsiteX16" fmla="*/ 794759 w 888763"/>
                    <a:gd name="connsiteY16" fmla="*/ 752030 h 1375873"/>
                    <a:gd name="connsiteX17" fmla="*/ 846034 w 888763"/>
                    <a:gd name="connsiteY17" fmla="*/ 914400 h 1375873"/>
                    <a:gd name="connsiteX18" fmla="*/ 888763 w 888763"/>
                    <a:gd name="connsiteY18" fmla="*/ 1051133 h 1375873"/>
                    <a:gd name="connsiteX19" fmla="*/ 734938 w 888763"/>
                    <a:gd name="connsiteY19" fmla="*/ 991312 h 1375873"/>
                    <a:gd name="connsiteX20" fmla="*/ 734938 w 888763"/>
                    <a:gd name="connsiteY20" fmla="*/ 991312 h 1375873"/>
                    <a:gd name="connsiteX21" fmla="*/ 538385 w 888763"/>
                    <a:gd name="connsiteY21" fmla="*/ 991312 h 1375873"/>
                    <a:gd name="connsiteX22" fmla="*/ 427290 w 888763"/>
                    <a:gd name="connsiteY22" fmla="*/ 1110954 h 1375873"/>
                    <a:gd name="connsiteX23" fmla="*/ 239282 w 888763"/>
                    <a:gd name="connsiteY23" fmla="*/ 1375873 h 1375873"/>
                    <a:gd name="connsiteX24" fmla="*/ 239282 w 888763"/>
                    <a:gd name="connsiteY24" fmla="*/ 1016950 h 1375873"/>
                    <a:gd name="connsiteX25" fmla="*/ 170916 w 888763"/>
                    <a:gd name="connsiteY25" fmla="*/ 1051133 h 1375873"/>
                    <a:gd name="connsiteX26" fmla="*/ 85458 w 888763"/>
                    <a:gd name="connsiteY26" fmla="*/ 1076770 h 1375873"/>
                    <a:gd name="connsiteX27" fmla="*/ 51275 w 888763"/>
                    <a:gd name="connsiteY27" fmla="*/ 1076770 h 1375873"/>
                    <a:gd name="connsiteX28" fmla="*/ 0 w 888763"/>
                    <a:gd name="connsiteY28" fmla="*/ 1093862 h 1375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888763" h="1375873">
                      <a:moveTo>
                        <a:pt x="0" y="1093862"/>
                      </a:moveTo>
                      <a:lnTo>
                        <a:pt x="85458" y="1025496"/>
                      </a:lnTo>
                      <a:lnTo>
                        <a:pt x="85458" y="914400"/>
                      </a:lnTo>
                      <a:lnTo>
                        <a:pt x="119641" y="692210"/>
                      </a:lnTo>
                      <a:lnTo>
                        <a:pt x="85458" y="529840"/>
                      </a:lnTo>
                      <a:lnTo>
                        <a:pt x="68366" y="393107"/>
                      </a:lnTo>
                      <a:lnTo>
                        <a:pt x="111095" y="256374"/>
                      </a:lnTo>
                      <a:lnTo>
                        <a:pt x="222191" y="76912"/>
                      </a:lnTo>
                      <a:lnTo>
                        <a:pt x="307649" y="17092"/>
                      </a:lnTo>
                      <a:lnTo>
                        <a:pt x="307649" y="17092"/>
                      </a:lnTo>
                      <a:lnTo>
                        <a:pt x="384561" y="42729"/>
                      </a:lnTo>
                      <a:lnTo>
                        <a:pt x="478564" y="0"/>
                      </a:lnTo>
                      <a:lnTo>
                        <a:pt x="546931" y="25638"/>
                      </a:lnTo>
                      <a:lnTo>
                        <a:pt x="623843" y="76912"/>
                      </a:lnTo>
                      <a:lnTo>
                        <a:pt x="760576" y="264920"/>
                      </a:lnTo>
                      <a:lnTo>
                        <a:pt x="786213" y="427290"/>
                      </a:lnTo>
                      <a:lnTo>
                        <a:pt x="794759" y="752030"/>
                      </a:lnTo>
                      <a:lnTo>
                        <a:pt x="846034" y="914400"/>
                      </a:lnTo>
                      <a:lnTo>
                        <a:pt x="888763" y="1051133"/>
                      </a:lnTo>
                      <a:lnTo>
                        <a:pt x="734938" y="991312"/>
                      </a:lnTo>
                      <a:lnTo>
                        <a:pt x="734938" y="991312"/>
                      </a:lnTo>
                      <a:lnTo>
                        <a:pt x="538385" y="991312"/>
                      </a:lnTo>
                      <a:lnTo>
                        <a:pt x="427290" y="1110954"/>
                      </a:lnTo>
                      <a:lnTo>
                        <a:pt x="239282" y="1375873"/>
                      </a:lnTo>
                      <a:lnTo>
                        <a:pt x="239282" y="1016950"/>
                      </a:lnTo>
                      <a:lnTo>
                        <a:pt x="170916" y="1051133"/>
                      </a:lnTo>
                      <a:lnTo>
                        <a:pt x="85458" y="1076770"/>
                      </a:lnTo>
                      <a:lnTo>
                        <a:pt x="51275" y="1076770"/>
                      </a:lnTo>
                      <a:lnTo>
                        <a:pt x="0" y="1093862"/>
                      </a:lnTo>
                      <a:close/>
                    </a:path>
                  </a:pathLst>
                </a:custGeom>
                <a:solidFill>
                  <a:srgbClr val="B5C5DD">
                    <a:alpha val="50000"/>
                  </a:srgbClr>
                </a:solidFill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03109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7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39322B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Freeform 161"/>
                <p:cNvSpPr/>
                <p:nvPr/>
              </p:nvSpPr>
              <p:spPr>
                <a:xfrm>
                  <a:off x="2837204" y="5571858"/>
                  <a:ext cx="401652" cy="136733"/>
                </a:xfrm>
                <a:custGeom>
                  <a:avLst/>
                  <a:gdLst>
                    <a:gd name="connsiteX0" fmla="*/ 324740 w 401652"/>
                    <a:gd name="connsiteY0" fmla="*/ 0 h 102549"/>
                    <a:gd name="connsiteX1" fmla="*/ 401652 w 401652"/>
                    <a:gd name="connsiteY1" fmla="*/ 51275 h 102549"/>
                    <a:gd name="connsiteX2" fmla="*/ 324740 w 401652"/>
                    <a:gd name="connsiteY2" fmla="*/ 102549 h 102549"/>
                    <a:gd name="connsiteX3" fmla="*/ 247828 w 401652"/>
                    <a:gd name="connsiteY3" fmla="*/ 85458 h 102549"/>
                    <a:gd name="connsiteX4" fmla="*/ 196553 w 401652"/>
                    <a:gd name="connsiteY4" fmla="*/ 102549 h 102549"/>
                    <a:gd name="connsiteX5" fmla="*/ 136732 w 401652"/>
                    <a:gd name="connsiteY5" fmla="*/ 94004 h 102549"/>
                    <a:gd name="connsiteX6" fmla="*/ 136732 w 401652"/>
                    <a:gd name="connsiteY6" fmla="*/ 94004 h 102549"/>
                    <a:gd name="connsiteX7" fmla="*/ 0 w 401652"/>
                    <a:gd name="connsiteY7" fmla="*/ 85458 h 102549"/>
                    <a:gd name="connsiteX8" fmla="*/ 170916 w 401652"/>
                    <a:gd name="connsiteY8" fmla="*/ 17092 h 102549"/>
                    <a:gd name="connsiteX9" fmla="*/ 324740 w 401652"/>
                    <a:gd name="connsiteY9" fmla="*/ 0 h 102549"/>
                    <a:gd name="connsiteX0" fmla="*/ 324740 w 401652"/>
                    <a:gd name="connsiteY0" fmla="*/ 0 h 136733"/>
                    <a:gd name="connsiteX1" fmla="*/ 401652 w 401652"/>
                    <a:gd name="connsiteY1" fmla="*/ 51275 h 136733"/>
                    <a:gd name="connsiteX2" fmla="*/ 324740 w 401652"/>
                    <a:gd name="connsiteY2" fmla="*/ 102549 h 136733"/>
                    <a:gd name="connsiteX3" fmla="*/ 247828 w 401652"/>
                    <a:gd name="connsiteY3" fmla="*/ 85458 h 136733"/>
                    <a:gd name="connsiteX4" fmla="*/ 196553 w 401652"/>
                    <a:gd name="connsiteY4" fmla="*/ 102549 h 136733"/>
                    <a:gd name="connsiteX5" fmla="*/ 136732 w 401652"/>
                    <a:gd name="connsiteY5" fmla="*/ 94004 h 136733"/>
                    <a:gd name="connsiteX6" fmla="*/ 136732 w 401652"/>
                    <a:gd name="connsiteY6" fmla="*/ 136733 h 136733"/>
                    <a:gd name="connsiteX7" fmla="*/ 0 w 401652"/>
                    <a:gd name="connsiteY7" fmla="*/ 85458 h 136733"/>
                    <a:gd name="connsiteX8" fmla="*/ 170916 w 401652"/>
                    <a:gd name="connsiteY8" fmla="*/ 17092 h 136733"/>
                    <a:gd name="connsiteX9" fmla="*/ 324740 w 401652"/>
                    <a:gd name="connsiteY9" fmla="*/ 0 h 136733"/>
                    <a:gd name="connsiteX0" fmla="*/ 324740 w 401652"/>
                    <a:gd name="connsiteY0" fmla="*/ 0 h 136733"/>
                    <a:gd name="connsiteX1" fmla="*/ 401652 w 401652"/>
                    <a:gd name="connsiteY1" fmla="*/ 51275 h 136733"/>
                    <a:gd name="connsiteX2" fmla="*/ 324740 w 401652"/>
                    <a:gd name="connsiteY2" fmla="*/ 102549 h 136733"/>
                    <a:gd name="connsiteX3" fmla="*/ 247828 w 401652"/>
                    <a:gd name="connsiteY3" fmla="*/ 85458 h 136733"/>
                    <a:gd name="connsiteX4" fmla="*/ 205099 w 401652"/>
                    <a:gd name="connsiteY4" fmla="*/ 128187 h 136733"/>
                    <a:gd name="connsiteX5" fmla="*/ 136732 w 401652"/>
                    <a:gd name="connsiteY5" fmla="*/ 94004 h 136733"/>
                    <a:gd name="connsiteX6" fmla="*/ 136732 w 401652"/>
                    <a:gd name="connsiteY6" fmla="*/ 136733 h 136733"/>
                    <a:gd name="connsiteX7" fmla="*/ 0 w 401652"/>
                    <a:gd name="connsiteY7" fmla="*/ 85458 h 136733"/>
                    <a:gd name="connsiteX8" fmla="*/ 170916 w 401652"/>
                    <a:gd name="connsiteY8" fmla="*/ 17092 h 136733"/>
                    <a:gd name="connsiteX9" fmla="*/ 324740 w 401652"/>
                    <a:gd name="connsiteY9" fmla="*/ 0 h 136733"/>
                    <a:gd name="connsiteX0" fmla="*/ 324740 w 401652"/>
                    <a:gd name="connsiteY0" fmla="*/ 0 h 136733"/>
                    <a:gd name="connsiteX1" fmla="*/ 401652 w 401652"/>
                    <a:gd name="connsiteY1" fmla="*/ 51275 h 136733"/>
                    <a:gd name="connsiteX2" fmla="*/ 324740 w 401652"/>
                    <a:gd name="connsiteY2" fmla="*/ 102549 h 136733"/>
                    <a:gd name="connsiteX3" fmla="*/ 247828 w 401652"/>
                    <a:gd name="connsiteY3" fmla="*/ 111095 h 136733"/>
                    <a:gd name="connsiteX4" fmla="*/ 205099 w 401652"/>
                    <a:gd name="connsiteY4" fmla="*/ 128187 h 136733"/>
                    <a:gd name="connsiteX5" fmla="*/ 136732 w 401652"/>
                    <a:gd name="connsiteY5" fmla="*/ 94004 h 136733"/>
                    <a:gd name="connsiteX6" fmla="*/ 136732 w 401652"/>
                    <a:gd name="connsiteY6" fmla="*/ 136733 h 136733"/>
                    <a:gd name="connsiteX7" fmla="*/ 0 w 401652"/>
                    <a:gd name="connsiteY7" fmla="*/ 85458 h 136733"/>
                    <a:gd name="connsiteX8" fmla="*/ 170916 w 401652"/>
                    <a:gd name="connsiteY8" fmla="*/ 17092 h 136733"/>
                    <a:gd name="connsiteX9" fmla="*/ 324740 w 401652"/>
                    <a:gd name="connsiteY9" fmla="*/ 0 h 136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01652" h="136733">
                      <a:moveTo>
                        <a:pt x="324740" y="0"/>
                      </a:moveTo>
                      <a:lnTo>
                        <a:pt x="401652" y="51275"/>
                      </a:lnTo>
                      <a:cubicBezTo>
                        <a:pt x="376015" y="68366"/>
                        <a:pt x="350377" y="92579"/>
                        <a:pt x="324740" y="102549"/>
                      </a:cubicBezTo>
                      <a:cubicBezTo>
                        <a:pt x="299103" y="112519"/>
                        <a:pt x="273465" y="108246"/>
                        <a:pt x="247828" y="111095"/>
                      </a:cubicBezTo>
                      <a:lnTo>
                        <a:pt x="205099" y="128187"/>
                      </a:lnTo>
                      <a:cubicBezTo>
                        <a:pt x="185159" y="125339"/>
                        <a:pt x="148127" y="92580"/>
                        <a:pt x="136732" y="94004"/>
                      </a:cubicBezTo>
                      <a:cubicBezTo>
                        <a:pt x="125338" y="95428"/>
                        <a:pt x="136732" y="122490"/>
                        <a:pt x="136732" y="136733"/>
                      </a:cubicBezTo>
                      <a:lnTo>
                        <a:pt x="0" y="85458"/>
                      </a:lnTo>
                      <a:lnTo>
                        <a:pt x="170916" y="17092"/>
                      </a:lnTo>
                      <a:lnTo>
                        <a:pt x="324740" y="0"/>
                      </a:lnTo>
                      <a:close/>
                    </a:path>
                  </a:pathLst>
                </a:custGeom>
                <a:solidFill>
                  <a:srgbClr val="B5C5DD">
                    <a:alpha val="50000"/>
                  </a:srgbClr>
                </a:solidFill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03109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7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39322B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Freeform 162"/>
                <p:cNvSpPr/>
                <p:nvPr/>
              </p:nvSpPr>
              <p:spPr>
                <a:xfrm>
                  <a:off x="2127904" y="5118930"/>
                  <a:ext cx="410198" cy="264920"/>
                </a:xfrm>
                <a:custGeom>
                  <a:avLst/>
                  <a:gdLst>
                    <a:gd name="connsiteX0" fmla="*/ 0 w 444381"/>
                    <a:gd name="connsiteY0" fmla="*/ 17092 h 196553"/>
                    <a:gd name="connsiteX1" fmla="*/ 128187 w 444381"/>
                    <a:gd name="connsiteY1" fmla="*/ 0 h 196553"/>
                    <a:gd name="connsiteX2" fmla="*/ 213644 w 444381"/>
                    <a:gd name="connsiteY2" fmla="*/ 8546 h 196553"/>
                    <a:gd name="connsiteX3" fmla="*/ 350377 w 444381"/>
                    <a:gd name="connsiteY3" fmla="*/ 68367 h 196553"/>
                    <a:gd name="connsiteX4" fmla="*/ 427289 w 444381"/>
                    <a:gd name="connsiteY4" fmla="*/ 111096 h 196553"/>
                    <a:gd name="connsiteX5" fmla="*/ 444381 w 444381"/>
                    <a:gd name="connsiteY5" fmla="*/ 196553 h 196553"/>
                    <a:gd name="connsiteX6" fmla="*/ 333286 w 444381"/>
                    <a:gd name="connsiteY6" fmla="*/ 196553 h 196553"/>
                    <a:gd name="connsiteX7" fmla="*/ 213644 w 444381"/>
                    <a:gd name="connsiteY7" fmla="*/ 119641 h 196553"/>
                    <a:gd name="connsiteX8" fmla="*/ 145278 w 444381"/>
                    <a:gd name="connsiteY8" fmla="*/ 94004 h 196553"/>
                    <a:gd name="connsiteX9" fmla="*/ 34183 w 444381"/>
                    <a:gd name="connsiteY9" fmla="*/ 68367 h 196553"/>
                    <a:gd name="connsiteX10" fmla="*/ 0 w 444381"/>
                    <a:gd name="connsiteY10" fmla="*/ 17092 h 196553"/>
                    <a:gd name="connsiteX0" fmla="*/ 0 w 444381"/>
                    <a:gd name="connsiteY0" fmla="*/ 68367 h 247828"/>
                    <a:gd name="connsiteX1" fmla="*/ 128187 w 444381"/>
                    <a:gd name="connsiteY1" fmla="*/ 51275 h 247828"/>
                    <a:gd name="connsiteX2" fmla="*/ 247827 w 444381"/>
                    <a:gd name="connsiteY2" fmla="*/ 0 h 247828"/>
                    <a:gd name="connsiteX3" fmla="*/ 350377 w 444381"/>
                    <a:gd name="connsiteY3" fmla="*/ 119642 h 247828"/>
                    <a:gd name="connsiteX4" fmla="*/ 427289 w 444381"/>
                    <a:gd name="connsiteY4" fmla="*/ 162371 h 247828"/>
                    <a:gd name="connsiteX5" fmla="*/ 444381 w 444381"/>
                    <a:gd name="connsiteY5" fmla="*/ 247828 h 247828"/>
                    <a:gd name="connsiteX6" fmla="*/ 333286 w 444381"/>
                    <a:gd name="connsiteY6" fmla="*/ 247828 h 247828"/>
                    <a:gd name="connsiteX7" fmla="*/ 213644 w 444381"/>
                    <a:gd name="connsiteY7" fmla="*/ 170916 h 247828"/>
                    <a:gd name="connsiteX8" fmla="*/ 145278 w 444381"/>
                    <a:gd name="connsiteY8" fmla="*/ 145279 h 247828"/>
                    <a:gd name="connsiteX9" fmla="*/ 34183 w 444381"/>
                    <a:gd name="connsiteY9" fmla="*/ 119642 h 247828"/>
                    <a:gd name="connsiteX10" fmla="*/ 0 w 444381"/>
                    <a:gd name="connsiteY10" fmla="*/ 68367 h 247828"/>
                    <a:gd name="connsiteX0" fmla="*/ 42729 w 410198"/>
                    <a:gd name="connsiteY0" fmla="*/ 68367 h 247828"/>
                    <a:gd name="connsiteX1" fmla="*/ 94004 w 410198"/>
                    <a:gd name="connsiteY1" fmla="*/ 51275 h 247828"/>
                    <a:gd name="connsiteX2" fmla="*/ 213644 w 410198"/>
                    <a:gd name="connsiteY2" fmla="*/ 0 h 247828"/>
                    <a:gd name="connsiteX3" fmla="*/ 316194 w 410198"/>
                    <a:gd name="connsiteY3" fmla="*/ 119642 h 247828"/>
                    <a:gd name="connsiteX4" fmla="*/ 393106 w 410198"/>
                    <a:gd name="connsiteY4" fmla="*/ 162371 h 247828"/>
                    <a:gd name="connsiteX5" fmla="*/ 410198 w 410198"/>
                    <a:gd name="connsiteY5" fmla="*/ 247828 h 247828"/>
                    <a:gd name="connsiteX6" fmla="*/ 299103 w 410198"/>
                    <a:gd name="connsiteY6" fmla="*/ 247828 h 247828"/>
                    <a:gd name="connsiteX7" fmla="*/ 179461 w 410198"/>
                    <a:gd name="connsiteY7" fmla="*/ 170916 h 247828"/>
                    <a:gd name="connsiteX8" fmla="*/ 111095 w 410198"/>
                    <a:gd name="connsiteY8" fmla="*/ 145279 h 247828"/>
                    <a:gd name="connsiteX9" fmla="*/ 0 w 410198"/>
                    <a:gd name="connsiteY9" fmla="*/ 119642 h 247828"/>
                    <a:gd name="connsiteX10" fmla="*/ 42729 w 410198"/>
                    <a:gd name="connsiteY10" fmla="*/ 68367 h 247828"/>
                    <a:gd name="connsiteX0" fmla="*/ 42729 w 410198"/>
                    <a:gd name="connsiteY0" fmla="*/ 68367 h 247828"/>
                    <a:gd name="connsiteX1" fmla="*/ 111095 w 410198"/>
                    <a:gd name="connsiteY1" fmla="*/ 1 h 247828"/>
                    <a:gd name="connsiteX2" fmla="*/ 213644 w 410198"/>
                    <a:gd name="connsiteY2" fmla="*/ 0 h 247828"/>
                    <a:gd name="connsiteX3" fmla="*/ 316194 w 410198"/>
                    <a:gd name="connsiteY3" fmla="*/ 119642 h 247828"/>
                    <a:gd name="connsiteX4" fmla="*/ 393106 w 410198"/>
                    <a:gd name="connsiteY4" fmla="*/ 162371 h 247828"/>
                    <a:gd name="connsiteX5" fmla="*/ 410198 w 410198"/>
                    <a:gd name="connsiteY5" fmla="*/ 247828 h 247828"/>
                    <a:gd name="connsiteX6" fmla="*/ 299103 w 410198"/>
                    <a:gd name="connsiteY6" fmla="*/ 247828 h 247828"/>
                    <a:gd name="connsiteX7" fmla="*/ 179461 w 410198"/>
                    <a:gd name="connsiteY7" fmla="*/ 170916 h 247828"/>
                    <a:gd name="connsiteX8" fmla="*/ 111095 w 410198"/>
                    <a:gd name="connsiteY8" fmla="*/ 145279 h 247828"/>
                    <a:gd name="connsiteX9" fmla="*/ 0 w 410198"/>
                    <a:gd name="connsiteY9" fmla="*/ 119642 h 247828"/>
                    <a:gd name="connsiteX10" fmla="*/ 42729 w 410198"/>
                    <a:gd name="connsiteY10" fmla="*/ 68367 h 247828"/>
                    <a:gd name="connsiteX0" fmla="*/ 42729 w 410198"/>
                    <a:gd name="connsiteY0" fmla="*/ 85459 h 264920"/>
                    <a:gd name="connsiteX1" fmla="*/ 111095 w 410198"/>
                    <a:gd name="connsiteY1" fmla="*/ 17093 h 264920"/>
                    <a:gd name="connsiteX2" fmla="*/ 239281 w 410198"/>
                    <a:gd name="connsiteY2" fmla="*/ 0 h 264920"/>
                    <a:gd name="connsiteX3" fmla="*/ 316194 w 410198"/>
                    <a:gd name="connsiteY3" fmla="*/ 136734 h 264920"/>
                    <a:gd name="connsiteX4" fmla="*/ 393106 w 410198"/>
                    <a:gd name="connsiteY4" fmla="*/ 179463 h 264920"/>
                    <a:gd name="connsiteX5" fmla="*/ 410198 w 410198"/>
                    <a:gd name="connsiteY5" fmla="*/ 264920 h 264920"/>
                    <a:gd name="connsiteX6" fmla="*/ 299103 w 410198"/>
                    <a:gd name="connsiteY6" fmla="*/ 264920 h 264920"/>
                    <a:gd name="connsiteX7" fmla="*/ 179461 w 410198"/>
                    <a:gd name="connsiteY7" fmla="*/ 188008 h 264920"/>
                    <a:gd name="connsiteX8" fmla="*/ 111095 w 410198"/>
                    <a:gd name="connsiteY8" fmla="*/ 162371 h 264920"/>
                    <a:gd name="connsiteX9" fmla="*/ 0 w 410198"/>
                    <a:gd name="connsiteY9" fmla="*/ 136734 h 264920"/>
                    <a:gd name="connsiteX10" fmla="*/ 42729 w 410198"/>
                    <a:gd name="connsiteY10" fmla="*/ 85459 h 2649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10198" h="264920">
                      <a:moveTo>
                        <a:pt x="42729" y="85459"/>
                      </a:moveTo>
                      <a:lnTo>
                        <a:pt x="111095" y="17093"/>
                      </a:lnTo>
                      <a:lnTo>
                        <a:pt x="239281" y="0"/>
                      </a:lnTo>
                      <a:lnTo>
                        <a:pt x="316194" y="136734"/>
                      </a:lnTo>
                      <a:lnTo>
                        <a:pt x="393106" y="179463"/>
                      </a:lnTo>
                      <a:lnTo>
                        <a:pt x="410198" y="264920"/>
                      </a:lnTo>
                      <a:lnTo>
                        <a:pt x="299103" y="264920"/>
                      </a:lnTo>
                      <a:lnTo>
                        <a:pt x="179461" y="188008"/>
                      </a:lnTo>
                      <a:lnTo>
                        <a:pt x="111095" y="162371"/>
                      </a:lnTo>
                      <a:lnTo>
                        <a:pt x="0" y="136734"/>
                      </a:lnTo>
                      <a:lnTo>
                        <a:pt x="42729" y="85459"/>
                      </a:lnTo>
                      <a:close/>
                    </a:path>
                  </a:pathLst>
                </a:custGeom>
                <a:solidFill>
                  <a:srgbClr val="B5C5DD">
                    <a:alpha val="50000"/>
                  </a:srgbClr>
                </a:solidFill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03109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7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39322B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9" name="Freeform 81"/>
            <p:cNvSpPr>
              <a:spLocks/>
            </p:cNvSpPr>
            <p:nvPr/>
          </p:nvSpPr>
          <p:spPr bwMode="auto">
            <a:xfrm>
              <a:off x="937846" y="4147166"/>
              <a:ext cx="720716" cy="399091"/>
            </a:xfrm>
            <a:custGeom>
              <a:avLst/>
              <a:gdLst>
                <a:gd name="T0" fmla="*/ 65 w 610"/>
                <a:gd name="T1" fmla="*/ 7 h 318"/>
                <a:gd name="T2" fmla="*/ 60 w 610"/>
                <a:gd name="T3" fmla="*/ 0 h 318"/>
                <a:gd name="T4" fmla="*/ 64 w 610"/>
                <a:gd name="T5" fmla="*/ 19 h 318"/>
                <a:gd name="T6" fmla="*/ 64 w 610"/>
                <a:gd name="T7" fmla="*/ 21 h 318"/>
                <a:gd name="T8" fmla="*/ 64 w 610"/>
                <a:gd name="T9" fmla="*/ 25 h 318"/>
                <a:gd name="T10" fmla="*/ 61 w 610"/>
                <a:gd name="T11" fmla="*/ 28 h 318"/>
                <a:gd name="T12" fmla="*/ 52 w 610"/>
                <a:gd name="T13" fmla="*/ 28 h 318"/>
                <a:gd name="T14" fmla="*/ 51 w 610"/>
                <a:gd name="T15" fmla="*/ 25 h 318"/>
                <a:gd name="T16" fmla="*/ 50 w 610"/>
                <a:gd name="T17" fmla="*/ 18 h 318"/>
                <a:gd name="T18" fmla="*/ 48 w 610"/>
                <a:gd name="T19" fmla="*/ 9 h 318"/>
                <a:gd name="T20" fmla="*/ 47 w 610"/>
                <a:gd name="T21" fmla="*/ 0 h 318"/>
                <a:gd name="T22" fmla="*/ 49 w 610"/>
                <a:gd name="T23" fmla="*/ 28 h 318"/>
                <a:gd name="T24" fmla="*/ 23 w 610"/>
                <a:gd name="T25" fmla="*/ 30 h 318"/>
                <a:gd name="T26" fmla="*/ 44 w 610"/>
                <a:gd name="T27" fmla="*/ 31 h 318"/>
                <a:gd name="T28" fmla="*/ 41 w 610"/>
                <a:gd name="T29" fmla="*/ 31 h 318"/>
                <a:gd name="T30" fmla="*/ 37 w 610"/>
                <a:gd name="T31" fmla="*/ 31 h 318"/>
                <a:gd name="T32" fmla="*/ 31 w 610"/>
                <a:gd name="T33" fmla="*/ 31 h 318"/>
                <a:gd name="T34" fmla="*/ 25 w 610"/>
                <a:gd name="T35" fmla="*/ 32 h 318"/>
                <a:gd name="T36" fmla="*/ 19 w 610"/>
                <a:gd name="T37" fmla="*/ 32 h 318"/>
                <a:gd name="T38" fmla="*/ 14 w 610"/>
                <a:gd name="T39" fmla="*/ 31 h 318"/>
                <a:gd name="T40" fmla="*/ 12 w 610"/>
                <a:gd name="T41" fmla="*/ 31 h 318"/>
                <a:gd name="T42" fmla="*/ 16 w 610"/>
                <a:gd name="T43" fmla="*/ 30 h 318"/>
                <a:gd name="T44" fmla="*/ 21 w 610"/>
                <a:gd name="T45" fmla="*/ 28 h 318"/>
                <a:gd name="T46" fmla="*/ 15 w 610"/>
                <a:gd name="T47" fmla="*/ 28 h 318"/>
                <a:gd name="T48" fmla="*/ 14 w 610"/>
                <a:gd name="T49" fmla="*/ 28 h 318"/>
                <a:gd name="T50" fmla="*/ 13 w 610"/>
                <a:gd name="T51" fmla="*/ 28 h 318"/>
                <a:gd name="T52" fmla="*/ 11 w 610"/>
                <a:gd name="T53" fmla="*/ 29 h 318"/>
                <a:gd name="T54" fmla="*/ 0 w 610"/>
                <a:gd name="T55" fmla="*/ 32 h 318"/>
                <a:gd name="T56" fmla="*/ 0 w 610"/>
                <a:gd name="T57" fmla="*/ 34 h 318"/>
                <a:gd name="T58" fmla="*/ 1 w 610"/>
                <a:gd name="T59" fmla="*/ 35 h 318"/>
                <a:gd name="T60" fmla="*/ 44 w 610"/>
                <a:gd name="T61" fmla="*/ 35 h 318"/>
                <a:gd name="T62" fmla="*/ 46 w 610"/>
                <a:gd name="T63" fmla="*/ 35 h 318"/>
                <a:gd name="T64" fmla="*/ 49 w 610"/>
                <a:gd name="T65" fmla="*/ 34 h 318"/>
                <a:gd name="T66" fmla="*/ 51 w 610"/>
                <a:gd name="T67" fmla="*/ 33 h 318"/>
                <a:gd name="T68" fmla="*/ 61 w 610"/>
                <a:gd name="T69" fmla="*/ 31 h 318"/>
                <a:gd name="T70" fmla="*/ 63 w 610"/>
                <a:gd name="T71" fmla="*/ 31 h 318"/>
                <a:gd name="T72" fmla="*/ 65 w 610"/>
                <a:gd name="T73" fmla="*/ 31 h 318"/>
                <a:gd name="T74" fmla="*/ 67 w 610"/>
                <a:gd name="T75" fmla="*/ 28 h 318"/>
                <a:gd name="T76" fmla="*/ 67 w 610"/>
                <a:gd name="T77" fmla="*/ 23 h 31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610" h="318">
                  <a:moveTo>
                    <a:pt x="608" y="208"/>
                  </a:moveTo>
                  <a:lnTo>
                    <a:pt x="588" y="59"/>
                  </a:lnTo>
                  <a:lnTo>
                    <a:pt x="573" y="5"/>
                  </a:lnTo>
                  <a:lnTo>
                    <a:pt x="543" y="0"/>
                  </a:lnTo>
                  <a:lnTo>
                    <a:pt x="573" y="164"/>
                  </a:lnTo>
                  <a:lnTo>
                    <a:pt x="574" y="168"/>
                  </a:lnTo>
                  <a:lnTo>
                    <a:pt x="575" y="178"/>
                  </a:lnTo>
                  <a:lnTo>
                    <a:pt x="576" y="193"/>
                  </a:lnTo>
                  <a:lnTo>
                    <a:pt x="576" y="208"/>
                  </a:lnTo>
                  <a:lnTo>
                    <a:pt x="573" y="225"/>
                  </a:lnTo>
                  <a:lnTo>
                    <a:pt x="565" y="239"/>
                  </a:lnTo>
                  <a:lnTo>
                    <a:pt x="552" y="249"/>
                  </a:lnTo>
                  <a:lnTo>
                    <a:pt x="534" y="253"/>
                  </a:lnTo>
                  <a:lnTo>
                    <a:pt x="469" y="253"/>
                  </a:lnTo>
                  <a:lnTo>
                    <a:pt x="468" y="246"/>
                  </a:lnTo>
                  <a:lnTo>
                    <a:pt x="464" y="227"/>
                  </a:lnTo>
                  <a:lnTo>
                    <a:pt x="459" y="198"/>
                  </a:lnTo>
                  <a:lnTo>
                    <a:pt x="452" y="162"/>
                  </a:lnTo>
                  <a:lnTo>
                    <a:pt x="445" y="122"/>
                  </a:lnTo>
                  <a:lnTo>
                    <a:pt x="437" y="79"/>
                  </a:lnTo>
                  <a:lnTo>
                    <a:pt x="428" y="38"/>
                  </a:lnTo>
                  <a:lnTo>
                    <a:pt x="420" y="0"/>
                  </a:lnTo>
                  <a:lnTo>
                    <a:pt x="394" y="5"/>
                  </a:lnTo>
                  <a:lnTo>
                    <a:pt x="440" y="248"/>
                  </a:lnTo>
                  <a:lnTo>
                    <a:pt x="207" y="248"/>
                  </a:lnTo>
                  <a:lnTo>
                    <a:pt x="203" y="273"/>
                  </a:lnTo>
                  <a:lnTo>
                    <a:pt x="405" y="273"/>
                  </a:lnTo>
                  <a:lnTo>
                    <a:pt x="400" y="276"/>
                  </a:lnTo>
                  <a:lnTo>
                    <a:pt x="388" y="278"/>
                  </a:lnTo>
                  <a:lnTo>
                    <a:pt x="373" y="279"/>
                  </a:lnTo>
                  <a:lnTo>
                    <a:pt x="353" y="281"/>
                  </a:lnTo>
                  <a:lnTo>
                    <a:pt x="330" y="282"/>
                  </a:lnTo>
                  <a:lnTo>
                    <a:pt x="304" y="283"/>
                  </a:lnTo>
                  <a:lnTo>
                    <a:pt x="278" y="283"/>
                  </a:lnTo>
                  <a:lnTo>
                    <a:pt x="250" y="284"/>
                  </a:lnTo>
                  <a:lnTo>
                    <a:pt x="222" y="284"/>
                  </a:lnTo>
                  <a:lnTo>
                    <a:pt x="195" y="284"/>
                  </a:lnTo>
                  <a:lnTo>
                    <a:pt x="170" y="284"/>
                  </a:lnTo>
                  <a:lnTo>
                    <a:pt x="148" y="284"/>
                  </a:lnTo>
                  <a:lnTo>
                    <a:pt x="129" y="283"/>
                  </a:lnTo>
                  <a:lnTo>
                    <a:pt x="114" y="283"/>
                  </a:lnTo>
                  <a:lnTo>
                    <a:pt x="105" y="283"/>
                  </a:lnTo>
                  <a:lnTo>
                    <a:pt x="102" y="283"/>
                  </a:lnTo>
                  <a:lnTo>
                    <a:pt x="147" y="273"/>
                  </a:lnTo>
                  <a:lnTo>
                    <a:pt x="198" y="273"/>
                  </a:lnTo>
                  <a:lnTo>
                    <a:pt x="186" y="248"/>
                  </a:lnTo>
                  <a:lnTo>
                    <a:pt x="132" y="248"/>
                  </a:lnTo>
                  <a:lnTo>
                    <a:pt x="131" y="248"/>
                  </a:lnTo>
                  <a:lnTo>
                    <a:pt x="129" y="249"/>
                  </a:lnTo>
                  <a:lnTo>
                    <a:pt x="126" y="250"/>
                  </a:lnTo>
                  <a:lnTo>
                    <a:pt x="121" y="252"/>
                  </a:lnTo>
                  <a:lnTo>
                    <a:pt x="113" y="254"/>
                  </a:lnTo>
                  <a:lnTo>
                    <a:pt x="105" y="256"/>
                  </a:lnTo>
                  <a:lnTo>
                    <a:pt x="95" y="259"/>
                  </a:lnTo>
                  <a:lnTo>
                    <a:pt x="83" y="263"/>
                  </a:lnTo>
                  <a:lnTo>
                    <a:pt x="3" y="288"/>
                  </a:lnTo>
                  <a:lnTo>
                    <a:pt x="1" y="292"/>
                  </a:lnTo>
                  <a:lnTo>
                    <a:pt x="0" y="302"/>
                  </a:lnTo>
                  <a:lnTo>
                    <a:pt x="3" y="311"/>
                  </a:lnTo>
                  <a:lnTo>
                    <a:pt x="13" y="318"/>
                  </a:lnTo>
                  <a:lnTo>
                    <a:pt x="394" y="318"/>
                  </a:lnTo>
                  <a:lnTo>
                    <a:pt x="398" y="318"/>
                  </a:lnTo>
                  <a:lnTo>
                    <a:pt x="405" y="317"/>
                  </a:lnTo>
                  <a:lnTo>
                    <a:pt x="415" y="315"/>
                  </a:lnTo>
                  <a:lnTo>
                    <a:pt x="427" y="312"/>
                  </a:lnTo>
                  <a:lnTo>
                    <a:pt x="440" y="308"/>
                  </a:lnTo>
                  <a:lnTo>
                    <a:pt x="451" y="302"/>
                  </a:lnTo>
                  <a:lnTo>
                    <a:pt x="460" y="293"/>
                  </a:lnTo>
                  <a:lnTo>
                    <a:pt x="464" y="283"/>
                  </a:lnTo>
                  <a:lnTo>
                    <a:pt x="554" y="283"/>
                  </a:lnTo>
                  <a:lnTo>
                    <a:pt x="557" y="283"/>
                  </a:lnTo>
                  <a:lnTo>
                    <a:pt x="564" y="283"/>
                  </a:lnTo>
                  <a:lnTo>
                    <a:pt x="575" y="280"/>
                  </a:lnTo>
                  <a:lnTo>
                    <a:pt x="586" y="276"/>
                  </a:lnTo>
                  <a:lnTo>
                    <a:pt x="598" y="267"/>
                  </a:lnTo>
                  <a:lnTo>
                    <a:pt x="606" y="253"/>
                  </a:lnTo>
                  <a:lnTo>
                    <a:pt x="610" y="235"/>
                  </a:lnTo>
                  <a:lnTo>
                    <a:pt x="608" y="208"/>
                  </a:lnTo>
                  <a:close/>
                </a:path>
              </a:pathLst>
            </a:custGeom>
            <a:solidFill>
              <a:srgbClr val="B5C5DD">
                <a:alpha val="50000"/>
              </a:srgbClr>
            </a:solidFill>
            <a:ln>
              <a:noFill/>
            </a:ln>
            <a:effectLst/>
          </p:spPr>
          <p:txBody>
            <a:bodyPr/>
            <a:lstStyle/>
            <a:p>
              <a:pPr marL="0" marR="0" lvl="0" indent="0" algn="ctr" defTabSz="903109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70" b="1" i="0" u="none" strike="noStrike" kern="0" cap="none" spc="0" normalizeH="0" baseline="0" noProof="0" dirty="0" smtClean="0">
                <a:ln>
                  <a:noFill/>
                </a:ln>
                <a:solidFill>
                  <a:srgbClr val="3932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0" name="Freeform 82"/>
            <p:cNvSpPr>
              <a:spLocks/>
            </p:cNvSpPr>
            <p:nvPr/>
          </p:nvSpPr>
          <p:spPr bwMode="auto">
            <a:xfrm>
              <a:off x="1118317" y="4459663"/>
              <a:ext cx="24852" cy="30119"/>
            </a:xfrm>
            <a:custGeom>
              <a:avLst/>
              <a:gdLst>
                <a:gd name="T0" fmla="*/ 2 w 21"/>
                <a:gd name="T1" fmla="*/ 3 h 25"/>
                <a:gd name="T2" fmla="*/ 2 w 21"/>
                <a:gd name="T3" fmla="*/ 0 h 25"/>
                <a:gd name="T4" fmla="*/ 0 w 21"/>
                <a:gd name="T5" fmla="*/ 0 h 25"/>
                <a:gd name="T6" fmla="*/ 1 w 21"/>
                <a:gd name="T7" fmla="*/ 3 h 25"/>
                <a:gd name="T8" fmla="*/ 2 w 21"/>
                <a:gd name="T9" fmla="*/ 3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25">
                  <a:moveTo>
                    <a:pt x="17" y="25"/>
                  </a:moveTo>
                  <a:lnTo>
                    <a:pt x="21" y="0"/>
                  </a:lnTo>
                  <a:lnTo>
                    <a:pt x="0" y="0"/>
                  </a:lnTo>
                  <a:lnTo>
                    <a:pt x="12" y="25"/>
                  </a:lnTo>
                  <a:lnTo>
                    <a:pt x="17" y="25"/>
                  </a:lnTo>
                  <a:close/>
                </a:path>
              </a:pathLst>
            </a:custGeom>
            <a:solidFill>
              <a:srgbClr val="B5C5DD">
                <a:alpha val="50000"/>
              </a:srgbClr>
            </a:solidFill>
            <a:ln>
              <a:noFill/>
            </a:ln>
            <a:effectLst/>
            <a:extLst/>
          </p:spPr>
          <p:txBody>
            <a:bodyPr/>
            <a:lstStyle/>
            <a:p>
              <a:pPr marL="0" marR="0" lvl="0" indent="0" algn="ctr" defTabSz="903109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70" b="1" i="0" u="none" strike="noStrike" kern="0" cap="none" spc="0" normalizeH="0" baseline="0" noProof="0" dirty="0" smtClean="0">
                <a:ln>
                  <a:noFill/>
                </a:ln>
                <a:solidFill>
                  <a:srgbClr val="3932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1" name="Freeform 83"/>
            <p:cNvSpPr>
              <a:spLocks/>
            </p:cNvSpPr>
            <p:nvPr/>
          </p:nvSpPr>
          <p:spPr bwMode="auto">
            <a:xfrm>
              <a:off x="4073587" y="4076545"/>
              <a:ext cx="493067" cy="399091"/>
            </a:xfrm>
            <a:custGeom>
              <a:avLst/>
              <a:gdLst>
                <a:gd name="T0" fmla="*/ 3 w 611"/>
                <a:gd name="T1" fmla="*/ 7 h 318"/>
                <a:gd name="T2" fmla="*/ 7 w 611"/>
                <a:gd name="T3" fmla="*/ 0 h 318"/>
                <a:gd name="T4" fmla="*/ 4 w 611"/>
                <a:gd name="T5" fmla="*/ 19 h 318"/>
                <a:gd name="T6" fmla="*/ 4 w 611"/>
                <a:gd name="T7" fmla="*/ 21 h 318"/>
                <a:gd name="T8" fmla="*/ 4 w 611"/>
                <a:gd name="T9" fmla="*/ 25 h 318"/>
                <a:gd name="T10" fmla="*/ 7 w 611"/>
                <a:gd name="T11" fmla="*/ 28 h 318"/>
                <a:gd name="T12" fmla="*/ 16 w 611"/>
                <a:gd name="T13" fmla="*/ 28 h 318"/>
                <a:gd name="T14" fmla="*/ 16 w 611"/>
                <a:gd name="T15" fmla="*/ 25 h 318"/>
                <a:gd name="T16" fmla="*/ 18 w 611"/>
                <a:gd name="T17" fmla="*/ 18 h 318"/>
                <a:gd name="T18" fmla="*/ 19 w 611"/>
                <a:gd name="T19" fmla="*/ 9 h 318"/>
                <a:gd name="T20" fmla="*/ 21 w 611"/>
                <a:gd name="T21" fmla="*/ 0 h 318"/>
                <a:gd name="T22" fmla="*/ 19 w 611"/>
                <a:gd name="T23" fmla="*/ 28 h 318"/>
                <a:gd name="T24" fmla="*/ 46 w 611"/>
                <a:gd name="T25" fmla="*/ 30 h 318"/>
                <a:gd name="T26" fmla="*/ 24 w 611"/>
                <a:gd name="T27" fmla="*/ 31 h 318"/>
                <a:gd name="T28" fmla="*/ 26 w 611"/>
                <a:gd name="T29" fmla="*/ 31 h 318"/>
                <a:gd name="T30" fmla="*/ 31 w 611"/>
                <a:gd name="T31" fmla="*/ 31 h 318"/>
                <a:gd name="T32" fmla="*/ 37 w 611"/>
                <a:gd name="T33" fmla="*/ 31 h 318"/>
                <a:gd name="T34" fmla="*/ 43 w 611"/>
                <a:gd name="T35" fmla="*/ 32 h 318"/>
                <a:gd name="T36" fmla="*/ 49 w 611"/>
                <a:gd name="T37" fmla="*/ 32 h 318"/>
                <a:gd name="T38" fmla="*/ 54 w 611"/>
                <a:gd name="T39" fmla="*/ 31 h 318"/>
                <a:gd name="T40" fmla="*/ 56 w 611"/>
                <a:gd name="T41" fmla="*/ 31 h 318"/>
                <a:gd name="T42" fmla="*/ 52 w 611"/>
                <a:gd name="T43" fmla="*/ 30 h 318"/>
                <a:gd name="T44" fmla="*/ 47 w 611"/>
                <a:gd name="T45" fmla="*/ 28 h 318"/>
                <a:gd name="T46" fmla="*/ 54 w 611"/>
                <a:gd name="T47" fmla="*/ 28 h 318"/>
                <a:gd name="T48" fmla="*/ 54 w 611"/>
                <a:gd name="T49" fmla="*/ 28 h 318"/>
                <a:gd name="T50" fmla="*/ 55 w 611"/>
                <a:gd name="T51" fmla="*/ 28 h 318"/>
                <a:gd name="T52" fmla="*/ 57 w 611"/>
                <a:gd name="T53" fmla="*/ 29 h 318"/>
                <a:gd name="T54" fmla="*/ 68 w 611"/>
                <a:gd name="T55" fmla="*/ 32 h 318"/>
                <a:gd name="T56" fmla="*/ 68 w 611"/>
                <a:gd name="T57" fmla="*/ 34 h 318"/>
                <a:gd name="T58" fmla="*/ 67 w 611"/>
                <a:gd name="T59" fmla="*/ 35 h 318"/>
                <a:gd name="T60" fmla="*/ 24 w 611"/>
                <a:gd name="T61" fmla="*/ 35 h 318"/>
                <a:gd name="T62" fmla="*/ 22 w 611"/>
                <a:gd name="T63" fmla="*/ 35 h 318"/>
                <a:gd name="T64" fmla="*/ 19 w 611"/>
                <a:gd name="T65" fmla="*/ 34 h 318"/>
                <a:gd name="T66" fmla="*/ 17 w 611"/>
                <a:gd name="T67" fmla="*/ 33 h 318"/>
                <a:gd name="T68" fmla="*/ 6 w 611"/>
                <a:gd name="T69" fmla="*/ 31 h 318"/>
                <a:gd name="T70" fmla="*/ 5 w 611"/>
                <a:gd name="T71" fmla="*/ 31 h 318"/>
                <a:gd name="T72" fmla="*/ 3 w 611"/>
                <a:gd name="T73" fmla="*/ 31 h 318"/>
                <a:gd name="T74" fmla="*/ 1 w 611"/>
                <a:gd name="T75" fmla="*/ 28 h 318"/>
                <a:gd name="T76" fmla="*/ 0 w 611"/>
                <a:gd name="T77" fmla="*/ 23 h 31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611" h="318">
                  <a:moveTo>
                    <a:pt x="2" y="208"/>
                  </a:moveTo>
                  <a:lnTo>
                    <a:pt x="23" y="59"/>
                  </a:lnTo>
                  <a:lnTo>
                    <a:pt x="37" y="5"/>
                  </a:lnTo>
                  <a:lnTo>
                    <a:pt x="67" y="0"/>
                  </a:lnTo>
                  <a:lnTo>
                    <a:pt x="37" y="164"/>
                  </a:lnTo>
                  <a:lnTo>
                    <a:pt x="36" y="168"/>
                  </a:lnTo>
                  <a:lnTo>
                    <a:pt x="35" y="178"/>
                  </a:lnTo>
                  <a:lnTo>
                    <a:pt x="34" y="193"/>
                  </a:lnTo>
                  <a:lnTo>
                    <a:pt x="35" y="208"/>
                  </a:lnTo>
                  <a:lnTo>
                    <a:pt x="38" y="225"/>
                  </a:lnTo>
                  <a:lnTo>
                    <a:pt x="45" y="239"/>
                  </a:lnTo>
                  <a:lnTo>
                    <a:pt x="59" y="249"/>
                  </a:lnTo>
                  <a:lnTo>
                    <a:pt x="77" y="253"/>
                  </a:lnTo>
                  <a:lnTo>
                    <a:pt x="142" y="253"/>
                  </a:lnTo>
                  <a:lnTo>
                    <a:pt x="143" y="246"/>
                  </a:lnTo>
                  <a:lnTo>
                    <a:pt x="147" y="227"/>
                  </a:lnTo>
                  <a:lnTo>
                    <a:pt x="152" y="198"/>
                  </a:lnTo>
                  <a:lnTo>
                    <a:pt x="159" y="162"/>
                  </a:lnTo>
                  <a:lnTo>
                    <a:pt x="167" y="122"/>
                  </a:lnTo>
                  <a:lnTo>
                    <a:pt x="175" y="79"/>
                  </a:lnTo>
                  <a:lnTo>
                    <a:pt x="183" y="38"/>
                  </a:lnTo>
                  <a:lnTo>
                    <a:pt x="191" y="0"/>
                  </a:lnTo>
                  <a:lnTo>
                    <a:pt x="216" y="5"/>
                  </a:lnTo>
                  <a:lnTo>
                    <a:pt x="172" y="248"/>
                  </a:lnTo>
                  <a:lnTo>
                    <a:pt x="404" y="248"/>
                  </a:lnTo>
                  <a:lnTo>
                    <a:pt x="409" y="273"/>
                  </a:lnTo>
                  <a:lnTo>
                    <a:pt x="207" y="273"/>
                  </a:lnTo>
                  <a:lnTo>
                    <a:pt x="212" y="276"/>
                  </a:lnTo>
                  <a:lnTo>
                    <a:pt x="222" y="278"/>
                  </a:lnTo>
                  <a:lnTo>
                    <a:pt x="238" y="279"/>
                  </a:lnTo>
                  <a:lnTo>
                    <a:pt x="258" y="281"/>
                  </a:lnTo>
                  <a:lnTo>
                    <a:pt x="280" y="282"/>
                  </a:lnTo>
                  <a:lnTo>
                    <a:pt x="306" y="283"/>
                  </a:lnTo>
                  <a:lnTo>
                    <a:pt x="334" y="283"/>
                  </a:lnTo>
                  <a:lnTo>
                    <a:pt x="361" y="284"/>
                  </a:lnTo>
                  <a:lnTo>
                    <a:pt x="389" y="284"/>
                  </a:lnTo>
                  <a:lnTo>
                    <a:pt x="416" y="284"/>
                  </a:lnTo>
                  <a:lnTo>
                    <a:pt x="440" y="284"/>
                  </a:lnTo>
                  <a:lnTo>
                    <a:pt x="463" y="284"/>
                  </a:lnTo>
                  <a:lnTo>
                    <a:pt x="483" y="283"/>
                  </a:lnTo>
                  <a:lnTo>
                    <a:pt x="497" y="283"/>
                  </a:lnTo>
                  <a:lnTo>
                    <a:pt x="506" y="283"/>
                  </a:lnTo>
                  <a:lnTo>
                    <a:pt x="509" y="283"/>
                  </a:lnTo>
                  <a:lnTo>
                    <a:pt x="464" y="273"/>
                  </a:lnTo>
                  <a:lnTo>
                    <a:pt x="412" y="273"/>
                  </a:lnTo>
                  <a:lnTo>
                    <a:pt x="425" y="248"/>
                  </a:lnTo>
                  <a:lnTo>
                    <a:pt x="479" y="248"/>
                  </a:lnTo>
                  <a:lnTo>
                    <a:pt x="481" y="248"/>
                  </a:lnTo>
                  <a:lnTo>
                    <a:pt x="483" y="249"/>
                  </a:lnTo>
                  <a:lnTo>
                    <a:pt x="486" y="250"/>
                  </a:lnTo>
                  <a:lnTo>
                    <a:pt x="491" y="252"/>
                  </a:lnTo>
                  <a:lnTo>
                    <a:pt x="498" y="254"/>
                  </a:lnTo>
                  <a:lnTo>
                    <a:pt x="506" y="256"/>
                  </a:lnTo>
                  <a:lnTo>
                    <a:pt x="516" y="259"/>
                  </a:lnTo>
                  <a:lnTo>
                    <a:pt x="529" y="263"/>
                  </a:lnTo>
                  <a:lnTo>
                    <a:pt x="608" y="288"/>
                  </a:lnTo>
                  <a:lnTo>
                    <a:pt x="609" y="292"/>
                  </a:lnTo>
                  <a:lnTo>
                    <a:pt x="611" y="302"/>
                  </a:lnTo>
                  <a:lnTo>
                    <a:pt x="608" y="311"/>
                  </a:lnTo>
                  <a:lnTo>
                    <a:pt x="599" y="318"/>
                  </a:lnTo>
                  <a:lnTo>
                    <a:pt x="216" y="318"/>
                  </a:lnTo>
                  <a:lnTo>
                    <a:pt x="213" y="318"/>
                  </a:lnTo>
                  <a:lnTo>
                    <a:pt x="206" y="317"/>
                  </a:lnTo>
                  <a:lnTo>
                    <a:pt x="195" y="315"/>
                  </a:lnTo>
                  <a:lnTo>
                    <a:pt x="183" y="312"/>
                  </a:lnTo>
                  <a:lnTo>
                    <a:pt x="171" y="308"/>
                  </a:lnTo>
                  <a:lnTo>
                    <a:pt x="159" y="302"/>
                  </a:lnTo>
                  <a:lnTo>
                    <a:pt x="151" y="293"/>
                  </a:lnTo>
                  <a:lnTo>
                    <a:pt x="147" y="283"/>
                  </a:lnTo>
                  <a:lnTo>
                    <a:pt x="58" y="283"/>
                  </a:lnTo>
                  <a:lnTo>
                    <a:pt x="55" y="283"/>
                  </a:lnTo>
                  <a:lnTo>
                    <a:pt x="48" y="283"/>
                  </a:lnTo>
                  <a:lnTo>
                    <a:pt x="36" y="280"/>
                  </a:lnTo>
                  <a:lnTo>
                    <a:pt x="25" y="276"/>
                  </a:lnTo>
                  <a:lnTo>
                    <a:pt x="14" y="267"/>
                  </a:lnTo>
                  <a:lnTo>
                    <a:pt x="5" y="253"/>
                  </a:lnTo>
                  <a:lnTo>
                    <a:pt x="0" y="235"/>
                  </a:lnTo>
                  <a:lnTo>
                    <a:pt x="2" y="208"/>
                  </a:lnTo>
                  <a:close/>
                </a:path>
              </a:pathLst>
            </a:custGeom>
            <a:solidFill>
              <a:srgbClr val="B5C5DD">
                <a:alpha val="50000"/>
              </a:srgbClr>
            </a:solidFill>
            <a:ln>
              <a:noFill/>
            </a:ln>
            <a:effectLst/>
          </p:spPr>
          <p:txBody>
            <a:bodyPr/>
            <a:lstStyle/>
            <a:p>
              <a:pPr marL="0" marR="0" lvl="0" indent="0" algn="ctr" defTabSz="903109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70" b="1" i="0" u="none" strike="noStrike" kern="0" cap="none" spc="0" normalizeH="0" baseline="0" noProof="0" dirty="0" smtClean="0">
                <a:ln>
                  <a:noFill/>
                </a:ln>
                <a:solidFill>
                  <a:srgbClr val="3932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2" name="Freeform 84"/>
            <p:cNvSpPr>
              <a:spLocks/>
            </p:cNvSpPr>
            <p:nvPr/>
          </p:nvSpPr>
          <p:spPr bwMode="auto">
            <a:xfrm>
              <a:off x="2999990" y="4459663"/>
              <a:ext cx="24852" cy="30119"/>
            </a:xfrm>
            <a:custGeom>
              <a:avLst/>
              <a:gdLst>
                <a:gd name="T0" fmla="*/ 1 w 21"/>
                <a:gd name="T1" fmla="*/ 3 h 25"/>
                <a:gd name="T2" fmla="*/ 0 w 21"/>
                <a:gd name="T3" fmla="*/ 0 h 25"/>
                <a:gd name="T4" fmla="*/ 2 w 21"/>
                <a:gd name="T5" fmla="*/ 0 h 25"/>
                <a:gd name="T6" fmla="*/ 1 w 21"/>
                <a:gd name="T7" fmla="*/ 3 h 25"/>
                <a:gd name="T8" fmla="*/ 1 w 21"/>
                <a:gd name="T9" fmla="*/ 3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25">
                  <a:moveTo>
                    <a:pt x="5" y="25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8" y="25"/>
                  </a:lnTo>
                  <a:lnTo>
                    <a:pt x="5" y="25"/>
                  </a:lnTo>
                  <a:close/>
                </a:path>
              </a:pathLst>
            </a:custGeom>
            <a:solidFill>
              <a:srgbClr val="B5C5DD">
                <a:alpha val="50000"/>
              </a:srgbClr>
            </a:solidFill>
            <a:ln>
              <a:noFill/>
            </a:ln>
            <a:effectLst/>
            <a:extLst/>
          </p:spPr>
          <p:txBody>
            <a:bodyPr/>
            <a:lstStyle/>
            <a:p>
              <a:pPr marL="0" marR="0" lvl="0" indent="0" algn="ctr" defTabSz="903109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70" b="1" i="0" u="none" strike="noStrike" kern="0" cap="none" spc="0" normalizeH="0" baseline="0" noProof="0" dirty="0" smtClean="0">
                <a:ln>
                  <a:noFill/>
                </a:ln>
                <a:solidFill>
                  <a:srgbClr val="3932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3" name="Freeform 85"/>
            <p:cNvSpPr>
              <a:spLocks/>
            </p:cNvSpPr>
            <p:nvPr/>
          </p:nvSpPr>
          <p:spPr bwMode="auto">
            <a:xfrm>
              <a:off x="877488" y="3209683"/>
              <a:ext cx="1086399" cy="1351635"/>
            </a:xfrm>
            <a:custGeom>
              <a:avLst/>
              <a:gdLst>
                <a:gd name="T0" fmla="*/ 92 w 918"/>
                <a:gd name="T1" fmla="*/ 120 h 1077"/>
                <a:gd name="T2" fmla="*/ 82 w 918"/>
                <a:gd name="T3" fmla="*/ 119 h 1077"/>
                <a:gd name="T4" fmla="*/ 80 w 918"/>
                <a:gd name="T5" fmla="*/ 113 h 1077"/>
                <a:gd name="T6" fmla="*/ 78 w 918"/>
                <a:gd name="T7" fmla="*/ 109 h 1077"/>
                <a:gd name="T8" fmla="*/ 75 w 918"/>
                <a:gd name="T9" fmla="*/ 94 h 1077"/>
                <a:gd name="T10" fmla="*/ 70 w 918"/>
                <a:gd name="T11" fmla="*/ 88 h 1077"/>
                <a:gd name="T12" fmla="*/ 63 w 918"/>
                <a:gd name="T13" fmla="*/ 84 h 1077"/>
                <a:gd name="T14" fmla="*/ 48 w 918"/>
                <a:gd name="T15" fmla="*/ 87 h 1077"/>
                <a:gd name="T16" fmla="*/ 41 w 918"/>
                <a:gd name="T17" fmla="*/ 88 h 1077"/>
                <a:gd name="T18" fmla="*/ 32 w 918"/>
                <a:gd name="T19" fmla="*/ 87 h 1077"/>
                <a:gd name="T20" fmla="*/ 24 w 918"/>
                <a:gd name="T21" fmla="*/ 85 h 1077"/>
                <a:gd name="T22" fmla="*/ 16 w 918"/>
                <a:gd name="T23" fmla="*/ 80 h 1077"/>
                <a:gd name="T24" fmla="*/ 12 w 918"/>
                <a:gd name="T25" fmla="*/ 69 h 1077"/>
                <a:gd name="T26" fmla="*/ 10 w 918"/>
                <a:gd name="T27" fmla="*/ 64 h 1077"/>
                <a:gd name="T28" fmla="*/ 9 w 918"/>
                <a:gd name="T29" fmla="*/ 59 h 1077"/>
                <a:gd name="T30" fmla="*/ 1 w 918"/>
                <a:gd name="T31" fmla="*/ 42 h 1077"/>
                <a:gd name="T32" fmla="*/ 2 w 918"/>
                <a:gd name="T33" fmla="*/ 34 h 1077"/>
                <a:gd name="T34" fmla="*/ 8 w 918"/>
                <a:gd name="T35" fmla="*/ 34 h 1077"/>
                <a:gd name="T36" fmla="*/ 13 w 918"/>
                <a:gd name="T37" fmla="*/ 28 h 1077"/>
                <a:gd name="T38" fmla="*/ 21 w 918"/>
                <a:gd name="T39" fmla="*/ 22 h 1077"/>
                <a:gd name="T40" fmla="*/ 23 w 918"/>
                <a:gd name="T41" fmla="*/ 20 h 1077"/>
                <a:gd name="T42" fmla="*/ 20 w 918"/>
                <a:gd name="T43" fmla="*/ 17 h 1077"/>
                <a:gd name="T44" fmla="*/ 18 w 918"/>
                <a:gd name="T45" fmla="*/ 8 h 1077"/>
                <a:gd name="T46" fmla="*/ 24 w 918"/>
                <a:gd name="T47" fmla="*/ 1 h 1077"/>
                <a:gd name="T48" fmla="*/ 34 w 918"/>
                <a:gd name="T49" fmla="*/ 1 h 1077"/>
                <a:gd name="T50" fmla="*/ 39 w 918"/>
                <a:gd name="T51" fmla="*/ 6 h 1077"/>
                <a:gd name="T52" fmla="*/ 38 w 918"/>
                <a:gd name="T53" fmla="*/ 12 h 1077"/>
                <a:gd name="T54" fmla="*/ 38 w 918"/>
                <a:gd name="T55" fmla="*/ 16 h 1077"/>
                <a:gd name="T56" fmla="*/ 37 w 918"/>
                <a:gd name="T57" fmla="*/ 20 h 1077"/>
                <a:gd name="T58" fmla="*/ 35 w 918"/>
                <a:gd name="T59" fmla="*/ 21 h 1077"/>
                <a:gd name="T60" fmla="*/ 34 w 918"/>
                <a:gd name="T61" fmla="*/ 22 h 1077"/>
                <a:gd name="T62" fmla="*/ 36 w 918"/>
                <a:gd name="T63" fmla="*/ 23 h 1077"/>
                <a:gd name="T64" fmla="*/ 37 w 918"/>
                <a:gd name="T65" fmla="*/ 23 h 1077"/>
                <a:gd name="T66" fmla="*/ 44 w 918"/>
                <a:gd name="T67" fmla="*/ 27 h 1077"/>
                <a:gd name="T68" fmla="*/ 47 w 918"/>
                <a:gd name="T69" fmla="*/ 32 h 1077"/>
                <a:gd name="T70" fmla="*/ 50 w 918"/>
                <a:gd name="T71" fmla="*/ 36 h 1077"/>
                <a:gd name="T72" fmla="*/ 53 w 918"/>
                <a:gd name="T73" fmla="*/ 38 h 1077"/>
                <a:gd name="T74" fmla="*/ 60 w 918"/>
                <a:gd name="T75" fmla="*/ 35 h 1077"/>
                <a:gd name="T76" fmla="*/ 62 w 918"/>
                <a:gd name="T77" fmla="*/ 33 h 1077"/>
                <a:gd name="T78" fmla="*/ 62 w 918"/>
                <a:gd name="T79" fmla="*/ 35 h 1077"/>
                <a:gd name="T80" fmla="*/ 64 w 918"/>
                <a:gd name="T81" fmla="*/ 38 h 1077"/>
                <a:gd name="T82" fmla="*/ 62 w 918"/>
                <a:gd name="T83" fmla="*/ 39 h 1077"/>
                <a:gd name="T84" fmla="*/ 62 w 918"/>
                <a:gd name="T85" fmla="*/ 40 h 1077"/>
                <a:gd name="T86" fmla="*/ 85 w 918"/>
                <a:gd name="T87" fmla="*/ 38 h 1077"/>
                <a:gd name="T88" fmla="*/ 89 w 918"/>
                <a:gd name="T89" fmla="*/ 43 h 1077"/>
                <a:gd name="T90" fmla="*/ 87 w 918"/>
                <a:gd name="T91" fmla="*/ 47 h 1077"/>
                <a:gd name="T92" fmla="*/ 83 w 918"/>
                <a:gd name="T93" fmla="*/ 47 h 1077"/>
                <a:gd name="T94" fmla="*/ 79 w 918"/>
                <a:gd name="T95" fmla="*/ 49 h 1077"/>
                <a:gd name="T96" fmla="*/ 70 w 918"/>
                <a:gd name="T97" fmla="*/ 51 h 1077"/>
                <a:gd name="T98" fmla="*/ 49 w 918"/>
                <a:gd name="T99" fmla="*/ 52 h 1077"/>
                <a:gd name="T100" fmla="*/ 55 w 918"/>
                <a:gd name="T101" fmla="*/ 58 h 1077"/>
                <a:gd name="T102" fmla="*/ 60 w 918"/>
                <a:gd name="T103" fmla="*/ 61 h 1077"/>
                <a:gd name="T104" fmla="*/ 65 w 918"/>
                <a:gd name="T105" fmla="*/ 61 h 1077"/>
                <a:gd name="T106" fmla="*/ 72 w 918"/>
                <a:gd name="T107" fmla="*/ 62 h 1077"/>
                <a:gd name="T108" fmla="*/ 79 w 918"/>
                <a:gd name="T109" fmla="*/ 63 h 1077"/>
                <a:gd name="T110" fmla="*/ 84 w 918"/>
                <a:gd name="T111" fmla="*/ 65 h 1077"/>
                <a:gd name="T112" fmla="*/ 92 w 918"/>
                <a:gd name="T113" fmla="*/ 74 h 1077"/>
                <a:gd name="T114" fmla="*/ 102 w 918"/>
                <a:gd name="T115" fmla="*/ 86 h 107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918" h="1077">
                  <a:moveTo>
                    <a:pt x="878" y="1075"/>
                  </a:moveTo>
                  <a:lnTo>
                    <a:pt x="866" y="1076"/>
                  </a:lnTo>
                  <a:lnTo>
                    <a:pt x="849" y="1077"/>
                  </a:lnTo>
                  <a:lnTo>
                    <a:pt x="827" y="1077"/>
                  </a:lnTo>
                  <a:lnTo>
                    <a:pt x="804" y="1076"/>
                  </a:lnTo>
                  <a:lnTo>
                    <a:pt x="780" y="1074"/>
                  </a:lnTo>
                  <a:lnTo>
                    <a:pt x="757" y="1072"/>
                  </a:lnTo>
                  <a:lnTo>
                    <a:pt x="739" y="1069"/>
                  </a:lnTo>
                  <a:lnTo>
                    <a:pt x="725" y="1066"/>
                  </a:lnTo>
                  <a:lnTo>
                    <a:pt x="711" y="1053"/>
                  </a:lnTo>
                  <a:lnTo>
                    <a:pt x="711" y="1032"/>
                  </a:lnTo>
                  <a:lnTo>
                    <a:pt x="716" y="1015"/>
                  </a:lnTo>
                  <a:lnTo>
                    <a:pt x="719" y="1006"/>
                  </a:lnTo>
                  <a:lnTo>
                    <a:pt x="718" y="1003"/>
                  </a:lnTo>
                  <a:lnTo>
                    <a:pt x="714" y="996"/>
                  </a:lnTo>
                  <a:lnTo>
                    <a:pt x="705" y="985"/>
                  </a:lnTo>
                  <a:lnTo>
                    <a:pt x="690" y="972"/>
                  </a:lnTo>
                  <a:lnTo>
                    <a:pt x="677" y="942"/>
                  </a:lnTo>
                  <a:lnTo>
                    <a:pt x="674" y="894"/>
                  </a:lnTo>
                  <a:lnTo>
                    <a:pt x="674" y="847"/>
                  </a:lnTo>
                  <a:lnTo>
                    <a:pt x="670" y="817"/>
                  </a:lnTo>
                  <a:lnTo>
                    <a:pt x="663" y="809"/>
                  </a:lnTo>
                  <a:lnTo>
                    <a:pt x="649" y="799"/>
                  </a:lnTo>
                  <a:lnTo>
                    <a:pt x="631" y="789"/>
                  </a:lnTo>
                  <a:lnTo>
                    <a:pt x="612" y="777"/>
                  </a:lnTo>
                  <a:lnTo>
                    <a:pt x="593" y="768"/>
                  </a:lnTo>
                  <a:lnTo>
                    <a:pt x="577" y="760"/>
                  </a:lnTo>
                  <a:lnTo>
                    <a:pt x="565" y="755"/>
                  </a:lnTo>
                  <a:lnTo>
                    <a:pt x="561" y="753"/>
                  </a:lnTo>
                  <a:lnTo>
                    <a:pt x="452" y="772"/>
                  </a:lnTo>
                  <a:lnTo>
                    <a:pt x="443" y="777"/>
                  </a:lnTo>
                  <a:lnTo>
                    <a:pt x="432" y="781"/>
                  </a:lnTo>
                  <a:lnTo>
                    <a:pt x="419" y="785"/>
                  </a:lnTo>
                  <a:lnTo>
                    <a:pt x="403" y="787"/>
                  </a:lnTo>
                  <a:lnTo>
                    <a:pt x="387" y="788"/>
                  </a:lnTo>
                  <a:lnTo>
                    <a:pt x="370" y="789"/>
                  </a:lnTo>
                  <a:lnTo>
                    <a:pt x="351" y="789"/>
                  </a:lnTo>
                  <a:lnTo>
                    <a:pt x="332" y="788"/>
                  </a:lnTo>
                  <a:lnTo>
                    <a:pt x="311" y="786"/>
                  </a:lnTo>
                  <a:lnTo>
                    <a:pt x="292" y="784"/>
                  </a:lnTo>
                  <a:lnTo>
                    <a:pt x="271" y="780"/>
                  </a:lnTo>
                  <a:lnTo>
                    <a:pt x="252" y="776"/>
                  </a:lnTo>
                  <a:lnTo>
                    <a:pt x="233" y="773"/>
                  </a:lnTo>
                  <a:lnTo>
                    <a:pt x="216" y="768"/>
                  </a:lnTo>
                  <a:lnTo>
                    <a:pt x="199" y="763"/>
                  </a:lnTo>
                  <a:lnTo>
                    <a:pt x="184" y="758"/>
                  </a:lnTo>
                  <a:lnTo>
                    <a:pt x="159" y="742"/>
                  </a:lnTo>
                  <a:lnTo>
                    <a:pt x="141" y="721"/>
                  </a:lnTo>
                  <a:lnTo>
                    <a:pt x="126" y="694"/>
                  </a:lnTo>
                  <a:lnTo>
                    <a:pt x="117" y="667"/>
                  </a:lnTo>
                  <a:lnTo>
                    <a:pt x="110" y="641"/>
                  </a:lnTo>
                  <a:lnTo>
                    <a:pt x="107" y="619"/>
                  </a:lnTo>
                  <a:lnTo>
                    <a:pt x="105" y="604"/>
                  </a:lnTo>
                  <a:lnTo>
                    <a:pt x="105" y="599"/>
                  </a:lnTo>
                  <a:lnTo>
                    <a:pt x="95" y="588"/>
                  </a:lnTo>
                  <a:lnTo>
                    <a:pt x="92" y="575"/>
                  </a:lnTo>
                  <a:lnTo>
                    <a:pt x="94" y="564"/>
                  </a:lnTo>
                  <a:lnTo>
                    <a:pt x="95" y="559"/>
                  </a:lnTo>
                  <a:lnTo>
                    <a:pt x="90" y="549"/>
                  </a:lnTo>
                  <a:lnTo>
                    <a:pt x="79" y="527"/>
                  </a:lnTo>
                  <a:lnTo>
                    <a:pt x="64" y="493"/>
                  </a:lnTo>
                  <a:lnTo>
                    <a:pt x="45" y="453"/>
                  </a:lnTo>
                  <a:lnTo>
                    <a:pt x="28" y="413"/>
                  </a:lnTo>
                  <a:lnTo>
                    <a:pt x="12" y="375"/>
                  </a:lnTo>
                  <a:lnTo>
                    <a:pt x="3" y="345"/>
                  </a:lnTo>
                  <a:lnTo>
                    <a:pt x="0" y="326"/>
                  </a:lnTo>
                  <a:lnTo>
                    <a:pt x="5" y="317"/>
                  </a:lnTo>
                  <a:lnTo>
                    <a:pt x="16" y="310"/>
                  </a:lnTo>
                  <a:lnTo>
                    <a:pt x="29" y="306"/>
                  </a:lnTo>
                  <a:lnTo>
                    <a:pt x="44" y="303"/>
                  </a:lnTo>
                  <a:lnTo>
                    <a:pt x="59" y="302"/>
                  </a:lnTo>
                  <a:lnTo>
                    <a:pt x="72" y="302"/>
                  </a:lnTo>
                  <a:lnTo>
                    <a:pt x="81" y="302"/>
                  </a:lnTo>
                  <a:lnTo>
                    <a:pt x="84" y="302"/>
                  </a:lnTo>
                  <a:lnTo>
                    <a:pt x="97" y="275"/>
                  </a:lnTo>
                  <a:lnTo>
                    <a:pt x="114" y="252"/>
                  </a:lnTo>
                  <a:lnTo>
                    <a:pt x="134" y="233"/>
                  </a:lnTo>
                  <a:lnTo>
                    <a:pt x="153" y="216"/>
                  </a:lnTo>
                  <a:lnTo>
                    <a:pt x="173" y="204"/>
                  </a:lnTo>
                  <a:lnTo>
                    <a:pt x="188" y="195"/>
                  </a:lnTo>
                  <a:lnTo>
                    <a:pt x="199" y="190"/>
                  </a:lnTo>
                  <a:lnTo>
                    <a:pt x="203" y="188"/>
                  </a:lnTo>
                  <a:lnTo>
                    <a:pt x="205" y="186"/>
                  </a:lnTo>
                  <a:lnTo>
                    <a:pt x="207" y="182"/>
                  </a:lnTo>
                  <a:lnTo>
                    <a:pt x="207" y="175"/>
                  </a:lnTo>
                  <a:lnTo>
                    <a:pt x="199" y="167"/>
                  </a:lnTo>
                  <a:lnTo>
                    <a:pt x="192" y="161"/>
                  </a:lnTo>
                  <a:lnTo>
                    <a:pt x="184" y="149"/>
                  </a:lnTo>
                  <a:lnTo>
                    <a:pt x="176" y="133"/>
                  </a:lnTo>
                  <a:lnTo>
                    <a:pt x="169" y="115"/>
                  </a:lnTo>
                  <a:lnTo>
                    <a:pt x="166" y="95"/>
                  </a:lnTo>
                  <a:lnTo>
                    <a:pt x="166" y="74"/>
                  </a:lnTo>
                  <a:lnTo>
                    <a:pt x="173" y="53"/>
                  </a:lnTo>
                  <a:lnTo>
                    <a:pt x="184" y="34"/>
                  </a:lnTo>
                  <a:lnTo>
                    <a:pt x="200" y="18"/>
                  </a:lnTo>
                  <a:lnTo>
                    <a:pt x="220" y="8"/>
                  </a:lnTo>
                  <a:lnTo>
                    <a:pt x="240" y="2"/>
                  </a:lnTo>
                  <a:lnTo>
                    <a:pt x="262" y="0"/>
                  </a:lnTo>
                  <a:lnTo>
                    <a:pt x="283" y="2"/>
                  </a:lnTo>
                  <a:lnTo>
                    <a:pt x="303" y="6"/>
                  </a:lnTo>
                  <a:lnTo>
                    <a:pt x="319" y="11"/>
                  </a:lnTo>
                  <a:lnTo>
                    <a:pt x="333" y="18"/>
                  </a:lnTo>
                  <a:lnTo>
                    <a:pt x="347" y="36"/>
                  </a:lnTo>
                  <a:lnTo>
                    <a:pt x="349" y="53"/>
                  </a:lnTo>
                  <a:lnTo>
                    <a:pt x="346" y="68"/>
                  </a:lnTo>
                  <a:lnTo>
                    <a:pt x="343" y="74"/>
                  </a:lnTo>
                  <a:lnTo>
                    <a:pt x="347" y="89"/>
                  </a:lnTo>
                  <a:lnTo>
                    <a:pt x="341" y="110"/>
                  </a:lnTo>
                  <a:lnTo>
                    <a:pt x="351" y="127"/>
                  </a:lnTo>
                  <a:lnTo>
                    <a:pt x="349" y="134"/>
                  </a:lnTo>
                  <a:lnTo>
                    <a:pt x="343" y="137"/>
                  </a:lnTo>
                  <a:lnTo>
                    <a:pt x="340" y="144"/>
                  </a:lnTo>
                  <a:lnTo>
                    <a:pt x="340" y="151"/>
                  </a:lnTo>
                  <a:lnTo>
                    <a:pt x="340" y="162"/>
                  </a:lnTo>
                  <a:lnTo>
                    <a:pt x="339" y="173"/>
                  </a:lnTo>
                  <a:lnTo>
                    <a:pt x="336" y="182"/>
                  </a:lnTo>
                  <a:lnTo>
                    <a:pt x="333" y="185"/>
                  </a:lnTo>
                  <a:lnTo>
                    <a:pt x="327" y="186"/>
                  </a:lnTo>
                  <a:lnTo>
                    <a:pt x="321" y="186"/>
                  </a:lnTo>
                  <a:lnTo>
                    <a:pt x="316" y="186"/>
                  </a:lnTo>
                  <a:lnTo>
                    <a:pt x="311" y="186"/>
                  </a:lnTo>
                  <a:lnTo>
                    <a:pt x="307" y="187"/>
                  </a:lnTo>
                  <a:lnTo>
                    <a:pt x="305" y="190"/>
                  </a:lnTo>
                  <a:lnTo>
                    <a:pt x="306" y="194"/>
                  </a:lnTo>
                  <a:lnTo>
                    <a:pt x="308" y="197"/>
                  </a:lnTo>
                  <a:lnTo>
                    <a:pt x="312" y="199"/>
                  </a:lnTo>
                  <a:lnTo>
                    <a:pt x="317" y="201"/>
                  </a:lnTo>
                  <a:lnTo>
                    <a:pt x="322" y="203"/>
                  </a:lnTo>
                  <a:lnTo>
                    <a:pt x="327" y="205"/>
                  </a:lnTo>
                  <a:lnTo>
                    <a:pt x="333" y="206"/>
                  </a:lnTo>
                  <a:lnTo>
                    <a:pt x="336" y="207"/>
                  </a:lnTo>
                  <a:lnTo>
                    <a:pt x="337" y="207"/>
                  </a:lnTo>
                  <a:lnTo>
                    <a:pt x="350" y="209"/>
                  </a:lnTo>
                  <a:lnTo>
                    <a:pt x="364" y="216"/>
                  </a:lnTo>
                  <a:lnTo>
                    <a:pt x="379" y="228"/>
                  </a:lnTo>
                  <a:lnTo>
                    <a:pt x="393" y="242"/>
                  </a:lnTo>
                  <a:lnTo>
                    <a:pt x="405" y="258"/>
                  </a:lnTo>
                  <a:lnTo>
                    <a:pt x="416" y="272"/>
                  </a:lnTo>
                  <a:lnTo>
                    <a:pt x="423" y="283"/>
                  </a:lnTo>
                  <a:lnTo>
                    <a:pt x="427" y="291"/>
                  </a:lnTo>
                  <a:lnTo>
                    <a:pt x="430" y="298"/>
                  </a:lnTo>
                  <a:lnTo>
                    <a:pt x="437" y="306"/>
                  </a:lnTo>
                  <a:lnTo>
                    <a:pt x="444" y="314"/>
                  </a:lnTo>
                  <a:lnTo>
                    <a:pt x="454" y="322"/>
                  </a:lnTo>
                  <a:lnTo>
                    <a:pt x="462" y="329"/>
                  </a:lnTo>
                  <a:lnTo>
                    <a:pt x="469" y="336"/>
                  </a:lnTo>
                  <a:lnTo>
                    <a:pt x="474" y="341"/>
                  </a:lnTo>
                  <a:lnTo>
                    <a:pt x="476" y="342"/>
                  </a:lnTo>
                  <a:lnTo>
                    <a:pt x="531" y="342"/>
                  </a:lnTo>
                  <a:lnTo>
                    <a:pt x="532" y="339"/>
                  </a:lnTo>
                  <a:lnTo>
                    <a:pt x="536" y="329"/>
                  </a:lnTo>
                  <a:lnTo>
                    <a:pt x="540" y="318"/>
                  </a:lnTo>
                  <a:lnTo>
                    <a:pt x="544" y="306"/>
                  </a:lnTo>
                  <a:lnTo>
                    <a:pt x="548" y="298"/>
                  </a:lnTo>
                  <a:lnTo>
                    <a:pt x="552" y="296"/>
                  </a:lnTo>
                  <a:lnTo>
                    <a:pt x="555" y="296"/>
                  </a:lnTo>
                  <a:lnTo>
                    <a:pt x="556" y="297"/>
                  </a:lnTo>
                  <a:lnTo>
                    <a:pt x="551" y="312"/>
                  </a:lnTo>
                  <a:lnTo>
                    <a:pt x="554" y="312"/>
                  </a:lnTo>
                  <a:lnTo>
                    <a:pt x="561" y="312"/>
                  </a:lnTo>
                  <a:lnTo>
                    <a:pt x="570" y="315"/>
                  </a:lnTo>
                  <a:lnTo>
                    <a:pt x="575" y="322"/>
                  </a:lnTo>
                  <a:lnTo>
                    <a:pt x="576" y="332"/>
                  </a:lnTo>
                  <a:lnTo>
                    <a:pt x="575" y="339"/>
                  </a:lnTo>
                  <a:lnTo>
                    <a:pt x="571" y="344"/>
                  </a:lnTo>
                  <a:lnTo>
                    <a:pt x="567" y="347"/>
                  </a:lnTo>
                  <a:lnTo>
                    <a:pt x="560" y="349"/>
                  </a:lnTo>
                  <a:lnTo>
                    <a:pt x="556" y="350"/>
                  </a:lnTo>
                  <a:lnTo>
                    <a:pt x="552" y="350"/>
                  </a:lnTo>
                  <a:lnTo>
                    <a:pt x="551" y="350"/>
                  </a:lnTo>
                  <a:lnTo>
                    <a:pt x="558" y="355"/>
                  </a:lnTo>
                  <a:lnTo>
                    <a:pt x="559" y="362"/>
                  </a:lnTo>
                  <a:lnTo>
                    <a:pt x="557" y="369"/>
                  </a:lnTo>
                  <a:lnTo>
                    <a:pt x="556" y="371"/>
                  </a:lnTo>
                  <a:lnTo>
                    <a:pt x="640" y="373"/>
                  </a:lnTo>
                  <a:lnTo>
                    <a:pt x="765" y="342"/>
                  </a:lnTo>
                  <a:lnTo>
                    <a:pt x="819" y="337"/>
                  </a:lnTo>
                  <a:lnTo>
                    <a:pt x="794" y="371"/>
                  </a:lnTo>
                  <a:lnTo>
                    <a:pt x="795" y="374"/>
                  </a:lnTo>
                  <a:lnTo>
                    <a:pt x="798" y="383"/>
                  </a:lnTo>
                  <a:lnTo>
                    <a:pt x="800" y="397"/>
                  </a:lnTo>
                  <a:lnTo>
                    <a:pt x="799" y="415"/>
                  </a:lnTo>
                  <a:lnTo>
                    <a:pt x="795" y="422"/>
                  </a:lnTo>
                  <a:lnTo>
                    <a:pt x="787" y="427"/>
                  </a:lnTo>
                  <a:lnTo>
                    <a:pt x="777" y="429"/>
                  </a:lnTo>
                  <a:lnTo>
                    <a:pt x="766" y="429"/>
                  </a:lnTo>
                  <a:lnTo>
                    <a:pt x="754" y="428"/>
                  </a:lnTo>
                  <a:lnTo>
                    <a:pt x="744" y="427"/>
                  </a:lnTo>
                  <a:lnTo>
                    <a:pt x="738" y="426"/>
                  </a:lnTo>
                  <a:lnTo>
                    <a:pt x="735" y="425"/>
                  </a:lnTo>
                  <a:lnTo>
                    <a:pt x="724" y="433"/>
                  </a:lnTo>
                  <a:lnTo>
                    <a:pt x="707" y="440"/>
                  </a:lnTo>
                  <a:lnTo>
                    <a:pt x="687" y="447"/>
                  </a:lnTo>
                  <a:lnTo>
                    <a:pt x="665" y="452"/>
                  </a:lnTo>
                  <a:lnTo>
                    <a:pt x="645" y="456"/>
                  </a:lnTo>
                  <a:lnTo>
                    <a:pt x="627" y="458"/>
                  </a:lnTo>
                  <a:lnTo>
                    <a:pt x="615" y="460"/>
                  </a:lnTo>
                  <a:lnTo>
                    <a:pt x="611" y="460"/>
                  </a:lnTo>
                  <a:lnTo>
                    <a:pt x="442" y="460"/>
                  </a:lnTo>
                  <a:lnTo>
                    <a:pt x="445" y="464"/>
                  </a:lnTo>
                  <a:lnTo>
                    <a:pt x="454" y="474"/>
                  </a:lnTo>
                  <a:lnTo>
                    <a:pt x="467" y="489"/>
                  </a:lnTo>
                  <a:lnTo>
                    <a:pt x="481" y="504"/>
                  </a:lnTo>
                  <a:lnTo>
                    <a:pt x="497" y="521"/>
                  </a:lnTo>
                  <a:lnTo>
                    <a:pt x="511" y="535"/>
                  </a:lnTo>
                  <a:lnTo>
                    <a:pt x="523" y="545"/>
                  </a:lnTo>
                  <a:lnTo>
                    <a:pt x="532" y="549"/>
                  </a:lnTo>
                  <a:lnTo>
                    <a:pt x="536" y="549"/>
                  </a:lnTo>
                  <a:lnTo>
                    <a:pt x="544" y="550"/>
                  </a:lnTo>
                  <a:lnTo>
                    <a:pt x="554" y="550"/>
                  </a:lnTo>
                  <a:lnTo>
                    <a:pt x="567" y="551"/>
                  </a:lnTo>
                  <a:lnTo>
                    <a:pt x="581" y="553"/>
                  </a:lnTo>
                  <a:lnTo>
                    <a:pt x="597" y="554"/>
                  </a:lnTo>
                  <a:lnTo>
                    <a:pt x="615" y="557"/>
                  </a:lnTo>
                  <a:lnTo>
                    <a:pt x="632" y="558"/>
                  </a:lnTo>
                  <a:lnTo>
                    <a:pt x="650" y="560"/>
                  </a:lnTo>
                  <a:lnTo>
                    <a:pt x="667" y="562"/>
                  </a:lnTo>
                  <a:lnTo>
                    <a:pt x="685" y="564"/>
                  </a:lnTo>
                  <a:lnTo>
                    <a:pt x="700" y="566"/>
                  </a:lnTo>
                  <a:lnTo>
                    <a:pt x="714" y="568"/>
                  </a:lnTo>
                  <a:lnTo>
                    <a:pt x="727" y="570"/>
                  </a:lnTo>
                  <a:lnTo>
                    <a:pt x="737" y="572"/>
                  </a:lnTo>
                  <a:lnTo>
                    <a:pt x="744" y="574"/>
                  </a:lnTo>
                  <a:lnTo>
                    <a:pt x="757" y="582"/>
                  </a:lnTo>
                  <a:lnTo>
                    <a:pt x="775" y="599"/>
                  </a:lnTo>
                  <a:lnTo>
                    <a:pt x="793" y="619"/>
                  </a:lnTo>
                  <a:lnTo>
                    <a:pt x="813" y="643"/>
                  </a:lnTo>
                  <a:lnTo>
                    <a:pt x="830" y="665"/>
                  </a:lnTo>
                  <a:lnTo>
                    <a:pt x="846" y="685"/>
                  </a:lnTo>
                  <a:lnTo>
                    <a:pt x="855" y="698"/>
                  </a:lnTo>
                  <a:lnTo>
                    <a:pt x="859" y="703"/>
                  </a:lnTo>
                  <a:lnTo>
                    <a:pt x="918" y="777"/>
                  </a:lnTo>
                  <a:lnTo>
                    <a:pt x="889" y="1056"/>
                  </a:lnTo>
                  <a:lnTo>
                    <a:pt x="878" y="1075"/>
                  </a:lnTo>
                  <a:close/>
                </a:path>
              </a:pathLst>
            </a:custGeom>
            <a:solidFill>
              <a:srgbClr val="B5C5DD">
                <a:alpha val="50000"/>
              </a:srgbClr>
            </a:solidFill>
            <a:ln>
              <a:noFill/>
            </a:ln>
            <a:effectLst/>
          </p:spPr>
          <p:txBody>
            <a:bodyPr/>
            <a:lstStyle/>
            <a:p>
              <a:pPr marL="0" marR="0" lvl="0" indent="0" algn="ctr" defTabSz="903109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70" b="1" i="0" u="none" strike="noStrike" kern="0" cap="none" spc="0" normalizeH="0" baseline="0" noProof="0" dirty="0" smtClean="0">
                <a:ln>
                  <a:noFill/>
                </a:ln>
                <a:solidFill>
                  <a:srgbClr val="3932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4" name="Freeform 145"/>
            <p:cNvSpPr>
              <a:spLocks/>
            </p:cNvSpPr>
            <p:nvPr/>
          </p:nvSpPr>
          <p:spPr bwMode="auto">
            <a:xfrm>
              <a:off x="2837474" y="3059219"/>
              <a:ext cx="1654453" cy="1429939"/>
            </a:xfrm>
            <a:custGeom>
              <a:avLst/>
              <a:gdLst>
                <a:gd name="connsiteX0" fmla="*/ 303770 w 1327097"/>
                <a:gd name="connsiteY0" fmla="*/ 0 h 1147006"/>
                <a:gd name="connsiteX1" fmla="*/ 322756 w 1327097"/>
                <a:gd name="connsiteY1" fmla="*/ 6040 h 1147006"/>
                <a:gd name="connsiteX2" fmla="*/ 344590 w 1327097"/>
                <a:gd name="connsiteY2" fmla="*/ 18121 h 1147006"/>
                <a:gd name="connsiteX3" fmla="*/ 362626 w 1327097"/>
                <a:gd name="connsiteY3" fmla="*/ 36241 h 1147006"/>
                <a:gd name="connsiteX4" fmla="*/ 374017 w 1327097"/>
                <a:gd name="connsiteY4" fmla="*/ 56374 h 1147006"/>
                <a:gd name="connsiteX5" fmla="*/ 379713 w 1327097"/>
                <a:gd name="connsiteY5" fmla="*/ 76508 h 1147006"/>
                <a:gd name="connsiteX6" fmla="*/ 380662 w 1327097"/>
                <a:gd name="connsiteY6" fmla="*/ 95635 h 1147006"/>
                <a:gd name="connsiteX7" fmla="*/ 377815 w 1327097"/>
                <a:gd name="connsiteY7" fmla="*/ 113755 h 1147006"/>
                <a:gd name="connsiteX8" fmla="*/ 374017 w 1327097"/>
                <a:gd name="connsiteY8" fmla="*/ 127849 h 1147006"/>
                <a:gd name="connsiteX9" fmla="*/ 370220 w 1327097"/>
                <a:gd name="connsiteY9" fmla="*/ 136909 h 1147006"/>
                <a:gd name="connsiteX10" fmla="*/ 369271 w 1327097"/>
                <a:gd name="connsiteY10" fmla="*/ 139929 h 1147006"/>
                <a:gd name="connsiteX11" fmla="*/ 370220 w 1327097"/>
                <a:gd name="connsiteY11" fmla="*/ 142949 h 1147006"/>
                <a:gd name="connsiteX12" fmla="*/ 370220 w 1327097"/>
                <a:gd name="connsiteY12" fmla="*/ 151002 h 1147006"/>
                <a:gd name="connsiteX13" fmla="*/ 365474 w 1327097"/>
                <a:gd name="connsiteY13" fmla="*/ 162076 h 1147006"/>
                <a:gd name="connsiteX14" fmla="*/ 353133 w 1327097"/>
                <a:gd name="connsiteY14" fmla="*/ 173149 h 1147006"/>
                <a:gd name="connsiteX15" fmla="*/ 437619 w 1327097"/>
                <a:gd name="connsiteY15" fmla="*/ 193283 h 1147006"/>
                <a:gd name="connsiteX16" fmla="*/ 439518 w 1327097"/>
                <a:gd name="connsiteY16" fmla="*/ 199323 h 1147006"/>
                <a:gd name="connsiteX17" fmla="*/ 445214 w 1327097"/>
                <a:gd name="connsiteY17" fmla="*/ 212410 h 1147006"/>
                <a:gd name="connsiteX18" fmla="*/ 450909 w 1327097"/>
                <a:gd name="connsiteY18" fmla="*/ 229524 h 1147006"/>
                <a:gd name="connsiteX19" fmla="*/ 452808 w 1327097"/>
                <a:gd name="connsiteY19" fmla="*/ 242610 h 1147006"/>
                <a:gd name="connsiteX20" fmla="*/ 454706 w 1327097"/>
                <a:gd name="connsiteY20" fmla="*/ 253684 h 1147006"/>
                <a:gd name="connsiteX21" fmla="*/ 459453 w 1327097"/>
                <a:gd name="connsiteY21" fmla="*/ 272811 h 1147006"/>
                <a:gd name="connsiteX22" fmla="*/ 466098 w 1327097"/>
                <a:gd name="connsiteY22" fmla="*/ 297978 h 1147006"/>
                <a:gd name="connsiteX23" fmla="*/ 473692 w 1327097"/>
                <a:gd name="connsiteY23" fmla="*/ 324152 h 1147006"/>
                <a:gd name="connsiteX24" fmla="*/ 482236 w 1327097"/>
                <a:gd name="connsiteY24" fmla="*/ 352339 h 1147006"/>
                <a:gd name="connsiteX25" fmla="*/ 489830 w 1327097"/>
                <a:gd name="connsiteY25" fmla="*/ 377506 h 1147006"/>
                <a:gd name="connsiteX26" fmla="*/ 496475 w 1327097"/>
                <a:gd name="connsiteY26" fmla="*/ 395626 h 1147006"/>
                <a:gd name="connsiteX27" fmla="*/ 499323 w 1327097"/>
                <a:gd name="connsiteY27" fmla="*/ 406699 h 1147006"/>
                <a:gd name="connsiteX28" fmla="*/ 691078 w 1327097"/>
                <a:gd name="connsiteY28" fmla="*/ 406699 h 1147006"/>
                <a:gd name="connsiteX29" fmla="*/ 719556 w 1327097"/>
                <a:gd name="connsiteY29" fmla="*/ 373479 h 1147006"/>
                <a:gd name="connsiteX30" fmla="*/ 729049 w 1327097"/>
                <a:gd name="connsiteY30" fmla="*/ 313078 h 1147006"/>
                <a:gd name="connsiteX31" fmla="*/ 731897 w 1327097"/>
                <a:gd name="connsiteY31" fmla="*/ 304018 h 1147006"/>
                <a:gd name="connsiteX32" fmla="*/ 738542 w 1327097"/>
                <a:gd name="connsiteY32" fmla="*/ 281871 h 1147006"/>
                <a:gd name="connsiteX33" fmla="*/ 748035 w 1327097"/>
                <a:gd name="connsiteY33" fmla="*/ 259724 h 1147006"/>
                <a:gd name="connsiteX34" fmla="*/ 757528 w 1327097"/>
                <a:gd name="connsiteY34" fmla="*/ 242610 h 1147006"/>
                <a:gd name="connsiteX35" fmla="*/ 762274 w 1327097"/>
                <a:gd name="connsiteY35" fmla="*/ 238584 h 1147006"/>
                <a:gd name="connsiteX36" fmla="*/ 768919 w 1327097"/>
                <a:gd name="connsiteY36" fmla="*/ 233550 h 1147006"/>
                <a:gd name="connsiteX37" fmla="*/ 777463 w 1327097"/>
                <a:gd name="connsiteY37" fmla="*/ 229524 h 1147006"/>
                <a:gd name="connsiteX38" fmla="*/ 786955 w 1327097"/>
                <a:gd name="connsiteY38" fmla="*/ 225497 h 1147006"/>
                <a:gd name="connsiteX39" fmla="*/ 795499 w 1327097"/>
                <a:gd name="connsiteY39" fmla="*/ 222477 h 1147006"/>
                <a:gd name="connsiteX40" fmla="*/ 803093 w 1327097"/>
                <a:gd name="connsiteY40" fmla="*/ 218450 h 1147006"/>
                <a:gd name="connsiteX41" fmla="*/ 809738 w 1327097"/>
                <a:gd name="connsiteY41" fmla="*/ 215430 h 1147006"/>
                <a:gd name="connsiteX42" fmla="*/ 814485 w 1327097"/>
                <a:gd name="connsiteY42" fmla="*/ 213417 h 1147006"/>
                <a:gd name="connsiteX43" fmla="*/ 817332 w 1327097"/>
                <a:gd name="connsiteY43" fmla="*/ 211403 h 1147006"/>
                <a:gd name="connsiteX44" fmla="*/ 819231 w 1327097"/>
                <a:gd name="connsiteY44" fmla="*/ 208383 h 1147006"/>
                <a:gd name="connsiteX45" fmla="*/ 816383 w 1327097"/>
                <a:gd name="connsiteY45" fmla="*/ 206370 h 1147006"/>
                <a:gd name="connsiteX46" fmla="*/ 804042 w 1327097"/>
                <a:gd name="connsiteY46" fmla="*/ 203350 h 1147006"/>
                <a:gd name="connsiteX47" fmla="*/ 801195 w 1327097"/>
                <a:gd name="connsiteY47" fmla="*/ 202343 h 1147006"/>
                <a:gd name="connsiteX48" fmla="*/ 797397 w 1327097"/>
                <a:gd name="connsiteY48" fmla="*/ 201336 h 1147006"/>
                <a:gd name="connsiteX49" fmla="*/ 794550 w 1327097"/>
                <a:gd name="connsiteY49" fmla="*/ 197310 h 1147006"/>
                <a:gd name="connsiteX50" fmla="*/ 793600 w 1327097"/>
                <a:gd name="connsiteY50" fmla="*/ 190263 h 1147006"/>
                <a:gd name="connsiteX51" fmla="*/ 793600 w 1327097"/>
                <a:gd name="connsiteY51" fmla="*/ 177176 h 1147006"/>
                <a:gd name="connsiteX52" fmla="*/ 792651 w 1327097"/>
                <a:gd name="connsiteY52" fmla="*/ 168116 h 1147006"/>
                <a:gd name="connsiteX53" fmla="*/ 791702 w 1327097"/>
                <a:gd name="connsiteY53" fmla="*/ 163083 h 1147006"/>
                <a:gd name="connsiteX54" fmla="*/ 790753 w 1327097"/>
                <a:gd name="connsiteY54" fmla="*/ 161069 h 1147006"/>
                <a:gd name="connsiteX55" fmla="*/ 789803 w 1327097"/>
                <a:gd name="connsiteY55" fmla="*/ 161069 h 1147006"/>
                <a:gd name="connsiteX56" fmla="*/ 787905 w 1327097"/>
                <a:gd name="connsiteY56" fmla="*/ 161069 h 1147006"/>
                <a:gd name="connsiteX57" fmla="*/ 784108 w 1327097"/>
                <a:gd name="connsiteY57" fmla="*/ 160063 h 1147006"/>
                <a:gd name="connsiteX58" fmla="*/ 782209 w 1327097"/>
                <a:gd name="connsiteY58" fmla="*/ 158049 h 1147006"/>
                <a:gd name="connsiteX59" fmla="*/ 781260 w 1327097"/>
                <a:gd name="connsiteY59" fmla="*/ 155029 h 1147006"/>
                <a:gd name="connsiteX60" fmla="*/ 782209 w 1327097"/>
                <a:gd name="connsiteY60" fmla="*/ 152009 h 1147006"/>
                <a:gd name="connsiteX61" fmla="*/ 784108 w 1327097"/>
                <a:gd name="connsiteY61" fmla="*/ 148989 h 1147006"/>
                <a:gd name="connsiteX62" fmla="*/ 788854 w 1327097"/>
                <a:gd name="connsiteY62" fmla="*/ 142949 h 1147006"/>
                <a:gd name="connsiteX63" fmla="*/ 792651 w 1327097"/>
                <a:gd name="connsiteY63" fmla="*/ 132882 h 1147006"/>
                <a:gd name="connsiteX64" fmla="*/ 791702 w 1327097"/>
                <a:gd name="connsiteY64" fmla="*/ 121809 h 1147006"/>
                <a:gd name="connsiteX65" fmla="*/ 788854 w 1327097"/>
                <a:gd name="connsiteY65" fmla="*/ 113755 h 1147006"/>
                <a:gd name="connsiteX66" fmla="*/ 787905 w 1327097"/>
                <a:gd name="connsiteY66" fmla="*/ 110735 h 1147006"/>
                <a:gd name="connsiteX67" fmla="*/ 786955 w 1327097"/>
                <a:gd name="connsiteY67" fmla="*/ 109728 h 1147006"/>
                <a:gd name="connsiteX68" fmla="*/ 783158 w 1327097"/>
                <a:gd name="connsiteY68" fmla="*/ 107715 h 1147006"/>
                <a:gd name="connsiteX69" fmla="*/ 779361 w 1327097"/>
                <a:gd name="connsiteY69" fmla="*/ 102682 h 1147006"/>
                <a:gd name="connsiteX70" fmla="*/ 776513 w 1327097"/>
                <a:gd name="connsiteY70" fmla="*/ 97648 h 1147006"/>
                <a:gd name="connsiteX71" fmla="*/ 773665 w 1327097"/>
                <a:gd name="connsiteY71" fmla="*/ 90602 h 1147006"/>
                <a:gd name="connsiteX72" fmla="*/ 774615 w 1327097"/>
                <a:gd name="connsiteY72" fmla="*/ 82548 h 1147006"/>
                <a:gd name="connsiteX73" fmla="*/ 777463 w 1327097"/>
                <a:gd name="connsiteY73" fmla="*/ 74495 h 1147006"/>
                <a:gd name="connsiteX74" fmla="*/ 785057 w 1327097"/>
                <a:gd name="connsiteY74" fmla="*/ 63421 h 1147006"/>
                <a:gd name="connsiteX75" fmla="*/ 792651 w 1327097"/>
                <a:gd name="connsiteY75" fmla="*/ 58388 h 1147006"/>
                <a:gd name="connsiteX76" fmla="*/ 799296 w 1327097"/>
                <a:gd name="connsiteY76" fmla="*/ 55368 h 1147006"/>
                <a:gd name="connsiteX77" fmla="*/ 805941 w 1327097"/>
                <a:gd name="connsiteY77" fmla="*/ 53354 h 1147006"/>
                <a:gd name="connsiteX78" fmla="*/ 813535 w 1327097"/>
                <a:gd name="connsiteY78" fmla="*/ 52348 h 1147006"/>
                <a:gd name="connsiteX79" fmla="*/ 820180 w 1327097"/>
                <a:gd name="connsiteY79" fmla="*/ 52348 h 1147006"/>
                <a:gd name="connsiteX80" fmla="*/ 826825 w 1327097"/>
                <a:gd name="connsiteY80" fmla="*/ 52348 h 1147006"/>
                <a:gd name="connsiteX81" fmla="*/ 830622 w 1327097"/>
                <a:gd name="connsiteY81" fmla="*/ 52348 h 1147006"/>
                <a:gd name="connsiteX82" fmla="*/ 833470 w 1327097"/>
                <a:gd name="connsiteY82" fmla="*/ 52348 h 1147006"/>
                <a:gd name="connsiteX83" fmla="*/ 839166 w 1327097"/>
                <a:gd name="connsiteY83" fmla="*/ 50334 h 1147006"/>
                <a:gd name="connsiteX84" fmla="*/ 844862 w 1327097"/>
                <a:gd name="connsiteY84" fmla="*/ 48321 h 1147006"/>
                <a:gd name="connsiteX85" fmla="*/ 850557 w 1327097"/>
                <a:gd name="connsiteY85" fmla="*/ 46308 h 1147006"/>
                <a:gd name="connsiteX86" fmla="*/ 857202 w 1327097"/>
                <a:gd name="connsiteY86" fmla="*/ 44294 h 1147006"/>
                <a:gd name="connsiteX87" fmla="*/ 865746 w 1327097"/>
                <a:gd name="connsiteY87" fmla="*/ 43288 h 1147006"/>
                <a:gd name="connsiteX88" fmla="*/ 873340 w 1327097"/>
                <a:gd name="connsiteY88" fmla="*/ 43288 h 1147006"/>
                <a:gd name="connsiteX89" fmla="*/ 882833 w 1327097"/>
                <a:gd name="connsiteY89" fmla="*/ 45301 h 1147006"/>
                <a:gd name="connsiteX90" fmla="*/ 894224 w 1327097"/>
                <a:gd name="connsiteY90" fmla="*/ 48321 h 1147006"/>
                <a:gd name="connsiteX91" fmla="*/ 896123 w 1327097"/>
                <a:gd name="connsiteY91" fmla="*/ 49328 h 1147006"/>
                <a:gd name="connsiteX92" fmla="*/ 903717 w 1327097"/>
                <a:gd name="connsiteY92" fmla="*/ 52348 h 1147006"/>
                <a:gd name="connsiteX93" fmla="*/ 912261 w 1327097"/>
                <a:gd name="connsiteY93" fmla="*/ 59394 h 1147006"/>
                <a:gd name="connsiteX94" fmla="*/ 920804 w 1327097"/>
                <a:gd name="connsiteY94" fmla="*/ 70468 h 1147006"/>
                <a:gd name="connsiteX95" fmla="*/ 928398 w 1327097"/>
                <a:gd name="connsiteY95" fmla="*/ 84561 h 1147006"/>
                <a:gd name="connsiteX96" fmla="*/ 934094 w 1327097"/>
                <a:gd name="connsiteY96" fmla="*/ 103688 h 1147006"/>
                <a:gd name="connsiteX97" fmla="*/ 935043 w 1327097"/>
                <a:gd name="connsiteY97" fmla="*/ 128855 h 1147006"/>
                <a:gd name="connsiteX98" fmla="*/ 930297 w 1327097"/>
                <a:gd name="connsiteY98" fmla="*/ 160063 h 1147006"/>
                <a:gd name="connsiteX99" fmla="*/ 930297 w 1327097"/>
                <a:gd name="connsiteY99" fmla="*/ 166103 h 1147006"/>
                <a:gd name="connsiteX100" fmla="*/ 932196 w 1327097"/>
                <a:gd name="connsiteY100" fmla="*/ 172143 h 1147006"/>
                <a:gd name="connsiteX101" fmla="*/ 934094 w 1327097"/>
                <a:gd name="connsiteY101" fmla="*/ 180196 h 1147006"/>
                <a:gd name="connsiteX102" fmla="*/ 936942 w 1327097"/>
                <a:gd name="connsiteY102" fmla="*/ 189256 h 1147006"/>
                <a:gd name="connsiteX103" fmla="*/ 937891 w 1327097"/>
                <a:gd name="connsiteY103" fmla="*/ 197310 h 1147006"/>
                <a:gd name="connsiteX104" fmla="*/ 935043 w 1327097"/>
                <a:gd name="connsiteY104" fmla="*/ 205363 h 1147006"/>
                <a:gd name="connsiteX105" fmla="*/ 931246 w 1327097"/>
                <a:gd name="connsiteY105" fmla="*/ 213417 h 1147006"/>
                <a:gd name="connsiteX106" fmla="*/ 922703 w 1327097"/>
                <a:gd name="connsiteY106" fmla="*/ 222477 h 1147006"/>
                <a:gd name="connsiteX107" fmla="*/ 915109 w 1327097"/>
                <a:gd name="connsiteY107" fmla="*/ 226503 h 1147006"/>
                <a:gd name="connsiteX108" fmla="*/ 908464 w 1327097"/>
                <a:gd name="connsiteY108" fmla="*/ 226503 h 1147006"/>
                <a:gd name="connsiteX109" fmla="*/ 901819 w 1327097"/>
                <a:gd name="connsiteY109" fmla="*/ 225497 h 1147006"/>
                <a:gd name="connsiteX110" fmla="*/ 895174 w 1327097"/>
                <a:gd name="connsiteY110" fmla="*/ 223483 h 1147006"/>
                <a:gd name="connsiteX111" fmla="*/ 890427 w 1327097"/>
                <a:gd name="connsiteY111" fmla="*/ 220463 h 1147006"/>
                <a:gd name="connsiteX112" fmla="*/ 886630 w 1327097"/>
                <a:gd name="connsiteY112" fmla="*/ 217443 h 1147006"/>
                <a:gd name="connsiteX113" fmla="*/ 884731 w 1327097"/>
                <a:gd name="connsiteY113" fmla="*/ 216437 h 1147006"/>
                <a:gd name="connsiteX114" fmla="*/ 884731 w 1327097"/>
                <a:gd name="connsiteY114" fmla="*/ 217443 h 1147006"/>
                <a:gd name="connsiteX115" fmla="*/ 886630 w 1327097"/>
                <a:gd name="connsiteY115" fmla="*/ 221470 h 1147006"/>
                <a:gd name="connsiteX116" fmla="*/ 889478 w 1327097"/>
                <a:gd name="connsiteY116" fmla="*/ 224490 h 1147006"/>
                <a:gd name="connsiteX117" fmla="*/ 894224 w 1327097"/>
                <a:gd name="connsiteY117" fmla="*/ 227510 h 1147006"/>
                <a:gd name="connsiteX118" fmla="*/ 900869 w 1327097"/>
                <a:gd name="connsiteY118" fmla="*/ 230530 h 1147006"/>
                <a:gd name="connsiteX119" fmla="*/ 907514 w 1327097"/>
                <a:gd name="connsiteY119" fmla="*/ 234557 h 1147006"/>
                <a:gd name="connsiteX120" fmla="*/ 914159 w 1327097"/>
                <a:gd name="connsiteY120" fmla="*/ 237577 h 1147006"/>
                <a:gd name="connsiteX121" fmla="*/ 920804 w 1327097"/>
                <a:gd name="connsiteY121" fmla="*/ 240597 h 1147006"/>
                <a:gd name="connsiteX122" fmla="*/ 926500 w 1327097"/>
                <a:gd name="connsiteY122" fmla="*/ 242610 h 1147006"/>
                <a:gd name="connsiteX123" fmla="*/ 941688 w 1327097"/>
                <a:gd name="connsiteY123" fmla="*/ 252677 h 1147006"/>
                <a:gd name="connsiteX124" fmla="*/ 950232 w 1327097"/>
                <a:gd name="connsiteY124" fmla="*/ 267777 h 1147006"/>
                <a:gd name="connsiteX125" fmla="*/ 954029 w 1327097"/>
                <a:gd name="connsiteY125" fmla="*/ 285898 h 1147006"/>
                <a:gd name="connsiteX126" fmla="*/ 954978 w 1327097"/>
                <a:gd name="connsiteY126" fmla="*/ 308045 h 1147006"/>
                <a:gd name="connsiteX127" fmla="*/ 955928 w 1327097"/>
                <a:gd name="connsiteY127" fmla="*/ 323145 h 1147006"/>
                <a:gd name="connsiteX128" fmla="*/ 955928 w 1327097"/>
                <a:gd name="connsiteY128" fmla="*/ 360392 h 1147006"/>
                <a:gd name="connsiteX129" fmla="*/ 954978 w 1327097"/>
                <a:gd name="connsiteY129" fmla="*/ 401666 h 1147006"/>
                <a:gd name="connsiteX130" fmla="*/ 950232 w 1327097"/>
                <a:gd name="connsiteY130" fmla="*/ 431866 h 1147006"/>
                <a:gd name="connsiteX131" fmla="*/ 969218 w 1327097"/>
                <a:gd name="connsiteY131" fmla="*/ 441933 h 1147006"/>
                <a:gd name="connsiteX132" fmla="*/ 997696 w 1327097"/>
                <a:gd name="connsiteY132" fmla="*/ 421800 h 1147006"/>
                <a:gd name="connsiteX133" fmla="*/ 1000544 w 1327097"/>
                <a:gd name="connsiteY133" fmla="*/ 419786 h 1147006"/>
                <a:gd name="connsiteX134" fmla="*/ 1007189 w 1327097"/>
                <a:gd name="connsiteY134" fmla="*/ 412739 h 1147006"/>
                <a:gd name="connsiteX135" fmla="*/ 1018580 w 1327097"/>
                <a:gd name="connsiteY135" fmla="*/ 401666 h 1147006"/>
                <a:gd name="connsiteX136" fmla="*/ 1029972 w 1327097"/>
                <a:gd name="connsiteY136" fmla="*/ 388579 h 1147006"/>
                <a:gd name="connsiteX137" fmla="*/ 1042312 w 1327097"/>
                <a:gd name="connsiteY137" fmla="*/ 375492 h 1147006"/>
                <a:gd name="connsiteX138" fmla="*/ 1055602 w 1327097"/>
                <a:gd name="connsiteY138" fmla="*/ 361399 h 1147006"/>
                <a:gd name="connsiteX139" fmla="*/ 1066044 w 1327097"/>
                <a:gd name="connsiteY139" fmla="*/ 348312 h 1147006"/>
                <a:gd name="connsiteX140" fmla="*/ 1072689 w 1327097"/>
                <a:gd name="connsiteY140" fmla="*/ 338245 h 1147006"/>
                <a:gd name="connsiteX141" fmla="*/ 1078385 w 1327097"/>
                <a:gd name="connsiteY141" fmla="*/ 328178 h 1147006"/>
                <a:gd name="connsiteX142" fmla="*/ 1083132 w 1327097"/>
                <a:gd name="connsiteY142" fmla="*/ 318111 h 1147006"/>
                <a:gd name="connsiteX143" fmla="*/ 1089777 w 1327097"/>
                <a:gd name="connsiteY143" fmla="*/ 309051 h 1147006"/>
                <a:gd name="connsiteX144" fmla="*/ 1096422 w 1327097"/>
                <a:gd name="connsiteY144" fmla="*/ 298985 h 1147006"/>
                <a:gd name="connsiteX145" fmla="*/ 1104016 w 1327097"/>
                <a:gd name="connsiteY145" fmla="*/ 289924 h 1147006"/>
                <a:gd name="connsiteX146" fmla="*/ 1113509 w 1327097"/>
                <a:gd name="connsiteY146" fmla="*/ 281871 h 1147006"/>
                <a:gd name="connsiteX147" fmla="*/ 1125849 w 1327097"/>
                <a:gd name="connsiteY147" fmla="*/ 275831 h 1147006"/>
                <a:gd name="connsiteX148" fmla="*/ 1140089 w 1327097"/>
                <a:gd name="connsiteY148" fmla="*/ 270797 h 1147006"/>
                <a:gd name="connsiteX149" fmla="*/ 1141038 w 1327097"/>
                <a:gd name="connsiteY149" fmla="*/ 269791 h 1147006"/>
                <a:gd name="connsiteX150" fmla="*/ 1143886 w 1327097"/>
                <a:gd name="connsiteY150" fmla="*/ 265764 h 1147006"/>
                <a:gd name="connsiteX151" fmla="*/ 1145784 w 1327097"/>
                <a:gd name="connsiteY151" fmla="*/ 260731 h 1147006"/>
                <a:gd name="connsiteX152" fmla="*/ 1147683 w 1327097"/>
                <a:gd name="connsiteY152" fmla="*/ 253684 h 1147006"/>
                <a:gd name="connsiteX153" fmla="*/ 1147683 w 1327097"/>
                <a:gd name="connsiteY153" fmla="*/ 247644 h 1147006"/>
                <a:gd name="connsiteX154" fmla="*/ 1144835 w 1327097"/>
                <a:gd name="connsiteY154" fmla="*/ 242610 h 1147006"/>
                <a:gd name="connsiteX155" fmla="*/ 1137241 w 1327097"/>
                <a:gd name="connsiteY155" fmla="*/ 239590 h 1147006"/>
                <a:gd name="connsiteX156" fmla="*/ 1124900 w 1327097"/>
                <a:gd name="connsiteY156" fmla="*/ 238584 h 1147006"/>
                <a:gd name="connsiteX157" fmla="*/ 1117306 w 1327097"/>
                <a:gd name="connsiteY157" fmla="*/ 238584 h 1147006"/>
                <a:gd name="connsiteX158" fmla="*/ 1112559 w 1327097"/>
                <a:gd name="connsiteY158" fmla="*/ 235564 h 1147006"/>
                <a:gd name="connsiteX159" fmla="*/ 1109711 w 1327097"/>
                <a:gd name="connsiteY159" fmla="*/ 230530 h 1147006"/>
                <a:gd name="connsiteX160" fmla="*/ 1109711 w 1327097"/>
                <a:gd name="connsiteY160" fmla="*/ 223483 h 1147006"/>
                <a:gd name="connsiteX161" fmla="*/ 1109711 w 1327097"/>
                <a:gd name="connsiteY161" fmla="*/ 222477 h 1147006"/>
                <a:gd name="connsiteX162" fmla="*/ 1106864 w 1327097"/>
                <a:gd name="connsiteY162" fmla="*/ 218450 h 1147006"/>
                <a:gd name="connsiteX163" fmla="*/ 1106864 w 1327097"/>
                <a:gd name="connsiteY163" fmla="*/ 215430 h 1147006"/>
                <a:gd name="connsiteX164" fmla="*/ 1107813 w 1327097"/>
                <a:gd name="connsiteY164" fmla="*/ 212410 h 1147006"/>
                <a:gd name="connsiteX165" fmla="*/ 1108762 w 1327097"/>
                <a:gd name="connsiteY165" fmla="*/ 211403 h 1147006"/>
                <a:gd name="connsiteX166" fmla="*/ 1107813 w 1327097"/>
                <a:gd name="connsiteY166" fmla="*/ 211403 h 1147006"/>
                <a:gd name="connsiteX167" fmla="*/ 1106864 w 1327097"/>
                <a:gd name="connsiteY167" fmla="*/ 210397 h 1147006"/>
                <a:gd name="connsiteX168" fmla="*/ 1106864 w 1327097"/>
                <a:gd name="connsiteY168" fmla="*/ 207377 h 1147006"/>
                <a:gd name="connsiteX169" fmla="*/ 1106864 w 1327097"/>
                <a:gd name="connsiteY169" fmla="*/ 206370 h 1147006"/>
                <a:gd name="connsiteX170" fmla="*/ 1106864 w 1327097"/>
                <a:gd name="connsiteY170" fmla="*/ 204357 h 1147006"/>
                <a:gd name="connsiteX171" fmla="*/ 1107813 w 1327097"/>
                <a:gd name="connsiteY171" fmla="*/ 203350 h 1147006"/>
                <a:gd name="connsiteX172" fmla="*/ 1108762 w 1327097"/>
                <a:gd name="connsiteY172" fmla="*/ 202343 h 1147006"/>
                <a:gd name="connsiteX173" fmla="*/ 1107813 w 1327097"/>
                <a:gd name="connsiteY173" fmla="*/ 199323 h 1147006"/>
                <a:gd name="connsiteX174" fmla="*/ 1105914 w 1327097"/>
                <a:gd name="connsiteY174" fmla="*/ 197310 h 1147006"/>
                <a:gd name="connsiteX175" fmla="*/ 1104965 w 1327097"/>
                <a:gd name="connsiteY175" fmla="*/ 195296 h 1147006"/>
                <a:gd name="connsiteX176" fmla="*/ 1104016 w 1327097"/>
                <a:gd name="connsiteY176" fmla="*/ 195296 h 1147006"/>
                <a:gd name="connsiteX177" fmla="*/ 1102117 w 1327097"/>
                <a:gd name="connsiteY177" fmla="*/ 195296 h 1147006"/>
                <a:gd name="connsiteX178" fmla="*/ 1100219 w 1327097"/>
                <a:gd name="connsiteY178" fmla="*/ 194290 h 1147006"/>
                <a:gd name="connsiteX179" fmla="*/ 1096422 w 1327097"/>
                <a:gd name="connsiteY179" fmla="*/ 193283 h 1147006"/>
                <a:gd name="connsiteX180" fmla="*/ 1093574 w 1327097"/>
                <a:gd name="connsiteY180" fmla="*/ 191270 h 1147006"/>
                <a:gd name="connsiteX181" fmla="*/ 1091675 w 1327097"/>
                <a:gd name="connsiteY181" fmla="*/ 187243 h 1147006"/>
                <a:gd name="connsiteX182" fmla="*/ 1092624 w 1327097"/>
                <a:gd name="connsiteY182" fmla="*/ 183216 h 1147006"/>
                <a:gd name="connsiteX183" fmla="*/ 1096422 w 1327097"/>
                <a:gd name="connsiteY183" fmla="*/ 177176 h 1147006"/>
                <a:gd name="connsiteX184" fmla="*/ 1103067 w 1327097"/>
                <a:gd name="connsiteY184" fmla="*/ 165096 h 1147006"/>
                <a:gd name="connsiteX185" fmla="*/ 1104965 w 1327097"/>
                <a:gd name="connsiteY185" fmla="*/ 154022 h 1147006"/>
                <a:gd name="connsiteX186" fmla="*/ 1103067 w 1327097"/>
                <a:gd name="connsiteY186" fmla="*/ 144962 h 1147006"/>
                <a:gd name="connsiteX187" fmla="*/ 1101168 w 1327097"/>
                <a:gd name="connsiteY187" fmla="*/ 133889 h 1147006"/>
                <a:gd name="connsiteX188" fmla="*/ 1101168 w 1327097"/>
                <a:gd name="connsiteY188" fmla="*/ 127849 h 1147006"/>
                <a:gd name="connsiteX189" fmla="*/ 1102117 w 1327097"/>
                <a:gd name="connsiteY189" fmla="*/ 123822 h 1147006"/>
                <a:gd name="connsiteX190" fmla="*/ 1103067 w 1327097"/>
                <a:gd name="connsiteY190" fmla="*/ 121809 h 1147006"/>
                <a:gd name="connsiteX191" fmla="*/ 1103067 w 1327097"/>
                <a:gd name="connsiteY191" fmla="*/ 120802 h 1147006"/>
                <a:gd name="connsiteX192" fmla="*/ 1101168 w 1327097"/>
                <a:gd name="connsiteY192" fmla="*/ 118789 h 1147006"/>
                <a:gd name="connsiteX193" fmla="*/ 1097371 w 1327097"/>
                <a:gd name="connsiteY193" fmla="*/ 114762 h 1147006"/>
                <a:gd name="connsiteX194" fmla="*/ 1093574 w 1327097"/>
                <a:gd name="connsiteY194" fmla="*/ 107715 h 1147006"/>
                <a:gd name="connsiteX195" fmla="*/ 1089777 w 1327097"/>
                <a:gd name="connsiteY195" fmla="*/ 97648 h 1147006"/>
                <a:gd name="connsiteX196" fmla="*/ 1087878 w 1327097"/>
                <a:gd name="connsiteY196" fmla="*/ 88588 h 1147006"/>
                <a:gd name="connsiteX197" fmla="*/ 1089777 w 1327097"/>
                <a:gd name="connsiteY197" fmla="*/ 78521 h 1147006"/>
                <a:gd name="connsiteX198" fmla="*/ 1096422 w 1327097"/>
                <a:gd name="connsiteY198" fmla="*/ 69461 h 1147006"/>
                <a:gd name="connsiteX199" fmla="*/ 1109711 w 1327097"/>
                <a:gd name="connsiteY199" fmla="*/ 59394 h 1147006"/>
                <a:gd name="connsiteX200" fmla="*/ 1125849 w 1327097"/>
                <a:gd name="connsiteY200" fmla="*/ 53354 h 1147006"/>
                <a:gd name="connsiteX201" fmla="*/ 1141038 w 1327097"/>
                <a:gd name="connsiteY201" fmla="*/ 48321 h 1147006"/>
                <a:gd name="connsiteX202" fmla="*/ 1155277 w 1327097"/>
                <a:gd name="connsiteY202" fmla="*/ 45301 h 1147006"/>
                <a:gd name="connsiteX203" fmla="*/ 1170466 w 1327097"/>
                <a:gd name="connsiteY203" fmla="*/ 44294 h 1147006"/>
                <a:gd name="connsiteX204" fmla="*/ 1183756 w 1327097"/>
                <a:gd name="connsiteY204" fmla="*/ 44294 h 1147006"/>
                <a:gd name="connsiteX205" fmla="*/ 1197995 w 1327097"/>
                <a:gd name="connsiteY205" fmla="*/ 46308 h 1147006"/>
                <a:gd name="connsiteX206" fmla="*/ 1209386 w 1327097"/>
                <a:gd name="connsiteY206" fmla="*/ 49328 h 1147006"/>
                <a:gd name="connsiteX207" fmla="*/ 1220778 w 1327097"/>
                <a:gd name="connsiteY207" fmla="*/ 54361 h 1147006"/>
                <a:gd name="connsiteX208" fmla="*/ 1231220 w 1327097"/>
                <a:gd name="connsiteY208" fmla="*/ 60401 h 1147006"/>
                <a:gd name="connsiteX209" fmla="*/ 1241662 w 1327097"/>
                <a:gd name="connsiteY209" fmla="*/ 69461 h 1147006"/>
                <a:gd name="connsiteX210" fmla="*/ 1249256 w 1327097"/>
                <a:gd name="connsiteY210" fmla="*/ 78521 h 1147006"/>
                <a:gd name="connsiteX211" fmla="*/ 1256850 w 1327097"/>
                <a:gd name="connsiteY211" fmla="*/ 88588 h 1147006"/>
                <a:gd name="connsiteX212" fmla="*/ 1262546 w 1327097"/>
                <a:gd name="connsiteY212" fmla="*/ 100668 h 1147006"/>
                <a:gd name="connsiteX213" fmla="*/ 1267292 w 1327097"/>
                <a:gd name="connsiteY213" fmla="*/ 115769 h 1147006"/>
                <a:gd name="connsiteX214" fmla="*/ 1270140 w 1327097"/>
                <a:gd name="connsiteY214" fmla="*/ 129862 h 1147006"/>
                <a:gd name="connsiteX215" fmla="*/ 1271090 w 1327097"/>
                <a:gd name="connsiteY215" fmla="*/ 146976 h 1147006"/>
                <a:gd name="connsiteX216" fmla="*/ 1269191 w 1327097"/>
                <a:gd name="connsiteY216" fmla="*/ 179189 h 1147006"/>
                <a:gd name="connsiteX217" fmla="*/ 1263495 w 1327097"/>
                <a:gd name="connsiteY217" fmla="*/ 202343 h 1147006"/>
                <a:gd name="connsiteX218" fmla="*/ 1254952 w 1327097"/>
                <a:gd name="connsiteY218" fmla="*/ 216437 h 1147006"/>
                <a:gd name="connsiteX219" fmla="*/ 1244510 w 1327097"/>
                <a:gd name="connsiteY219" fmla="*/ 225497 h 1147006"/>
                <a:gd name="connsiteX220" fmla="*/ 1232169 w 1327097"/>
                <a:gd name="connsiteY220" fmla="*/ 229524 h 1147006"/>
                <a:gd name="connsiteX221" fmla="*/ 1223625 w 1327097"/>
                <a:gd name="connsiteY221" fmla="*/ 232544 h 1147006"/>
                <a:gd name="connsiteX222" fmla="*/ 1216980 w 1327097"/>
                <a:gd name="connsiteY222" fmla="*/ 235564 h 1147006"/>
                <a:gd name="connsiteX223" fmla="*/ 1214133 w 1327097"/>
                <a:gd name="connsiteY223" fmla="*/ 240597 h 1147006"/>
                <a:gd name="connsiteX224" fmla="*/ 1215082 w 1327097"/>
                <a:gd name="connsiteY224" fmla="*/ 247644 h 1147006"/>
                <a:gd name="connsiteX225" fmla="*/ 1217930 w 1327097"/>
                <a:gd name="connsiteY225" fmla="*/ 253684 h 1147006"/>
                <a:gd name="connsiteX226" fmla="*/ 1222676 w 1327097"/>
                <a:gd name="connsiteY226" fmla="*/ 260731 h 1147006"/>
                <a:gd name="connsiteX227" fmla="*/ 1229321 w 1327097"/>
                <a:gd name="connsiteY227" fmla="*/ 265764 h 1147006"/>
                <a:gd name="connsiteX228" fmla="*/ 1236915 w 1327097"/>
                <a:gd name="connsiteY228" fmla="*/ 269791 h 1147006"/>
                <a:gd name="connsiteX229" fmla="*/ 1243560 w 1327097"/>
                <a:gd name="connsiteY229" fmla="*/ 272811 h 1147006"/>
                <a:gd name="connsiteX230" fmla="*/ 1250205 w 1327097"/>
                <a:gd name="connsiteY230" fmla="*/ 275831 h 1147006"/>
                <a:gd name="connsiteX231" fmla="*/ 1256850 w 1327097"/>
                <a:gd name="connsiteY231" fmla="*/ 277844 h 1147006"/>
                <a:gd name="connsiteX232" fmla="*/ 1263495 w 1327097"/>
                <a:gd name="connsiteY232" fmla="*/ 281871 h 1147006"/>
                <a:gd name="connsiteX233" fmla="*/ 1271090 w 1327097"/>
                <a:gd name="connsiteY233" fmla="*/ 288918 h 1147006"/>
                <a:gd name="connsiteX234" fmla="*/ 1278684 w 1327097"/>
                <a:gd name="connsiteY234" fmla="*/ 299991 h 1147006"/>
                <a:gd name="connsiteX235" fmla="*/ 1285329 w 1327097"/>
                <a:gd name="connsiteY235" fmla="*/ 312071 h 1147006"/>
                <a:gd name="connsiteX236" fmla="*/ 1291024 w 1327097"/>
                <a:gd name="connsiteY236" fmla="*/ 327172 h 1147006"/>
                <a:gd name="connsiteX237" fmla="*/ 1294822 w 1327097"/>
                <a:gd name="connsiteY237" fmla="*/ 344285 h 1147006"/>
                <a:gd name="connsiteX238" fmla="*/ 1295771 w 1327097"/>
                <a:gd name="connsiteY238" fmla="*/ 360392 h 1147006"/>
                <a:gd name="connsiteX239" fmla="*/ 1293872 w 1327097"/>
                <a:gd name="connsiteY239" fmla="*/ 378512 h 1147006"/>
                <a:gd name="connsiteX240" fmla="*/ 1291974 w 1327097"/>
                <a:gd name="connsiteY240" fmla="*/ 394619 h 1147006"/>
                <a:gd name="connsiteX241" fmla="*/ 1292923 w 1327097"/>
                <a:gd name="connsiteY241" fmla="*/ 411733 h 1147006"/>
                <a:gd name="connsiteX242" fmla="*/ 1296720 w 1327097"/>
                <a:gd name="connsiteY242" fmla="*/ 426833 h 1147006"/>
                <a:gd name="connsiteX243" fmla="*/ 1301467 w 1327097"/>
                <a:gd name="connsiteY243" fmla="*/ 442940 h 1147006"/>
                <a:gd name="connsiteX244" fmla="*/ 1306213 w 1327097"/>
                <a:gd name="connsiteY244" fmla="*/ 459047 h 1147006"/>
                <a:gd name="connsiteX245" fmla="*/ 1312858 w 1327097"/>
                <a:gd name="connsiteY245" fmla="*/ 474147 h 1147006"/>
                <a:gd name="connsiteX246" fmla="*/ 1318554 w 1327097"/>
                <a:gd name="connsiteY246" fmla="*/ 489247 h 1147006"/>
                <a:gd name="connsiteX247" fmla="*/ 1322351 w 1327097"/>
                <a:gd name="connsiteY247" fmla="*/ 502334 h 1147006"/>
                <a:gd name="connsiteX248" fmla="*/ 1327097 w 1327097"/>
                <a:gd name="connsiteY248" fmla="*/ 539581 h 1147006"/>
                <a:gd name="connsiteX249" fmla="*/ 1327097 w 1327097"/>
                <a:gd name="connsiteY249" fmla="*/ 592935 h 1147006"/>
                <a:gd name="connsiteX250" fmla="*/ 1320452 w 1327097"/>
                <a:gd name="connsiteY250" fmla="*/ 652330 h 1147006"/>
                <a:gd name="connsiteX251" fmla="*/ 1303365 w 1327097"/>
                <a:gd name="connsiteY251" fmla="*/ 706690 h 1147006"/>
                <a:gd name="connsiteX252" fmla="*/ 1299568 w 1327097"/>
                <a:gd name="connsiteY252" fmla="*/ 717764 h 1147006"/>
                <a:gd name="connsiteX253" fmla="*/ 1294822 w 1327097"/>
                <a:gd name="connsiteY253" fmla="*/ 728837 h 1147006"/>
                <a:gd name="connsiteX254" fmla="*/ 1289126 w 1327097"/>
                <a:gd name="connsiteY254" fmla="*/ 740917 h 1147006"/>
                <a:gd name="connsiteX255" fmla="*/ 1283430 w 1327097"/>
                <a:gd name="connsiteY255" fmla="*/ 754004 h 1147006"/>
                <a:gd name="connsiteX256" fmla="*/ 1275836 w 1327097"/>
                <a:gd name="connsiteY256" fmla="*/ 766085 h 1147006"/>
                <a:gd name="connsiteX257" fmla="*/ 1267292 w 1327097"/>
                <a:gd name="connsiteY257" fmla="*/ 778165 h 1147006"/>
                <a:gd name="connsiteX258" fmla="*/ 1258749 w 1327097"/>
                <a:gd name="connsiteY258" fmla="*/ 790245 h 1147006"/>
                <a:gd name="connsiteX259" fmla="*/ 1248307 w 1327097"/>
                <a:gd name="connsiteY259" fmla="*/ 801318 h 1147006"/>
                <a:gd name="connsiteX260" fmla="*/ 1235966 w 1327097"/>
                <a:gd name="connsiteY260" fmla="*/ 811385 h 1147006"/>
                <a:gd name="connsiteX261" fmla="*/ 1221727 w 1327097"/>
                <a:gd name="connsiteY261" fmla="*/ 819439 h 1147006"/>
                <a:gd name="connsiteX262" fmla="*/ 1206538 w 1327097"/>
                <a:gd name="connsiteY262" fmla="*/ 827492 h 1147006"/>
                <a:gd name="connsiteX263" fmla="*/ 1188502 w 1327097"/>
                <a:gd name="connsiteY263" fmla="*/ 832525 h 1147006"/>
                <a:gd name="connsiteX264" fmla="*/ 1169516 w 1327097"/>
                <a:gd name="connsiteY264" fmla="*/ 834539 h 1147006"/>
                <a:gd name="connsiteX265" fmla="*/ 1146734 w 1327097"/>
                <a:gd name="connsiteY265" fmla="*/ 835546 h 1147006"/>
                <a:gd name="connsiteX266" fmla="*/ 1123951 w 1327097"/>
                <a:gd name="connsiteY266" fmla="*/ 832525 h 1147006"/>
                <a:gd name="connsiteX267" fmla="*/ 1096422 w 1327097"/>
                <a:gd name="connsiteY267" fmla="*/ 827492 h 1147006"/>
                <a:gd name="connsiteX268" fmla="*/ 1092624 w 1327097"/>
                <a:gd name="connsiteY268" fmla="*/ 828499 h 1147006"/>
                <a:gd name="connsiteX269" fmla="*/ 1083132 w 1327097"/>
                <a:gd name="connsiteY269" fmla="*/ 832525 h 1147006"/>
                <a:gd name="connsiteX270" fmla="*/ 1074588 w 1327097"/>
                <a:gd name="connsiteY270" fmla="*/ 841586 h 1147006"/>
                <a:gd name="connsiteX271" fmla="*/ 1067943 w 1327097"/>
                <a:gd name="connsiteY271" fmla="*/ 856686 h 1147006"/>
                <a:gd name="connsiteX272" fmla="*/ 1066044 w 1327097"/>
                <a:gd name="connsiteY272" fmla="*/ 888900 h 1147006"/>
                <a:gd name="connsiteX273" fmla="*/ 1064146 w 1327097"/>
                <a:gd name="connsiteY273" fmla="*/ 937220 h 1147006"/>
                <a:gd name="connsiteX274" fmla="*/ 1061298 w 1327097"/>
                <a:gd name="connsiteY274" fmla="*/ 982521 h 1147006"/>
                <a:gd name="connsiteX275" fmla="*/ 1054653 w 1327097"/>
                <a:gd name="connsiteY275" fmla="*/ 1006681 h 1147006"/>
                <a:gd name="connsiteX276" fmla="*/ 1046110 w 1327097"/>
                <a:gd name="connsiteY276" fmla="*/ 1014735 h 1147006"/>
                <a:gd name="connsiteX277" fmla="*/ 1044211 w 1327097"/>
                <a:gd name="connsiteY277" fmla="*/ 1025808 h 1147006"/>
                <a:gd name="connsiteX278" fmla="*/ 1046110 w 1327097"/>
                <a:gd name="connsiteY278" fmla="*/ 1035875 h 1147006"/>
                <a:gd name="connsiteX279" fmla="*/ 1049907 w 1327097"/>
                <a:gd name="connsiteY279" fmla="*/ 1046949 h 1147006"/>
                <a:gd name="connsiteX280" fmla="*/ 1053704 w 1327097"/>
                <a:gd name="connsiteY280" fmla="*/ 1055002 h 1147006"/>
                <a:gd name="connsiteX281" fmla="*/ 1058450 w 1327097"/>
                <a:gd name="connsiteY281" fmla="*/ 1056009 h 1147006"/>
                <a:gd name="connsiteX282" fmla="*/ 1062247 w 1327097"/>
                <a:gd name="connsiteY282" fmla="*/ 1052989 h 1147006"/>
                <a:gd name="connsiteX283" fmla="*/ 1063197 w 1327097"/>
                <a:gd name="connsiteY283" fmla="*/ 1051982 h 1147006"/>
                <a:gd name="connsiteX284" fmla="*/ 1064146 w 1327097"/>
                <a:gd name="connsiteY284" fmla="*/ 1060035 h 1147006"/>
                <a:gd name="connsiteX285" fmla="*/ 1066994 w 1327097"/>
                <a:gd name="connsiteY285" fmla="*/ 1077149 h 1147006"/>
                <a:gd name="connsiteX286" fmla="*/ 1066994 w 1327097"/>
                <a:gd name="connsiteY286" fmla="*/ 1103323 h 1147006"/>
                <a:gd name="connsiteX287" fmla="*/ 1063197 w 1327097"/>
                <a:gd name="connsiteY287" fmla="*/ 1132516 h 1147006"/>
                <a:gd name="connsiteX288" fmla="*/ 1049907 w 1327097"/>
                <a:gd name="connsiteY288" fmla="*/ 1132516 h 1147006"/>
                <a:gd name="connsiteX289" fmla="*/ 1034718 w 1327097"/>
                <a:gd name="connsiteY289" fmla="*/ 1112383 h 1147006"/>
                <a:gd name="connsiteX290" fmla="*/ 1006240 w 1327097"/>
                <a:gd name="connsiteY290" fmla="*/ 1126476 h 1147006"/>
                <a:gd name="connsiteX291" fmla="*/ 1005290 w 1327097"/>
                <a:gd name="connsiteY291" fmla="*/ 1126476 h 1147006"/>
                <a:gd name="connsiteX292" fmla="*/ 1003392 w 1327097"/>
                <a:gd name="connsiteY292" fmla="*/ 1127483 h 1147006"/>
                <a:gd name="connsiteX293" fmla="*/ 999595 w 1327097"/>
                <a:gd name="connsiteY293" fmla="*/ 1128490 h 1147006"/>
                <a:gd name="connsiteX294" fmla="*/ 994848 w 1327097"/>
                <a:gd name="connsiteY294" fmla="*/ 1131510 h 1147006"/>
                <a:gd name="connsiteX295" fmla="*/ 990102 w 1327097"/>
                <a:gd name="connsiteY295" fmla="*/ 1133523 h 1147006"/>
                <a:gd name="connsiteX296" fmla="*/ 984406 w 1327097"/>
                <a:gd name="connsiteY296" fmla="*/ 1135536 h 1147006"/>
                <a:gd name="connsiteX297" fmla="*/ 979872 w 1327097"/>
                <a:gd name="connsiteY297" fmla="*/ 1136223 h 1147006"/>
                <a:gd name="connsiteX298" fmla="*/ 976705 w 1327097"/>
                <a:gd name="connsiteY298" fmla="*/ 1127514 h 1147006"/>
                <a:gd name="connsiteX299" fmla="*/ 917071 w 1327097"/>
                <a:gd name="connsiteY299" fmla="*/ 1127514 h 1147006"/>
                <a:gd name="connsiteX300" fmla="*/ 807740 w 1327097"/>
                <a:gd name="connsiteY300" fmla="*/ 1067880 h 1147006"/>
                <a:gd name="connsiteX301" fmla="*/ 698410 w 1327097"/>
                <a:gd name="connsiteY301" fmla="*/ 1067880 h 1147006"/>
                <a:gd name="connsiteX302" fmla="*/ 678531 w 1327097"/>
                <a:gd name="connsiteY302" fmla="*/ 978427 h 1147006"/>
                <a:gd name="connsiteX303" fmla="*/ 618897 w 1327097"/>
                <a:gd name="connsiteY303" fmla="*/ 978427 h 1147006"/>
                <a:gd name="connsiteX304" fmla="*/ 539384 w 1327097"/>
                <a:gd name="connsiteY304" fmla="*/ 998306 h 1147006"/>
                <a:gd name="connsiteX305" fmla="*/ 529444 w 1327097"/>
                <a:gd name="connsiteY305" fmla="*/ 789584 h 1147006"/>
                <a:gd name="connsiteX306" fmla="*/ 529444 w 1327097"/>
                <a:gd name="connsiteY306" fmla="*/ 998306 h 1147006"/>
                <a:gd name="connsiteX307" fmla="*/ 479749 w 1327097"/>
                <a:gd name="connsiteY307" fmla="*/ 1107636 h 1147006"/>
                <a:gd name="connsiteX308" fmla="*/ 380358 w 1327097"/>
                <a:gd name="connsiteY308" fmla="*/ 1117575 h 1147006"/>
                <a:gd name="connsiteX309" fmla="*/ 243016 w 1327097"/>
                <a:gd name="connsiteY309" fmla="*/ 1147006 h 1147006"/>
                <a:gd name="connsiteX310" fmla="*/ 243016 w 1327097"/>
                <a:gd name="connsiteY310" fmla="*/ 1051982 h 1147006"/>
                <a:gd name="connsiteX311" fmla="*/ 246814 w 1327097"/>
                <a:gd name="connsiteY311" fmla="*/ 820445 h 1147006"/>
                <a:gd name="connsiteX312" fmla="*/ 187958 w 1327097"/>
                <a:gd name="connsiteY312" fmla="*/ 812392 h 1147006"/>
                <a:gd name="connsiteX313" fmla="*/ 70247 w 1327097"/>
                <a:gd name="connsiteY313" fmla="*/ 631189 h 1147006"/>
                <a:gd name="connsiteX314" fmla="*/ 69298 w 1327097"/>
                <a:gd name="connsiteY314" fmla="*/ 620116 h 1147006"/>
                <a:gd name="connsiteX315" fmla="*/ 67399 w 1327097"/>
                <a:gd name="connsiteY315" fmla="*/ 593942 h 1147006"/>
                <a:gd name="connsiteX316" fmla="*/ 68348 w 1327097"/>
                <a:gd name="connsiteY316" fmla="*/ 564748 h 1147006"/>
                <a:gd name="connsiteX317" fmla="*/ 74993 w 1327097"/>
                <a:gd name="connsiteY317" fmla="*/ 541595 h 1147006"/>
                <a:gd name="connsiteX318" fmla="*/ 0 w 1327097"/>
                <a:gd name="connsiteY318" fmla="*/ 497301 h 1147006"/>
                <a:gd name="connsiteX319" fmla="*/ 28479 w 1327097"/>
                <a:gd name="connsiteY319" fmla="*/ 426833 h 1147006"/>
                <a:gd name="connsiteX320" fmla="*/ 29428 w 1327097"/>
                <a:gd name="connsiteY320" fmla="*/ 422806 h 1147006"/>
                <a:gd name="connsiteX321" fmla="*/ 33225 w 1327097"/>
                <a:gd name="connsiteY321" fmla="*/ 411733 h 1147006"/>
                <a:gd name="connsiteX322" fmla="*/ 37971 w 1327097"/>
                <a:gd name="connsiteY322" fmla="*/ 393613 h 1147006"/>
                <a:gd name="connsiteX323" fmla="*/ 46515 w 1327097"/>
                <a:gd name="connsiteY323" fmla="*/ 374486 h 1147006"/>
                <a:gd name="connsiteX324" fmla="*/ 54109 w 1327097"/>
                <a:gd name="connsiteY324" fmla="*/ 353345 h 1147006"/>
                <a:gd name="connsiteX325" fmla="*/ 62653 w 1327097"/>
                <a:gd name="connsiteY325" fmla="*/ 332205 h 1147006"/>
                <a:gd name="connsiteX326" fmla="*/ 71196 w 1327097"/>
                <a:gd name="connsiteY326" fmla="*/ 315091 h 1147006"/>
                <a:gd name="connsiteX327" fmla="*/ 80689 w 1327097"/>
                <a:gd name="connsiteY327" fmla="*/ 303011 h 1147006"/>
                <a:gd name="connsiteX328" fmla="*/ 85435 w 1327097"/>
                <a:gd name="connsiteY328" fmla="*/ 292944 h 1147006"/>
                <a:gd name="connsiteX329" fmla="*/ 94928 w 1327097"/>
                <a:gd name="connsiteY329" fmla="*/ 271804 h 1147006"/>
                <a:gd name="connsiteX330" fmla="*/ 103472 w 1327097"/>
                <a:gd name="connsiteY330" fmla="*/ 243617 h 1147006"/>
                <a:gd name="connsiteX331" fmla="*/ 108218 w 1327097"/>
                <a:gd name="connsiteY331" fmla="*/ 217443 h 1147006"/>
                <a:gd name="connsiteX332" fmla="*/ 110117 w 1327097"/>
                <a:gd name="connsiteY332" fmla="*/ 207377 h 1147006"/>
                <a:gd name="connsiteX333" fmla="*/ 114863 w 1327097"/>
                <a:gd name="connsiteY333" fmla="*/ 200330 h 1147006"/>
                <a:gd name="connsiteX334" fmla="*/ 121508 w 1327097"/>
                <a:gd name="connsiteY334" fmla="*/ 195296 h 1147006"/>
                <a:gd name="connsiteX335" fmla="*/ 130052 w 1327097"/>
                <a:gd name="connsiteY335" fmla="*/ 191270 h 1147006"/>
                <a:gd name="connsiteX336" fmla="*/ 138595 w 1327097"/>
                <a:gd name="connsiteY336" fmla="*/ 188250 h 1147006"/>
                <a:gd name="connsiteX337" fmla="*/ 148088 w 1327097"/>
                <a:gd name="connsiteY337" fmla="*/ 186236 h 1147006"/>
                <a:gd name="connsiteX338" fmla="*/ 157581 w 1327097"/>
                <a:gd name="connsiteY338" fmla="*/ 185230 h 1147006"/>
                <a:gd name="connsiteX339" fmla="*/ 165175 w 1327097"/>
                <a:gd name="connsiteY339" fmla="*/ 183216 h 1147006"/>
                <a:gd name="connsiteX340" fmla="*/ 172769 w 1327097"/>
                <a:gd name="connsiteY340" fmla="*/ 180196 h 1147006"/>
                <a:gd name="connsiteX341" fmla="*/ 181313 w 1327097"/>
                <a:gd name="connsiteY341" fmla="*/ 177176 h 1147006"/>
                <a:gd name="connsiteX342" fmla="*/ 191755 w 1327097"/>
                <a:gd name="connsiteY342" fmla="*/ 174156 h 1147006"/>
                <a:gd name="connsiteX343" fmla="*/ 200299 w 1327097"/>
                <a:gd name="connsiteY343" fmla="*/ 171136 h 1147006"/>
                <a:gd name="connsiteX344" fmla="*/ 208842 w 1327097"/>
                <a:gd name="connsiteY344" fmla="*/ 168116 h 1147006"/>
                <a:gd name="connsiteX345" fmla="*/ 215487 w 1327097"/>
                <a:gd name="connsiteY345" fmla="*/ 165096 h 1147006"/>
                <a:gd name="connsiteX346" fmla="*/ 219284 w 1327097"/>
                <a:gd name="connsiteY346" fmla="*/ 164089 h 1147006"/>
                <a:gd name="connsiteX347" fmla="*/ 221183 w 1327097"/>
                <a:gd name="connsiteY347" fmla="*/ 163083 h 1147006"/>
                <a:gd name="connsiteX348" fmla="*/ 221183 w 1327097"/>
                <a:gd name="connsiteY348" fmla="*/ 156036 h 1147006"/>
                <a:gd name="connsiteX349" fmla="*/ 221183 w 1327097"/>
                <a:gd name="connsiteY349" fmla="*/ 138922 h 1147006"/>
                <a:gd name="connsiteX350" fmla="*/ 221183 w 1327097"/>
                <a:gd name="connsiteY350" fmla="*/ 119795 h 1147006"/>
                <a:gd name="connsiteX351" fmla="*/ 224031 w 1327097"/>
                <a:gd name="connsiteY351" fmla="*/ 103688 h 1147006"/>
                <a:gd name="connsiteX352" fmla="*/ 228777 w 1327097"/>
                <a:gd name="connsiteY352" fmla="*/ 93622 h 1147006"/>
                <a:gd name="connsiteX353" fmla="*/ 231625 w 1327097"/>
                <a:gd name="connsiteY353" fmla="*/ 85568 h 1147006"/>
                <a:gd name="connsiteX354" fmla="*/ 234473 w 1327097"/>
                <a:gd name="connsiteY354" fmla="*/ 80535 h 1147006"/>
                <a:gd name="connsiteX355" fmla="*/ 235422 w 1327097"/>
                <a:gd name="connsiteY355" fmla="*/ 78521 h 1147006"/>
                <a:gd name="connsiteX356" fmla="*/ 236371 w 1327097"/>
                <a:gd name="connsiteY356" fmla="*/ 74495 h 1147006"/>
                <a:gd name="connsiteX357" fmla="*/ 237321 w 1327097"/>
                <a:gd name="connsiteY357" fmla="*/ 63421 h 1147006"/>
                <a:gd name="connsiteX358" fmla="*/ 240169 w 1327097"/>
                <a:gd name="connsiteY358" fmla="*/ 50334 h 1147006"/>
                <a:gd name="connsiteX359" fmla="*/ 243016 w 1327097"/>
                <a:gd name="connsiteY359" fmla="*/ 38254 h 1147006"/>
                <a:gd name="connsiteX360" fmla="*/ 245864 w 1327097"/>
                <a:gd name="connsiteY360" fmla="*/ 31207 h 1147006"/>
                <a:gd name="connsiteX361" fmla="*/ 252509 w 1327097"/>
                <a:gd name="connsiteY361" fmla="*/ 22147 h 1147006"/>
                <a:gd name="connsiteX362" fmla="*/ 260103 w 1327097"/>
                <a:gd name="connsiteY362" fmla="*/ 13087 h 1147006"/>
                <a:gd name="connsiteX363" fmla="*/ 272444 w 1327097"/>
                <a:gd name="connsiteY363" fmla="*/ 6040 h 1147006"/>
                <a:gd name="connsiteX364" fmla="*/ 286683 w 1327097"/>
                <a:gd name="connsiteY364" fmla="*/ 1007 h 1147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</a:cxnLst>
              <a:rect l="l" t="t" r="r" b="b"/>
              <a:pathLst>
                <a:path w="1327097" h="1147006">
                  <a:moveTo>
                    <a:pt x="303770" y="0"/>
                  </a:moveTo>
                  <a:lnTo>
                    <a:pt x="322756" y="6040"/>
                  </a:lnTo>
                  <a:lnTo>
                    <a:pt x="344590" y="18121"/>
                  </a:lnTo>
                  <a:lnTo>
                    <a:pt x="362626" y="36241"/>
                  </a:lnTo>
                  <a:lnTo>
                    <a:pt x="374017" y="56374"/>
                  </a:lnTo>
                  <a:lnTo>
                    <a:pt x="379713" y="76508"/>
                  </a:lnTo>
                  <a:lnTo>
                    <a:pt x="380662" y="95635"/>
                  </a:lnTo>
                  <a:lnTo>
                    <a:pt x="377815" y="113755"/>
                  </a:lnTo>
                  <a:lnTo>
                    <a:pt x="374017" y="127849"/>
                  </a:lnTo>
                  <a:lnTo>
                    <a:pt x="370220" y="136909"/>
                  </a:lnTo>
                  <a:lnTo>
                    <a:pt x="369271" y="139929"/>
                  </a:lnTo>
                  <a:lnTo>
                    <a:pt x="370220" y="142949"/>
                  </a:lnTo>
                  <a:lnTo>
                    <a:pt x="370220" y="151002"/>
                  </a:lnTo>
                  <a:lnTo>
                    <a:pt x="365474" y="162076"/>
                  </a:lnTo>
                  <a:lnTo>
                    <a:pt x="353133" y="173149"/>
                  </a:lnTo>
                  <a:lnTo>
                    <a:pt x="437619" y="193283"/>
                  </a:lnTo>
                  <a:lnTo>
                    <a:pt x="439518" y="199323"/>
                  </a:lnTo>
                  <a:lnTo>
                    <a:pt x="445214" y="212410"/>
                  </a:lnTo>
                  <a:lnTo>
                    <a:pt x="450909" y="229524"/>
                  </a:lnTo>
                  <a:lnTo>
                    <a:pt x="452808" y="242610"/>
                  </a:lnTo>
                  <a:lnTo>
                    <a:pt x="454706" y="253684"/>
                  </a:lnTo>
                  <a:lnTo>
                    <a:pt x="459453" y="272811"/>
                  </a:lnTo>
                  <a:lnTo>
                    <a:pt x="466098" y="297978"/>
                  </a:lnTo>
                  <a:lnTo>
                    <a:pt x="473692" y="324152"/>
                  </a:lnTo>
                  <a:lnTo>
                    <a:pt x="482236" y="352339"/>
                  </a:lnTo>
                  <a:lnTo>
                    <a:pt x="489830" y="377506"/>
                  </a:lnTo>
                  <a:lnTo>
                    <a:pt x="496475" y="395626"/>
                  </a:lnTo>
                  <a:lnTo>
                    <a:pt x="499323" y="406699"/>
                  </a:lnTo>
                  <a:lnTo>
                    <a:pt x="691078" y="406699"/>
                  </a:lnTo>
                  <a:lnTo>
                    <a:pt x="719556" y="373479"/>
                  </a:lnTo>
                  <a:lnTo>
                    <a:pt x="729049" y="313078"/>
                  </a:lnTo>
                  <a:lnTo>
                    <a:pt x="731897" y="304018"/>
                  </a:lnTo>
                  <a:lnTo>
                    <a:pt x="738542" y="281871"/>
                  </a:lnTo>
                  <a:lnTo>
                    <a:pt x="748035" y="259724"/>
                  </a:lnTo>
                  <a:lnTo>
                    <a:pt x="757528" y="242610"/>
                  </a:lnTo>
                  <a:lnTo>
                    <a:pt x="762274" y="238584"/>
                  </a:lnTo>
                  <a:lnTo>
                    <a:pt x="768919" y="233550"/>
                  </a:lnTo>
                  <a:lnTo>
                    <a:pt x="777463" y="229524"/>
                  </a:lnTo>
                  <a:lnTo>
                    <a:pt x="786955" y="225497"/>
                  </a:lnTo>
                  <a:lnTo>
                    <a:pt x="795499" y="222477"/>
                  </a:lnTo>
                  <a:lnTo>
                    <a:pt x="803093" y="218450"/>
                  </a:lnTo>
                  <a:lnTo>
                    <a:pt x="809738" y="215430"/>
                  </a:lnTo>
                  <a:lnTo>
                    <a:pt x="814485" y="213417"/>
                  </a:lnTo>
                  <a:lnTo>
                    <a:pt x="817332" y="211403"/>
                  </a:lnTo>
                  <a:lnTo>
                    <a:pt x="819231" y="208383"/>
                  </a:lnTo>
                  <a:lnTo>
                    <a:pt x="816383" y="206370"/>
                  </a:lnTo>
                  <a:lnTo>
                    <a:pt x="804042" y="203350"/>
                  </a:lnTo>
                  <a:lnTo>
                    <a:pt x="801195" y="202343"/>
                  </a:lnTo>
                  <a:lnTo>
                    <a:pt x="797397" y="201336"/>
                  </a:lnTo>
                  <a:lnTo>
                    <a:pt x="794550" y="197310"/>
                  </a:lnTo>
                  <a:lnTo>
                    <a:pt x="793600" y="190263"/>
                  </a:lnTo>
                  <a:lnTo>
                    <a:pt x="793600" y="177176"/>
                  </a:lnTo>
                  <a:lnTo>
                    <a:pt x="792651" y="168116"/>
                  </a:lnTo>
                  <a:lnTo>
                    <a:pt x="791702" y="163083"/>
                  </a:lnTo>
                  <a:lnTo>
                    <a:pt x="790753" y="161069"/>
                  </a:lnTo>
                  <a:lnTo>
                    <a:pt x="789803" y="161069"/>
                  </a:lnTo>
                  <a:lnTo>
                    <a:pt x="787905" y="161069"/>
                  </a:lnTo>
                  <a:lnTo>
                    <a:pt x="784108" y="160063"/>
                  </a:lnTo>
                  <a:lnTo>
                    <a:pt x="782209" y="158049"/>
                  </a:lnTo>
                  <a:lnTo>
                    <a:pt x="781260" y="155029"/>
                  </a:lnTo>
                  <a:lnTo>
                    <a:pt x="782209" y="152009"/>
                  </a:lnTo>
                  <a:lnTo>
                    <a:pt x="784108" y="148989"/>
                  </a:lnTo>
                  <a:lnTo>
                    <a:pt x="788854" y="142949"/>
                  </a:lnTo>
                  <a:lnTo>
                    <a:pt x="792651" y="132882"/>
                  </a:lnTo>
                  <a:lnTo>
                    <a:pt x="791702" y="121809"/>
                  </a:lnTo>
                  <a:lnTo>
                    <a:pt x="788854" y="113755"/>
                  </a:lnTo>
                  <a:lnTo>
                    <a:pt x="787905" y="110735"/>
                  </a:lnTo>
                  <a:lnTo>
                    <a:pt x="786955" y="109728"/>
                  </a:lnTo>
                  <a:lnTo>
                    <a:pt x="783158" y="107715"/>
                  </a:lnTo>
                  <a:lnTo>
                    <a:pt x="779361" y="102682"/>
                  </a:lnTo>
                  <a:lnTo>
                    <a:pt x="776513" y="97648"/>
                  </a:lnTo>
                  <a:lnTo>
                    <a:pt x="773665" y="90602"/>
                  </a:lnTo>
                  <a:lnTo>
                    <a:pt x="774615" y="82548"/>
                  </a:lnTo>
                  <a:lnTo>
                    <a:pt x="777463" y="74495"/>
                  </a:lnTo>
                  <a:lnTo>
                    <a:pt x="785057" y="63421"/>
                  </a:lnTo>
                  <a:lnTo>
                    <a:pt x="792651" y="58388"/>
                  </a:lnTo>
                  <a:lnTo>
                    <a:pt x="799296" y="55368"/>
                  </a:lnTo>
                  <a:lnTo>
                    <a:pt x="805941" y="53354"/>
                  </a:lnTo>
                  <a:lnTo>
                    <a:pt x="813535" y="52348"/>
                  </a:lnTo>
                  <a:lnTo>
                    <a:pt x="820180" y="52348"/>
                  </a:lnTo>
                  <a:lnTo>
                    <a:pt x="826825" y="52348"/>
                  </a:lnTo>
                  <a:lnTo>
                    <a:pt x="830622" y="52348"/>
                  </a:lnTo>
                  <a:lnTo>
                    <a:pt x="833470" y="52348"/>
                  </a:lnTo>
                  <a:lnTo>
                    <a:pt x="839166" y="50334"/>
                  </a:lnTo>
                  <a:lnTo>
                    <a:pt x="844862" y="48321"/>
                  </a:lnTo>
                  <a:lnTo>
                    <a:pt x="850557" y="46308"/>
                  </a:lnTo>
                  <a:lnTo>
                    <a:pt x="857202" y="44294"/>
                  </a:lnTo>
                  <a:lnTo>
                    <a:pt x="865746" y="43288"/>
                  </a:lnTo>
                  <a:lnTo>
                    <a:pt x="873340" y="43288"/>
                  </a:lnTo>
                  <a:lnTo>
                    <a:pt x="882833" y="45301"/>
                  </a:lnTo>
                  <a:lnTo>
                    <a:pt x="894224" y="48321"/>
                  </a:lnTo>
                  <a:lnTo>
                    <a:pt x="896123" y="49328"/>
                  </a:lnTo>
                  <a:lnTo>
                    <a:pt x="903717" y="52348"/>
                  </a:lnTo>
                  <a:lnTo>
                    <a:pt x="912261" y="59394"/>
                  </a:lnTo>
                  <a:lnTo>
                    <a:pt x="920804" y="70468"/>
                  </a:lnTo>
                  <a:lnTo>
                    <a:pt x="928398" y="84561"/>
                  </a:lnTo>
                  <a:lnTo>
                    <a:pt x="934094" y="103688"/>
                  </a:lnTo>
                  <a:lnTo>
                    <a:pt x="935043" y="128855"/>
                  </a:lnTo>
                  <a:lnTo>
                    <a:pt x="930297" y="160063"/>
                  </a:lnTo>
                  <a:lnTo>
                    <a:pt x="930297" y="166103"/>
                  </a:lnTo>
                  <a:lnTo>
                    <a:pt x="932196" y="172143"/>
                  </a:lnTo>
                  <a:lnTo>
                    <a:pt x="934094" y="180196"/>
                  </a:lnTo>
                  <a:lnTo>
                    <a:pt x="936942" y="189256"/>
                  </a:lnTo>
                  <a:lnTo>
                    <a:pt x="937891" y="197310"/>
                  </a:lnTo>
                  <a:lnTo>
                    <a:pt x="935043" y="205363"/>
                  </a:lnTo>
                  <a:lnTo>
                    <a:pt x="931246" y="213417"/>
                  </a:lnTo>
                  <a:lnTo>
                    <a:pt x="922703" y="222477"/>
                  </a:lnTo>
                  <a:lnTo>
                    <a:pt x="915109" y="226503"/>
                  </a:lnTo>
                  <a:lnTo>
                    <a:pt x="908464" y="226503"/>
                  </a:lnTo>
                  <a:lnTo>
                    <a:pt x="901819" y="225497"/>
                  </a:lnTo>
                  <a:lnTo>
                    <a:pt x="895174" y="223483"/>
                  </a:lnTo>
                  <a:lnTo>
                    <a:pt x="890427" y="220463"/>
                  </a:lnTo>
                  <a:lnTo>
                    <a:pt x="886630" y="217443"/>
                  </a:lnTo>
                  <a:lnTo>
                    <a:pt x="884731" y="216437"/>
                  </a:lnTo>
                  <a:lnTo>
                    <a:pt x="884731" y="217443"/>
                  </a:lnTo>
                  <a:lnTo>
                    <a:pt x="886630" y="221470"/>
                  </a:lnTo>
                  <a:lnTo>
                    <a:pt x="889478" y="224490"/>
                  </a:lnTo>
                  <a:lnTo>
                    <a:pt x="894224" y="227510"/>
                  </a:lnTo>
                  <a:lnTo>
                    <a:pt x="900869" y="230530"/>
                  </a:lnTo>
                  <a:lnTo>
                    <a:pt x="907514" y="234557"/>
                  </a:lnTo>
                  <a:lnTo>
                    <a:pt x="914159" y="237577"/>
                  </a:lnTo>
                  <a:lnTo>
                    <a:pt x="920804" y="240597"/>
                  </a:lnTo>
                  <a:lnTo>
                    <a:pt x="926500" y="242610"/>
                  </a:lnTo>
                  <a:lnTo>
                    <a:pt x="941688" y="252677"/>
                  </a:lnTo>
                  <a:lnTo>
                    <a:pt x="950232" y="267777"/>
                  </a:lnTo>
                  <a:lnTo>
                    <a:pt x="954029" y="285898"/>
                  </a:lnTo>
                  <a:lnTo>
                    <a:pt x="954978" y="308045"/>
                  </a:lnTo>
                  <a:lnTo>
                    <a:pt x="955928" y="323145"/>
                  </a:lnTo>
                  <a:lnTo>
                    <a:pt x="955928" y="360392"/>
                  </a:lnTo>
                  <a:lnTo>
                    <a:pt x="954978" y="401666"/>
                  </a:lnTo>
                  <a:lnTo>
                    <a:pt x="950232" y="431866"/>
                  </a:lnTo>
                  <a:lnTo>
                    <a:pt x="969218" y="441933"/>
                  </a:lnTo>
                  <a:lnTo>
                    <a:pt x="997696" y="421800"/>
                  </a:lnTo>
                  <a:lnTo>
                    <a:pt x="1000544" y="419786"/>
                  </a:lnTo>
                  <a:lnTo>
                    <a:pt x="1007189" y="412739"/>
                  </a:lnTo>
                  <a:lnTo>
                    <a:pt x="1018580" y="401666"/>
                  </a:lnTo>
                  <a:lnTo>
                    <a:pt x="1029972" y="388579"/>
                  </a:lnTo>
                  <a:lnTo>
                    <a:pt x="1042312" y="375492"/>
                  </a:lnTo>
                  <a:lnTo>
                    <a:pt x="1055602" y="361399"/>
                  </a:lnTo>
                  <a:lnTo>
                    <a:pt x="1066044" y="348312"/>
                  </a:lnTo>
                  <a:lnTo>
                    <a:pt x="1072689" y="338245"/>
                  </a:lnTo>
                  <a:lnTo>
                    <a:pt x="1078385" y="328178"/>
                  </a:lnTo>
                  <a:lnTo>
                    <a:pt x="1083132" y="318111"/>
                  </a:lnTo>
                  <a:lnTo>
                    <a:pt x="1089777" y="309051"/>
                  </a:lnTo>
                  <a:lnTo>
                    <a:pt x="1096422" y="298985"/>
                  </a:lnTo>
                  <a:lnTo>
                    <a:pt x="1104016" y="289924"/>
                  </a:lnTo>
                  <a:lnTo>
                    <a:pt x="1113509" y="281871"/>
                  </a:lnTo>
                  <a:lnTo>
                    <a:pt x="1125849" y="275831"/>
                  </a:lnTo>
                  <a:lnTo>
                    <a:pt x="1140089" y="270797"/>
                  </a:lnTo>
                  <a:lnTo>
                    <a:pt x="1141038" y="269791"/>
                  </a:lnTo>
                  <a:lnTo>
                    <a:pt x="1143886" y="265764"/>
                  </a:lnTo>
                  <a:lnTo>
                    <a:pt x="1145784" y="260731"/>
                  </a:lnTo>
                  <a:lnTo>
                    <a:pt x="1147683" y="253684"/>
                  </a:lnTo>
                  <a:lnTo>
                    <a:pt x="1147683" y="247644"/>
                  </a:lnTo>
                  <a:lnTo>
                    <a:pt x="1144835" y="242610"/>
                  </a:lnTo>
                  <a:lnTo>
                    <a:pt x="1137241" y="239590"/>
                  </a:lnTo>
                  <a:lnTo>
                    <a:pt x="1124900" y="238584"/>
                  </a:lnTo>
                  <a:lnTo>
                    <a:pt x="1117306" y="238584"/>
                  </a:lnTo>
                  <a:lnTo>
                    <a:pt x="1112559" y="235564"/>
                  </a:lnTo>
                  <a:lnTo>
                    <a:pt x="1109711" y="230530"/>
                  </a:lnTo>
                  <a:lnTo>
                    <a:pt x="1109711" y="223483"/>
                  </a:lnTo>
                  <a:lnTo>
                    <a:pt x="1109711" y="222477"/>
                  </a:lnTo>
                  <a:lnTo>
                    <a:pt x="1106864" y="218450"/>
                  </a:lnTo>
                  <a:lnTo>
                    <a:pt x="1106864" y="215430"/>
                  </a:lnTo>
                  <a:lnTo>
                    <a:pt x="1107813" y="212410"/>
                  </a:lnTo>
                  <a:lnTo>
                    <a:pt x="1108762" y="211403"/>
                  </a:lnTo>
                  <a:lnTo>
                    <a:pt x="1107813" y="211403"/>
                  </a:lnTo>
                  <a:lnTo>
                    <a:pt x="1106864" y="210397"/>
                  </a:lnTo>
                  <a:lnTo>
                    <a:pt x="1106864" y="207377"/>
                  </a:lnTo>
                  <a:lnTo>
                    <a:pt x="1106864" y="206370"/>
                  </a:lnTo>
                  <a:lnTo>
                    <a:pt x="1106864" y="204357"/>
                  </a:lnTo>
                  <a:lnTo>
                    <a:pt x="1107813" y="203350"/>
                  </a:lnTo>
                  <a:lnTo>
                    <a:pt x="1108762" y="202343"/>
                  </a:lnTo>
                  <a:lnTo>
                    <a:pt x="1107813" y="199323"/>
                  </a:lnTo>
                  <a:lnTo>
                    <a:pt x="1105914" y="197310"/>
                  </a:lnTo>
                  <a:lnTo>
                    <a:pt x="1104965" y="195296"/>
                  </a:lnTo>
                  <a:lnTo>
                    <a:pt x="1104016" y="195296"/>
                  </a:lnTo>
                  <a:lnTo>
                    <a:pt x="1102117" y="195296"/>
                  </a:lnTo>
                  <a:lnTo>
                    <a:pt x="1100219" y="194290"/>
                  </a:lnTo>
                  <a:lnTo>
                    <a:pt x="1096422" y="193283"/>
                  </a:lnTo>
                  <a:lnTo>
                    <a:pt x="1093574" y="191270"/>
                  </a:lnTo>
                  <a:lnTo>
                    <a:pt x="1091675" y="187243"/>
                  </a:lnTo>
                  <a:lnTo>
                    <a:pt x="1092624" y="183216"/>
                  </a:lnTo>
                  <a:lnTo>
                    <a:pt x="1096422" y="177176"/>
                  </a:lnTo>
                  <a:lnTo>
                    <a:pt x="1103067" y="165096"/>
                  </a:lnTo>
                  <a:lnTo>
                    <a:pt x="1104965" y="154022"/>
                  </a:lnTo>
                  <a:lnTo>
                    <a:pt x="1103067" y="144962"/>
                  </a:lnTo>
                  <a:lnTo>
                    <a:pt x="1101168" y="133889"/>
                  </a:lnTo>
                  <a:lnTo>
                    <a:pt x="1101168" y="127849"/>
                  </a:lnTo>
                  <a:lnTo>
                    <a:pt x="1102117" y="123822"/>
                  </a:lnTo>
                  <a:lnTo>
                    <a:pt x="1103067" y="121809"/>
                  </a:lnTo>
                  <a:lnTo>
                    <a:pt x="1103067" y="120802"/>
                  </a:lnTo>
                  <a:lnTo>
                    <a:pt x="1101168" y="118789"/>
                  </a:lnTo>
                  <a:lnTo>
                    <a:pt x="1097371" y="114762"/>
                  </a:lnTo>
                  <a:lnTo>
                    <a:pt x="1093574" y="107715"/>
                  </a:lnTo>
                  <a:lnTo>
                    <a:pt x="1089777" y="97648"/>
                  </a:lnTo>
                  <a:lnTo>
                    <a:pt x="1087878" y="88588"/>
                  </a:lnTo>
                  <a:lnTo>
                    <a:pt x="1089777" y="78521"/>
                  </a:lnTo>
                  <a:lnTo>
                    <a:pt x="1096422" y="69461"/>
                  </a:lnTo>
                  <a:lnTo>
                    <a:pt x="1109711" y="59394"/>
                  </a:lnTo>
                  <a:lnTo>
                    <a:pt x="1125849" y="53354"/>
                  </a:lnTo>
                  <a:lnTo>
                    <a:pt x="1141038" y="48321"/>
                  </a:lnTo>
                  <a:lnTo>
                    <a:pt x="1155277" y="45301"/>
                  </a:lnTo>
                  <a:lnTo>
                    <a:pt x="1170466" y="44294"/>
                  </a:lnTo>
                  <a:lnTo>
                    <a:pt x="1183756" y="44294"/>
                  </a:lnTo>
                  <a:lnTo>
                    <a:pt x="1197995" y="46308"/>
                  </a:lnTo>
                  <a:lnTo>
                    <a:pt x="1209386" y="49328"/>
                  </a:lnTo>
                  <a:lnTo>
                    <a:pt x="1220778" y="54361"/>
                  </a:lnTo>
                  <a:lnTo>
                    <a:pt x="1231220" y="60401"/>
                  </a:lnTo>
                  <a:lnTo>
                    <a:pt x="1241662" y="69461"/>
                  </a:lnTo>
                  <a:lnTo>
                    <a:pt x="1249256" y="78521"/>
                  </a:lnTo>
                  <a:lnTo>
                    <a:pt x="1256850" y="88588"/>
                  </a:lnTo>
                  <a:lnTo>
                    <a:pt x="1262546" y="100668"/>
                  </a:lnTo>
                  <a:lnTo>
                    <a:pt x="1267292" y="115769"/>
                  </a:lnTo>
                  <a:lnTo>
                    <a:pt x="1270140" y="129862"/>
                  </a:lnTo>
                  <a:lnTo>
                    <a:pt x="1271090" y="146976"/>
                  </a:lnTo>
                  <a:lnTo>
                    <a:pt x="1269191" y="179189"/>
                  </a:lnTo>
                  <a:lnTo>
                    <a:pt x="1263495" y="202343"/>
                  </a:lnTo>
                  <a:lnTo>
                    <a:pt x="1254952" y="216437"/>
                  </a:lnTo>
                  <a:lnTo>
                    <a:pt x="1244510" y="225497"/>
                  </a:lnTo>
                  <a:lnTo>
                    <a:pt x="1232169" y="229524"/>
                  </a:lnTo>
                  <a:lnTo>
                    <a:pt x="1223625" y="232544"/>
                  </a:lnTo>
                  <a:lnTo>
                    <a:pt x="1216980" y="235564"/>
                  </a:lnTo>
                  <a:lnTo>
                    <a:pt x="1214133" y="240597"/>
                  </a:lnTo>
                  <a:lnTo>
                    <a:pt x="1215082" y="247644"/>
                  </a:lnTo>
                  <a:lnTo>
                    <a:pt x="1217930" y="253684"/>
                  </a:lnTo>
                  <a:lnTo>
                    <a:pt x="1222676" y="260731"/>
                  </a:lnTo>
                  <a:lnTo>
                    <a:pt x="1229321" y="265764"/>
                  </a:lnTo>
                  <a:lnTo>
                    <a:pt x="1236915" y="269791"/>
                  </a:lnTo>
                  <a:lnTo>
                    <a:pt x="1243560" y="272811"/>
                  </a:lnTo>
                  <a:lnTo>
                    <a:pt x="1250205" y="275831"/>
                  </a:lnTo>
                  <a:lnTo>
                    <a:pt x="1256850" y="277844"/>
                  </a:lnTo>
                  <a:lnTo>
                    <a:pt x="1263495" y="281871"/>
                  </a:lnTo>
                  <a:lnTo>
                    <a:pt x="1271090" y="288918"/>
                  </a:lnTo>
                  <a:lnTo>
                    <a:pt x="1278684" y="299991"/>
                  </a:lnTo>
                  <a:lnTo>
                    <a:pt x="1285329" y="312071"/>
                  </a:lnTo>
                  <a:lnTo>
                    <a:pt x="1291024" y="327172"/>
                  </a:lnTo>
                  <a:lnTo>
                    <a:pt x="1294822" y="344285"/>
                  </a:lnTo>
                  <a:lnTo>
                    <a:pt x="1295771" y="360392"/>
                  </a:lnTo>
                  <a:lnTo>
                    <a:pt x="1293872" y="378512"/>
                  </a:lnTo>
                  <a:lnTo>
                    <a:pt x="1291974" y="394619"/>
                  </a:lnTo>
                  <a:lnTo>
                    <a:pt x="1292923" y="411733"/>
                  </a:lnTo>
                  <a:lnTo>
                    <a:pt x="1296720" y="426833"/>
                  </a:lnTo>
                  <a:lnTo>
                    <a:pt x="1301467" y="442940"/>
                  </a:lnTo>
                  <a:lnTo>
                    <a:pt x="1306213" y="459047"/>
                  </a:lnTo>
                  <a:lnTo>
                    <a:pt x="1312858" y="474147"/>
                  </a:lnTo>
                  <a:lnTo>
                    <a:pt x="1318554" y="489247"/>
                  </a:lnTo>
                  <a:lnTo>
                    <a:pt x="1322351" y="502334"/>
                  </a:lnTo>
                  <a:lnTo>
                    <a:pt x="1327097" y="539581"/>
                  </a:lnTo>
                  <a:lnTo>
                    <a:pt x="1327097" y="592935"/>
                  </a:lnTo>
                  <a:lnTo>
                    <a:pt x="1320452" y="652330"/>
                  </a:lnTo>
                  <a:lnTo>
                    <a:pt x="1303365" y="706690"/>
                  </a:lnTo>
                  <a:lnTo>
                    <a:pt x="1299568" y="717764"/>
                  </a:lnTo>
                  <a:lnTo>
                    <a:pt x="1294822" y="728837"/>
                  </a:lnTo>
                  <a:lnTo>
                    <a:pt x="1289126" y="740917"/>
                  </a:lnTo>
                  <a:lnTo>
                    <a:pt x="1283430" y="754004"/>
                  </a:lnTo>
                  <a:lnTo>
                    <a:pt x="1275836" y="766085"/>
                  </a:lnTo>
                  <a:lnTo>
                    <a:pt x="1267292" y="778165"/>
                  </a:lnTo>
                  <a:lnTo>
                    <a:pt x="1258749" y="790245"/>
                  </a:lnTo>
                  <a:lnTo>
                    <a:pt x="1248307" y="801318"/>
                  </a:lnTo>
                  <a:lnTo>
                    <a:pt x="1235966" y="811385"/>
                  </a:lnTo>
                  <a:lnTo>
                    <a:pt x="1221727" y="819439"/>
                  </a:lnTo>
                  <a:lnTo>
                    <a:pt x="1206538" y="827492"/>
                  </a:lnTo>
                  <a:lnTo>
                    <a:pt x="1188502" y="832525"/>
                  </a:lnTo>
                  <a:lnTo>
                    <a:pt x="1169516" y="834539"/>
                  </a:lnTo>
                  <a:lnTo>
                    <a:pt x="1146734" y="835546"/>
                  </a:lnTo>
                  <a:lnTo>
                    <a:pt x="1123951" y="832525"/>
                  </a:lnTo>
                  <a:lnTo>
                    <a:pt x="1096422" y="827492"/>
                  </a:lnTo>
                  <a:lnTo>
                    <a:pt x="1092624" y="828499"/>
                  </a:lnTo>
                  <a:lnTo>
                    <a:pt x="1083132" y="832525"/>
                  </a:lnTo>
                  <a:lnTo>
                    <a:pt x="1074588" y="841586"/>
                  </a:lnTo>
                  <a:lnTo>
                    <a:pt x="1067943" y="856686"/>
                  </a:lnTo>
                  <a:lnTo>
                    <a:pt x="1066044" y="888900"/>
                  </a:lnTo>
                  <a:lnTo>
                    <a:pt x="1064146" y="937220"/>
                  </a:lnTo>
                  <a:lnTo>
                    <a:pt x="1061298" y="982521"/>
                  </a:lnTo>
                  <a:lnTo>
                    <a:pt x="1054653" y="1006681"/>
                  </a:lnTo>
                  <a:lnTo>
                    <a:pt x="1046110" y="1014735"/>
                  </a:lnTo>
                  <a:lnTo>
                    <a:pt x="1044211" y="1025808"/>
                  </a:lnTo>
                  <a:lnTo>
                    <a:pt x="1046110" y="1035875"/>
                  </a:lnTo>
                  <a:lnTo>
                    <a:pt x="1049907" y="1046949"/>
                  </a:lnTo>
                  <a:lnTo>
                    <a:pt x="1053704" y="1055002"/>
                  </a:lnTo>
                  <a:lnTo>
                    <a:pt x="1058450" y="1056009"/>
                  </a:lnTo>
                  <a:lnTo>
                    <a:pt x="1062247" y="1052989"/>
                  </a:lnTo>
                  <a:lnTo>
                    <a:pt x="1063197" y="1051982"/>
                  </a:lnTo>
                  <a:lnTo>
                    <a:pt x="1064146" y="1060035"/>
                  </a:lnTo>
                  <a:lnTo>
                    <a:pt x="1066994" y="1077149"/>
                  </a:lnTo>
                  <a:lnTo>
                    <a:pt x="1066994" y="1103323"/>
                  </a:lnTo>
                  <a:lnTo>
                    <a:pt x="1063197" y="1132516"/>
                  </a:lnTo>
                  <a:lnTo>
                    <a:pt x="1049907" y="1132516"/>
                  </a:lnTo>
                  <a:lnTo>
                    <a:pt x="1034718" y="1112383"/>
                  </a:lnTo>
                  <a:lnTo>
                    <a:pt x="1006240" y="1126476"/>
                  </a:lnTo>
                  <a:lnTo>
                    <a:pt x="1005290" y="1126476"/>
                  </a:lnTo>
                  <a:lnTo>
                    <a:pt x="1003392" y="1127483"/>
                  </a:lnTo>
                  <a:lnTo>
                    <a:pt x="999595" y="1128490"/>
                  </a:lnTo>
                  <a:lnTo>
                    <a:pt x="994848" y="1131510"/>
                  </a:lnTo>
                  <a:lnTo>
                    <a:pt x="990102" y="1133523"/>
                  </a:lnTo>
                  <a:lnTo>
                    <a:pt x="984406" y="1135536"/>
                  </a:lnTo>
                  <a:lnTo>
                    <a:pt x="979872" y="1136223"/>
                  </a:lnTo>
                  <a:lnTo>
                    <a:pt x="976705" y="1127514"/>
                  </a:lnTo>
                  <a:lnTo>
                    <a:pt x="917071" y="1127514"/>
                  </a:lnTo>
                  <a:lnTo>
                    <a:pt x="807740" y="1067880"/>
                  </a:lnTo>
                  <a:lnTo>
                    <a:pt x="698410" y="1067880"/>
                  </a:lnTo>
                  <a:lnTo>
                    <a:pt x="678531" y="978427"/>
                  </a:lnTo>
                  <a:lnTo>
                    <a:pt x="618897" y="978427"/>
                  </a:lnTo>
                  <a:lnTo>
                    <a:pt x="539384" y="998306"/>
                  </a:lnTo>
                  <a:lnTo>
                    <a:pt x="529444" y="789584"/>
                  </a:lnTo>
                  <a:lnTo>
                    <a:pt x="529444" y="998306"/>
                  </a:lnTo>
                  <a:lnTo>
                    <a:pt x="479749" y="1107636"/>
                  </a:lnTo>
                  <a:lnTo>
                    <a:pt x="380358" y="1117575"/>
                  </a:lnTo>
                  <a:lnTo>
                    <a:pt x="243016" y="1147006"/>
                  </a:lnTo>
                  <a:lnTo>
                    <a:pt x="243016" y="1051982"/>
                  </a:lnTo>
                  <a:lnTo>
                    <a:pt x="246814" y="820445"/>
                  </a:lnTo>
                  <a:lnTo>
                    <a:pt x="187958" y="812392"/>
                  </a:lnTo>
                  <a:lnTo>
                    <a:pt x="70247" y="631189"/>
                  </a:lnTo>
                  <a:lnTo>
                    <a:pt x="69298" y="620116"/>
                  </a:lnTo>
                  <a:lnTo>
                    <a:pt x="67399" y="593942"/>
                  </a:lnTo>
                  <a:lnTo>
                    <a:pt x="68348" y="564748"/>
                  </a:lnTo>
                  <a:lnTo>
                    <a:pt x="74993" y="541595"/>
                  </a:lnTo>
                  <a:lnTo>
                    <a:pt x="0" y="497301"/>
                  </a:lnTo>
                  <a:lnTo>
                    <a:pt x="28479" y="426833"/>
                  </a:lnTo>
                  <a:lnTo>
                    <a:pt x="29428" y="422806"/>
                  </a:lnTo>
                  <a:lnTo>
                    <a:pt x="33225" y="411733"/>
                  </a:lnTo>
                  <a:lnTo>
                    <a:pt x="37971" y="393613"/>
                  </a:lnTo>
                  <a:lnTo>
                    <a:pt x="46515" y="374486"/>
                  </a:lnTo>
                  <a:lnTo>
                    <a:pt x="54109" y="353345"/>
                  </a:lnTo>
                  <a:lnTo>
                    <a:pt x="62653" y="332205"/>
                  </a:lnTo>
                  <a:lnTo>
                    <a:pt x="71196" y="315091"/>
                  </a:lnTo>
                  <a:lnTo>
                    <a:pt x="80689" y="303011"/>
                  </a:lnTo>
                  <a:lnTo>
                    <a:pt x="85435" y="292944"/>
                  </a:lnTo>
                  <a:lnTo>
                    <a:pt x="94928" y="271804"/>
                  </a:lnTo>
                  <a:lnTo>
                    <a:pt x="103472" y="243617"/>
                  </a:lnTo>
                  <a:lnTo>
                    <a:pt x="108218" y="217443"/>
                  </a:lnTo>
                  <a:lnTo>
                    <a:pt x="110117" y="207377"/>
                  </a:lnTo>
                  <a:lnTo>
                    <a:pt x="114863" y="200330"/>
                  </a:lnTo>
                  <a:lnTo>
                    <a:pt x="121508" y="195296"/>
                  </a:lnTo>
                  <a:lnTo>
                    <a:pt x="130052" y="191270"/>
                  </a:lnTo>
                  <a:lnTo>
                    <a:pt x="138595" y="188250"/>
                  </a:lnTo>
                  <a:lnTo>
                    <a:pt x="148088" y="186236"/>
                  </a:lnTo>
                  <a:lnTo>
                    <a:pt x="157581" y="185230"/>
                  </a:lnTo>
                  <a:lnTo>
                    <a:pt x="165175" y="183216"/>
                  </a:lnTo>
                  <a:lnTo>
                    <a:pt x="172769" y="180196"/>
                  </a:lnTo>
                  <a:lnTo>
                    <a:pt x="181313" y="177176"/>
                  </a:lnTo>
                  <a:lnTo>
                    <a:pt x="191755" y="174156"/>
                  </a:lnTo>
                  <a:lnTo>
                    <a:pt x="200299" y="171136"/>
                  </a:lnTo>
                  <a:lnTo>
                    <a:pt x="208842" y="168116"/>
                  </a:lnTo>
                  <a:lnTo>
                    <a:pt x="215487" y="165096"/>
                  </a:lnTo>
                  <a:lnTo>
                    <a:pt x="219284" y="164089"/>
                  </a:lnTo>
                  <a:lnTo>
                    <a:pt x="221183" y="163083"/>
                  </a:lnTo>
                  <a:lnTo>
                    <a:pt x="221183" y="156036"/>
                  </a:lnTo>
                  <a:lnTo>
                    <a:pt x="221183" y="138922"/>
                  </a:lnTo>
                  <a:lnTo>
                    <a:pt x="221183" y="119795"/>
                  </a:lnTo>
                  <a:lnTo>
                    <a:pt x="224031" y="103688"/>
                  </a:lnTo>
                  <a:lnTo>
                    <a:pt x="228777" y="93622"/>
                  </a:lnTo>
                  <a:lnTo>
                    <a:pt x="231625" y="85568"/>
                  </a:lnTo>
                  <a:lnTo>
                    <a:pt x="234473" y="80535"/>
                  </a:lnTo>
                  <a:lnTo>
                    <a:pt x="235422" y="78521"/>
                  </a:lnTo>
                  <a:lnTo>
                    <a:pt x="236371" y="74495"/>
                  </a:lnTo>
                  <a:lnTo>
                    <a:pt x="237321" y="63421"/>
                  </a:lnTo>
                  <a:lnTo>
                    <a:pt x="240169" y="50334"/>
                  </a:lnTo>
                  <a:lnTo>
                    <a:pt x="243016" y="38254"/>
                  </a:lnTo>
                  <a:lnTo>
                    <a:pt x="245864" y="31207"/>
                  </a:lnTo>
                  <a:lnTo>
                    <a:pt x="252509" y="22147"/>
                  </a:lnTo>
                  <a:lnTo>
                    <a:pt x="260103" y="13087"/>
                  </a:lnTo>
                  <a:lnTo>
                    <a:pt x="272444" y="6040"/>
                  </a:lnTo>
                  <a:lnTo>
                    <a:pt x="286683" y="1007"/>
                  </a:lnTo>
                  <a:close/>
                </a:path>
              </a:pathLst>
            </a:custGeom>
            <a:solidFill>
              <a:srgbClr val="B5C5DD">
                <a:alpha val="50000"/>
              </a:srgbClr>
            </a:solidFill>
            <a:ln>
              <a:noFill/>
            </a:ln>
            <a:effectLst/>
          </p:spPr>
          <p:txBody>
            <a:bodyPr wrap="square">
              <a:noAutofit/>
            </a:bodyPr>
            <a:lstStyle/>
            <a:p>
              <a:pPr marL="0" marR="0" lvl="0" indent="0" algn="ctr" defTabSz="903109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70" b="1" i="0" u="none" strike="noStrike" kern="0" cap="none" spc="0" normalizeH="0" baseline="0" noProof="0" dirty="0" smtClean="0">
                <a:ln>
                  <a:noFill/>
                </a:ln>
                <a:solidFill>
                  <a:srgbClr val="3932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" name="Rectangle 146"/>
            <p:cNvSpPr/>
            <p:nvPr/>
          </p:nvSpPr>
          <p:spPr>
            <a:xfrm>
              <a:off x="2139086" y="3967865"/>
              <a:ext cx="65640" cy="491798"/>
            </a:xfrm>
            <a:prstGeom prst="rect">
              <a:avLst/>
            </a:prstGeom>
            <a:solidFill>
              <a:srgbClr val="B5C5DD">
                <a:alpha val="50000"/>
              </a:srgb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03109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70" b="1" i="0" u="none" strike="noStrike" kern="0" cap="none" spc="0" normalizeH="0" baseline="0" noProof="0" dirty="0" smtClean="0">
                <a:ln>
                  <a:noFill/>
                </a:ln>
                <a:solidFill>
                  <a:srgbClr val="3932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" name="Ellipse 1689"/>
            <p:cNvSpPr/>
            <p:nvPr/>
          </p:nvSpPr>
          <p:spPr>
            <a:xfrm flipH="1" flipV="1">
              <a:off x="1878452" y="4403605"/>
              <a:ext cx="586901" cy="204480"/>
            </a:xfrm>
            <a:prstGeom prst="ellipse">
              <a:avLst/>
            </a:prstGeom>
            <a:solidFill>
              <a:srgbClr val="B5C5DD">
                <a:alpha val="50000"/>
              </a:srgbClr>
            </a:solidFill>
            <a:ln>
              <a:noFill/>
            </a:ln>
            <a:effectLst/>
          </p:spPr>
          <p:txBody>
            <a:bodyPr wrap="square" lIns="0" tIns="0" rIns="0" bIns="0" rtlCol="0" anchor="ctr"/>
            <a:lstStyle/>
            <a:p>
              <a:pPr marL="0" marR="0" lvl="0" indent="0" algn="ctr" defTabSz="903109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70" b="1" i="0" u="none" strike="noStrike" kern="0" cap="none" spc="0" normalizeH="0" baseline="0" noProof="0" dirty="0" smtClean="0">
                <a:ln>
                  <a:noFill/>
                </a:ln>
                <a:solidFill>
                  <a:srgbClr val="3932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" name="Rectangle 8"/>
            <p:cNvSpPr/>
            <p:nvPr/>
          </p:nvSpPr>
          <p:spPr>
            <a:xfrm>
              <a:off x="2547814" y="3779281"/>
              <a:ext cx="1288137" cy="828804"/>
            </a:xfrm>
            <a:custGeom>
              <a:avLst/>
              <a:gdLst>
                <a:gd name="connsiteX0" fmla="*/ 0 w 744917"/>
                <a:gd name="connsiteY0" fmla="*/ 0 h 939720"/>
                <a:gd name="connsiteX1" fmla="*/ 744917 w 744917"/>
                <a:gd name="connsiteY1" fmla="*/ 0 h 939720"/>
                <a:gd name="connsiteX2" fmla="*/ 744917 w 744917"/>
                <a:gd name="connsiteY2" fmla="*/ 939720 h 939720"/>
                <a:gd name="connsiteX3" fmla="*/ 0 w 744917"/>
                <a:gd name="connsiteY3" fmla="*/ 939720 h 939720"/>
                <a:gd name="connsiteX4" fmla="*/ 0 w 744917"/>
                <a:gd name="connsiteY4" fmla="*/ 0 h 939720"/>
                <a:gd name="connsiteX0" fmla="*/ 0 w 765465"/>
                <a:gd name="connsiteY0" fmla="*/ 0 h 939720"/>
                <a:gd name="connsiteX1" fmla="*/ 765465 w 765465"/>
                <a:gd name="connsiteY1" fmla="*/ 0 h 939720"/>
                <a:gd name="connsiteX2" fmla="*/ 744917 w 765465"/>
                <a:gd name="connsiteY2" fmla="*/ 939720 h 939720"/>
                <a:gd name="connsiteX3" fmla="*/ 0 w 765465"/>
                <a:gd name="connsiteY3" fmla="*/ 939720 h 939720"/>
                <a:gd name="connsiteX4" fmla="*/ 0 w 765465"/>
                <a:gd name="connsiteY4" fmla="*/ 0 h 939720"/>
                <a:gd name="connsiteX0" fmla="*/ 0 w 765465"/>
                <a:gd name="connsiteY0" fmla="*/ 0 h 939720"/>
                <a:gd name="connsiteX1" fmla="*/ 765465 w 765465"/>
                <a:gd name="connsiteY1" fmla="*/ 0 h 939720"/>
                <a:gd name="connsiteX2" fmla="*/ 730562 w 765465"/>
                <a:gd name="connsiteY2" fmla="*/ 160450 h 939720"/>
                <a:gd name="connsiteX3" fmla="*/ 744917 w 765465"/>
                <a:gd name="connsiteY3" fmla="*/ 939720 h 939720"/>
                <a:gd name="connsiteX4" fmla="*/ 0 w 765465"/>
                <a:gd name="connsiteY4" fmla="*/ 939720 h 939720"/>
                <a:gd name="connsiteX5" fmla="*/ 0 w 765465"/>
                <a:gd name="connsiteY5" fmla="*/ 0 h 939720"/>
                <a:gd name="connsiteX0" fmla="*/ 0 w 765465"/>
                <a:gd name="connsiteY0" fmla="*/ 0 h 939720"/>
                <a:gd name="connsiteX1" fmla="*/ 765465 w 765465"/>
                <a:gd name="connsiteY1" fmla="*/ 0 h 939720"/>
                <a:gd name="connsiteX2" fmla="*/ 730562 w 765465"/>
                <a:gd name="connsiteY2" fmla="*/ 252917 h 939720"/>
                <a:gd name="connsiteX3" fmla="*/ 744917 w 765465"/>
                <a:gd name="connsiteY3" fmla="*/ 939720 h 939720"/>
                <a:gd name="connsiteX4" fmla="*/ 0 w 765465"/>
                <a:gd name="connsiteY4" fmla="*/ 939720 h 939720"/>
                <a:gd name="connsiteX5" fmla="*/ 0 w 765465"/>
                <a:gd name="connsiteY5" fmla="*/ 0 h 939720"/>
                <a:gd name="connsiteX0" fmla="*/ 0 w 1196980"/>
                <a:gd name="connsiteY0" fmla="*/ 0 h 939720"/>
                <a:gd name="connsiteX1" fmla="*/ 1196980 w 1196980"/>
                <a:gd name="connsiteY1" fmla="*/ 133564 h 939720"/>
                <a:gd name="connsiteX2" fmla="*/ 730562 w 1196980"/>
                <a:gd name="connsiteY2" fmla="*/ 252917 h 939720"/>
                <a:gd name="connsiteX3" fmla="*/ 744917 w 1196980"/>
                <a:gd name="connsiteY3" fmla="*/ 939720 h 939720"/>
                <a:gd name="connsiteX4" fmla="*/ 0 w 1196980"/>
                <a:gd name="connsiteY4" fmla="*/ 939720 h 939720"/>
                <a:gd name="connsiteX5" fmla="*/ 0 w 1196980"/>
                <a:gd name="connsiteY5" fmla="*/ 0 h 939720"/>
                <a:gd name="connsiteX0" fmla="*/ 0 w 1196980"/>
                <a:gd name="connsiteY0" fmla="*/ 0 h 939720"/>
                <a:gd name="connsiteX1" fmla="*/ 1196980 w 1196980"/>
                <a:gd name="connsiteY1" fmla="*/ 133564 h 939720"/>
                <a:gd name="connsiteX2" fmla="*/ 740836 w 1196980"/>
                <a:gd name="connsiteY2" fmla="*/ 242642 h 939720"/>
                <a:gd name="connsiteX3" fmla="*/ 744917 w 1196980"/>
                <a:gd name="connsiteY3" fmla="*/ 939720 h 939720"/>
                <a:gd name="connsiteX4" fmla="*/ 0 w 1196980"/>
                <a:gd name="connsiteY4" fmla="*/ 939720 h 939720"/>
                <a:gd name="connsiteX5" fmla="*/ 0 w 1196980"/>
                <a:gd name="connsiteY5" fmla="*/ 0 h 939720"/>
                <a:gd name="connsiteX0" fmla="*/ 0 w 1196980"/>
                <a:gd name="connsiteY0" fmla="*/ 0 h 939720"/>
                <a:gd name="connsiteX1" fmla="*/ 1196980 w 1196980"/>
                <a:gd name="connsiteY1" fmla="*/ 133564 h 939720"/>
                <a:gd name="connsiteX2" fmla="*/ 740836 w 1196980"/>
                <a:gd name="connsiteY2" fmla="*/ 242642 h 939720"/>
                <a:gd name="connsiteX3" fmla="*/ 740835 w 1196980"/>
                <a:gd name="connsiteY3" fmla="*/ 653610 h 939720"/>
                <a:gd name="connsiteX4" fmla="*/ 744917 w 1196980"/>
                <a:gd name="connsiteY4" fmla="*/ 939720 h 939720"/>
                <a:gd name="connsiteX5" fmla="*/ 0 w 1196980"/>
                <a:gd name="connsiteY5" fmla="*/ 939720 h 939720"/>
                <a:gd name="connsiteX6" fmla="*/ 0 w 1196980"/>
                <a:gd name="connsiteY6" fmla="*/ 0 h 939720"/>
                <a:gd name="connsiteX0" fmla="*/ 0 w 1196980"/>
                <a:gd name="connsiteY0" fmla="*/ 0 h 939720"/>
                <a:gd name="connsiteX1" fmla="*/ 1196980 w 1196980"/>
                <a:gd name="connsiteY1" fmla="*/ 133564 h 939720"/>
                <a:gd name="connsiteX2" fmla="*/ 740836 w 1196980"/>
                <a:gd name="connsiteY2" fmla="*/ 242642 h 939720"/>
                <a:gd name="connsiteX3" fmla="*/ 812754 w 1196980"/>
                <a:gd name="connsiteY3" fmla="*/ 663884 h 939720"/>
                <a:gd name="connsiteX4" fmla="*/ 744917 w 1196980"/>
                <a:gd name="connsiteY4" fmla="*/ 939720 h 939720"/>
                <a:gd name="connsiteX5" fmla="*/ 0 w 1196980"/>
                <a:gd name="connsiteY5" fmla="*/ 939720 h 939720"/>
                <a:gd name="connsiteX6" fmla="*/ 0 w 1196980"/>
                <a:gd name="connsiteY6" fmla="*/ 0 h 939720"/>
                <a:gd name="connsiteX0" fmla="*/ 0 w 1196980"/>
                <a:gd name="connsiteY0" fmla="*/ 0 h 939720"/>
                <a:gd name="connsiteX1" fmla="*/ 1196980 w 1196980"/>
                <a:gd name="connsiteY1" fmla="*/ 133564 h 939720"/>
                <a:gd name="connsiteX2" fmla="*/ 874400 w 1196980"/>
                <a:gd name="connsiteY2" fmla="*/ 242642 h 939720"/>
                <a:gd name="connsiteX3" fmla="*/ 812754 w 1196980"/>
                <a:gd name="connsiteY3" fmla="*/ 663884 h 939720"/>
                <a:gd name="connsiteX4" fmla="*/ 744917 w 1196980"/>
                <a:gd name="connsiteY4" fmla="*/ 939720 h 939720"/>
                <a:gd name="connsiteX5" fmla="*/ 0 w 1196980"/>
                <a:gd name="connsiteY5" fmla="*/ 939720 h 939720"/>
                <a:gd name="connsiteX6" fmla="*/ 0 w 1196980"/>
                <a:gd name="connsiteY6" fmla="*/ 0 h 939720"/>
                <a:gd name="connsiteX0" fmla="*/ 0 w 1000010"/>
                <a:gd name="connsiteY0" fmla="*/ 0 h 939720"/>
                <a:gd name="connsiteX1" fmla="*/ 1000010 w 1000010"/>
                <a:gd name="connsiteY1" fmla="*/ 61645 h 939720"/>
                <a:gd name="connsiteX2" fmla="*/ 874400 w 1000010"/>
                <a:gd name="connsiteY2" fmla="*/ 242642 h 939720"/>
                <a:gd name="connsiteX3" fmla="*/ 812754 w 1000010"/>
                <a:gd name="connsiteY3" fmla="*/ 663884 h 939720"/>
                <a:gd name="connsiteX4" fmla="*/ 744917 w 1000010"/>
                <a:gd name="connsiteY4" fmla="*/ 939720 h 939720"/>
                <a:gd name="connsiteX5" fmla="*/ 0 w 1000010"/>
                <a:gd name="connsiteY5" fmla="*/ 939720 h 939720"/>
                <a:gd name="connsiteX6" fmla="*/ 0 w 1000010"/>
                <a:gd name="connsiteY6" fmla="*/ 0 h 939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10" h="939720">
                  <a:moveTo>
                    <a:pt x="0" y="0"/>
                  </a:moveTo>
                  <a:lnTo>
                    <a:pt x="1000010" y="61645"/>
                  </a:lnTo>
                  <a:lnTo>
                    <a:pt x="874400" y="242642"/>
                  </a:lnTo>
                  <a:cubicBezTo>
                    <a:pt x="798376" y="329316"/>
                    <a:pt x="812074" y="547704"/>
                    <a:pt x="812754" y="663884"/>
                  </a:cubicBezTo>
                  <a:cubicBezTo>
                    <a:pt x="813434" y="780064"/>
                    <a:pt x="868389" y="892035"/>
                    <a:pt x="744917" y="939720"/>
                  </a:cubicBezTo>
                  <a:lnTo>
                    <a:pt x="0" y="9397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C5DD">
                <a:alpha val="50000"/>
              </a:srgb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03109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70" b="1" i="0" u="none" strike="noStrike" kern="0" cap="none" spc="0" normalizeH="0" baseline="0" noProof="0" dirty="0" smtClean="0">
                <a:ln>
                  <a:noFill/>
                </a:ln>
                <a:solidFill>
                  <a:srgbClr val="3932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" name="Freeform 87"/>
            <p:cNvSpPr>
              <a:spLocks/>
            </p:cNvSpPr>
            <p:nvPr/>
          </p:nvSpPr>
          <p:spPr bwMode="auto">
            <a:xfrm>
              <a:off x="1434295" y="3612537"/>
              <a:ext cx="75849" cy="41413"/>
            </a:xfrm>
            <a:custGeom>
              <a:avLst/>
              <a:gdLst>
                <a:gd name="T0" fmla="*/ 4 w 35"/>
                <a:gd name="T1" fmla="*/ 1 h 33"/>
                <a:gd name="T2" fmla="*/ 4 w 35"/>
                <a:gd name="T3" fmla="*/ 1 h 33"/>
                <a:gd name="T4" fmla="*/ 4 w 35"/>
                <a:gd name="T5" fmla="*/ 1 h 33"/>
                <a:gd name="T6" fmla="*/ 4 w 35"/>
                <a:gd name="T7" fmla="*/ 0 h 33"/>
                <a:gd name="T8" fmla="*/ 4 w 35"/>
                <a:gd name="T9" fmla="*/ 0 h 33"/>
                <a:gd name="T10" fmla="*/ 3 w 35"/>
                <a:gd name="T11" fmla="*/ 0 h 33"/>
                <a:gd name="T12" fmla="*/ 3 w 35"/>
                <a:gd name="T13" fmla="*/ 0 h 33"/>
                <a:gd name="T14" fmla="*/ 3 w 35"/>
                <a:gd name="T15" fmla="*/ 1 h 33"/>
                <a:gd name="T16" fmla="*/ 2 w 35"/>
                <a:gd name="T17" fmla="*/ 1 h 33"/>
                <a:gd name="T18" fmla="*/ 2 w 35"/>
                <a:gd name="T19" fmla="*/ 1 h 33"/>
                <a:gd name="T20" fmla="*/ 2 w 35"/>
                <a:gd name="T21" fmla="*/ 1 h 33"/>
                <a:gd name="T22" fmla="*/ 1 w 35"/>
                <a:gd name="T23" fmla="*/ 2 h 33"/>
                <a:gd name="T24" fmla="*/ 1 w 35"/>
                <a:gd name="T25" fmla="*/ 2 h 33"/>
                <a:gd name="T26" fmla="*/ 1 w 35"/>
                <a:gd name="T27" fmla="*/ 2 h 33"/>
                <a:gd name="T28" fmla="*/ 1 w 35"/>
                <a:gd name="T29" fmla="*/ 2 h 33"/>
                <a:gd name="T30" fmla="*/ 0 w 35"/>
                <a:gd name="T31" fmla="*/ 2 h 33"/>
                <a:gd name="T32" fmla="*/ 0 w 35"/>
                <a:gd name="T33" fmla="*/ 3 h 33"/>
                <a:gd name="T34" fmla="*/ 0 w 35"/>
                <a:gd name="T35" fmla="*/ 3 h 33"/>
                <a:gd name="T36" fmla="*/ 1 w 35"/>
                <a:gd name="T37" fmla="*/ 3 h 33"/>
                <a:gd name="T38" fmla="*/ 1 w 35"/>
                <a:gd name="T39" fmla="*/ 4 h 33"/>
                <a:gd name="T40" fmla="*/ 2 w 35"/>
                <a:gd name="T41" fmla="*/ 4 h 33"/>
                <a:gd name="T42" fmla="*/ 3 w 35"/>
                <a:gd name="T43" fmla="*/ 3 h 33"/>
                <a:gd name="T44" fmla="*/ 3 w 35"/>
                <a:gd name="T45" fmla="*/ 2 h 33"/>
                <a:gd name="T46" fmla="*/ 4 w 35"/>
                <a:gd name="T47" fmla="*/ 2 h 33"/>
                <a:gd name="T48" fmla="*/ 4 w 35"/>
                <a:gd name="T49" fmla="*/ 1 h 3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5" h="33">
                  <a:moveTo>
                    <a:pt x="32" y="12"/>
                  </a:moveTo>
                  <a:lnTo>
                    <a:pt x="33" y="10"/>
                  </a:lnTo>
                  <a:lnTo>
                    <a:pt x="35" y="5"/>
                  </a:lnTo>
                  <a:lnTo>
                    <a:pt x="35" y="2"/>
                  </a:lnTo>
                  <a:lnTo>
                    <a:pt x="33" y="0"/>
                  </a:lnTo>
                  <a:lnTo>
                    <a:pt x="29" y="1"/>
                  </a:lnTo>
                  <a:lnTo>
                    <a:pt x="26" y="4"/>
                  </a:lnTo>
                  <a:lnTo>
                    <a:pt x="22" y="7"/>
                  </a:lnTo>
                  <a:lnTo>
                    <a:pt x="18" y="10"/>
                  </a:lnTo>
                  <a:lnTo>
                    <a:pt x="17" y="11"/>
                  </a:lnTo>
                  <a:lnTo>
                    <a:pt x="15" y="12"/>
                  </a:lnTo>
                  <a:lnTo>
                    <a:pt x="12" y="14"/>
                  </a:lnTo>
                  <a:lnTo>
                    <a:pt x="9" y="17"/>
                  </a:lnTo>
                  <a:lnTo>
                    <a:pt x="7" y="19"/>
                  </a:lnTo>
                  <a:lnTo>
                    <a:pt x="5" y="20"/>
                  </a:lnTo>
                  <a:lnTo>
                    <a:pt x="3" y="22"/>
                  </a:lnTo>
                  <a:lnTo>
                    <a:pt x="0" y="23"/>
                  </a:lnTo>
                  <a:lnTo>
                    <a:pt x="0" y="25"/>
                  </a:lnTo>
                  <a:lnTo>
                    <a:pt x="6" y="28"/>
                  </a:lnTo>
                  <a:lnTo>
                    <a:pt x="13" y="32"/>
                  </a:lnTo>
                  <a:lnTo>
                    <a:pt x="20" y="33"/>
                  </a:lnTo>
                  <a:lnTo>
                    <a:pt x="26" y="30"/>
                  </a:lnTo>
                  <a:lnTo>
                    <a:pt x="30" y="22"/>
                  </a:lnTo>
                  <a:lnTo>
                    <a:pt x="31" y="15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rgbClr val="B5C5DD">
                <a:alpha val="50000"/>
              </a:srgbClr>
            </a:solidFill>
            <a:ln>
              <a:noFill/>
            </a:ln>
            <a:effectLst/>
            <a:extLst/>
          </p:spPr>
          <p:txBody>
            <a:bodyPr/>
            <a:lstStyle/>
            <a:p>
              <a:pPr marL="0" marR="0" lvl="0" indent="0" algn="ctr" defTabSz="903109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70" b="1" i="0" u="none" strike="noStrike" kern="0" cap="none" spc="0" normalizeH="0" baseline="0" noProof="0" dirty="0" smtClean="0">
                <a:ln>
                  <a:noFill/>
                </a:ln>
                <a:solidFill>
                  <a:srgbClr val="3932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9" name="Rectangle 150"/>
            <p:cNvSpPr/>
            <p:nvPr/>
          </p:nvSpPr>
          <p:spPr>
            <a:xfrm>
              <a:off x="3223107" y="3993117"/>
              <a:ext cx="65640" cy="491798"/>
            </a:xfrm>
            <a:prstGeom prst="rect">
              <a:avLst/>
            </a:prstGeom>
            <a:solidFill>
              <a:srgbClr val="B5C5DD">
                <a:alpha val="50000"/>
              </a:srgb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03109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70" b="1" i="0" u="none" strike="noStrike" kern="0" cap="none" spc="0" normalizeH="0" baseline="0" noProof="0" dirty="0" smtClean="0">
                <a:ln>
                  <a:noFill/>
                </a:ln>
                <a:solidFill>
                  <a:srgbClr val="3932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Flowchart: Direct Access Storage 151"/>
            <p:cNvSpPr/>
            <p:nvPr/>
          </p:nvSpPr>
          <p:spPr>
            <a:xfrm rot="16200000">
              <a:off x="2247154" y="3158421"/>
              <a:ext cx="867854" cy="2081974"/>
            </a:xfrm>
            <a:prstGeom prst="flowChartMagneticDrum">
              <a:avLst/>
            </a:prstGeom>
            <a:solidFill>
              <a:srgbClr val="B5C5DD">
                <a:alpha val="50000"/>
              </a:srgb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03109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70" b="1" i="0" u="none" strike="noStrike" kern="0" cap="none" spc="0" normalizeH="0" baseline="0" noProof="0" dirty="0" smtClean="0">
                <a:ln>
                  <a:noFill/>
                </a:ln>
                <a:solidFill>
                  <a:srgbClr val="3932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" name="Ellipse 1689"/>
            <p:cNvSpPr/>
            <p:nvPr/>
          </p:nvSpPr>
          <p:spPr>
            <a:xfrm>
              <a:off x="1476899" y="3725733"/>
              <a:ext cx="2483007" cy="293641"/>
            </a:xfrm>
            <a:prstGeom prst="ellipse">
              <a:avLst/>
            </a:prstGeom>
            <a:solidFill>
              <a:srgbClr val="B5C5DD">
                <a:alpha val="50000"/>
              </a:srgbClr>
            </a:solidFill>
            <a:ln>
              <a:noFill/>
            </a:ln>
            <a:effectLst/>
          </p:spPr>
          <p:txBody>
            <a:bodyPr wrap="square" lIns="0" tIns="0" rIns="0" bIns="0" rtlCol="0" anchor="ctr"/>
            <a:lstStyle/>
            <a:p>
              <a:pPr marL="0" marR="0" lvl="0" indent="0" algn="ctr" defTabSz="903109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70" b="1" i="0" u="none" strike="noStrike" kern="0" cap="none" spc="0" normalizeH="0" baseline="0" noProof="0" dirty="0" smtClean="0">
                <a:ln>
                  <a:noFill/>
                </a:ln>
                <a:solidFill>
                  <a:srgbClr val="3932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Ellipse 1689"/>
            <p:cNvSpPr/>
            <p:nvPr/>
          </p:nvSpPr>
          <p:spPr>
            <a:xfrm>
              <a:off x="1476899" y="3703515"/>
              <a:ext cx="2483007" cy="293641"/>
            </a:xfrm>
            <a:prstGeom prst="ellipse">
              <a:avLst/>
            </a:prstGeom>
            <a:solidFill>
              <a:srgbClr val="B5C5DD">
                <a:alpha val="50000"/>
              </a:srgbClr>
            </a:solidFill>
            <a:ln>
              <a:noFill/>
            </a:ln>
            <a:effectLst/>
          </p:spPr>
          <p:txBody>
            <a:bodyPr wrap="square" lIns="0" tIns="0" rIns="0" bIns="0" rtlCol="0" anchor="ctr"/>
            <a:lstStyle/>
            <a:p>
              <a:pPr marL="0" marR="0" lvl="0" indent="0" algn="ctr" defTabSz="903109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70" b="1" i="0" u="none" strike="noStrike" kern="0" cap="none" spc="0" normalizeH="0" baseline="0" noProof="0" dirty="0" smtClean="0">
                <a:ln>
                  <a:noFill/>
                </a:ln>
                <a:solidFill>
                  <a:srgbClr val="3932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3010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535560" y="587405"/>
            <a:ext cx="760611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3" y="517742"/>
            <a:ext cx="77668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Gestión del acceso a las Terapias Avanzadas en </a:t>
            </a:r>
            <a:r>
              <a:rPr lang="es-ES" sz="2400" b="1" dirty="0" smtClean="0">
                <a:solidFill>
                  <a:schemeClr val="bg1"/>
                </a:solidFill>
              </a:rPr>
              <a:t>C. Madrid </a:t>
            </a:r>
            <a:r>
              <a:rPr lang="es-ES" sz="2400" b="1" dirty="0">
                <a:solidFill>
                  <a:schemeClr val="bg1"/>
                </a:solidFill>
              </a:rPr>
              <a:t>Comunidad de Madrid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9094" y="575737"/>
            <a:ext cx="4793086" cy="38688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5"/>
          <a:srcRect l="2018" t="15013" r="60786" b="10049"/>
          <a:stretch/>
        </p:blipFill>
        <p:spPr>
          <a:xfrm>
            <a:off x="1448903" y="1938068"/>
            <a:ext cx="6507712" cy="368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689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B9F28E9A-C2A8-451D-8B16-63B32413E68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29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224366" y="5226806"/>
            <a:ext cx="3107919" cy="728131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634997" y="5157477"/>
            <a:ext cx="4224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>
                <a:solidFill>
                  <a:schemeClr val="bg1"/>
                </a:solidFill>
              </a:rPr>
              <a:t>GRACIAS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E08DBEF-7287-FF16-2396-90760E723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7233" y="1083736"/>
            <a:ext cx="7696200" cy="36449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95F05AB-5F78-FF46-6699-ED1DCCF69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6566" y="5288943"/>
            <a:ext cx="7481130" cy="60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8022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1767</TotalTime>
  <Words>1098</Words>
  <Application>Microsoft Office PowerPoint</Application>
  <PresentationFormat>Panorámica</PresentationFormat>
  <Paragraphs>142</Paragraphs>
  <Slides>7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Montserrat-Light</vt:lpstr>
      <vt:lpstr>SimonKucher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 martin</dc:creator>
  <cp:lastModifiedBy>Casaus Lara.María Elena</cp:lastModifiedBy>
  <cp:revision>20</cp:revision>
  <dcterms:created xsi:type="dcterms:W3CDTF">2022-09-05T16:45:50Z</dcterms:created>
  <dcterms:modified xsi:type="dcterms:W3CDTF">2022-09-19T10:28:41Z</dcterms:modified>
</cp:coreProperties>
</file>