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859" r:id="rId2"/>
    <p:sldId id="2145707296" r:id="rId3"/>
    <p:sldId id="2145707200" r:id="rId4"/>
    <p:sldId id="2147471199" r:id="rId5"/>
    <p:sldId id="870" r:id="rId6"/>
    <p:sldId id="2147468988" r:id="rId7"/>
    <p:sldId id="2147471200" r:id="rId8"/>
    <p:sldId id="2145707293" r:id="rId9"/>
    <p:sldId id="630" r:id="rId10"/>
    <p:sldId id="2145707323" r:id="rId11"/>
    <p:sldId id="2145707395" r:id="rId12"/>
    <p:sldId id="2145707316" r:id="rId13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/>
    <p:restoredTop sz="96197"/>
  </p:normalViewPr>
  <p:slideViewPr>
    <p:cSldViewPr snapToGrid="0">
      <p:cViewPr varScale="1">
        <p:scale>
          <a:sx n="116" d="100"/>
          <a:sy n="116" d="100"/>
        </p:scale>
        <p:origin x="216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EE09D-5CF9-A240-9FE2-1286FA783694}" type="datetimeFigureOut">
              <a:rPr lang="en-BE" smtClean="0"/>
              <a:t>23/09/2022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CA111-512A-6E49-BAC6-5332788C8D98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60667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330139-8533-9A44-A358-66F44A28F6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510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16438" y="6921500"/>
            <a:ext cx="2687637" cy="1512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Nathalie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001412-C380-3845-A888-6C83379357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913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9811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330139-8533-9A44-A358-66F44A28F6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276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30139-8533-9A44-A358-66F44A28F62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18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193A6-9A90-40AB-89E1-C4C1EF7DFC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11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787801" y="4843987"/>
            <a:ext cx="4518597" cy="136677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416" tIns="27208" rIns="54416" bIns="27208" anchor="ctr"/>
          <a:lstStyle/>
          <a:p>
            <a:pPr algn="ctr" defTabSz="108810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0" hasCustomPrompt="1"/>
          </p:nvPr>
        </p:nvSpPr>
        <p:spPr>
          <a:xfrm>
            <a:off x="651397" y="2352551"/>
            <a:ext cx="10797109" cy="3556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800" b="1" i="0">
                <a:solidFill>
                  <a:srgbClr val="008899"/>
                </a:solidFill>
                <a:latin typeface="Calibri"/>
                <a:cs typeface="Calibri"/>
              </a:defRPr>
            </a:lvl1pPr>
          </a:lstStyle>
          <a:p>
            <a:r>
              <a:rPr lang="en-GB" dirty="0"/>
              <a:t>Add slide title here</a:t>
            </a:r>
            <a:endParaRPr lang="fr-BE" dirty="0"/>
          </a:p>
        </p:txBody>
      </p:sp>
      <p:sp>
        <p:nvSpPr>
          <p:cNvPr id="29" name="Content Placeholder 27"/>
          <p:cNvSpPr>
            <a:spLocks noGrp="1"/>
          </p:cNvSpPr>
          <p:nvPr>
            <p:ph sz="quarter" idx="11" hasCustomPrompt="1"/>
          </p:nvPr>
        </p:nvSpPr>
        <p:spPr>
          <a:xfrm>
            <a:off x="651397" y="2750220"/>
            <a:ext cx="10797109" cy="3556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100" b="0">
                <a:noFill/>
              </a:defRPr>
            </a:lvl1pPr>
          </a:lstStyle>
          <a:p>
            <a:r>
              <a:rPr lang="en-US" dirty="0">
                <a:solidFill>
                  <a:srgbClr val="808080"/>
                </a:solidFill>
              </a:rPr>
              <a:t>Click to edit Master title style</a:t>
            </a:r>
            <a:endParaRPr lang="fr-BE" dirty="0">
              <a:solidFill>
                <a:srgbClr val="808080"/>
              </a:solidFill>
            </a:endParaRPr>
          </a:p>
        </p:txBody>
      </p:sp>
      <p:sp>
        <p:nvSpPr>
          <p:cNvPr id="30" name="Content Placeholder 27"/>
          <p:cNvSpPr>
            <a:spLocks noGrp="1"/>
          </p:cNvSpPr>
          <p:nvPr>
            <p:ph sz="quarter" idx="12" hasCustomPrompt="1"/>
          </p:nvPr>
        </p:nvSpPr>
        <p:spPr>
          <a:xfrm>
            <a:off x="3954439" y="4936737"/>
            <a:ext cx="4185322" cy="1184098"/>
          </a:xfrm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srgbClr val="808080"/>
                </a:solidFill>
              </a:rPr>
              <a:t>Click to edit Master title style</a:t>
            </a:r>
            <a:endParaRPr lang="fr-BE" dirty="0">
              <a:solidFill>
                <a:srgbClr val="80808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956" y="318310"/>
            <a:ext cx="3659061" cy="1047242"/>
          </a:xfrm>
          <a:prstGeom prst="rect">
            <a:avLst/>
          </a:prstGeom>
        </p:spPr>
      </p:pic>
      <p:sp>
        <p:nvSpPr>
          <p:cNvPr id="49" name="Rectangle 48"/>
          <p:cNvSpPr/>
          <p:nvPr userDrawn="1"/>
        </p:nvSpPr>
        <p:spPr bwMode="gray">
          <a:xfrm>
            <a:off x="647414" y="4797813"/>
            <a:ext cx="1376488" cy="1415772"/>
          </a:xfrm>
          <a:prstGeom prst="rect">
            <a:avLst/>
          </a:prstGeom>
          <a:solidFill>
            <a:schemeClr val="accent3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0"/>
          <p:cNvSpPr/>
          <p:nvPr userDrawn="1"/>
        </p:nvSpPr>
        <p:spPr bwMode="gray">
          <a:xfrm>
            <a:off x="2216748" y="3249683"/>
            <a:ext cx="1376488" cy="1415772"/>
          </a:xfrm>
          <a:prstGeom prst="rect">
            <a:avLst/>
          </a:prstGeom>
          <a:solidFill>
            <a:schemeClr val="accent1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/>
          <p:cNvSpPr/>
          <p:nvPr userDrawn="1"/>
        </p:nvSpPr>
        <p:spPr bwMode="gray">
          <a:xfrm>
            <a:off x="5358856" y="3249683"/>
            <a:ext cx="1376488" cy="1415772"/>
          </a:xfrm>
          <a:prstGeom prst="rect">
            <a:avLst/>
          </a:prstGeom>
          <a:solidFill>
            <a:schemeClr val="accent1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Rectangle 71"/>
          <p:cNvSpPr/>
          <p:nvPr userDrawn="1"/>
        </p:nvSpPr>
        <p:spPr bwMode="gray">
          <a:xfrm>
            <a:off x="8500964" y="3249683"/>
            <a:ext cx="1376488" cy="1415772"/>
          </a:xfrm>
          <a:prstGeom prst="rect">
            <a:avLst/>
          </a:prstGeom>
          <a:solidFill>
            <a:schemeClr val="accent1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45693" y="3289299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787802" y="3289299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1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929910" y="3289299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3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10072018" y="3289299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5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2216748" y="4837430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8500964" y="4837430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Rectangle 17"/>
          <p:cNvSpPr/>
          <p:nvPr userDrawn="1"/>
        </p:nvSpPr>
        <p:spPr bwMode="gray">
          <a:xfrm>
            <a:off x="10447200" y="6345834"/>
            <a:ext cx="1504072" cy="430887"/>
          </a:xfrm>
          <a:prstGeom prst="rect">
            <a:avLst/>
          </a:prstGeom>
          <a:solidFill>
            <a:schemeClr val="bg1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8"/>
          <p:cNvSpPr/>
          <p:nvPr userDrawn="1"/>
        </p:nvSpPr>
        <p:spPr bwMode="gray">
          <a:xfrm>
            <a:off x="10072018" y="4786662"/>
            <a:ext cx="1376488" cy="1415772"/>
          </a:xfrm>
          <a:prstGeom prst="rect">
            <a:avLst/>
          </a:prstGeom>
          <a:solidFill>
            <a:schemeClr val="accent3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673773"/>
      </p:ext>
    </p:extLst>
  </p:cSld>
  <p:clrMapOvr>
    <a:masterClrMapping/>
  </p:clrMapOvr>
  <p:transition spd="slow" advClick="0"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787801" y="4843987"/>
            <a:ext cx="4518597" cy="136677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416" tIns="27208" rIns="54416" bIns="27208" anchor="ctr"/>
          <a:lstStyle/>
          <a:p>
            <a:pPr algn="ctr" defTabSz="108810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30" name="Content Placeholder 27"/>
          <p:cNvSpPr>
            <a:spLocks noGrp="1"/>
          </p:cNvSpPr>
          <p:nvPr>
            <p:ph sz="quarter" idx="12" hasCustomPrompt="1"/>
          </p:nvPr>
        </p:nvSpPr>
        <p:spPr>
          <a:xfrm>
            <a:off x="3942848" y="4924252"/>
            <a:ext cx="4208504" cy="1209066"/>
          </a:xfrm>
        </p:spPr>
        <p:txBody>
          <a:bodyPr anchor="ctr" anchorCtr="0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srgbClr val="808080"/>
                </a:solidFill>
              </a:rPr>
              <a:t>Click to edit Master title style</a:t>
            </a:r>
            <a:endParaRPr lang="fr-BE" dirty="0">
              <a:solidFill>
                <a:srgbClr val="80808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956" y="318310"/>
            <a:ext cx="3659061" cy="1047242"/>
          </a:xfrm>
          <a:prstGeom prst="rect">
            <a:avLst/>
          </a:prstGeom>
        </p:spPr>
      </p:pic>
      <p:sp>
        <p:nvSpPr>
          <p:cNvPr id="49" name="Rectangle 48"/>
          <p:cNvSpPr/>
          <p:nvPr userDrawn="1"/>
        </p:nvSpPr>
        <p:spPr bwMode="gray">
          <a:xfrm>
            <a:off x="647414" y="4797813"/>
            <a:ext cx="1376488" cy="1415772"/>
          </a:xfrm>
          <a:prstGeom prst="rect">
            <a:avLst/>
          </a:prstGeom>
          <a:solidFill>
            <a:schemeClr val="accent3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0"/>
          <p:cNvSpPr/>
          <p:nvPr userDrawn="1"/>
        </p:nvSpPr>
        <p:spPr bwMode="gray">
          <a:xfrm>
            <a:off x="2216748" y="3249683"/>
            <a:ext cx="1376488" cy="1415772"/>
          </a:xfrm>
          <a:prstGeom prst="rect">
            <a:avLst/>
          </a:prstGeom>
          <a:solidFill>
            <a:schemeClr val="accent1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/>
          <p:cNvSpPr/>
          <p:nvPr userDrawn="1"/>
        </p:nvSpPr>
        <p:spPr bwMode="gray">
          <a:xfrm>
            <a:off x="5358856" y="3249683"/>
            <a:ext cx="1376488" cy="1415772"/>
          </a:xfrm>
          <a:prstGeom prst="rect">
            <a:avLst/>
          </a:prstGeom>
          <a:solidFill>
            <a:schemeClr val="accent1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Rectangle 71"/>
          <p:cNvSpPr/>
          <p:nvPr userDrawn="1"/>
        </p:nvSpPr>
        <p:spPr bwMode="gray">
          <a:xfrm>
            <a:off x="8500964" y="3249683"/>
            <a:ext cx="1376488" cy="1415772"/>
          </a:xfrm>
          <a:prstGeom prst="rect">
            <a:avLst/>
          </a:prstGeom>
          <a:solidFill>
            <a:schemeClr val="accent1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45693" y="3289299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787802" y="3289299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1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929910" y="3289299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3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10072018" y="3289299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5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2216748" y="4837430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8500964" y="4837430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6281" y="2776506"/>
            <a:ext cx="10802225" cy="374968"/>
          </a:xfrm>
        </p:spPr>
        <p:txBody>
          <a:bodyPr/>
          <a:lstStyle/>
          <a:p>
            <a:r>
              <a:rPr lang="en-GB" dirty="0"/>
              <a:t>Add slide title here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 bwMode="gray">
          <a:xfrm>
            <a:off x="10447200" y="6345834"/>
            <a:ext cx="1504072" cy="430887"/>
          </a:xfrm>
          <a:prstGeom prst="rect">
            <a:avLst/>
          </a:prstGeom>
          <a:solidFill>
            <a:schemeClr val="bg1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8"/>
          <p:cNvSpPr/>
          <p:nvPr userDrawn="1"/>
        </p:nvSpPr>
        <p:spPr bwMode="gray">
          <a:xfrm>
            <a:off x="10072018" y="4797813"/>
            <a:ext cx="1376488" cy="1415772"/>
          </a:xfrm>
          <a:prstGeom prst="rect">
            <a:avLst/>
          </a:prstGeom>
          <a:solidFill>
            <a:schemeClr val="accent3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329646"/>
      </p:ext>
    </p:extLst>
  </p:cSld>
  <p:clrMapOvr>
    <a:masterClrMapping/>
  </p:clrMapOvr>
  <p:transition spd="slow" advClick="0"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-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 userDrawn="1">
            <p:ph type="title" hasCustomPrompt="1"/>
          </p:nvPr>
        </p:nvSpPr>
        <p:spPr>
          <a:xfrm>
            <a:off x="646281" y="396000"/>
            <a:ext cx="10523581" cy="773694"/>
          </a:xfrm>
        </p:spPr>
        <p:txBody>
          <a:bodyPr anchor="t" anchorCtr="0"/>
          <a:lstStyle>
            <a:lvl1pPr>
              <a:defRPr sz="2600"/>
            </a:lvl1pPr>
          </a:lstStyle>
          <a:p>
            <a:r>
              <a:rPr lang="en-GB" dirty="0"/>
              <a:t>Add slide title here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46281" y="6485491"/>
            <a:ext cx="9703575" cy="132497"/>
          </a:xfrm>
        </p:spPr>
        <p:txBody>
          <a:bodyPr anchor="ctr" anchorCtr="0"/>
          <a:lstStyle>
            <a:lvl1pPr>
              <a:defRPr sz="700" cap="all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Click to edit FOOTNOTE</a:t>
            </a:r>
            <a:endParaRPr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3989744" y="1934471"/>
            <a:ext cx="4051295" cy="3178175"/>
            <a:chOff x="3610093" y="1787525"/>
            <a:chExt cx="4964407" cy="3178175"/>
          </a:xfrm>
        </p:grpSpPr>
        <p:sp>
          <p:nvSpPr>
            <p:cNvPr id="17" name="Freeform 16"/>
            <p:cNvSpPr>
              <a:spLocks/>
            </p:cNvSpPr>
            <p:nvPr userDrawn="1"/>
          </p:nvSpPr>
          <p:spPr bwMode="auto">
            <a:xfrm>
              <a:off x="5487087" y="1787525"/>
              <a:ext cx="1210418" cy="1160463"/>
            </a:xfrm>
            <a:custGeom>
              <a:avLst/>
              <a:gdLst>
                <a:gd name="T0" fmla="*/ 2147483647 w 348"/>
                <a:gd name="T1" fmla="*/ 0 h 444"/>
                <a:gd name="T2" fmla="*/ 1606841443 w 348"/>
                <a:gd name="T3" fmla="*/ 2147483647 h 444"/>
                <a:gd name="T4" fmla="*/ 1606841443 w 348"/>
                <a:gd name="T5" fmla="*/ 2147483647 h 444"/>
                <a:gd name="T6" fmla="*/ 2147483647 w 348"/>
                <a:gd name="T7" fmla="*/ 2147483647 h 444"/>
                <a:gd name="T8" fmla="*/ 2147483647 w 348"/>
                <a:gd name="T9" fmla="*/ 2147483647 h 444"/>
                <a:gd name="T10" fmla="*/ 2147483647 w 348"/>
                <a:gd name="T11" fmla="*/ 2147483647 h 444"/>
                <a:gd name="T12" fmla="*/ 2147483647 w 348"/>
                <a:gd name="T13" fmla="*/ 0 h 4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rgbClr val="F89C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32" tIns="54416" rIns="108832" bIns="54416"/>
            <a:lstStyle/>
            <a:p>
              <a:endParaRPr lang="en-US" sz="1800">
                <a:latin typeface="+mn-lt"/>
              </a:endParaRPr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>
              <a:off x="7031852" y="3235325"/>
              <a:ext cx="1542648" cy="830263"/>
            </a:xfrm>
            <a:custGeom>
              <a:avLst/>
              <a:gdLst>
                <a:gd name="T0" fmla="*/ 2147483647 w 443"/>
                <a:gd name="T1" fmla="*/ 0 h 318"/>
                <a:gd name="T2" fmla="*/ 2147483647 w 443"/>
                <a:gd name="T3" fmla="*/ 1199744978 h 318"/>
                <a:gd name="T4" fmla="*/ 0 w 443"/>
                <a:gd name="T5" fmla="*/ 2147483647 h 318"/>
                <a:gd name="T6" fmla="*/ 2147483647 w 443"/>
                <a:gd name="T7" fmla="*/ 2147483647 h 318"/>
                <a:gd name="T8" fmla="*/ 2147483647 w 443"/>
                <a:gd name="T9" fmla="*/ 2147483647 h 318"/>
                <a:gd name="T10" fmla="*/ 2147483647 w 443"/>
                <a:gd name="T11" fmla="*/ 2147483647 h 318"/>
                <a:gd name="T12" fmla="*/ 2147483647 w 443"/>
                <a:gd name="T13" fmla="*/ 2147483647 h 318"/>
                <a:gd name="T14" fmla="*/ 2147483647 w 443"/>
                <a:gd name="T15" fmla="*/ 1199744978 h 318"/>
                <a:gd name="T16" fmla="*/ 2147483647 w 443"/>
                <a:gd name="T17" fmla="*/ 0 h 3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3" h="318">
                  <a:moveTo>
                    <a:pt x="222" y="0"/>
                  </a:moveTo>
                  <a:cubicBezTo>
                    <a:pt x="183" y="0"/>
                    <a:pt x="144" y="14"/>
                    <a:pt x="115" y="44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44" y="304"/>
                    <a:pt x="183" y="318"/>
                    <a:pt x="222" y="318"/>
                  </a:cubicBezTo>
                  <a:cubicBezTo>
                    <a:pt x="260" y="318"/>
                    <a:pt x="299" y="304"/>
                    <a:pt x="328" y="274"/>
                  </a:cubicBezTo>
                  <a:cubicBezTo>
                    <a:pt x="443" y="159"/>
                    <a:pt x="443" y="159"/>
                    <a:pt x="443" y="159"/>
                  </a:cubicBezTo>
                  <a:cubicBezTo>
                    <a:pt x="328" y="44"/>
                    <a:pt x="328" y="44"/>
                    <a:pt x="328" y="44"/>
                  </a:cubicBezTo>
                  <a:cubicBezTo>
                    <a:pt x="299" y="14"/>
                    <a:pt x="260" y="0"/>
                    <a:pt x="222" y="0"/>
                  </a:cubicBezTo>
                </a:path>
              </a:pathLst>
            </a:custGeom>
            <a:solidFill>
              <a:srgbClr val="F89C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32" tIns="54416" rIns="108832" bIns="54416"/>
            <a:lstStyle/>
            <a:p>
              <a:endParaRPr lang="en-US" sz="1800">
                <a:latin typeface="+mn-lt"/>
              </a:endParaRPr>
            </a:p>
          </p:txBody>
        </p:sp>
        <p:sp>
          <p:nvSpPr>
            <p:cNvPr id="19" name="Freeform 18"/>
            <p:cNvSpPr>
              <a:spLocks/>
            </p:cNvSpPr>
            <p:nvPr userDrawn="1"/>
          </p:nvSpPr>
          <p:spPr bwMode="auto">
            <a:xfrm>
              <a:off x="3610093" y="3235325"/>
              <a:ext cx="1546880" cy="830263"/>
            </a:xfrm>
            <a:custGeom>
              <a:avLst/>
              <a:gdLst>
                <a:gd name="T0" fmla="*/ 2147483647 w 444"/>
                <a:gd name="T1" fmla="*/ 0 h 318"/>
                <a:gd name="T2" fmla="*/ 2147483647 w 444"/>
                <a:gd name="T3" fmla="*/ 1199744978 h 318"/>
                <a:gd name="T4" fmla="*/ 0 w 444"/>
                <a:gd name="T5" fmla="*/ 2147483647 h 318"/>
                <a:gd name="T6" fmla="*/ 2147483647 w 444"/>
                <a:gd name="T7" fmla="*/ 2147483647 h 318"/>
                <a:gd name="T8" fmla="*/ 2147483647 w 444"/>
                <a:gd name="T9" fmla="*/ 2147483647 h 318"/>
                <a:gd name="T10" fmla="*/ 2147483647 w 444"/>
                <a:gd name="T11" fmla="*/ 2147483647 h 318"/>
                <a:gd name="T12" fmla="*/ 2147483647 w 444"/>
                <a:gd name="T13" fmla="*/ 2147483647 h 318"/>
                <a:gd name="T14" fmla="*/ 2147483647 w 444"/>
                <a:gd name="T15" fmla="*/ 1199744978 h 318"/>
                <a:gd name="T16" fmla="*/ 2147483647 w 444"/>
                <a:gd name="T17" fmla="*/ 0 h 3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4" h="318">
                  <a:moveTo>
                    <a:pt x="222" y="0"/>
                  </a:moveTo>
                  <a:cubicBezTo>
                    <a:pt x="184" y="0"/>
                    <a:pt x="145" y="14"/>
                    <a:pt x="116" y="44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16" y="274"/>
                    <a:pt x="116" y="274"/>
                    <a:pt x="116" y="274"/>
                  </a:cubicBezTo>
                  <a:cubicBezTo>
                    <a:pt x="145" y="304"/>
                    <a:pt x="184" y="318"/>
                    <a:pt x="222" y="318"/>
                  </a:cubicBezTo>
                  <a:cubicBezTo>
                    <a:pt x="261" y="318"/>
                    <a:pt x="299" y="304"/>
                    <a:pt x="329" y="274"/>
                  </a:cubicBezTo>
                  <a:cubicBezTo>
                    <a:pt x="444" y="159"/>
                    <a:pt x="444" y="159"/>
                    <a:pt x="444" y="159"/>
                  </a:cubicBezTo>
                  <a:cubicBezTo>
                    <a:pt x="329" y="44"/>
                    <a:pt x="329" y="44"/>
                    <a:pt x="329" y="44"/>
                  </a:cubicBezTo>
                  <a:cubicBezTo>
                    <a:pt x="299" y="14"/>
                    <a:pt x="261" y="0"/>
                    <a:pt x="222" y="0"/>
                  </a:cubicBezTo>
                </a:path>
              </a:pathLst>
            </a:custGeom>
            <a:solidFill>
              <a:srgbClr val="F89C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32" tIns="54416" rIns="108832" bIns="54416"/>
            <a:lstStyle/>
            <a:p>
              <a:endParaRPr lang="en-US" sz="1800">
                <a:latin typeface="+mn-lt"/>
              </a:endParaRPr>
            </a:p>
          </p:txBody>
        </p:sp>
        <p:sp>
          <p:nvSpPr>
            <p:cNvPr id="20" name="Freeform 19"/>
            <p:cNvSpPr>
              <a:spLocks/>
            </p:cNvSpPr>
            <p:nvPr userDrawn="1"/>
          </p:nvSpPr>
          <p:spPr bwMode="auto">
            <a:xfrm>
              <a:off x="4342269" y="2330450"/>
              <a:ext cx="1100380" cy="815975"/>
            </a:xfrm>
            <a:custGeom>
              <a:avLst/>
              <a:gdLst>
                <a:gd name="T0" fmla="*/ 2147483647 w 316"/>
                <a:gd name="T1" fmla="*/ 0 h 312"/>
                <a:gd name="T2" fmla="*/ 0 w 316"/>
                <a:gd name="T3" fmla="*/ 0 h 312"/>
                <a:gd name="T4" fmla="*/ 0 w 316"/>
                <a:gd name="T5" fmla="*/ 2147483647 h 312"/>
                <a:gd name="T6" fmla="*/ 2147483647 w 316"/>
                <a:gd name="T7" fmla="*/ 2147483647 h 312"/>
                <a:gd name="T8" fmla="*/ 2147483647 w 316"/>
                <a:gd name="T9" fmla="*/ 2147483647 h 312"/>
                <a:gd name="T10" fmla="*/ 2147483647 w 316"/>
                <a:gd name="T11" fmla="*/ 2147483647 h 312"/>
                <a:gd name="T12" fmla="*/ 2147483647 w 316"/>
                <a:gd name="T13" fmla="*/ 0 h 3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6" h="312">
                  <a:moveTo>
                    <a:pt x="16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247"/>
                    <a:pt x="67" y="312"/>
                    <a:pt x="150" y="312"/>
                  </a:cubicBezTo>
                  <a:cubicBezTo>
                    <a:pt x="316" y="312"/>
                    <a:pt x="316" y="312"/>
                    <a:pt x="316" y="312"/>
                  </a:cubicBezTo>
                  <a:cubicBezTo>
                    <a:pt x="316" y="152"/>
                    <a:pt x="316" y="152"/>
                    <a:pt x="316" y="152"/>
                  </a:cubicBezTo>
                  <a:cubicBezTo>
                    <a:pt x="316" y="68"/>
                    <a:pt x="245" y="0"/>
                    <a:pt x="162" y="0"/>
                  </a:cubicBezTo>
                </a:path>
              </a:pathLst>
            </a:custGeom>
            <a:solidFill>
              <a:srgbClr val="008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32" tIns="54416" rIns="108832" bIns="54416"/>
            <a:lstStyle/>
            <a:p>
              <a:endParaRPr lang="en-US" sz="1800">
                <a:latin typeface="+mn-lt"/>
              </a:endParaRPr>
            </a:p>
          </p:txBody>
        </p:sp>
        <p:sp>
          <p:nvSpPr>
            <p:cNvPr id="21" name="Freeform 20"/>
            <p:cNvSpPr>
              <a:spLocks/>
            </p:cNvSpPr>
            <p:nvPr userDrawn="1"/>
          </p:nvSpPr>
          <p:spPr bwMode="auto">
            <a:xfrm>
              <a:off x="6750409" y="4149725"/>
              <a:ext cx="1085567" cy="815975"/>
            </a:xfrm>
            <a:custGeom>
              <a:avLst/>
              <a:gdLst>
                <a:gd name="T0" fmla="*/ 2147483647 w 312"/>
                <a:gd name="T1" fmla="*/ 0 h 312"/>
                <a:gd name="T2" fmla="*/ 0 w 312"/>
                <a:gd name="T3" fmla="*/ 0 h 312"/>
                <a:gd name="T4" fmla="*/ 0 w 312"/>
                <a:gd name="T5" fmla="*/ 2147483647 h 312"/>
                <a:gd name="T6" fmla="*/ 2147483647 w 312"/>
                <a:gd name="T7" fmla="*/ 2147483647 h 312"/>
                <a:gd name="T8" fmla="*/ 2147483647 w 312"/>
                <a:gd name="T9" fmla="*/ 2147483647 h 312"/>
                <a:gd name="T10" fmla="*/ 2147483647 w 312"/>
                <a:gd name="T11" fmla="*/ 2147483647 h 312"/>
                <a:gd name="T12" fmla="*/ 2147483647 w 312"/>
                <a:gd name="T13" fmla="*/ 0 h 3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2" h="312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246"/>
                    <a:pt x="69" y="312"/>
                    <a:pt x="153" y="312"/>
                  </a:cubicBezTo>
                  <a:cubicBezTo>
                    <a:pt x="312" y="312"/>
                    <a:pt x="312" y="312"/>
                    <a:pt x="312" y="312"/>
                  </a:cubicBezTo>
                  <a:cubicBezTo>
                    <a:pt x="312" y="150"/>
                    <a:pt x="312" y="150"/>
                    <a:pt x="312" y="150"/>
                  </a:cubicBezTo>
                  <a:cubicBezTo>
                    <a:pt x="312" y="67"/>
                    <a:pt x="248" y="0"/>
                    <a:pt x="165" y="0"/>
                  </a:cubicBezTo>
                </a:path>
              </a:pathLst>
            </a:custGeom>
            <a:solidFill>
              <a:srgbClr val="008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32" tIns="54416" rIns="108832" bIns="54416"/>
            <a:lstStyle/>
            <a:p>
              <a:endParaRPr lang="en-US" sz="1800">
                <a:latin typeface="+mn-lt"/>
              </a:endParaRPr>
            </a:p>
          </p:txBody>
        </p:sp>
        <p:sp>
          <p:nvSpPr>
            <p:cNvPr id="22" name="Freeform 21"/>
            <p:cNvSpPr>
              <a:spLocks/>
            </p:cNvSpPr>
            <p:nvPr userDrawn="1"/>
          </p:nvSpPr>
          <p:spPr bwMode="auto">
            <a:xfrm>
              <a:off x="6750409" y="2330450"/>
              <a:ext cx="1085567" cy="815975"/>
            </a:xfrm>
            <a:custGeom>
              <a:avLst/>
              <a:gdLst>
                <a:gd name="T0" fmla="*/ 2147483647 w 312"/>
                <a:gd name="T1" fmla="*/ 0 h 312"/>
                <a:gd name="T2" fmla="*/ 2147483647 w 312"/>
                <a:gd name="T3" fmla="*/ 0 h 312"/>
                <a:gd name="T4" fmla="*/ 0 w 312"/>
                <a:gd name="T5" fmla="*/ 2147483647 h 312"/>
                <a:gd name="T6" fmla="*/ 0 w 312"/>
                <a:gd name="T7" fmla="*/ 2147483647 h 312"/>
                <a:gd name="T8" fmla="*/ 2147483647 w 312"/>
                <a:gd name="T9" fmla="*/ 2147483647 h 312"/>
                <a:gd name="T10" fmla="*/ 2147483647 w 312"/>
                <a:gd name="T11" fmla="*/ 2147483647 h 312"/>
                <a:gd name="T12" fmla="*/ 2147483647 w 312"/>
                <a:gd name="T13" fmla="*/ 0 h 3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2" h="312">
                  <a:moveTo>
                    <a:pt x="312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69" y="0"/>
                    <a:pt x="0" y="68"/>
                    <a:pt x="0" y="152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165" y="312"/>
                    <a:pt x="165" y="312"/>
                    <a:pt x="165" y="312"/>
                  </a:cubicBezTo>
                  <a:cubicBezTo>
                    <a:pt x="248" y="312"/>
                    <a:pt x="312" y="247"/>
                    <a:pt x="312" y="164"/>
                  </a:cubicBezTo>
                  <a:cubicBezTo>
                    <a:pt x="312" y="0"/>
                    <a:pt x="312" y="0"/>
                    <a:pt x="312" y="0"/>
                  </a:cubicBezTo>
                </a:path>
              </a:pathLst>
            </a:custGeom>
            <a:solidFill>
              <a:srgbClr val="008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32" tIns="54416" rIns="108832" bIns="54416"/>
            <a:lstStyle/>
            <a:p>
              <a:endParaRPr lang="en-US" sz="1800">
                <a:latin typeface="+mn-lt"/>
              </a:endParaRPr>
            </a:p>
          </p:txBody>
        </p:sp>
        <p:sp>
          <p:nvSpPr>
            <p:cNvPr id="23" name="Freeform 22"/>
            <p:cNvSpPr>
              <a:spLocks/>
            </p:cNvSpPr>
            <p:nvPr userDrawn="1"/>
          </p:nvSpPr>
          <p:spPr bwMode="auto">
            <a:xfrm>
              <a:off x="4342269" y="4149725"/>
              <a:ext cx="1100380" cy="815975"/>
            </a:xfrm>
            <a:custGeom>
              <a:avLst/>
              <a:gdLst>
                <a:gd name="T0" fmla="*/ 2147483647 w 316"/>
                <a:gd name="T1" fmla="*/ 0 h 312"/>
                <a:gd name="T2" fmla="*/ 2147483647 w 316"/>
                <a:gd name="T3" fmla="*/ 0 h 312"/>
                <a:gd name="T4" fmla="*/ 0 w 316"/>
                <a:gd name="T5" fmla="*/ 2147483647 h 312"/>
                <a:gd name="T6" fmla="*/ 0 w 316"/>
                <a:gd name="T7" fmla="*/ 2147483647 h 312"/>
                <a:gd name="T8" fmla="*/ 2147483647 w 316"/>
                <a:gd name="T9" fmla="*/ 2147483647 h 312"/>
                <a:gd name="T10" fmla="*/ 2147483647 w 316"/>
                <a:gd name="T11" fmla="*/ 2147483647 h 312"/>
                <a:gd name="T12" fmla="*/ 2147483647 w 316"/>
                <a:gd name="T13" fmla="*/ 0 h 3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6" h="312">
                  <a:moveTo>
                    <a:pt x="316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67" y="0"/>
                    <a:pt x="0" y="67"/>
                    <a:pt x="0" y="150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162" y="312"/>
                    <a:pt x="162" y="312"/>
                    <a:pt x="162" y="312"/>
                  </a:cubicBezTo>
                  <a:cubicBezTo>
                    <a:pt x="245" y="312"/>
                    <a:pt x="316" y="246"/>
                    <a:pt x="316" y="162"/>
                  </a:cubicBezTo>
                  <a:cubicBezTo>
                    <a:pt x="316" y="0"/>
                    <a:pt x="316" y="0"/>
                    <a:pt x="316" y="0"/>
                  </a:cubicBezTo>
                </a:path>
              </a:pathLst>
            </a:custGeom>
            <a:solidFill>
              <a:srgbClr val="008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32" tIns="54416" rIns="108832" bIns="54416"/>
            <a:lstStyle/>
            <a:p>
              <a:endParaRPr lang="en-US" sz="1800">
                <a:latin typeface="+mn-lt"/>
              </a:endParaRPr>
            </a:p>
          </p:txBody>
        </p:sp>
        <p:sp>
          <p:nvSpPr>
            <p:cNvPr id="24" name="Freeform 23"/>
            <p:cNvSpPr>
              <a:spLocks/>
            </p:cNvSpPr>
            <p:nvPr userDrawn="1"/>
          </p:nvSpPr>
          <p:spPr bwMode="auto">
            <a:xfrm>
              <a:off x="5842595" y="4557713"/>
              <a:ext cx="503635" cy="65088"/>
            </a:xfrm>
            <a:custGeom>
              <a:avLst/>
              <a:gdLst>
                <a:gd name="T0" fmla="*/ 145 w 145"/>
                <a:gd name="T1" fmla="*/ 12 h 25"/>
                <a:gd name="T2" fmla="*/ 129 w 145"/>
                <a:gd name="T3" fmla="*/ 25 h 25"/>
                <a:gd name="T4" fmla="*/ 16 w 145"/>
                <a:gd name="T5" fmla="*/ 25 h 25"/>
                <a:gd name="T6" fmla="*/ 0 w 145"/>
                <a:gd name="T7" fmla="*/ 12 h 25"/>
                <a:gd name="T8" fmla="*/ 16 w 145"/>
                <a:gd name="T9" fmla="*/ 0 h 25"/>
                <a:gd name="T10" fmla="*/ 129 w 145"/>
                <a:gd name="T11" fmla="*/ 0 h 25"/>
                <a:gd name="T12" fmla="*/ 145 w 145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5">
                  <a:moveTo>
                    <a:pt x="145" y="12"/>
                  </a:moveTo>
                  <a:cubicBezTo>
                    <a:pt x="145" y="19"/>
                    <a:pt x="138" y="25"/>
                    <a:pt x="1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" y="25"/>
                    <a:pt x="0" y="19"/>
                    <a:pt x="0" y="12"/>
                  </a:cubicBezTo>
                  <a:cubicBezTo>
                    <a:pt x="0" y="6"/>
                    <a:pt x="7" y="0"/>
                    <a:pt x="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5" y="6"/>
                    <a:pt x="145" y="12"/>
                  </a:cubicBezTo>
                  <a:close/>
                </a:path>
              </a:pathLst>
            </a:custGeom>
            <a:solidFill>
              <a:srgbClr val="008899"/>
            </a:solidFill>
            <a:ln>
              <a:noFill/>
            </a:ln>
          </p:spPr>
          <p:txBody>
            <a:bodyPr lIns="108832" tIns="54416" rIns="108832" bIns="54416"/>
            <a:lstStyle/>
            <a:p>
              <a:pPr defTabSz="8488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 sz="17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 userDrawn="1"/>
          </p:nvSpPr>
          <p:spPr bwMode="auto">
            <a:xfrm>
              <a:off x="5842595" y="4630738"/>
              <a:ext cx="503635" cy="65088"/>
            </a:xfrm>
            <a:custGeom>
              <a:avLst/>
              <a:gdLst>
                <a:gd name="T0" fmla="*/ 145 w 145"/>
                <a:gd name="T1" fmla="*/ 13 h 25"/>
                <a:gd name="T2" fmla="*/ 129 w 145"/>
                <a:gd name="T3" fmla="*/ 25 h 25"/>
                <a:gd name="T4" fmla="*/ 16 w 145"/>
                <a:gd name="T5" fmla="*/ 25 h 25"/>
                <a:gd name="T6" fmla="*/ 0 w 145"/>
                <a:gd name="T7" fmla="*/ 13 h 25"/>
                <a:gd name="T8" fmla="*/ 16 w 145"/>
                <a:gd name="T9" fmla="*/ 0 h 25"/>
                <a:gd name="T10" fmla="*/ 129 w 145"/>
                <a:gd name="T11" fmla="*/ 0 h 25"/>
                <a:gd name="T12" fmla="*/ 145 w 145"/>
                <a:gd name="T1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5">
                  <a:moveTo>
                    <a:pt x="145" y="13"/>
                  </a:moveTo>
                  <a:cubicBezTo>
                    <a:pt x="145" y="20"/>
                    <a:pt x="138" y="25"/>
                    <a:pt x="1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" y="25"/>
                    <a:pt x="0" y="20"/>
                    <a:pt x="0" y="13"/>
                  </a:cubicBezTo>
                  <a:cubicBezTo>
                    <a:pt x="0" y="6"/>
                    <a:pt x="7" y="0"/>
                    <a:pt x="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5" y="6"/>
                    <a:pt x="145" y="13"/>
                  </a:cubicBezTo>
                  <a:close/>
                </a:path>
              </a:pathLst>
            </a:custGeom>
            <a:solidFill>
              <a:srgbClr val="008899"/>
            </a:solidFill>
            <a:ln>
              <a:noFill/>
            </a:ln>
          </p:spPr>
          <p:txBody>
            <a:bodyPr lIns="108832" tIns="54416" rIns="108832" bIns="54416"/>
            <a:lstStyle/>
            <a:p>
              <a:pPr defTabSz="8488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 sz="17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 userDrawn="1"/>
          </p:nvSpPr>
          <p:spPr bwMode="auto">
            <a:xfrm>
              <a:off x="5842595" y="4706938"/>
              <a:ext cx="503635" cy="65088"/>
            </a:xfrm>
            <a:custGeom>
              <a:avLst/>
              <a:gdLst>
                <a:gd name="T0" fmla="*/ 145 w 145"/>
                <a:gd name="T1" fmla="*/ 12 h 25"/>
                <a:gd name="T2" fmla="*/ 129 w 145"/>
                <a:gd name="T3" fmla="*/ 25 h 25"/>
                <a:gd name="T4" fmla="*/ 16 w 145"/>
                <a:gd name="T5" fmla="*/ 25 h 25"/>
                <a:gd name="T6" fmla="*/ 0 w 145"/>
                <a:gd name="T7" fmla="*/ 12 h 25"/>
                <a:gd name="T8" fmla="*/ 16 w 145"/>
                <a:gd name="T9" fmla="*/ 0 h 25"/>
                <a:gd name="T10" fmla="*/ 129 w 145"/>
                <a:gd name="T11" fmla="*/ 0 h 25"/>
                <a:gd name="T12" fmla="*/ 145 w 145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5">
                  <a:moveTo>
                    <a:pt x="145" y="12"/>
                  </a:moveTo>
                  <a:cubicBezTo>
                    <a:pt x="145" y="19"/>
                    <a:pt x="138" y="25"/>
                    <a:pt x="1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" y="25"/>
                    <a:pt x="0" y="19"/>
                    <a:pt x="0" y="12"/>
                  </a:cubicBezTo>
                  <a:cubicBezTo>
                    <a:pt x="0" y="5"/>
                    <a:pt x="7" y="0"/>
                    <a:pt x="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5" y="5"/>
                    <a:pt x="145" y="12"/>
                  </a:cubicBezTo>
                  <a:close/>
                </a:path>
              </a:pathLst>
            </a:custGeom>
            <a:solidFill>
              <a:srgbClr val="008899"/>
            </a:solidFill>
            <a:ln>
              <a:noFill/>
            </a:ln>
          </p:spPr>
          <p:txBody>
            <a:bodyPr lIns="108832" tIns="54416" rIns="108832" bIns="54416"/>
            <a:lstStyle/>
            <a:p>
              <a:pPr defTabSz="8488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 sz="17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 userDrawn="1"/>
          </p:nvSpPr>
          <p:spPr bwMode="auto">
            <a:xfrm>
              <a:off x="5950517" y="4779963"/>
              <a:ext cx="285676" cy="65088"/>
            </a:xfrm>
            <a:custGeom>
              <a:avLst/>
              <a:gdLst>
                <a:gd name="T0" fmla="*/ 82 w 82"/>
                <a:gd name="T1" fmla="*/ 0 h 25"/>
                <a:gd name="T2" fmla="*/ 41 w 82"/>
                <a:gd name="T3" fmla="*/ 25 h 25"/>
                <a:gd name="T4" fmla="*/ 0 w 82"/>
                <a:gd name="T5" fmla="*/ 0 h 25"/>
                <a:gd name="T6" fmla="*/ 82 w 82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5">
                  <a:moveTo>
                    <a:pt x="82" y="0"/>
                  </a:moveTo>
                  <a:cubicBezTo>
                    <a:pt x="82" y="14"/>
                    <a:pt x="64" y="25"/>
                    <a:pt x="41" y="25"/>
                  </a:cubicBezTo>
                  <a:cubicBezTo>
                    <a:pt x="18" y="25"/>
                    <a:pt x="0" y="14"/>
                    <a:pt x="0" y="0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008899"/>
            </a:solidFill>
            <a:ln>
              <a:noFill/>
            </a:ln>
          </p:spPr>
          <p:txBody>
            <a:bodyPr lIns="108832" tIns="54416" rIns="108832" bIns="54416"/>
            <a:lstStyle/>
            <a:p>
              <a:pPr defTabSz="8488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 sz="17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>
              <a:spLocks noEditPoints="1"/>
            </p:cNvSpPr>
            <p:nvPr userDrawn="1"/>
          </p:nvSpPr>
          <p:spPr bwMode="auto">
            <a:xfrm>
              <a:off x="5254315" y="3021013"/>
              <a:ext cx="1680196" cy="1516063"/>
            </a:xfrm>
            <a:custGeom>
              <a:avLst/>
              <a:gdLst>
                <a:gd name="T0" fmla="*/ 241 w 483"/>
                <a:gd name="T1" fmla="*/ 0 h 580"/>
                <a:gd name="T2" fmla="*/ 0 w 483"/>
                <a:gd name="T3" fmla="*/ 241 h 580"/>
                <a:gd name="T4" fmla="*/ 62 w 483"/>
                <a:gd name="T5" fmla="*/ 402 h 580"/>
                <a:gd name="T6" fmla="*/ 62 w 483"/>
                <a:gd name="T7" fmla="*/ 402 h 580"/>
                <a:gd name="T8" fmla="*/ 63 w 483"/>
                <a:gd name="T9" fmla="*/ 403 h 580"/>
                <a:gd name="T10" fmla="*/ 73 w 483"/>
                <a:gd name="T11" fmla="*/ 414 h 580"/>
                <a:gd name="T12" fmla="*/ 129 w 483"/>
                <a:gd name="T13" fmla="*/ 483 h 580"/>
                <a:gd name="T14" fmla="*/ 199 w 483"/>
                <a:gd name="T15" fmla="*/ 580 h 580"/>
                <a:gd name="T16" fmla="*/ 235 w 483"/>
                <a:gd name="T17" fmla="*/ 580 h 580"/>
                <a:gd name="T18" fmla="*/ 247 w 483"/>
                <a:gd name="T19" fmla="*/ 580 h 580"/>
                <a:gd name="T20" fmla="*/ 284 w 483"/>
                <a:gd name="T21" fmla="*/ 580 h 580"/>
                <a:gd name="T22" fmla="*/ 353 w 483"/>
                <a:gd name="T23" fmla="*/ 483 h 580"/>
                <a:gd name="T24" fmla="*/ 407 w 483"/>
                <a:gd name="T25" fmla="*/ 416 h 580"/>
                <a:gd name="T26" fmla="*/ 483 w 483"/>
                <a:gd name="T27" fmla="*/ 241 h 580"/>
                <a:gd name="T28" fmla="*/ 241 w 483"/>
                <a:gd name="T29" fmla="*/ 0 h 580"/>
                <a:gd name="T30" fmla="*/ 331 w 483"/>
                <a:gd name="T31" fmla="*/ 349 h 580"/>
                <a:gd name="T32" fmla="*/ 302 w 483"/>
                <a:gd name="T33" fmla="*/ 388 h 580"/>
                <a:gd name="T34" fmla="*/ 264 w 483"/>
                <a:gd name="T35" fmla="*/ 443 h 580"/>
                <a:gd name="T36" fmla="*/ 245 w 483"/>
                <a:gd name="T37" fmla="*/ 443 h 580"/>
                <a:gd name="T38" fmla="*/ 238 w 483"/>
                <a:gd name="T39" fmla="*/ 443 h 580"/>
                <a:gd name="T40" fmla="*/ 218 w 483"/>
                <a:gd name="T41" fmla="*/ 443 h 580"/>
                <a:gd name="T42" fmla="*/ 181 w 483"/>
                <a:gd name="T43" fmla="*/ 388 h 580"/>
                <a:gd name="T44" fmla="*/ 150 w 483"/>
                <a:gd name="T45" fmla="*/ 348 h 580"/>
                <a:gd name="T46" fmla="*/ 145 w 483"/>
                <a:gd name="T47" fmla="*/ 341 h 580"/>
                <a:gd name="T48" fmla="*/ 144 w 483"/>
                <a:gd name="T49" fmla="*/ 341 h 580"/>
                <a:gd name="T50" fmla="*/ 144 w 483"/>
                <a:gd name="T51" fmla="*/ 341 h 580"/>
                <a:gd name="T52" fmla="*/ 111 w 483"/>
                <a:gd name="T53" fmla="*/ 248 h 580"/>
                <a:gd name="T54" fmla="*/ 241 w 483"/>
                <a:gd name="T55" fmla="*/ 109 h 580"/>
                <a:gd name="T56" fmla="*/ 372 w 483"/>
                <a:gd name="T57" fmla="*/ 248 h 580"/>
                <a:gd name="T58" fmla="*/ 331 w 483"/>
                <a:gd name="T59" fmla="*/ 349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3" h="580">
                  <a:moveTo>
                    <a:pt x="241" y="0"/>
                  </a:moveTo>
                  <a:cubicBezTo>
                    <a:pt x="108" y="0"/>
                    <a:pt x="0" y="108"/>
                    <a:pt x="0" y="241"/>
                  </a:cubicBezTo>
                  <a:cubicBezTo>
                    <a:pt x="0" y="303"/>
                    <a:pt x="23" y="359"/>
                    <a:pt x="62" y="402"/>
                  </a:cubicBezTo>
                  <a:cubicBezTo>
                    <a:pt x="62" y="402"/>
                    <a:pt x="62" y="402"/>
                    <a:pt x="62" y="402"/>
                  </a:cubicBezTo>
                  <a:cubicBezTo>
                    <a:pt x="62" y="402"/>
                    <a:pt x="62" y="402"/>
                    <a:pt x="63" y="403"/>
                  </a:cubicBezTo>
                  <a:cubicBezTo>
                    <a:pt x="66" y="407"/>
                    <a:pt x="70" y="410"/>
                    <a:pt x="73" y="414"/>
                  </a:cubicBezTo>
                  <a:cubicBezTo>
                    <a:pt x="88" y="429"/>
                    <a:pt x="112" y="457"/>
                    <a:pt x="129" y="483"/>
                  </a:cubicBezTo>
                  <a:cubicBezTo>
                    <a:pt x="154" y="523"/>
                    <a:pt x="141" y="580"/>
                    <a:pt x="199" y="580"/>
                  </a:cubicBezTo>
                  <a:cubicBezTo>
                    <a:pt x="235" y="580"/>
                    <a:pt x="235" y="580"/>
                    <a:pt x="235" y="580"/>
                  </a:cubicBezTo>
                  <a:cubicBezTo>
                    <a:pt x="247" y="580"/>
                    <a:pt x="247" y="580"/>
                    <a:pt x="247" y="580"/>
                  </a:cubicBezTo>
                  <a:cubicBezTo>
                    <a:pt x="284" y="580"/>
                    <a:pt x="284" y="580"/>
                    <a:pt x="284" y="580"/>
                  </a:cubicBezTo>
                  <a:cubicBezTo>
                    <a:pt x="341" y="580"/>
                    <a:pt x="329" y="523"/>
                    <a:pt x="353" y="483"/>
                  </a:cubicBezTo>
                  <a:cubicBezTo>
                    <a:pt x="369" y="458"/>
                    <a:pt x="393" y="431"/>
                    <a:pt x="407" y="416"/>
                  </a:cubicBezTo>
                  <a:cubicBezTo>
                    <a:pt x="454" y="372"/>
                    <a:pt x="483" y="310"/>
                    <a:pt x="483" y="241"/>
                  </a:cubicBezTo>
                  <a:cubicBezTo>
                    <a:pt x="483" y="108"/>
                    <a:pt x="375" y="0"/>
                    <a:pt x="241" y="0"/>
                  </a:cubicBezTo>
                  <a:close/>
                  <a:moveTo>
                    <a:pt x="331" y="349"/>
                  </a:moveTo>
                  <a:cubicBezTo>
                    <a:pt x="323" y="358"/>
                    <a:pt x="311" y="373"/>
                    <a:pt x="302" y="388"/>
                  </a:cubicBezTo>
                  <a:cubicBezTo>
                    <a:pt x="289" y="411"/>
                    <a:pt x="295" y="443"/>
                    <a:pt x="264" y="443"/>
                  </a:cubicBezTo>
                  <a:cubicBezTo>
                    <a:pt x="245" y="443"/>
                    <a:pt x="245" y="443"/>
                    <a:pt x="245" y="443"/>
                  </a:cubicBezTo>
                  <a:cubicBezTo>
                    <a:pt x="238" y="443"/>
                    <a:pt x="238" y="443"/>
                    <a:pt x="238" y="443"/>
                  </a:cubicBezTo>
                  <a:cubicBezTo>
                    <a:pt x="218" y="443"/>
                    <a:pt x="218" y="443"/>
                    <a:pt x="218" y="443"/>
                  </a:cubicBezTo>
                  <a:cubicBezTo>
                    <a:pt x="187" y="443"/>
                    <a:pt x="194" y="411"/>
                    <a:pt x="181" y="388"/>
                  </a:cubicBezTo>
                  <a:cubicBezTo>
                    <a:pt x="172" y="372"/>
                    <a:pt x="158" y="356"/>
                    <a:pt x="150" y="348"/>
                  </a:cubicBezTo>
                  <a:cubicBezTo>
                    <a:pt x="148" y="345"/>
                    <a:pt x="146" y="343"/>
                    <a:pt x="145" y="341"/>
                  </a:cubicBezTo>
                  <a:cubicBezTo>
                    <a:pt x="144" y="341"/>
                    <a:pt x="144" y="341"/>
                    <a:pt x="144" y="341"/>
                  </a:cubicBezTo>
                  <a:cubicBezTo>
                    <a:pt x="144" y="341"/>
                    <a:pt x="144" y="341"/>
                    <a:pt x="144" y="341"/>
                  </a:cubicBezTo>
                  <a:cubicBezTo>
                    <a:pt x="123" y="316"/>
                    <a:pt x="111" y="284"/>
                    <a:pt x="111" y="248"/>
                  </a:cubicBezTo>
                  <a:cubicBezTo>
                    <a:pt x="111" y="171"/>
                    <a:pt x="169" y="109"/>
                    <a:pt x="241" y="109"/>
                  </a:cubicBezTo>
                  <a:cubicBezTo>
                    <a:pt x="314" y="109"/>
                    <a:pt x="372" y="171"/>
                    <a:pt x="372" y="248"/>
                  </a:cubicBezTo>
                  <a:cubicBezTo>
                    <a:pt x="372" y="288"/>
                    <a:pt x="356" y="323"/>
                    <a:pt x="331" y="349"/>
                  </a:cubicBezTo>
                  <a:close/>
                </a:path>
              </a:pathLst>
            </a:custGeom>
            <a:solidFill>
              <a:srgbClr val="008899"/>
            </a:solidFill>
            <a:ln>
              <a:noFill/>
            </a:ln>
          </p:spPr>
          <p:txBody>
            <a:bodyPr lIns="108832" tIns="54416" rIns="108832" bIns="54416"/>
            <a:lstStyle/>
            <a:p>
              <a:pPr defTabSz="8488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 sz="170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6" name="Picture Placeholder 7"/>
          <p:cNvSpPr>
            <a:spLocks noGrp="1"/>
          </p:cNvSpPr>
          <p:nvPr>
            <p:ph type="pic" sz="quarter" idx="31"/>
          </p:nvPr>
        </p:nvSpPr>
        <p:spPr>
          <a:xfrm>
            <a:off x="5638685" y="2162416"/>
            <a:ext cx="765615" cy="765430"/>
          </a:xfrm>
          <a:noFill/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32"/>
          </p:nvPr>
        </p:nvSpPr>
        <p:spPr>
          <a:xfrm>
            <a:off x="4658649" y="2501589"/>
            <a:ext cx="765615" cy="765430"/>
          </a:xfrm>
          <a:noFill/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6611768" y="2501589"/>
            <a:ext cx="765615" cy="765430"/>
          </a:xfrm>
          <a:noFill/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Picture Placeholder 7"/>
          <p:cNvSpPr>
            <a:spLocks noGrp="1"/>
          </p:cNvSpPr>
          <p:nvPr>
            <p:ph type="pic" sz="quarter" idx="34"/>
          </p:nvPr>
        </p:nvSpPr>
        <p:spPr>
          <a:xfrm>
            <a:off x="4658649" y="4321943"/>
            <a:ext cx="765615" cy="765430"/>
          </a:xfrm>
          <a:noFill/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7"/>
          <p:cNvSpPr>
            <a:spLocks noGrp="1"/>
          </p:cNvSpPr>
          <p:nvPr>
            <p:ph type="pic" sz="quarter" idx="35"/>
          </p:nvPr>
        </p:nvSpPr>
        <p:spPr>
          <a:xfrm>
            <a:off x="6611768" y="4321943"/>
            <a:ext cx="765615" cy="765430"/>
          </a:xfrm>
          <a:noFill/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7"/>
          <p:cNvSpPr>
            <a:spLocks noGrp="1"/>
          </p:cNvSpPr>
          <p:nvPr>
            <p:ph type="pic" sz="quarter" idx="36"/>
          </p:nvPr>
        </p:nvSpPr>
        <p:spPr>
          <a:xfrm>
            <a:off x="4234927" y="3416541"/>
            <a:ext cx="765615" cy="765430"/>
          </a:xfrm>
          <a:noFill/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7"/>
          <p:cNvSpPr>
            <a:spLocks noGrp="1"/>
          </p:cNvSpPr>
          <p:nvPr>
            <p:ph type="pic" sz="quarter" idx="37"/>
          </p:nvPr>
        </p:nvSpPr>
        <p:spPr>
          <a:xfrm>
            <a:off x="7014899" y="3416541"/>
            <a:ext cx="765615" cy="765430"/>
          </a:xfrm>
          <a:noFill/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567790" y="3416542"/>
            <a:ext cx="3421955" cy="8533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defRPr sz="1600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5" name="Text Placeholder 7"/>
          <p:cNvSpPr>
            <a:spLocks noGrp="1"/>
          </p:cNvSpPr>
          <p:nvPr>
            <p:ph type="body" sz="quarter" idx="40"/>
          </p:nvPr>
        </p:nvSpPr>
        <p:spPr>
          <a:xfrm>
            <a:off x="984435" y="2164081"/>
            <a:ext cx="3421955" cy="8977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defRPr sz="1600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984435" y="4602481"/>
            <a:ext cx="3421955" cy="82602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defRPr sz="1600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42"/>
          </p:nvPr>
        </p:nvSpPr>
        <p:spPr>
          <a:xfrm>
            <a:off x="8076342" y="3416542"/>
            <a:ext cx="3421955" cy="8533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defRPr sz="1600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7611693" y="2164081"/>
            <a:ext cx="3421955" cy="8977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defRPr sz="1600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7611693" y="4602481"/>
            <a:ext cx="3421955" cy="82602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defRPr sz="1600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1244072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46282" y="1439999"/>
            <a:ext cx="10521515" cy="4590000"/>
          </a:xfrm>
        </p:spPr>
        <p:txBody>
          <a:bodyPr/>
          <a:lstStyle>
            <a:lvl1pPr marL="0" indent="0">
              <a:buNone/>
              <a:defRPr lang="en-US" sz="1900" b="0" kern="1200" smtClean="0">
                <a:solidFill>
                  <a:schemeClr val="tx1"/>
                </a:solidFill>
                <a:latin typeface="+mn-lt"/>
                <a:ea typeface="ＭＳ Ｐゴシック" charset="0"/>
                <a:cs typeface="Arial"/>
              </a:defRPr>
            </a:lvl1pPr>
            <a:lvl2pPr>
              <a:buNone/>
              <a:defRPr lang="en-US" sz="1900" b="0" kern="1200" dirty="0" smtClean="0">
                <a:solidFill>
                  <a:srgbClr val="008899"/>
                </a:solidFill>
                <a:latin typeface="+mn-lt"/>
                <a:ea typeface="ＭＳ Ｐゴシック" charset="0"/>
                <a:cs typeface="AgfaRotisSansSerif-Bold"/>
              </a:defRPr>
            </a:lvl2pPr>
            <a:lvl3pPr>
              <a:buNone/>
              <a:defRPr lang="en-US" sz="1300" b="1" kern="1200" dirty="0" smtClean="0">
                <a:solidFill>
                  <a:srgbClr val="006B74"/>
                </a:solidFill>
                <a:latin typeface="AgfaRotisSansSerif-Bold"/>
                <a:ea typeface="ＭＳ Ｐゴシック" charset="0"/>
                <a:cs typeface="AgfaRotisSansSerif-Bold"/>
              </a:defRPr>
            </a:lvl3pPr>
            <a:lvl4pPr>
              <a:buNone/>
              <a:defRPr lang="en-US" sz="1300" b="1" kern="1200" dirty="0" smtClean="0">
                <a:solidFill>
                  <a:srgbClr val="006B74"/>
                </a:solidFill>
                <a:latin typeface="AgfaRotisSansSerif-Bold"/>
                <a:ea typeface="ＭＳ Ｐゴシック" charset="0"/>
                <a:cs typeface="AgfaRotisSansSerif-Bold"/>
              </a:defRPr>
            </a:lvl4pPr>
            <a:lvl5pPr>
              <a:buNone/>
              <a:defRPr lang="en-US" sz="1300" b="1" kern="1200" dirty="0">
                <a:solidFill>
                  <a:srgbClr val="006B74"/>
                </a:solidFill>
                <a:latin typeface="AgfaRotisSansSerif-Bold"/>
                <a:ea typeface="ＭＳ Ｐゴシック" charset="0"/>
                <a:cs typeface="AgfaRotisSansSerif-Bold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46281" y="6485491"/>
            <a:ext cx="9703575" cy="132497"/>
          </a:xfrm>
        </p:spPr>
        <p:txBody>
          <a:bodyPr anchor="ctr" anchorCtr="0"/>
          <a:lstStyle>
            <a:lvl1pPr>
              <a:defRPr sz="700" cap="all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Click to edit FOOTNOTE</a:t>
            </a:r>
            <a:endParaRPr lang="en-US" dirty="0"/>
          </a:p>
        </p:txBody>
      </p:sp>
      <p:sp>
        <p:nvSpPr>
          <p:cNvPr id="17" name="Title 4"/>
          <p:cNvSpPr>
            <a:spLocks noGrp="1"/>
          </p:cNvSpPr>
          <p:nvPr>
            <p:ph type="title" hasCustomPrompt="1"/>
          </p:nvPr>
        </p:nvSpPr>
        <p:spPr>
          <a:xfrm>
            <a:off x="646281" y="396000"/>
            <a:ext cx="10521514" cy="773694"/>
          </a:xfrm>
        </p:spPr>
        <p:txBody>
          <a:bodyPr anchor="t" anchorCtr="0"/>
          <a:lstStyle>
            <a:lvl1pPr>
              <a:defRPr sz="2600" baseline="0"/>
            </a:lvl1pPr>
          </a:lstStyle>
          <a:p>
            <a:r>
              <a:rPr lang="en-GB" dirty="0"/>
              <a:t>Add slide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08665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- Content-second lev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646282" y="1439999"/>
            <a:ext cx="10521514" cy="4590000"/>
          </a:xfrm>
        </p:spPr>
        <p:txBody>
          <a:bodyPr/>
          <a:lstStyle>
            <a:lvl1pPr marL="0" indent="0" algn="just" defTabSz="1087374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SzPct val="100000"/>
              <a:buFontTx/>
              <a:buNone/>
              <a:defRPr lang="en-US" sz="1600" b="1" kern="1200" dirty="0" smtClean="0">
                <a:solidFill>
                  <a:srgbClr val="008899"/>
                </a:solidFill>
                <a:latin typeface="+mn-lt"/>
                <a:ea typeface="ＭＳ Ｐゴシック" charset="0"/>
                <a:cs typeface="AgfaRotisSansSerif-Bold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tabLst>
                <a:tab pos="701928" algn="l"/>
              </a:tabLst>
              <a:defRPr lang="en-US" sz="1600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Arial"/>
              </a:defRPr>
            </a:lvl2pPr>
            <a:lvl3pPr marL="1070369" indent="-210673">
              <a:lnSpc>
                <a:spcPct val="100000"/>
              </a:lnSpc>
              <a:buFontTx/>
              <a:buBlip>
                <a:blip r:embed="rId2"/>
              </a:buBlip>
              <a:defRPr lang="en-US" sz="1900" kern="1200" dirty="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3pPr>
            <a:lvl4pPr marL="1439755" indent="-210673">
              <a:lnSpc>
                <a:spcPct val="100000"/>
              </a:lnSpc>
              <a:buFontTx/>
              <a:buBlip>
                <a:blip r:embed="rId3"/>
              </a:buBlip>
              <a:defRPr lang="en-US" sz="1900" kern="1200" dirty="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4pPr>
            <a:lvl5pPr>
              <a:lnSpc>
                <a:spcPct val="150000"/>
              </a:lnSpc>
              <a:buFont typeface="Courier New" panose="02070309020205020404" pitchFamily="49" charset="0"/>
              <a:buChar char="o"/>
              <a:defRPr lang="en-US" sz="1900" kern="1200" dirty="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46281" y="6485491"/>
            <a:ext cx="9703575" cy="132497"/>
          </a:xfrm>
        </p:spPr>
        <p:txBody>
          <a:bodyPr anchor="ctr" anchorCtr="0"/>
          <a:lstStyle>
            <a:lvl1pPr>
              <a:defRPr sz="700" cap="all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Click to edit FOOTNOTE</a:t>
            </a:r>
            <a:endParaRPr lang="en-US" dirty="0"/>
          </a:p>
        </p:txBody>
      </p:sp>
      <p:sp>
        <p:nvSpPr>
          <p:cNvPr id="17" name="Title 4"/>
          <p:cNvSpPr>
            <a:spLocks noGrp="1"/>
          </p:cNvSpPr>
          <p:nvPr>
            <p:ph type="title" hasCustomPrompt="1"/>
          </p:nvPr>
        </p:nvSpPr>
        <p:spPr>
          <a:xfrm>
            <a:off x="646281" y="396000"/>
            <a:ext cx="10521514" cy="773694"/>
          </a:xfrm>
        </p:spPr>
        <p:txBody>
          <a:bodyPr anchor="t" anchorCtr="0"/>
          <a:lstStyle>
            <a:lvl1pPr>
              <a:defRPr sz="2600" baseline="0"/>
            </a:lvl1pPr>
          </a:lstStyle>
          <a:p>
            <a:r>
              <a:rPr lang="en-GB" dirty="0"/>
              <a:t>Add slide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77670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 Points_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646282" y="1440000"/>
            <a:ext cx="10521514" cy="4590000"/>
          </a:xfrm>
        </p:spPr>
        <p:txBody>
          <a:bodyPr lIns="54000"/>
          <a:lstStyle>
            <a:lvl1pPr marL="320261" indent="-204060" algn="just" defTabSz="108737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Blip>
                <a:blip r:embed="rId2"/>
              </a:buBlip>
              <a:defRPr lang="en-US" sz="1900" b="1" kern="1200" dirty="0" smtClean="0">
                <a:solidFill>
                  <a:srgbClr val="008899"/>
                </a:solidFill>
                <a:latin typeface="+mn-lt"/>
                <a:ea typeface="ＭＳ Ｐゴシック" charset="0"/>
                <a:cs typeface="AgfaRotisSansSerif-Bold"/>
              </a:defRPr>
            </a:lvl1pPr>
            <a:lvl2pPr marL="701928" indent="-227678">
              <a:lnSpc>
                <a:spcPct val="100000"/>
              </a:lnSpc>
              <a:buFontTx/>
              <a:buBlip>
                <a:blip r:embed="rId3"/>
              </a:buBlip>
              <a:tabLst>
                <a:tab pos="701928" algn="l"/>
              </a:tabLst>
              <a:defRPr lang="en-US" sz="1900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Arial"/>
              </a:defRPr>
            </a:lvl2pPr>
            <a:lvl3pPr marL="1070369" indent="-210673">
              <a:lnSpc>
                <a:spcPct val="100000"/>
              </a:lnSpc>
              <a:buFontTx/>
              <a:buBlip>
                <a:blip r:embed="rId4"/>
              </a:buBlip>
              <a:defRPr lang="en-US" sz="1900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Arial"/>
              </a:defRPr>
            </a:lvl3pPr>
            <a:lvl4pPr marL="1439755" indent="-210673">
              <a:lnSpc>
                <a:spcPct val="100000"/>
              </a:lnSpc>
              <a:buFontTx/>
              <a:buBlip>
                <a:blip r:embed="rId5"/>
              </a:buBlip>
              <a:defRPr lang="en-US" sz="1900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Arial"/>
              </a:defRPr>
            </a:lvl4pPr>
            <a:lvl5pPr>
              <a:lnSpc>
                <a:spcPct val="150000"/>
              </a:lnSpc>
              <a:buFont typeface="Courier New" panose="02070309020205020404" pitchFamily="49" charset="0"/>
              <a:buChar char="o"/>
              <a:defRPr lang="en-US" sz="1900" kern="1200" dirty="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46281" y="6485491"/>
            <a:ext cx="9703575" cy="132497"/>
          </a:xfrm>
        </p:spPr>
        <p:txBody>
          <a:bodyPr anchor="ctr" anchorCtr="0"/>
          <a:lstStyle>
            <a:lvl1pPr>
              <a:defRPr sz="700" cap="all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Click to edit FOOTNOTE</a:t>
            </a:r>
            <a:endParaRPr lang="en-US" dirty="0"/>
          </a:p>
        </p:txBody>
      </p:sp>
      <p:sp>
        <p:nvSpPr>
          <p:cNvPr id="21" name="Title 4"/>
          <p:cNvSpPr>
            <a:spLocks noGrp="1"/>
          </p:cNvSpPr>
          <p:nvPr>
            <p:ph type="title" hasCustomPrompt="1"/>
          </p:nvPr>
        </p:nvSpPr>
        <p:spPr>
          <a:xfrm>
            <a:off x="646281" y="396000"/>
            <a:ext cx="10521514" cy="773694"/>
          </a:xfrm>
        </p:spPr>
        <p:txBody>
          <a:bodyPr anchor="t" anchorCtr="0"/>
          <a:lstStyle>
            <a:lvl1pPr>
              <a:defRPr sz="2600" baseline="0"/>
            </a:lvl1pPr>
          </a:lstStyle>
          <a:p>
            <a:r>
              <a:rPr lang="en-GB" dirty="0"/>
              <a:t>Add slide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72503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 Points_Standard 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646282" y="1440000"/>
            <a:ext cx="10521514" cy="4590000"/>
          </a:xfrm>
        </p:spPr>
        <p:txBody>
          <a:bodyPr lIns="54000"/>
          <a:lstStyle>
            <a:lvl1pPr marL="320261" indent="-204060" algn="just" defTabSz="108737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900" b="1" kern="1200" dirty="0" smtClean="0">
                <a:solidFill>
                  <a:srgbClr val="008899"/>
                </a:solidFill>
                <a:latin typeface="+mn-lt"/>
                <a:ea typeface="ＭＳ Ｐゴシック" charset="0"/>
                <a:cs typeface="AgfaRotisSansSerif-Bold"/>
              </a:defRPr>
            </a:lvl1pPr>
            <a:lvl2pPr marL="701928" indent="-227678">
              <a:lnSpc>
                <a:spcPct val="100000"/>
              </a:lnSpc>
              <a:buClr>
                <a:schemeClr val="accent3"/>
              </a:buClr>
              <a:buFont typeface="Arial" panose="020B0604020202020204" pitchFamily="34" charset="0"/>
              <a:buChar char="•"/>
              <a:tabLst>
                <a:tab pos="701928" algn="l"/>
              </a:tabLst>
              <a:defRPr lang="en-US" sz="1900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Arial"/>
              </a:defRPr>
            </a:lvl2pPr>
            <a:lvl3pPr marL="1070369" indent="-210673">
              <a:lnSpc>
                <a:spcPct val="100000"/>
              </a:lnSpc>
              <a:buClr>
                <a:schemeClr val="accent4"/>
              </a:buClr>
              <a:buFont typeface="Arial" panose="020B0604020202020204" pitchFamily="34" charset="0"/>
              <a:buChar char="•"/>
              <a:defRPr lang="en-US" sz="1900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Arial"/>
              </a:defRPr>
            </a:lvl3pPr>
            <a:lvl4pPr marL="1439755" indent="-210673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lang="en-US" sz="1900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Arial"/>
              </a:defRPr>
            </a:lvl4pPr>
            <a:lvl5pPr>
              <a:lnSpc>
                <a:spcPct val="150000"/>
              </a:lnSpc>
              <a:buFont typeface="Courier New" panose="02070309020205020404" pitchFamily="49" charset="0"/>
              <a:buChar char="o"/>
              <a:defRPr lang="en-US" sz="1900" kern="1200" dirty="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46281" y="6485491"/>
            <a:ext cx="9703575" cy="132497"/>
          </a:xfrm>
        </p:spPr>
        <p:txBody>
          <a:bodyPr anchor="ctr" anchorCtr="0"/>
          <a:lstStyle>
            <a:lvl1pPr>
              <a:defRPr sz="700" cap="all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Click to edit FOOTNOTE</a:t>
            </a:r>
            <a:endParaRPr lang="en-US" dirty="0"/>
          </a:p>
        </p:txBody>
      </p:sp>
      <p:sp>
        <p:nvSpPr>
          <p:cNvPr id="21" name="Title 4"/>
          <p:cNvSpPr>
            <a:spLocks noGrp="1"/>
          </p:cNvSpPr>
          <p:nvPr>
            <p:ph type="title" hasCustomPrompt="1"/>
          </p:nvPr>
        </p:nvSpPr>
        <p:spPr>
          <a:xfrm>
            <a:off x="646281" y="396000"/>
            <a:ext cx="10521514" cy="773694"/>
          </a:xfrm>
        </p:spPr>
        <p:txBody>
          <a:bodyPr anchor="t" anchorCtr="0"/>
          <a:lstStyle>
            <a:lvl1pPr>
              <a:defRPr sz="2600" baseline="0"/>
            </a:lvl1pPr>
          </a:lstStyle>
          <a:p>
            <a:r>
              <a:rPr lang="en-GB" dirty="0"/>
              <a:t>Add slide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85532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46281" y="6485491"/>
            <a:ext cx="9703575" cy="132497"/>
          </a:xfrm>
        </p:spPr>
        <p:txBody>
          <a:bodyPr anchor="ctr" anchorCtr="0"/>
          <a:lstStyle>
            <a:lvl1pPr>
              <a:defRPr sz="700" cap="all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Click to edit FOOTNOTE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29187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787801" y="4843987"/>
            <a:ext cx="4518597" cy="136677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416" tIns="27208" rIns="54416" bIns="27208" anchor="ctr"/>
          <a:lstStyle/>
          <a:p>
            <a:pPr algn="ctr" defTabSz="108810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30" name="Content Placeholder 27"/>
          <p:cNvSpPr>
            <a:spLocks noGrp="1"/>
          </p:cNvSpPr>
          <p:nvPr>
            <p:ph sz="quarter" idx="12" hasCustomPrompt="1"/>
          </p:nvPr>
        </p:nvSpPr>
        <p:spPr>
          <a:xfrm>
            <a:off x="3942848" y="4924252"/>
            <a:ext cx="4208504" cy="1209066"/>
          </a:xfrm>
        </p:spPr>
        <p:txBody>
          <a:bodyPr anchor="ctr" anchorCtr="0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srgbClr val="808080"/>
                </a:solidFill>
              </a:rPr>
              <a:t>Click to edit Master title style</a:t>
            </a:r>
            <a:endParaRPr lang="fr-BE" dirty="0">
              <a:solidFill>
                <a:srgbClr val="80808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956" y="318310"/>
            <a:ext cx="3659061" cy="1047242"/>
          </a:xfrm>
          <a:prstGeom prst="rect">
            <a:avLst/>
          </a:prstGeom>
        </p:spPr>
      </p:pic>
      <p:sp>
        <p:nvSpPr>
          <p:cNvPr id="49" name="Rectangle 48"/>
          <p:cNvSpPr/>
          <p:nvPr userDrawn="1"/>
        </p:nvSpPr>
        <p:spPr bwMode="gray">
          <a:xfrm>
            <a:off x="647414" y="5782698"/>
            <a:ext cx="1376488" cy="430887"/>
          </a:xfrm>
          <a:prstGeom prst="rect">
            <a:avLst/>
          </a:prstGeom>
          <a:solidFill>
            <a:schemeClr val="accent3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2216748" y="4837430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8500964" y="4837430"/>
            <a:ext cx="1376488" cy="1376155"/>
          </a:xfrm>
          <a:noFill/>
        </p:spPr>
        <p:txBody>
          <a:bodyPr/>
          <a:lstStyle>
            <a:lvl1pPr marL="0" indent="0"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6281" y="3436906"/>
            <a:ext cx="10802225" cy="850614"/>
          </a:xfrm>
        </p:spPr>
        <p:txBody>
          <a:bodyPr/>
          <a:lstStyle>
            <a:lvl1pPr>
              <a:defRPr sz="4500" b="0"/>
            </a:lvl1pPr>
          </a:lstStyle>
          <a:p>
            <a:r>
              <a:rPr lang="en-GB" dirty="0"/>
              <a:t>Add slide title here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 bwMode="gray">
          <a:xfrm>
            <a:off x="10447200" y="6345834"/>
            <a:ext cx="1504072" cy="430887"/>
          </a:xfrm>
          <a:prstGeom prst="rect">
            <a:avLst/>
          </a:prstGeom>
          <a:solidFill>
            <a:schemeClr val="bg1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8"/>
          <p:cNvSpPr/>
          <p:nvPr userDrawn="1"/>
        </p:nvSpPr>
        <p:spPr bwMode="gray">
          <a:xfrm>
            <a:off x="10072018" y="5782698"/>
            <a:ext cx="1376488" cy="430887"/>
          </a:xfrm>
          <a:prstGeom prst="rect">
            <a:avLst/>
          </a:prstGeom>
          <a:solidFill>
            <a:schemeClr val="accent1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952687"/>
      </p:ext>
    </p:extLst>
  </p:cSld>
  <p:clrMapOvr>
    <a:masterClrMapping/>
  </p:clrMapOvr>
  <p:transition spd="slow" advClick="0"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EFPIA 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077" b="20740"/>
          <a:stretch>
            <a:fillRect/>
          </a:stretch>
        </p:blipFill>
        <p:spPr bwMode="auto">
          <a:xfrm>
            <a:off x="553510" y="126208"/>
            <a:ext cx="4716991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3760967" y="4504266"/>
            <a:ext cx="4526844" cy="10223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1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>
              <a:latin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201335" y="3293534"/>
            <a:ext cx="1399822" cy="1049867"/>
          </a:xfrm>
          <a:prstGeom prst="rect">
            <a:avLst/>
          </a:prstGeom>
          <a:solidFill>
            <a:srgbClr val="DF66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+mn-lt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326944" y="3293534"/>
            <a:ext cx="1399822" cy="1049867"/>
          </a:xfrm>
          <a:prstGeom prst="rect">
            <a:avLst/>
          </a:prstGeom>
          <a:solidFill>
            <a:srgbClr val="DF66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+mn-lt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8450793" y="3293534"/>
            <a:ext cx="1399822" cy="1049867"/>
          </a:xfrm>
          <a:prstGeom prst="rect">
            <a:avLst/>
          </a:prstGeom>
          <a:solidFill>
            <a:srgbClr val="DF66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+mn-lt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43821" y="4476750"/>
            <a:ext cx="1399822" cy="1049867"/>
          </a:xfrm>
          <a:prstGeom prst="rect">
            <a:avLst/>
          </a:prstGeom>
          <a:solidFill>
            <a:srgbClr val="006B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+mn-lt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0048877" y="4476750"/>
            <a:ext cx="1399822" cy="1049867"/>
          </a:xfrm>
          <a:prstGeom prst="rect">
            <a:avLst/>
          </a:prstGeom>
          <a:solidFill>
            <a:srgbClr val="006B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+mn-lt"/>
            </a:endParaRPr>
          </a:p>
        </p:txBody>
      </p:sp>
      <p:pic>
        <p:nvPicPr>
          <p:cNvPr id="15" name="Picture 14" descr="Bloc1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6609" y="3289300"/>
            <a:ext cx="1405467" cy="1054100"/>
          </a:xfrm>
          <a:prstGeom prst="rect">
            <a:avLst/>
          </a:prstGeom>
        </p:spPr>
      </p:pic>
      <p:pic>
        <p:nvPicPr>
          <p:cNvPr id="16" name="Picture 15" descr="Bloc2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334" y="4476750"/>
            <a:ext cx="1399822" cy="1049867"/>
          </a:xfrm>
          <a:prstGeom prst="rect">
            <a:avLst/>
          </a:prstGeom>
        </p:spPr>
      </p:pic>
      <p:pic>
        <p:nvPicPr>
          <p:cNvPr id="17" name="Picture 16" descr="Bloc3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0792" y="4476749"/>
            <a:ext cx="1399822" cy="1049867"/>
          </a:xfrm>
          <a:prstGeom prst="rect">
            <a:avLst/>
          </a:prstGeom>
        </p:spPr>
      </p:pic>
      <p:pic>
        <p:nvPicPr>
          <p:cNvPr id="18" name="Picture 17" descr="Bloc4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820" y="3289301"/>
            <a:ext cx="1399822" cy="1049867"/>
          </a:xfrm>
          <a:prstGeom prst="rect">
            <a:avLst/>
          </a:prstGeom>
        </p:spPr>
      </p:pic>
      <p:pic>
        <p:nvPicPr>
          <p:cNvPr id="19" name="Picture 18" descr="Bloc7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3633" y="3293534"/>
            <a:ext cx="1394177" cy="1045633"/>
          </a:xfrm>
          <a:prstGeom prst="rect">
            <a:avLst/>
          </a:prstGeom>
        </p:spPr>
      </p:pic>
      <p:pic>
        <p:nvPicPr>
          <p:cNvPr id="20" name="Picture 19" descr="Bloc8.jp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8876" y="3291417"/>
            <a:ext cx="1399822" cy="1049867"/>
          </a:xfrm>
          <a:prstGeom prst="rect">
            <a:avLst/>
          </a:prstGeom>
        </p:spPr>
      </p:pic>
      <p:sp>
        <p:nvSpPr>
          <p:cNvPr id="22" name="Content Placeholder 21"/>
          <p:cNvSpPr>
            <a:spLocks noGrp="1"/>
          </p:cNvSpPr>
          <p:nvPr>
            <p:ph sz="quarter" idx="10"/>
          </p:nvPr>
        </p:nvSpPr>
        <p:spPr>
          <a:xfrm>
            <a:off x="534112" y="2417367"/>
            <a:ext cx="4593167" cy="734219"/>
          </a:xfrm>
        </p:spPr>
        <p:txBody>
          <a:bodyPr/>
          <a:lstStyle>
            <a:lvl1pPr>
              <a:defRPr lang="en-US" sz="2400" kern="1200" dirty="0" smtClean="0">
                <a:solidFill>
                  <a:srgbClr val="5A5A59"/>
                </a:solidFill>
                <a:latin typeface="+mn-lt"/>
                <a:ea typeface="ＭＳ Ｐゴシック" charset="0"/>
                <a:cs typeface="Lato Regular"/>
              </a:defRPr>
            </a:lvl1pPr>
            <a:lvl2pPr algn="l" defTabSz="913607" rtl="0" eaLnBrk="1" fontAlgn="base" hangingPunct="1"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2000" kern="1200" dirty="0" smtClean="0">
                <a:solidFill>
                  <a:srgbClr val="5A5A59"/>
                </a:solidFill>
                <a:latin typeface="+mn-lt"/>
                <a:ea typeface="ＭＳ Ｐゴシック" charset="0"/>
                <a:cs typeface="AgfaRotisSansSerif-Bold" charset="0"/>
              </a:defRPr>
            </a:lvl2pPr>
            <a:lvl3pPr>
              <a:defRPr lang="en-US" sz="1800" b="1" kern="1200" baseline="30000" dirty="0" smtClean="0">
                <a:solidFill>
                  <a:srgbClr val="5A5A59"/>
                </a:solidFill>
                <a:latin typeface="AgfaRotisSansSerif-Bold" charset="0"/>
                <a:ea typeface="ＭＳ Ｐゴシック" charset="0"/>
                <a:cs typeface="AgfaRotisSansSerif-Bold" charset="0"/>
              </a:defRPr>
            </a:lvl3pPr>
            <a:lvl4pPr>
              <a:defRPr lang="en-US" sz="1800" b="1" kern="1200" baseline="30000" dirty="0" smtClean="0">
                <a:solidFill>
                  <a:srgbClr val="5A5A59"/>
                </a:solidFill>
                <a:latin typeface="AgfaRotisSansSerif-Bold" charset="0"/>
                <a:ea typeface="ＭＳ Ｐゴシック" charset="0"/>
                <a:cs typeface="AgfaRotisSansSerif-Bold" charset="0"/>
              </a:defRPr>
            </a:lvl4pPr>
            <a:lvl5pPr>
              <a:defRPr lang="en-US" sz="1800" b="1" kern="1200" baseline="30000" dirty="0" smtClean="0">
                <a:solidFill>
                  <a:srgbClr val="5A5A59"/>
                </a:solidFill>
                <a:latin typeface="AgfaRotisSansSerif-Bold" charset="0"/>
                <a:ea typeface="ＭＳ Ｐゴシック" charset="0"/>
                <a:cs typeface="AgfaRotisSansSerif-Bold" charset="0"/>
              </a:defRPr>
            </a:lvl5pPr>
          </a:lstStyle>
          <a:p>
            <a:pPr marL="685800" lvl="0" indent="-228600" algn="l" defTabSz="914400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/>
              <a:t>Edit Master text styles</a:t>
            </a:r>
          </a:p>
          <a:p>
            <a:pPr marL="685800" lvl="1" indent="-228600" algn="l" defTabSz="914400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/>
              <a:t>Second level</a:t>
            </a:r>
          </a:p>
          <a:p>
            <a:pPr marL="685800" lvl="2" indent="-228600" algn="l" defTabSz="914400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/>
              <a:t>Third level</a:t>
            </a:r>
          </a:p>
          <a:p>
            <a:pPr marL="685800" lvl="3" indent="-228600" algn="l" defTabSz="914400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/>
              <a:t>Fourth level</a:t>
            </a:r>
          </a:p>
          <a:p>
            <a:pPr marL="685800" lvl="4" indent="-228600" algn="l" defTabSz="914400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21"/>
          <p:cNvSpPr>
            <a:spLocks noGrp="1"/>
          </p:cNvSpPr>
          <p:nvPr>
            <p:ph sz="quarter" idx="11"/>
          </p:nvPr>
        </p:nvSpPr>
        <p:spPr>
          <a:xfrm>
            <a:off x="3804148" y="4670866"/>
            <a:ext cx="4483662" cy="734219"/>
          </a:xfrm>
        </p:spPr>
        <p:txBody>
          <a:bodyPr/>
          <a:lstStyle>
            <a:lvl1pPr>
              <a:defRPr lang="en-US" sz="2400" kern="1200" dirty="0" smtClean="0">
                <a:solidFill>
                  <a:srgbClr val="5A5A59"/>
                </a:solidFill>
                <a:latin typeface="+mn-lt"/>
                <a:ea typeface="ＭＳ Ｐゴシック" charset="0"/>
                <a:cs typeface="Lato Regular"/>
              </a:defRPr>
            </a:lvl1pPr>
            <a:lvl2pPr algn="l" defTabSz="913607" rtl="0" eaLnBrk="1" fontAlgn="base" hangingPunct="1"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2000" kern="1200" dirty="0" smtClean="0">
                <a:solidFill>
                  <a:srgbClr val="5A5A59"/>
                </a:solidFill>
                <a:latin typeface="+mn-lt"/>
                <a:ea typeface="ＭＳ Ｐゴシック" charset="0"/>
                <a:cs typeface="AgfaRotisSansSerif-Bold" charset="0"/>
              </a:defRPr>
            </a:lvl2pPr>
            <a:lvl3pPr>
              <a:defRPr lang="en-US" sz="1800" b="1" kern="1200" baseline="30000" dirty="0" smtClean="0">
                <a:solidFill>
                  <a:srgbClr val="5A5A59"/>
                </a:solidFill>
                <a:latin typeface="AgfaRotisSansSerif-Bold" charset="0"/>
                <a:ea typeface="ＭＳ Ｐゴシック" charset="0"/>
                <a:cs typeface="AgfaRotisSansSerif-Bold" charset="0"/>
              </a:defRPr>
            </a:lvl3pPr>
            <a:lvl4pPr>
              <a:defRPr lang="en-US" sz="1800" b="1" kern="1200" baseline="30000" dirty="0" smtClean="0">
                <a:solidFill>
                  <a:srgbClr val="5A5A59"/>
                </a:solidFill>
                <a:latin typeface="AgfaRotisSansSerif-Bold" charset="0"/>
                <a:ea typeface="ＭＳ Ｐゴシック" charset="0"/>
                <a:cs typeface="AgfaRotisSansSerif-Bold" charset="0"/>
              </a:defRPr>
            </a:lvl4pPr>
            <a:lvl5pPr>
              <a:defRPr lang="en-US" sz="1800" b="1" kern="1200" baseline="30000" dirty="0" smtClean="0">
                <a:solidFill>
                  <a:srgbClr val="5A5A59"/>
                </a:solidFill>
                <a:latin typeface="AgfaRotisSansSerif-Bold" charset="0"/>
                <a:ea typeface="ＭＳ Ｐゴシック" charset="0"/>
                <a:cs typeface="AgfaRotisSansSerif-Bold" charset="0"/>
              </a:defRPr>
            </a:lvl5pPr>
          </a:lstStyle>
          <a:p>
            <a:pPr marL="685800" lvl="0" indent="-228600" algn="l" defTabSz="914400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/>
              <a:t>Edit Master text styles</a:t>
            </a:r>
          </a:p>
          <a:p>
            <a:pPr marL="685800" lvl="1" indent="-228600" algn="l" defTabSz="914400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/>
              <a:t>Second level</a:t>
            </a:r>
          </a:p>
          <a:p>
            <a:pPr marL="685800" lvl="2" indent="-228600" algn="l" defTabSz="914400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/>
              <a:t>Third level</a:t>
            </a:r>
          </a:p>
          <a:p>
            <a:pPr marL="685800" lvl="3" indent="-228600" algn="l" defTabSz="914400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/>
              <a:t>Fourth level</a:t>
            </a:r>
          </a:p>
          <a:p>
            <a:pPr marL="685800" lvl="4" indent="-228600" algn="l" defTabSz="914400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06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ndard Slid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861486" y="2105025"/>
            <a:ext cx="10481734" cy="3937000"/>
          </a:xfrm>
        </p:spPr>
        <p:txBody>
          <a:bodyPr/>
          <a:lstStyle>
            <a:lvl1pPr marL="0" indent="0">
              <a:buNone/>
              <a:defRPr lang="en-US" sz="1900" b="0" kern="120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1pPr>
            <a:lvl2pPr>
              <a:buNone/>
              <a:defRPr lang="en-US" sz="1900" b="0" kern="1200" dirty="0" smtClean="0">
                <a:solidFill>
                  <a:srgbClr val="008899"/>
                </a:solidFill>
                <a:latin typeface="+mn-lt"/>
                <a:ea typeface="ＭＳ Ｐゴシック" charset="0"/>
                <a:cs typeface="AgfaRotisSansSerif-Bold"/>
              </a:defRPr>
            </a:lvl2pPr>
            <a:lvl3pPr>
              <a:buNone/>
              <a:defRPr lang="en-US" sz="1300" b="1" kern="1200" dirty="0" smtClean="0">
                <a:solidFill>
                  <a:srgbClr val="006B74"/>
                </a:solidFill>
                <a:latin typeface="AgfaRotisSansSerif-Bold"/>
                <a:ea typeface="ＭＳ Ｐゴシック" charset="0"/>
                <a:cs typeface="AgfaRotisSansSerif-Bold"/>
              </a:defRPr>
            </a:lvl3pPr>
            <a:lvl4pPr>
              <a:buNone/>
              <a:defRPr lang="en-US" sz="1300" b="1" kern="1200" dirty="0" smtClean="0">
                <a:solidFill>
                  <a:srgbClr val="006B74"/>
                </a:solidFill>
                <a:latin typeface="AgfaRotisSansSerif-Bold"/>
                <a:ea typeface="ＭＳ Ｐゴシック" charset="0"/>
                <a:cs typeface="AgfaRotisSansSerif-Bold"/>
              </a:defRPr>
            </a:lvl4pPr>
            <a:lvl5pPr>
              <a:buNone/>
              <a:defRPr lang="en-US" sz="1300" b="1" kern="1200" dirty="0">
                <a:solidFill>
                  <a:srgbClr val="006B74"/>
                </a:solidFill>
                <a:latin typeface="AgfaRotisSansSerif-Bold"/>
                <a:ea typeface="ＭＳ Ｐゴシック" charset="0"/>
                <a:cs typeface="AgfaRotisSansSerif-Bold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61489" y="6485506"/>
            <a:ext cx="8703734" cy="132497"/>
          </a:xfrm>
        </p:spPr>
        <p:txBody>
          <a:bodyPr anchor="ctr" anchorCtr="0"/>
          <a:lstStyle>
            <a:lvl1pPr>
              <a:defRPr sz="700" cap="all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Click to edit FOOTNOTE</a:t>
            </a:r>
            <a:endParaRPr lang="en-US" dirty="0"/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861484" y="746790"/>
            <a:ext cx="7651291" cy="773694"/>
          </a:xfrm>
        </p:spPr>
        <p:txBody>
          <a:bodyPr anchor="t" anchorCtr="0"/>
          <a:lstStyle>
            <a:lvl1pPr>
              <a:defRPr sz="2601" baseline="0"/>
            </a:lvl1pPr>
          </a:lstStyle>
          <a:p>
            <a:r>
              <a:rPr lang="en-GB" dirty="0"/>
              <a:t>Add slide title here</a:t>
            </a:r>
            <a:endParaRPr lang="en-US" dirty="0"/>
          </a:p>
        </p:txBody>
      </p:sp>
      <p:sp>
        <p:nvSpPr>
          <p:cNvPr id="10" name="Text Placeholder 87"/>
          <p:cNvSpPr>
            <a:spLocks noGrp="1"/>
          </p:cNvSpPr>
          <p:nvPr>
            <p:ph type="body" sz="quarter" idx="39" hasCustomPrompt="1"/>
          </p:nvPr>
        </p:nvSpPr>
        <p:spPr>
          <a:xfrm>
            <a:off x="861498" y="359959"/>
            <a:ext cx="7651292" cy="386847"/>
          </a:xfrm>
        </p:spPr>
        <p:txBody>
          <a:bodyPr/>
          <a:lstStyle>
            <a:lvl1pPr>
              <a:defRPr sz="20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ADD TITLE SECTION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145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ndard Slide - Content">
  <p:cSld name="2_Standard Slide - Conten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"/>
          <p:cNvSpPr txBox="1">
            <a:spLocks noGrp="1"/>
          </p:cNvSpPr>
          <p:nvPr>
            <p:ph type="body" idx="1"/>
          </p:nvPr>
        </p:nvSpPr>
        <p:spPr>
          <a:xfrm>
            <a:off x="646282" y="1439999"/>
            <a:ext cx="10521515" cy="45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400" tIns="27200" rIns="54400" bIns="272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19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  <a:defRPr sz="19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rgbClr val="008899"/>
              </a:buClr>
              <a:buSzPts val="1900"/>
              <a:buFont typeface="Calibri"/>
              <a:buNone/>
              <a:defRPr sz="1900" b="0">
                <a:solidFill>
                  <a:srgbClr val="00889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rgbClr val="006B74"/>
              </a:buClr>
              <a:buSzPts val="1300"/>
              <a:buFont typeface="Arial"/>
              <a:buNone/>
              <a:defRPr sz="1300" b="1">
                <a:solidFill>
                  <a:srgbClr val="006B7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rgbClr val="006B74"/>
              </a:buClr>
              <a:buSzPts val="1300"/>
              <a:buFont typeface="Arial"/>
              <a:buNone/>
              <a:defRPr sz="1300" b="1">
                <a:solidFill>
                  <a:srgbClr val="006B7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rgbClr val="006B74"/>
              </a:buClr>
              <a:buSzPts val="1300"/>
              <a:buNone/>
              <a:defRPr sz="1300" b="1">
                <a:solidFill>
                  <a:srgbClr val="006B7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5"/>
          <p:cNvSpPr txBox="1">
            <a:spLocks noGrp="1"/>
          </p:cNvSpPr>
          <p:nvPr>
            <p:ph type="body" idx="2"/>
          </p:nvPr>
        </p:nvSpPr>
        <p:spPr>
          <a:xfrm>
            <a:off x="646281" y="6485491"/>
            <a:ext cx="9703575" cy="13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400" tIns="0" rIns="54400" bIns="27200" anchor="t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Calibri"/>
              <a:buNone/>
              <a:defRPr sz="1000" cap="none">
                <a:solidFill>
                  <a:schemeClr val="bg1">
                    <a:lumMod val="50000"/>
                  </a:schemeClr>
                </a:solidFill>
              </a:defRPr>
            </a:lvl1pPr>
            <a:lvl2pPr marL="914400" lvl="1" indent="-34290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rgbClr val="808080"/>
              </a:buClr>
              <a:buSzPts val="180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3" name="Google Shape;83;p5"/>
          <p:cNvSpPr txBox="1">
            <a:spLocks noGrp="1"/>
          </p:cNvSpPr>
          <p:nvPr>
            <p:ph type="title"/>
          </p:nvPr>
        </p:nvSpPr>
        <p:spPr>
          <a:xfrm>
            <a:off x="646281" y="396000"/>
            <a:ext cx="10521514" cy="773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400" tIns="27200" rIns="54400" bIns="272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4094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ndard Slide - Content-second lev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646282" y="1439999"/>
            <a:ext cx="10521514" cy="4590000"/>
          </a:xfrm>
        </p:spPr>
        <p:txBody>
          <a:bodyPr/>
          <a:lstStyle>
            <a:lvl1pPr marL="0" indent="0" algn="just" defTabSz="1087374" rtl="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SzPct val="100000"/>
              <a:buFontTx/>
              <a:buNone/>
              <a:defRPr lang="en-US" sz="1600" b="1" kern="1200" dirty="0" smtClean="0">
                <a:solidFill>
                  <a:srgbClr val="008899"/>
                </a:solidFill>
                <a:latin typeface="+mn-lt"/>
                <a:ea typeface="ＭＳ Ｐゴシック" charset="0"/>
                <a:cs typeface="AgfaRotisSansSerif-Bold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tabLst>
                <a:tab pos="701928" algn="l"/>
              </a:tabLst>
              <a:defRPr lang="en-US" sz="1600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Arial"/>
              </a:defRPr>
            </a:lvl2pPr>
            <a:lvl3pPr marL="1070369" indent="-210673">
              <a:lnSpc>
                <a:spcPct val="100000"/>
              </a:lnSpc>
              <a:buFontTx/>
              <a:buBlip>
                <a:blip r:embed="rId2"/>
              </a:buBlip>
              <a:defRPr lang="en-US" sz="1900" kern="1200" dirty="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3pPr>
            <a:lvl4pPr marL="1439755" indent="-210673">
              <a:lnSpc>
                <a:spcPct val="100000"/>
              </a:lnSpc>
              <a:buFontTx/>
              <a:buBlip>
                <a:blip r:embed="rId3"/>
              </a:buBlip>
              <a:defRPr lang="en-US" sz="1900" kern="1200" dirty="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4pPr>
            <a:lvl5pPr>
              <a:lnSpc>
                <a:spcPct val="150000"/>
              </a:lnSpc>
              <a:buFont typeface="Courier New" panose="02070309020205020404" pitchFamily="49" charset="0"/>
              <a:buChar char="o"/>
              <a:defRPr lang="en-US" sz="1900" kern="1200" dirty="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itle 4"/>
          <p:cNvSpPr>
            <a:spLocks noGrp="1"/>
          </p:cNvSpPr>
          <p:nvPr>
            <p:ph type="title" hasCustomPrompt="1"/>
          </p:nvPr>
        </p:nvSpPr>
        <p:spPr>
          <a:xfrm>
            <a:off x="646281" y="396000"/>
            <a:ext cx="10521514" cy="773694"/>
          </a:xfrm>
        </p:spPr>
        <p:txBody>
          <a:bodyPr anchor="t" anchorCtr="0"/>
          <a:lstStyle>
            <a:lvl1pPr>
              <a:defRPr sz="2600" baseline="0"/>
            </a:lvl1pPr>
          </a:lstStyle>
          <a:p>
            <a:r>
              <a:rPr lang="en-GB" dirty="0"/>
              <a:t>Add slide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92046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46294" y="2105025"/>
            <a:ext cx="10521515" cy="3937000"/>
          </a:xfrm>
        </p:spPr>
        <p:txBody>
          <a:bodyPr/>
          <a:lstStyle>
            <a:lvl1pPr marL="0" indent="0">
              <a:buNone/>
              <a:defRPr lang="en-US" sz="1899" b="0" kern="120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1pPr>
            <a:lvl2pPr>
              <a:buNone/>
              <a:defRPr lang="en-US" sz="1899" b="0" kern="1200" dirty="0" smtClean="0">
                <a:solidFill>
                  <a:srgbClr val="008899"/>
                </a:solidFill>
                <a:latin typeface="+mn-lt"/>
                <a:ea typeface="ＭＳ Ｐゴシック" charset="0"/>
                <a:cs typeface="AgfaRotisSansSerif-Bold"/>
              </a:defRPr>
            </a:lvl2pPr>
            <a:lvl3pPr>
              <a:buNone/>
              <a:defRPr lang="en-US" sz="1300" b="1" kern="1200" dirty="0" smtClean="0">
                <a:solidFill>
                  <a:srgbClr val="006B74"/>
                </a:solidFill>
                <a:latin typeface="AgfaRotisSansSerif-Bold"/>
                <a:ea typeface="ＭＳ Ｐゴシック" charset="0"/>
                <a:cs typeface="AgfaRotisSansSerif-Bold"/>
              </a:defRPr>
            </a:lvl3pPr>
            <a:lvl4pPr>
              <a:buNone/>
              <a:defRPr lang="en-US" sz="1300" b="1" kern="1200" dirty="0" smtClean="0">
                <a:solidFill>
                  <a:srgbClr val="006B74"/>
                </a:solidFill>
                <a:latin typeface="AgfaRotisSansSerif-Bold"/>
                <a:ea typeface="ＭＳ Ｐゴシック" charset="0"/>
                <a:cs typeface="AgfaRotisSansSerif-Bold"/>
              </a:defRPr>
            </a:lvl4pPr>
            <a:lvl5pPr>
              <a:buNone/>
              <a:defRPr lang="en-US" sz="1300" b="1" kern="1200" dirty="0">
                <a:solidFill>
                  <a:srgbClr val="006B74"/>
                </a:solidFill>
                <a:latin typeface="AgfaRotisSansSerif-Bold"/>
                <a:ea typeface="ＭＳ Ｐゴシック" charset="0"/>
                <a:cs typeface="AgfaRotisSansSerif-Bold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46313" y="6485579"/>
            <a:ext cx="9703575" cy="132497"/>
          </a:xfrm>
        </p:spPr>
        <p:txBody>
          <a:bodyPr anchor="ctr" anchorCtr="0"/>
          <a:lstStyle>
            <a:lvl1pPr>
              <a:defRPr sz="700" cap="all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Click to edit FOOTNOTE</a:t>
            </a:r>
            <a:endParaRPr lang="en-US" dirty="0"/>
          </a:p>
        </p:txBody>
      </p:sp>
      <p:sp>
        <p:nvSpPr>
          <p:cNvPr id="17" name="Title 4"/>
          <p:cNvSpPr>
            <a:spLocks noGrp="1"/>
          </p:cNvSpPr>
          <p:nvPr>
            <p:ph type="title" hasCustomPrompt="1"/>
          </p:nvPr>
        </p:nvSpPr>
        <p:spPr>
          <a:xfrm>
            <a:off x="646281" y="746790"/>
            <a:ext cx="5739963" cy="773694"/>
          </a:xfrm>
        </p:spPr>
        <p:txBody>
          <a:bodyPr anchor="t" anchorCtr="0"/>
          <a:lstStyle>
            <a:lvl1pPr>
              <a:defRPr sz="2599" baseline="0"/>
            </a:lvl1pPr>
          </a:lstStyle>
          <a:p>
            <a:r>
              <a:rPr lang="en-GB" dirty="0"/>
              <a:t>Add slide title here</a:t>
            </a:r>
            <a:endParaRPr lang="en-US" dirty="0"/>
          </a:p>
        </p:txBody>
      </p:sp>
      <p:sp>
        <p:nvSpPr>
          <p:cNvPr id="18" name="Text Placeholder 87"/>
          <p:cNvSpPr>
            <a:spLocks noGrp="1"/>
          </p:cNvSpPr>
          <p:nvPr>
            <p:ph type="body" sz="quarter" idx="39" hasCustomPrompt="1"/>
          </p:nvPr>
        </p:nvSpPr>
        <p:spPr>
          <a:xfrm>
            <a:off x="646310" y="360032"/>
            <a:ext cx="5739967" cy="386847"/>
          </a:xfrm>
        </p:spPr>
        <p:txBody>
          <a:bodyPr/>
          <a:lstStyle>
            <a:lvl1pPr>
              <a:defRPr sz="1999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ADD TITLE SECTION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2596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tandard Slid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861488" y="1440000"/>
            <a:ext cx="10481733" cy="4590000"/>
          </a:xfrm>
        </p:spPr>
        <p:txBody>
          <a:bodyPr/>
          <a:lstStyle>
            <a:lvl1pPr marL="0" indent="0">
              <a:buNone/>
              <a:defRPr lang="en-US" sz="1899" b="0" kern="1200" smtClean="0">
                <a:solidFill>
                  <a:schemeClr val="tx1"/>
                </a:solidFill>
                <a:latin typeface="+mn-lt"/>
                <a:ea typeface="ＭＳ Ｐゴシック" charset="0"/>
                <a:cs typeface="Arial"/>
              </a:defRPr>
            </a:lvl1pPr>
            <a:lvl2pPr>
              <a:buNone/>
              <a:defRPr lang="en-US" sz="1899" b="0" kern="1200" dirty="0" smtClean="0">
                <a:solidFill>
                  <a:srgbClr val="008899"/>
                </a:solidFill>
                <a:latin typeface="+mn-lt"/>
                <a:ea typeface="ＭＳ Ｐゴシック" charset="0"/>
                <a:cs typeface="AgfaRotisSansSerif-Bold"/>
              </a:defRPr>
            </a:lvl2pPr>
            <a:lvl3pPr>
              <a:buNone/>
              <a:defRPr lang="en-US" sz="1300" b="1" kern="1200" dirty="0" smtClean="0">
                <a:solidFill>
                  <a:srgbClr val="006B74"/>
                </a:solidFill>
                <a:latin typeface="AgfaRotisSansSerif-Bold"/>
                <a:ea typeface="ＭＳ Ｐゴシック" charset="0"/>
                <a:cs typeface="AgfaRotisSansSerif-Bold"/>
              </a:defRPr>
            </a:lvl3pPr>
            <a:lvl4pPr>
              <a:buNone/>
              <a:defRPr lang="en-US" sz="1300" b="1" kern="1200" dirty="0" smtClean="0">
                <a:solidFill>
                  <a:srgbClr val="006B74"/>
                </a:solidFill>
                <a:latin typeface="AgfaRotisSansSerif-Bold"/>
                <a:ea typeface="ＭＳ Ｐゴシック" charset="0"/>
                <a:cs typeface="AgfaRotisSansSerif-Bold"/>
              </a:defRPr>
            </a:lvl4pPr>
            <a:lvl5pPr>
              <a:buNone/>
              <a:defRPr lang="en-US" sz="1300" b="1" kern="1200" dirty="0">
                <a:solidFill>
                  <a:srgbClr val="006B74"/>
                </a:solidFill>
                <a:latin typeface="AgfaRotisSansSerif-Bold"/>
                <a:ea typeface="ＭＳ Ｐゴシック" charset="0"/>
                <a:cs typeface="AgfaRotisSansSerif-Bold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61488" y="6485508"/>
            <a:ext cx="8703733" cy="132497"/>
          </a:xfrm>
        </p:spPr>
        <p:txBody>
          <a:bodyPr anchor="ctr" anchorCtr="0"/>
          <a:lstStyle>
            <a:lvl1pPr>
              <a:defRPr sz="700" cap="all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FOOTNOTE</a:t>
            </a:r>
            <a:endParaRPr lang="en-US"/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861485" y="396000"/>
            <a:ext cx="10481732" cy="773694"/>
          </a:xfrm>
        </p:spPr>
        <p:txBody>
          <a:bodyPr anchor="t" anchorCtr="0"/>
          <a:lstStyle>
            <a:lvl1pPr>
              <a:defRPr sz="2600" baseline="0"/>
            </a:lvl1pPr>
          </a:lstStyle>
          <a:p>
            <a:r>
              <a:rPr lang="en-GB"/>
              <a:t>Add slide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83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 Points_Graphic">
  <p:cSld name="2_Bullet Points_Graphic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"/>
          <p:cNvSpPr txBox="1">
            <a:spLocks noGrp="1"/>
          </p:cNvSpPr>
          <p:nvPr>
            <p:ph type="body" idx="1"/>
          </p:nvPr>
        </p:nvSpPr>
        <p:spPr>
          <a:xfrm>
            <a:off x="646284" y="1440000"/>
            <a:ext cx="10521513" cy="45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27200" rIns="54400" bIns="27200" anchor="t" anchorCtr="0">
            <a:noAutofit/>
          </a:bodyPr>
          <a:lstStyle>
            <a:lvl1pPr marL="457086" lvl="0" indent="-349163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899"/>
              </a:buClr>
              <a:buSzPts val="1900"/>
              <a:buFont typeface="Calibri"/>
              <a:buChar char="•"/>
              <a:defRPr sz="1900" b="1">
                <a:solidFill>
                  <a:srgbClr val="0088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171" lvl="1" indent="-349163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  <a:def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257" lvl="2" indent="-349163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  <a:def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343" lvl="3" indent="-349163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  <a:def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429" lvl="4" indent="-349163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rgbClr val="808080"/>
              </a:buClr>
              <a:buSzPts val="1900"/>
              <a:buFont typeface="Courier New"/>
              <a:buChar char="o"/>
              <a:defRPr sz="19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2514" lvl="5" indent="-342814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600" lvl="6" indent="-342814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6686" lvl="7" indent="-342814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3771" lvl="8" indent="-342814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0" name="Google Shape;90;p7"/>
          <p:cNvSpPr txBox="1">
            <a:spLocks noGrp="1"/>
          </p:cNvSpPr>
          <p:nvPr>
            <p:ph type="body" idx="2"/>
          </p:nvPr>
        </p:nvSpPr>
        <p:spPr>
          <a:xfrm>
            <a:off x="646282" y="6485493"/>
            <a:ext cx="9703575" cy="13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400" tIns="27200" rIns="54400" bIns="27200" anchor="ctr" anchorCtr="0">
            <a:noAutofit/>
          </a:bodyPr>
          <a:lstStyle>
            <a:lvl1pPr marL="457086" lvl="0" indent="-228543" algn="l">
              <a:lnSpc>
                <a:spcPct val="90000"/>
              </a:lnSpc>
              <a:spcBef>
                <a:spcPts val="119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Calibri"/>
              <a:buNone/>
              <a:defRPr sz="700" cap="none">
                <a:solidFill>
                  <a:schemeClr val="accent2"/>
                </a:solidFill>
              </a:defRPr>
            </a:lvl1pPr>
            <a:lvl2pPr marL="914171" lvl="1" indent="-342814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257" lvl="2" indent="-342814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343" lvl="3" indent="-342814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429" lvl="4" indent="-342814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rgbClr val="808080"/>
              </a:buClr>
              <a:buSzPts val="1800"/>
              <a:buChar char="o"/>
              <a:defRPr/>
            </a:lvl5pPr>
            <a:lvl6pPr marL="2742514" lvl="5" indent="-342814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600" lvl="6" indent="-342814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6686" lvl="7" indent="-342814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3771" lvl="8" indent="-342814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1" name="Google Shape;91;p7"/>
          <p:cNvSpPr txBox="1">
            <a:spLocks noGrp="1"/>
          </p:cNvSpPr>
          <p:nvPr>
            <p:ph type="title"/>
          </p:nvPr>
        </p:nvSpPr>
        <p:spPr>
          <a:xfrm>
            <a:off x="646283" y="396002"/>
            <a:ext cx="10521513" cy="773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400" tIns="27200" rIns="54400" bIns="272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599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493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32FEB-ABDF-4F45-BD48-985A1095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51B61-D934-45DF-BBE7-FAE0E71E2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A539D-854D-47E4-B7DB-B668A1D50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84AA-91F7-0E42-B209-AC29C8356C53}" type="datetime1">
              <a:rPr lang="en-US" smtClean="0"/>
              <a:t>9/23/22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850B9-1C1D-481A-AAD8-A8865A0EE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1DE7-3773-4FE3-8F7A-E37E690E0B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752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ndard Slide - Content-second level">
  <p:cSld name="2_Standard Slide - Content-second level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 txBox="1">
            <a:spLocks noGrp="1"/>
          </p:cNvSpPr>
          <p:nvPr>
            <p:ph type="body" idx="1"/>
          </p:nvPr>
        </p:nvSpPr>
        <p:spPr>
          <a:xfrm>
            <a:off x="646282" y="1439999"/>
            <a:ext cx="10521514" cy="45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400" tIns="27200" rIns="54400" bIns="27200" anchor="t" anchorCtr="0">
            <a:noAutofit/>
          </a:bodyPr>
          <a:lstStyle>
            <a:lvl1pPr marL="457200" lvl="0" indent="-2286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8899"/>
              </a:buClr>
              <a:buSzPts val="1600"/>
              <a:buFont typeface="Calibri"/>
              <a:buNone/>
              <a:defRPr sz="1600" b="1">
                <a:solidFill>
                  <a:srgbClr val="0088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492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08080"/>
              </a:buClr>
              <a:buSzPts val="1900"/>
              <a:buFont typeface="Calibri"/>
              <a:buChar char="•"/>
              <a:defRPr sz="19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4925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>
                <a:srgbClr val="808080"/>
              </a:buClr>
              <a:buSzPts val="1900"/>
              <a:buFont typeface="Calibri"/>
              <a:buChar char="•"/>
              <a:defRPr sz="19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4925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rgbClr val="808080"/>
              </a:buClr>
              <a:buSzPts val="1900"/>
              <a:buFont typeface="Courier New"/>
              <a:buChar char="o"/>
              <a:defRPr sz="19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6" name="Google Shape;86;p6"/>
          <p:cNvSpPr txBox="1">
            <a:spLocks noGrp="1"/>
          </p:cNvSpPr>
          <p:nvPr>
            <p:ph type="body" idx="2"/>
          </p:nvPr>
        </p:nvSpPr>
        <p:spPr>
          <a:xfrm>
            <a:off x="646281" y="6485491"/>
            <a:ext cx="9703575" cy="13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400" tIns="27200" rIns="54400" bIns="272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Calibri"/>
              <a:buNone/>
              <a:defRPr sz="1000" cap="none">
                <a:solidFill>
                  <a:schemeClr val="accent2"/>
                </a:solidFill>
              </a:defRPr>
            </a:lvl1pPr>
            <a:lvl2pPr marL="914400" lvl="1" indent="-34290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595"/>
              </a:spcBef>
              <a:spcAft>
                <a:spcPts val="0"/>
              </a:spcAft>
              <a:buClr>
                <a:srgbClr val="808080"/>
              </a:buClr>
              <a:buSzPts val="180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7" name="Google Shape;87;p6"/>
          <p:cNvSpPr txBox="1">
            <a:spLocks noGrp="1"/>
          </p:cNvSpPr>
          <p:nvPr>
            <p:ph type="title"/>
          </p:nvPr>
        </p:nvSpPr>
        <p:spPr>
          <a:xfrm>
            <a:off x="646281" y="396000"/>
            <a:ext cx="10521514" cy="773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400" tIns="27200" rIns="54400" bIns="272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722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r.png"/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65587" y="0"/>
            <a:ext cx="1826414" cy="1690688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46282" y="365126"/>
            <a:ext cx="10515600" cy="58685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416" tIns="27208" rIns="54416" bIns="272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46282" y="1440000"/>
            <a:ext cx="10515600" cy="4590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416" tIns="27208" rIns="54416" bIns="272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marL="204060" marR="0" lvl="0" indent="-204060" algn="just" defTabSz="1087374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+mj-lt"/>
              <a:buBlip>
                <a:blip r:embed="rId21"/>
              </a:buBlip>
              <a:tabLst/>
            </a:pPr>
            <a:r>
              <a:rPr lang="en-US" dirty="0"/>
              <a:t>Click to edit Master text styles</a:t>
            </a:r>
          </a:p>
          <a:p>
            <a:pPr marL="272080" marR="0" lvl="0" indent="-272080" algn="l" defTabSz="1088319" rtl="0" eaLnBrk="1" fontAlgn="base" latinLnBrk="0" hangingPunct="1">
              <a:lnSpc>
                <a:spcPct val="90000"/>
              </a:lnSpc>
              <a:spcBef>
                <a:spcPts val="119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Regular"/>
            </a:endParaRPr>
          </a:p>
        </p:txBody>
      </p:sp>
      <p:pic>
        <p:nvPicPr>
          <p:cNvPr id="11" name="Picture 10" descr="star2.ai"/>
          <p:cNvPicPr>
            <a:picLocks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34" y="6186081"/>
            <a:ext cx="525737" cy="54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11284868" y="6305427"/>
            <a:ext cx="363688" cy="282466"/>
          </a:xfrm>
          <a:prstGeom prst="rect">
            <a:avLst/>
          </a:prstGeom>
          <a:noFill/>
        </p:spPr>
        <p:txBody>
          <a:bodyPr wrap="none" lIns="81613" tIns="40807" rIns="81613" bIns="40807">
            <a:spAutoFit/>
          </a:bodyPr>
          <a:lstStyle/>
          <a:p>
            <a:pPr algn="ctr" defTabSz="1088101" fontAlgn="auto">
              <a:spcBef>
                <a:spcPts val="0"/>
              </a:spcBef>
              <a:spcAft>
                <a:spcPts val="0"/>
              </a:spcAft>
              <a:defRPr/>
            </a:pPr>
            <a:fld id="{3F099FC2-FF5B-D44A-B86C-6D670C33028E}" type="slidenum">
              <a:rPr lang="id-ID" sz="1300" b="1" smtClean="0">
                <a:solidFill>
                  <a:schemeClr val="bg1"/>
                </a:solidFill>
                <a:latin typeface="+mn-lt"/>
                <a:ea typeface="+mn-ea"/>
                <a:cs typeface="Raleway Light"/>
              </a:rPr>
              <a:pPr algn="ctr" defTabSz="108810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sz="1300" dirty="0">
              <a:solidFill>
                <a:schemeClr val="bg1"/>
              </a:solidFill>
              <a:latin typeface="+mn-lt"/>
              <a:ea typeface="+mn-ea"/>
              <a:cs typeface="Raleway Light"/>
            </a:endParaRPr>
          </a:p>
        </p:txBody>
      </p:sp>
      <p:pic>
        <p:nvPicPr>
          <p:cNvPr id="13" name="Picture 12" descr="efpia.png"/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4571" y="6284228"/>
            <a:ext cx="509721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423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hf hdr="0" ftr="0" dt="0"/>
  <p:txStyles>
    <p:titleStyle>
      <a:lvl1pPr algn="l" defTabSz="108831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 i="0" kern="1200">
          <a:solidFill>
            <a:srgbClr val="008899"/>
          </a:solidFill>
          <a:latin typeface="Calibri"/>
          <a:ea typeface="ＭＳ Ｐゴシック" charset="0"/>
          <a:cs typeface="Calibri"/>
        </a:defRPr>
      </a:lvl1pPr>
      <a:lvl2pPr algn="l" defTabSz="108831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Lato Regular" charset="0"/>
          <a:ea typeface="ＭＳ Ｐゴシック" charset="0"/>
        </a:defRPr>
      </a:lvl2pPr>
      <a:lvl3pPr algn="l" defTabSz="108831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Lato Regular" charset="0"/>
          <a:ea typeface="ＭＳ Ｐゴシック" charset="0"/>
        </a:defRPr>
      </a:lvl3pPr>
      <a:lvl4pPr algn="l" defTabSz="108831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Lato Regular" charset="0"/>
          <a:ea typeface="ＭＳ Ｐゴシック" charset="0"/>
        </a:defRPr>
      </a:lvl4pPr>
      <a:lvl5pPr algn="l" defTabSz="108831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Lato Regular" charset="0"/>
          <a:ea typeface="ＭＳ Ｐゴシック" charset="0"/>
        </a:defRPr>
      </a:lvl5pPr>
      <a:lvl6pPr marL="272080" algn="l" defTabSz="108831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Lato Regular" charset="0"/>
          <a:ea typeface="ＭＳ Ｐゴシック" charset="0"/>
        </a:defRPr>
      </a:lvl6pPr>
      <a:lvl7pPr marL="544159" algn="l" defTabSz="108831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Lato Regular" charset="0"/>
          <a:ea typeface="ＭＳ Ｐゴシック" charset="0"/>
        </a:defRPr>
      </a:lvl7pPr>
      <a:lvl8pPr marL="816239" algn="l" defTabSz="108831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Lato Regular" charset="0"/>
          <a:ea typeface="ＭＳ Ｐゴシック" charset="0"/>
        </a:defRPr>
      </a:lvl8pPr>
      <a:lvl9pPr marL="1088319" algn="l" defTabSz="108831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Lato Regular" charset="0"/>
          <a:ea typeface="ＭＳ Ｐゴシック" charset="0"/>
        </a:defRPr>
      </a:lvl9pPr>
    </p:titleStyle>
    <p:bodyStyle>
      <a:lvl1pPr marL="0" marR="0" indent="0" algn="l" defTabSz="1088319" rtl="0" eaLnBrk="1" fontAlgn="base" latinLnBrk="0" hangingPunct="1">
        <a:lnSpc>
          <a:spcPct val="90000"/>
        </a:lnSpc>
        <a:spcBef>
          <a:spcPts val="1190"/>
        </a:spcBef>
        <a:spcAft>
          <a:spcPct val="0"/>
        </a:spcAft>
        <a:buClrTx/>
        <a:buSzTx/>
        <a:buFontTx/>
        <a:buNone/>
        <a:tabLst/>
        <a:defRPr lang="en-US" sz="1900" b="1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ＭＳ Ｐゴシック" charset="0"/>
          <a:cs typeface="AgfaRotisSansSerif-Bold"/>
        </a:defRPr>
      </a:lvl1pPr>
      <a:lvl2pPr marL="1088319" marR="0" indent="-272080" algn="l" defTabSz="1088319" rtl="0" eaLnBrk="1" fontAlgn="base" latinLnBrk="0" hangingPunct="1">
        <a:lnSpc>
          <a:spcPct val="150000"/>
        </a:lnSpc>
        <a:spcBef>
          <a:spcPts val="595"/>
        </a:spcBef>
        <a:spcAft>
          <a:spcPct val="0"/>
        </a:spcAft>
        <a:buClrTx/>
        <a:buSzTx/>
        <a:buFontTx/>
        <a:buBlip>
          <a:blip r:embed="rId24"/>
        </a:buBlip>
        <a:tabLst/>
        <a:defRPr lang="en-US" sz="19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ＭＳ Ｐゴシック" charset="0"/>
          <a:cs typeface="Arial"/>
        </a:defRPr>
      </a:lvl2pPr>
      <a:lvl3pPr marL="1360399" marR="0" indent="-272080" algn="l" defTabSz="1088319" rtl="0" eaLnBrk="1" fontAlgn="base" latinLnBrk="0" hangingPunct="1">
        <a:lnSpc>
          <a:spcPct val="150000"/>
        </a:lnSpc>
        <a:spcBef>
          <a:spcPts val="595"/>
        </a:spcBef>
        <a:spcAft>
          <a:spcPct val="0"/>
        </a:spcAft>
        <a:buClrTx/>
        <a:buSzTx/>
        <a:buFontTx/>
        <a:buBlip>
          <a:blip r:embed="rId25"/>
        </a:buBlip>
        <a:tabLst/>
        <a:defRPr lang="en-US" sz="19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ＭＳ Ｐゴシック" charset="0"/>
          <a:cs typeface="Arial"/>
        </a:defRPr>
      </a:lvl3pPr>
      <a:lvl4pPr marL="1904558" marR="0" indent="-272080" algn="l" defTabSz="1088319" rtl="0" eaLnBrk="1" fontAlgn="base" latinLnBrk="0" hangingPunct="1">
        <a:lnSpc>
          <a:spcPct val="150000"/>
        </a:lnSpc>
        <a:spcBef>
          <a:spcPts val="595"/>
        </a:spcBef>
        <a:spcAft>
          <a:spcPct val="0"/>
        </a:spcAft>
        <a:buClrTx/>
        <a:buSzTx/>
        <a:buFontTx/>
        <a:buBlip>
          <a:blip r:embed="rId26"/>
        </a:buBlip>
        <a:tabLst/>
        <a:defRPr lang="en-US" sz="19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ＭＳ Ｐゴシック" charset="0"/>
          <a:cs typeface="Arial"/>
        </a:defRPr>
      </a:lvl4pPr>
      <a:lvl5pPr marL="2448717" marR="0" indent="-272080" algn="l" defTabSz="1088319" rtl="0" eaLnBrk="1" fontAlgn="base" latinLnBrk="0" hangingPunct="1">
        <a:lnSpc>
          <a:spcPct val="150000"/>
        </a:lnSpc>
        <a:spcBef>
          <a:spcPts val="595"/>
        </a:spcBef>
        <a:spcAft>
          <a:spcPct val="0"/>
        </a:spcAft>
        <a:buClrTx/>
        <a:buSzTx/>
        <a:buFont typeface="Courier New" panose="02070309020205020404" pitchFamily="49" charset="0"/>
        <a:buChar char="o"/>
        <a:tabLst/>
        <a:defRPr lang="en-US" sz="1900" kern="1200" baseline="0" dirty="0" smtClean="0">
          <a:solidFill>
            <a:srgbClr val="808080"/>
          </a:solidFill>
          <a:latin typeface="+mn-lt"/>
          <a:ea typeface="ＭＳ Ｐゴシック" charset="0"/>
          <a:cs typeface="Arial"/>
        </a:defRPr>
      </a:lvl5pPr>
      <a:lvl6pPr marL="2992877" indent="-272080" algn="l" defTabSz="1088319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036" indent="-272080" algn="l" defTabSz="1088319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196" indent="-272080" algn="l" defTabSz="1088319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355" indent="-272080" algn="l" defTabSz="1088319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3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59" algn="l" defTabSz="10883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19" algn="l" defTabSz="10883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478" algn="l" defTabSz="10883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638" algn="l" defTabSz="10883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797" algn="l" defTabSz="10883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957" algn="l" defTabSz="10883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116" algn="l" defTabSz="10883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3276" algn="l" defTabSz="10883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emf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651397" y="2172838"/>
            <a:ext cx="10797109" cy="980819"/>
          </a:xfrm>
        </p:spPr>
        <p:txBody>
          <a:bodyPr/>
          <a:lstStyle/>
          <a:p>
            <a:r>
              <a:rPr lang="en-US" sz="3200" dirty="0"/>
              <a:t>The Pharmaceutical Strategy for Europe &amp; the revision of the general pharmaceutical legislation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Magda 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Chlebus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</a:rPr>
              <a:t>CEFI, 26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September 2022</a:t>
            </a: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" r="463"/>
          <a:stretch/>
        </p:blipFill>
        <p:spPr/>
      </p:pic>
      <p:pic>
        <p:nvPicPr>
          <p:cNvPr id="16" name="Picture Placeholder 1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" r="463"/>
          <a:stretch/>
        </p:blipFill>
        <p:spPr>
          <a:prstGeom prst="rect">
            <a:avLst/>
          </a:prstGeom>
        </p:spPr>
      </p:pic>
      <p:pic>
        <p:nvPicPr>
          <p:cNvPr id="10" name="Picture Placeholder 9" descr="A person wearing a white shirt&#10;&#10;Description automatically generated">
            <a:extLst>
              <a:ext uri="{FF2B5EF4-FFF2-40B4-BE49-F238E27FC236}">
                <a16:creationId xmlns:a16="http://schemas.microsoft.com/office/drawing/2014/main" id="{07CBEC05-B46C-664E-B6D0-4F63AB189A5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Picture Placeholder 13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" r="463"/>
          <a:stretch/>
        </p:blipFill>
        <p:spPr/>
      </p:pic>
      <p:pic>
        <p:nvPicPr>
          <p:cNvPr id="20" name="Picture Placeholder 19" descr="A person standing in front of a microscope&#10;&#10;Description automatically generated">
            <a:extLst>
              <a:ext uri="{FF2B5EF4-FFF2-40B4-BE49-F238E27FC236}">
                <a16:creationId xmlns:a16="http://schemas.microsoft.com/office/drawing/2014/main" id="{0FE86901-2888-E442-BF19-164A5BC6C34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" r="463"/>
          <a:stretch/>
        </p:blipFill>
        <p:spPr/>
      </p:pic>
      <p:pic>
        <p:nvPicPr>
          <p:cNvPr id="13" name="Picture Placeholder 12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" r="463"/>
          <a:stretch/>
        </p:blipFill>
        <p:spPr/>
      </p:pic>
    </p:spTree>
    <p:extLst>
      <p:ext uri="{BB962C8B-B14F-4D97-AF65-F5344CB8AC3E}">
        <p14:creationId xmlns:p14="http://schemas.microsoft.com/office/powerpoint/2010/main" val="4199478771"/>
      </p:ext>
    </p:extLst>
  </p:cSld>
  <p:clrMapOvr>
    <a:masterClrMapping/>
  </p:clrMapOvr>
  <p:transition spd="slow" advClick="0" advTm="3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D3666B-266E-7240-9384-C5353A75C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53" y="356837"/>
            <a:ext cx="11363838" cy="580422"/>
          </a:xfrm>
        </p:spPr>
        <p:txBody>
          <a:bodyPr/>
          <a:lstStyle/>
          <a:p>
            <a:r>
              <a:rPr lang="en-GB" sz="3200" dirty="0"/>
              <a:t>The stated intent: </a:t>
            </a:r>
            <a:r>
              <a:rPr lang="en-GB" sz="3200" dirty="0">
                <a:solidFill>
                  <a:schemeClr val="accent1"/>
                </a:solidFill>
              </a:rPr>
              <a:t>enhance health and innovation </a:t>
            </a:r>
            <a:endParaRPr lang="en-GB" sz="3200" i="1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Informal meeting of heads of state or government, Versailles - Consilium">
            <a:extLst>
              <a:ext uri="{FF2B5EF4-FFF2-40B4-BE49-F238E27FC236}">
                <a16:creationId xmlns:a16="http://schemas.microsoft.com/office/drawing/2014/main" id="{AFF53999-AC9C-9D4B-9C6C-B872A2DAB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03" b="2521"/>
          <a:stretch/>
        </p:blipFill>
        <p:spPr bwMode="auto">
          <a:xfrm>
            <a:off x="9222382" y="1061718"/>
            <a:ext cx="2485409" cy="118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B376B2-78C8-E74B-8F1C-ACCF4A4E949D}"/>
              </a:ext>
            </a:extLst>
          </p:cNvPr>
          <p:cNvSpPr txBox="1"/>
          <p:nvPr/>
        </p:nvSpPr>
        <p:spPr>
          <a:xfrm>
            <a:off x="343952" y="2378826"/>
            <a:ext cx="24854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087374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i="1" dirty="0">
                <a:latin typeface="Calibri" charset="0"/>
                <a:ea typeface="ＭＳ Ｐゴシック" charset="0"/>
              </a:rPr>
              <a:t>Supply of affordable medicines</a:t>
            </a:r>
          </a:p>
          <a:p>
            <a:pPr marL="285750" indent="-285750" defTabSz="1087374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i="1" dirty="0">
                <a:latin typeface="Calibri" charset="0"/>
                <a:ea typeface="ＭＳ Ｐゴシック" charset="0"/>
              </a:rPr>
              <a:t>Ensure that pharma industry remains an innovator and world leader</a:t>
            </a: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200" dirty="0">
              <a:latin typeface="Calibri" charset="0"/>
              <a:ea typeface="ＭＳ Ｐゴシック" charset="0"/>
            </a:endParaRP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dirty="0">
                <a:latin typeface="Calibri" charset="0"/>
                <a:ea typeface="ＭＳ Ｐゴシック" charset="0"/>
              </a:rPr>
              <a:t>Mission letter to Commissioner </a:t>
            </a:r>
            <a:r>
              <a:rPr lang="en-GB" sz="1200" dirty="0" err="1">
                <a:latin typeface="Calibri" charset="0"/>
                <a:ea typeface="ＭＳ Ｐゴシック" charset="0"/>
              </a:rPr>
              <a:t>Kyriakides</a:t>
            </a:r>
            <a:endParaRPr lang="en-BE" sz="1200" dirty="0">
              <a:latin typeface="Calibri" charset="0"/>
              <a:ea typeface="ＭＳ Ｐゴシック" charset="0"/>
            </a:endParaRPr>
          </a:p>
        </p:txBody>
      </p:sp>
      <p:pic>
        <p:nvPicPr>
          <p:cNvPr id="1028" name="Picture 4" descr="Commissioner Kyriakides presents the NEW Pharmaceutical Strategy for Europe  - YouTube">
            <a:extLst>
              <a:ext uri="{FF2B5EF4-FFF2-40B4-BE49-F238E27FC236}">
                <a16:creationId xmlns:a16="http://schemas.microsoft.com/office/drawing/2014/main" id="{1708B99A-A4B2-2741-B3E9-A3B2FE4E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56"/>
          <a:stretch/>
        </p:blipFill>
        <p:spPr bwMode="auto">
          <a:xfrm>
            <a:off x="343952" y="1043248"/>
            <a:ext cx="2485409" cy="118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U sets out plan for more independence in drugs manufacturing |  Science|Business">
            <a:extLst>
              <a:ext uri="{FF2B5EF4-FFF2-40B4-BE49-F238E27FC236}">
                <a16:creationId xmlns:a16="http://schemas.microsoft.com/office/drawing/2014/main" id="{8C6E8FC2-0CD4-6948-9501-BD2FFCD64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107" y="1043248"/>
            <a:ext cx="2485409" cy="118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AE52A7B-CDB4-9E4C-B71F-3FDE3EDE38C6}"/>
              </a:ext>
            </a:extLst>
          </p:cNvPr>
          <p:cNvSpPr txBox="1"/>
          <p:nvPr/>
        </p:nvSpPr>
        <p:spPr>
          <a:xfrm>
            <a:off x="6268109" y="2380213"/>
            <a:ext cx="24854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087374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i="1" dirty="0">
                <a:latin typeface="Calibri" charset="0"/>
                <a:ea typeface="ＭＳ Ｐゴシック" charset="0"/>
              </a:rPr>
              <a:t>Competitive and innovative pharma industry, </a:t>
            </a:r>
          </a:p>
          <a:p>
            <a:pPr marL="285750" indent="-285750" defTabSz="1087374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i="1" dirty="0">
                <a:latin typeface="Calibri" charset="0"/>
                <a:ea typeface="ＭＳ Ｐゴシック" charset="0"/>
              </a:rPr>
              <a:t>whilst addressing the needs of the patients and health systems</a:t>
            </a:r>
            <a:endParaRPr lang="en-GB" sz="1600" dirty="0">
              <a:latin typeface="Calibri" charset="0"/>
              <a:ea typeface="ＭＳ Ｐゴシック" charset="0"/>
            </a:endParaRP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200" dirty="0">
              <a:latin typeface="Calibri" charset="0"/>
              <a:ea typeface="ＭＳ Ｐゴシック" charset="0"/>
            </a:endParaRP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dirty="0">
                <a:latin typeface="Calibri" charset="0"/>
                <a:ea typeface="ＭＳ Ｐゴシック" charset="0"/>
              </a:rPr>
              <a:t>Vice-President </a:t>
            </a:r>
            <a:r>
              <a:rPr lang="en-GB" sz="1200" dirty="0" err="1">
                <a:latin typeface="Calibri" charset="0"/>
                <a:ea typeface="ＭＳ Ｐゴシック" charset="0"/>
              </a:rPr>
              <a:t>Schinas</a:t>
            </a:r>
            <a:r>
              <a:rPr lang="en-GB" sz="1200" dirty="0">
                <a:latin typeface="Calibri" charset="0"/>
                <a:ea typeface="ＭＳ Ｐゴシック" charset="0"/>
              </a:rPr>
              <a:t>, Pharmaceutical Strategy for Europe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3EB022-73A2-464B-AAC9-06254C557FF9}"/>
              </a:ext>
            </a:extLst>
          </p:cNvPr>
          <p:cNvSpPr txBox="1"/>
          <p:nvPr/>
        </p:nvSpPr>
        <p:spPr>
          <a:xfrm>
            <a:off x="9222383" y="2368133"/>
            <a:ext cx="24854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087374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i="1" dirty="0">
                <a:latin typeface="Calibri" charset="0"/>
                <a:ea typeface="ＭＳ Ｐゴシック" charset="0"/>
              </a:rPr>
              <a:t>Sustainable production of affordable medicines,</a:t>
            </a:r>
          </a:p>
          <a:p>
            <a:pPr marL="285750" indent="-285750" defTabSz="1087374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i="1" dirty="0">
                <a:latin typeface="Calibri" charset="0"/>
                <a:ea typeface="ＭＳ Ｐゴシック" charset="0"/>
              </a:rPr>
              <a:t>Support innovation, making Europe a leader in biomedicines</a:t>
            </a: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600" dirty="0">
              <a:latin typeface="Calibri" charset="0"/>
              <a:ea typeface="ＭＳ Ｐゴシック" charset="0"/>
            </a:endParaRP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200" dirty="0">
              <a:latin typeface="Calibri" charset="0"/>
              <a:ea typeface="ＭＳ Ｐゴシック" charset="0"/>
            </a:endParaRP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dirty="0">
                <a:latin typeface="Calibri" charset="0"/>
                <a:ea typeface="ＭＳ Ｐゴシック" charset="0"/>
              </a:rPr>
              <a:t>EU leaders, Versailles Declaration</a:t>
            </a:r>
            <a:endParaRPr lang="en-BE" sz="1200" dirty="0">
              <a:latin typeface="Calibri" charset="0"/>
              <a:ea typeface="ＭＳ Ｐゴシック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511413-194A-E446-B354-780FCB33EB10}"/>
              </a:ext>
            </a:extLst>
          </p:cNvPr>
          <p:cNvSpPr txBox="1"/>
          <p:nvPr/>
        </p:nvSpPr>
        <p:spPr>
          <a:xfrm>
            <a:off x="3313829" y="2378827"/>
            <a:ext cx="248541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1087374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i="1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Stronger European Health Union in which 27 countries work together prepare and respond collectively to health threats </a:t>
            </a: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200" dirty="0">
              <a:solidFill>
                <a:prstClr val="black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President Ursula von der Leyen, EU Health Union</a:t>
            </a:r>
            <a:endParaRPr lang="en-BE" sz="1200" dirty="0">
              <a:solidFill>
                <a:prstClr val="black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pic>
        <p:nvPicPr>
          <p:cNvPr id="1032" name="Picture 8" descr="SOTEU: what was said on health, wages and a just transition, and what  wasn't | EPSU">
            <a:extLst>
              <a:ext uri="{FF2B5EF4-FFF2-40B4-BE49-F238E27FC236}">
                <a16:creationId xmlns:a16="http://schemas.microsoft.com/office/drawing/2014/main" id="{4E539F2C-BC2D-EF49-8A85-4BE3FD59AB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8" b="7283"/>
          <a:stretch/>
        </p:blipFill>
        <p:spPr bwMode="auto">
          <a:xfrm>
            <a:off x="3313832" y="1064654"/>
            <a:ext cx="2485409" cy="118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3A357489-9B30-A74E-8374-2653F6EFF538}"/>
              </a:ext>
            </a:extLst>
          </p:cNvPr>
          <p:cNvSpPr/>
          <p:nvPr/>
        </p:nvSpPr>
        <p:spPr bwMode="gray">
          <a:xfrm>
            <a:off x="343952" y="5802366"/>
            <a:ext cx="11363838" cy="855940"/>
          </a:xfrm>
          <a:prstGeom prst="rightArrow">
            <a:avLst/>
          </a:prstGeom>
          <a:solidFill>
            <a:schemeClr val="bg1"/>
          </a:solidFill>
          <a:ln w="25400">
            <a:solidFill>
              <a:srgbClr val="C00000"/>
            </a:solidFill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tIns="91440" bIns="91440" rtlCol="0" anchor="b">
            <a:spAutoFit/>
          </a:bodyPr>
          <a:lstStyle/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endParaRPr lang="en-BE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9A9066-5799-0648-892F-F38D9A215A07}"/>
              </a:ext>
            </a:extLst>
          </p:cNvPr>
          <p:cNvSpPr txBox="1"/>
          <p:nvPr/>
        </p:nvSpPr>
        <p:spPr>
          <a:xfrm>
            <a:off x="343952" y="6082248"/>
            <a:ext cx="24854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BE" sz="1400" dirty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December 2019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9EBD98-394A-074A-B15B-BEC8C5DBE034}"/>
              </a:ext>
            </a:extLst>
          </p:cNvPr>
          <p:cNvSpPr txBox="1"/>
          <p:nvPr/>
        </p:nvSpPr>
        <p:spPr>
          <a:xfrm>
            <a:off x="2961785" y="6082248"/>
            <a:ext cx="2763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BE" sz="1400" dirty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September 2020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CDBAB1-B0BC-6C40-A94F-6514427AA2DE}"/>
              </a:ext>
            </a:extLst>
          </p:cNvPr>
          <p:cNvSpPr txBox="1"/>
          <p:nvPr/>
        </p:nvSpPr>
        <p:spPr>
          <a:xfrm>
            <a:off x="5857650" y="6082248"/>
            <a:ext cx="2763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BE" sz="1400" dirty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November 2020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DD25FA-CB68-404A-8FB0-6F22BEE24BC2}"/>
              </a:ext>
            </a:extLst>
          </p:cNvPr>
          <p:cNvSpPr txBox="1"/>
          <p:nvPr/>
        </p:nvSpPr>
        <p:spPr>
          <a:xfrm>
            <a:off x="8753516" y="6082248"/>
            <a:ext cx="2763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BE" sz="1400" dirty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March 2022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B1EDEF-7B6F-DB47-93B9-6F7F43C4622C}"/>
              </a:ext>
            </a:extLst>
          </p:cNvPr>
          <p:cNvSpPr txBox="1"/>
          <p:nvPr/>
        </p:nvSpPr>
        <p:spPr>
          <a:xfrm>
            <a:off x="1451566" y="4934758"/>
            <a:ext cx="2992547" cy="830997"/>
          </a:xfrm>
          <a:custGeom>
            <a:avLst/>
            <a:gdLst>
              <a:gd name="connsiteX0" fmla="*/ 0 w 2992547"/>
              <a:gd name="connsiteY0" fmla="*/ 0 h 830997"/>
              <a:gd name="connsiteX1" fmla="*/ 568584 w 2992547"/>
              <a:gd name="connsiteY1" fmla="*/ 0 h 830997"/>
              <a:gd name="connsiteX2" fmla="*/ 1077317 w 2992547"/>
              <a:gd name="connsiteY2" fmla="*/ 0 h 830997"/>
              <a:gd name="connsiteX3" fmla="*/ 1735677 w 2992547"/>
              <a:gd name="connsiteY3" fmla="*/ 0 h 830997"/>
              <a:gd name="connsiteX4" fmla="*/ 2304261 w 2992547"/>
              <a:gd name="connsiteY4" fmla="*/ 0 h 830997"/>
              <a:gd name="connsiteX5" fmla="*/ 2992547 w 2992547"/>
              <a:gd name="connsiteY5" fmla="*/ 0 h 830997"/>
              <a:gd name="connsiteX6" fmla="*/ 2992547 w 2992547"/>
              <a:gd name="connsiteY6" fmla="*/ 432118 h 830997"/>
              <a:gd name="connsiteX7" fmla="*/ 2992547 w 2992547"/>
              <a:gd name="connsiteY7" fmla="*/ 830997 h 830997"/>
              <a:gd name="connsiteX8" fmla="*/ 2394038 w 2992547"/>
              <a:gd name="connsiteY8" fmla="*/ 830997 h 830997"/>
              <a:gd name="connsiteX9" fmla="*/ 1885305 w 2992547"/>
              <a:gd name="connsiteY9" fmla="*/ 830997 h 830997"/>
              <a:gd name="connsiteX10" fmla="*/ 1286795 w 2992547"/>
              <a:gd name="connsiteY10" fmla="*/ 830997 h 830997"/>
              <a:gd name="connsiteX11" fmla="*/ 688286 w 2992547"/>
              <a:gd name="connsiteY11" fmla="*/ 830997 h 830997"/>
              <a:gd name="connsiteX12" fmla="*/ 0 w 2992547"/>
              <a:gd name="connsiteY12" fmla="*/ 830997 h 830997"/>
              <a:gd name="connsiteX13" fmla="*/ 0 w 2992547"/>
              <a:gd name="connsiteY13" fmla="*/ 398879 h 830997"/>
              <a:gd name="connsiteX14" fmla="*/ 0 w 2992547"/>
              <a:gd name="connsiteY14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92547" h="830997" extrusionOk="0">
                <a:moveTo>
                  <a:pt x="0" y="0"/>
                </a:moveTo>
                <a:cubicBezTo>
                  <a:pt x="268035" y="-17797"/>
                  <a:pt x="373895" y="32600"/>
                  <a:pt x="568584" y="0"/>
                </a:cubicBezTo>
                <a:cubicBezTo>
                  <a:pt x="763273" y="-32600"/>
                  <a:pt x="920979" y="60057"/>
                  <a:pt x="1077317" y="0"/>
                </a:cubicBezTo>
                <a:cubicBezTo>
                  <a:pt x="1233655" y="-60057"/>
                  <a:pt x="1427147" y="34911"/>
                  <a:pt x="1735677" y="0"/>
                </a:cubicBezTo>
                <a:cubicBezTo>
                  <a:pt x="2044207" y="-34911"/>
                  <a:pt x="2133671" y="45921"/>
                  <a:pt x="2304261" y="0"/>
                </a:cubicBezTo>
                <a:cubicBezTo>
                  <a:pt x="2474851" y="-45921"/>
                  <a:pt x="2742211" y="13047"/>
                  <a:pt x="2992547" y="0"/>
                </a:cubicBezTo>
                <a:cubicBezTo>
                  <a:pt x="3019521" y="142492"/>
                  <a:pt x="2976482" y="219762"/>
                  <a:pt x="2992547" y="432118"/>
                </a:cubicBezTo>
                <a:cubicBezTo>
                  <a:pt x="3008612" y="644474"/>
                  <a:pt x="2971376" y="650782"/>
                  <a:pt x="2992547" y="830997"/>
                </a:cubicBezTo>
                <a:cubicBezTo>
                  <a:pt x="2867342" y="832174"/>
                  <a:pt x="2628794" y="810917"/>
                  <a:pt x="2394038" y="830997"/>
                </a:cubicBezTo>
                <a:cubicBezTo>
                  <a:pt x="2159282" y="851077"/>
                  <a:pt x="1988735" y="777535"/>
                  <a:pt x="1885305" y="830997"/>
                </a:cubicBezTo>
                <a:cubicBezTo>
                  <a:pt x="1781875" y="884459"/>
                  <a:pt x="1408083" y="818420"/>
                  <a:pt x="1286795" y="830997"/>
                </a:cubicBezTo>
                <a:cubicBezTo>
                  <a:pt x="1165507" y="843574"/>
                  <a:pt x="925651" y="813906"/>
                  <a:pt x="688286" y="830997"/>
                </a:cubicBezTo>
                <a:cubicBezTo>
                  <a:pt x="450921" y="848088"/>
                  <a:pt x="213330" y="783831"/>
                  <a:pt x="0" y="830997"/>
                </a:cubicBezTo>
                <a:cubicBezTo>
                  <a:pt x="-21288" y="672907"/>
                  <a:pt x="41573" y="491559"/>
                  <a:pt x="0" y="398879"/>
                </a:cubicBezTo>
                <a:cubicBezTo>
                  <a:pt x="-41573" y="306199"/>
                  <a:pt x="4258" y="166797"/>
                  <a:pt x="0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BE" sz="1600" b="1" dirty="0">
                <a:solidFill>
                  <a:srgbClr val="008899"/>
                </a:solidFill>
                <a:latin typeface="Calibri" charset="0"/>
                <a:ea typeface="ＭＳ Ｐゴシック" charset="0"/>
              </a:rPr>
              <a:t>COVID-19 pandemic</a:t>
            </a:r>
          </a:p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BE" sz="1600" dirty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Joint procurement, advance purchase agreements, IP waiver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BA7BC2-5A45-134C-8C8B-9C8841FEB643}"/>
              </a:ext>
            </a:extLst>
          </p:cNvPr>
          <p:cNvSpPr txBox="1"/>
          <p:nvPr/>
        </p:nvSpPr>
        <p:spPr>
          <a:xfrm>
            <a:off x="7173097" y="4934064"/>
            <a:ext cx="2991600" cy="830997"/>
          </a:xfrm>
          <a:custGeom>
            <a:avLst/>
            <a:gdLst>
              <a:gd name="connsiteX0" fmla="*/ 0 w 2991600"/>
              <a:gd name="connsiteY0" fmla="*/ 0 h 830997"/>
              <a:gd name="connsiteX1" fmla="*/ 598320 w 2991600"/>
              <a:gd name="connsiteY1" fmla="*/ 0 h 830997"/>
              <a:gd name="connsiteX2" fmla="*/ 1226556 w 2991600"/>
              <a:gd name="connsiteY2" fmla="*/ 0 h 830997"/>
              <a:gd name="connsiteX3" fmla="*/ 1824876 w 2991600"/>
              <a:gd name="connsiteY3" fmla="*/ 0 h 830997"/>
              <a:gd name="connsiteX4" fmla="*/ 2453112 w 2991600"/>
              <a:gd name="connsiteY4" fmla="*/ 0 h 830997"/>
              <a:gd name="connsiteX5" fmla="*/ 2991600 w 2991600"/>
              <a:gd name="connsiteY5" fmla="*/ 0 h 830997"/>
              <a:gd name="connsiteX6" fmla="*/ 2991600 w 2991600"/>
              <a:gd name="connsiteY6" fmla="*/ 415499 h 830997"/>
              <a:gd name="connsiteX7" fmla="*/ 2991600 w 2991600"/>
              <a:gd name="connsiteY7" fmla="*/ 830997 h 830997"/>
              <a:gd name="connsiteX8" fmla="*/ 2423196 w 2991600"/>
              <a:gd name="connsiteY8" fmla="*/ 830997 h 830997"/>
              <a:gd name="connsiteX9" fmla="*/ 1854792 w 2991600"/>
              <a:gd name="connsiteY9" fmla="*/ 830997 h 830997"/>
              <a:gd name="connsiteX10" fmla="*/ 1196640 w 2991600"/>
              <a:gd name="connsiteY10" fmla="*/ 830997 h 830997"/>
              <a:gd name="connsiteX11" fmla="*/ 628236 w 2991600"/>
              <a:gd name="connsiteY11" fmla="*/ 830997 h 830997"/>
              <a:gd name="connsiteX12" fmla="*/ 0 w 2991600"/>
              <a:gd name="connsiteY12" fmla="*/ 830997 h 830997"/>
              <a:gd name="connsiteX13" fmla="*/ 0 w 2991600"/>
              <a:gd name="connsiteY13" fmla="*/ 398879 h 830997"/>
              <a:gd name="connsiteX14" fmla="*/ 0 w 2991600"/>
              <a:gd name="connsiteY14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91600" h="830997" extrusionOk="0">
                <a:moveTo>
                  <a:pt x="0" y="0"/>
                </a:moveTo>
                <a:cubicBezTo>
                  <a:pt x="246920" y="-45643"/>
                  <a:pt x="353318" y="46583"/>
                  <a:pt x="598320" y="0"/>
                </a:cubicBezTo>
                <a:cubicBezTo>
                  <a:pt x="843322" y="-46583"/>
                  <a:pt x="1096147" y="57715"/>
                  <a:pt x="1226556" y="0"/>
                </a:cubicBezTo>
                <a:cubicBezTo>
                  <a:pt x="1356965" y="-57715"/>
                  <a:pt x="1586198" y="17566"/>
                  <a:pt x="1824876" y="0"/>
                </a:cubicBezTo>
                <a:cubicBezTo>
                  <a:pt x="2063554" y="-17566"/>
                  <a:pt x="2291528" y="64469"/>
                  <a:pt x="2453112" y="0"/>
                </a:cubicBezTo>
                <a:cubicBezTo>
                  <a:pt x="2614696" y="-64469"/>
                  <a:pt x="2869783" y="47312"/>
                  <a:pt x="2991600" y="0"/>
                </a:cubicBezTo>
                <a:cubicBezTo>
                  <a:pt x="3013490" y="126851"/>
                  <a:pt x="2975947" y="272995"/>
                  <a:pt x="2991600" y="415499"/>
                </a:cubicBezTo>
                <a:cubicBezTo>
                  <a:pt x="3007253" y="558003"/>
                  <a:pt x="2981086" y="643750"/>
                  <a:pt x="2991600" y="830997"/>
                </a:cubicBezTo>
                <a:cubicBezTo>
                  <a:pt x="2833127" y="847680"/>
                  <a:pt x="2570477" y="804343"/>
                  <a:pt x="2423196" y="830997"/>
                </a:cubicBezTo>
                <a:cubicBezTo>
                  <a:pt x="2275915" y="857651"/>
                  <a:pt x="2132855" y="763188"/>
                  <a:pt x="1854792" y="830997"/>
                </a:cubicBezTo>
                <a:cubicBezTo>
                  <a:pt x="1576729" y="898806"/>
                  <a:pt x="1461883" y="800943"/>
                  <a:pt x="1196640" y="830997"/>
                </a:cubicBezTo>
                <a:cubicBezTo>
                  <a:pt x="931397" y="861051"/>
                  <a:pt x="763284" y="795718"/>
                  <a:pt x="628236" y="830997"/>
                </a:cubicBezTo>
                <a:cubicBezTo>
                  <a:pt x="493188" y="866276"/>
                  <a:pt x="241621" y="765822"/>
                  <a:pt x="0" y="830997"/>
                </a:cubicBezTo>
                <a:cubicBezTo>
                  <a:pt x="-9035" y="723959"/>
                  <a:pt x="44301" y="502577"/>
                  <a:pt x="0" y="398879"/>
                </a:cubicBezTo>
                <a:cubicBezTo>
                  <a:pt x="-44301" y="295181"/>
                  <a:pt x="43637" y="159286"/>
                  <a:pt x="0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998235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BE" sz="1600" b="1" dirty="0">
                <a:solidFill>
                  <a:srgbClr val="008899"/>
                </a:solidFill>
                <a:latin typeface="Calibri" charset="0"/>
                <a:ea typeface="ＭＳ Ｐゴシック" charset="0"/>
              </a:rPr>
              <a:t>War in Ukraine</a:t>
            </a:r>
          </a:p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BE" sz="1600" dirty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Europe’s strategic autonomy, Health IPCEI</a:t>
            </a:r>
          </a:p>
        </p:txBody>
      </p:sp>
    </p:spTree>
    <p:extLst>
      <p:ext uri="{BB962C8B-B14F-4D97-AF65-F5344CB8AC3E}">
        <p14:creationId xmlns:p14="http://schemas.microsoft.com/office/powerpoint/2010/main" val="35973369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90B6DF4-A54E-FA44-8307-23EC29286984}"/>
              </a:ext>
            </a:extLst>
          </p:cNvPr>
          <p:cNvSpPr txBox="1"/>
          <p:nvPr/>
        </p:nvSpPr>
        <p:spPr>
          <a:xfrm>
            <a:off x="1395019" y="1356379"/>
            <a:ext cx="4303254" cy="47705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45720" tIns="22860" rIns="45720" bIns="228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</a:pPr>
            <a:endParaRPr lang="en-US" sz="3200" b="1" dirty="0">
              <a:solidFill>
                <a:srgbClr val="008899"/>
              </a:solidFill>
              <a:latin typeface="Calibri" charset="0"/>
              <a:ea typeface="ＭＳ Ｐゴシック" charset="0"/>
            </a:endParaRP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</a:pPr>
            <a:r>
              <a:rPr lang="en-US" sz="2300" dirty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Adopted</a:t>
            </a:r>
            <a:r>
              <a:rPr lang="en-US" sz="2300" dirty="0">
                <a:solidFill>
                  <a:prstClr val="black"/>
                </a:solidFill>
                <a:latin typeface="Calibri" charset="0"/>
                <a:ea typeface="+mn-lt"/>
                <a:cs typeface="Calibri"/>
              </a:rPr>
              <a:t> in November 2020</a:t>
            </a: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</a:pPr>
            <a:endParaRPr lang="en-GB" sz="2300" b="0" dirty="0"/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</a:pPr>
            <a:r>
              <a:rPr lang="en-GB" sz="2300" b="0" dirty="0"/>
              <a:t>More than 50 different legislative and non-legislative actions</a:t>
            </a: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</a:pPr>
            <a:endParaRPr lang="en-US" sz="2300" dirty="0">
              <a:solidFill>
                <a:prstClr val="black"/>
              </a:solidFill>
              <a:latin typeface="Calibri" charset="0"/>
              <a:ea typeface="+mn-lt"/>
              <a:cs typeface="Calibri"/>
            </a:endParaRP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libri" charset="0"/>
                <a:ea typeface="ＭＳ Ｐゴシック" charset="0"/>
              </a:rPr>
              <a:t>To ensure access to quality and safe medicines, while boosting industry global competitiveness</a:t>
            </a:r>
          </a:p>
          <a:p>
            <a:pPr marL="342900" indent="-342900"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  <a:buFontTx/>
              <a:buChar char="-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charset="0"/>
                <a:ea typeface="ＭＳ Ｐゴシック" charset="0"/>
                <a:cs typeface="Calibri"/>
              </a:rPr>
              <a:t>Deliver to patients </a:t>
            </a:r>
          </a:p>
          <a:p>
            <a:pPr marL="342900" indent="-342900"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  <a:buFontTx/>
              <a:buChar char="-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charset="0"/>
                <a:ea typeface="ＭＳ Ｐゴシック" charset="0"/>
                <a:cs typeface="Calibri"/>
              </a:rPr>
              <a:t>Competitive and innovative environment</a:t>
            </a:r>
          </a:p>
          <a:p>
            <a:pPr marL="342900" indent="-342900"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  <a:buFontTx/>
              <a:buChar char="-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charset="0"/>
                <a:ea typeface="ＭＳ Ｐゴシック" charset="0"/>
                <a:cs typeface="Calibri"/>
              </a:rPr>
              <a:t>Enhancing resilience </a:t>
            </a:r>
          </a:p>
          <a:p>
            <a:pPr marL="342900" indent="-342900"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  <a:buFontTx/>
              <a:buChar char="-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charset="0"/>
                <a:ea typeface="ＭＳ Ｐゴシック" charset="0"/>
                <a:cs typeface="Calibri"/>
              </a:rPr>
              <a:t>Strong EU voice globally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F309A4-457A-ABBA-850D-E85628C89115}"/>
              </a:ext>
            </a:extLst>
          </p:cNvPr>
          <p:cNvSpPr txBox="1"/>
          <p:nvPr/>
        </p:nvSpPr>
        <p:spPr>
          <a:xfrm>
            <a:off x="1398222" y="512123"/>
            <a:ext cx="35925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</a:pPr>
            <a:r>
              <a:rPr lang="en-GB" sz="2800" b="1" dirty="0">
                <a:solidFill>
                  <a:srgbClr val="008899"/>
                </a:solidFill>
                <a:latin typeface="Calibri" charset="0"/>
                <a:ea typeface="ＭＳ Ｐゴシック" charset="0"/>
              </a:rPr>
              <a:t>Pharmaceutical Strategy for Europe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54CA3B-6DB0-3CA2-188D-AC2EA498468C}"/>
              </a:ext>
            </a:extLst>
          </p:cNvPr>
          <p:cNvSpPr txBox="1"/>
          <p:nvPr/>
        </p:nvSpPr>
        <p:spPr>
          <a:xfrm>
            <a:off x="6731106" y="512122"/>
            <a:ext cx="40849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</a:pPr>
            <a:r>
              <a:rPr lang="en-GB" sz="2800" b="1" dirty="0">
                <a:solidFill>
                  <a:srgbClr val="008899"/>
                </a:solidFill>
                <a:latin typeface="Calibri" charset="0"/>
                <a:ea typeface="ＭＳ Ｐゴシック" charset="0"/>
              </a:rPr>
              <a:t>Review of the pharmaceutical legislation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F7D565-844E-CA43-B709-2D2D28C4A22E}"/>
              </a:ext>
            </a:extLst>
          </p:cNvPr>
          <p:cNvSpPr txBox="1"/>
          <p:nvPr/>
        </p:nvSpPr>
        <p:spPr>
          <a:xfrm>
            <a:off x="6731105" y="1346373"/>
            <a:ext cx="4620835" cy="41088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45720" tIns="22860" rIns="45720" bIns="228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</a:pPr>
            <a:endParaRPr lang="en-US" sz="3200" b="1" dirty="0">
              <a:solidFill>
                <a:srgbClr val="008899"/>
              </a:solidFill>
              <a:latin typeface="Calibri" charset="0"/>
              <a:ea typeface="ＭＳ Ｐゴシック" charset="0"/>
            </a:endParaRP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</a:pPr>
            <a:r>
              <a:rPr lang="en-US" sz="2300" dirty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Legislative proposal planned by end of the year but delayed until Spring 2023, Review of:</a:t>
            </a: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</a:pPr>
            <a:endParaRPr lang="en-US" sz="2300" dirty="0">
              <a:solidFill>
                <a:prstClr val="black"/>
              </a:solidFill>
              <a:latin typeface="Calibri" charset="0"/>
              <a:ea typeface="ＭＳ Ｐゴシック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The 2001 Pharmaceutical Directive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ea typeface="ＭＳ Ｐゴシック"/>
              </a:rPr>
              <a:t>(2001/83)</a:t>
            </a:r>
            <a:endParaRPr lang="en-GB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The 2004 EMA Regulation (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ea typeface="ＭＳ Ｐゴシック"/>
              </a:rPr>
              <a:t>746/2004)</a:t>
            </a:r>
            <a:endParaRPr lang="en-GB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The 2000 Orphan Drugs Regulation (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ea typeface="ＭＳ Ｐゴシック"/>
              </a:rPr>
              <a:t>141/2000)</a:t>
            </a:r>
            <a:endParaRPr lang="en-GB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The 2006 Paediatric Regulation (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ea typeface="ＭＳ Ｐゴシック"/>
              </a:rPr>
              <a:t>1901/2006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75835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"/>
          <p:cNvSpPr txBox="1">
            <a:spLocks noGrp="1"/>
          </p:cNvSpPr>
          <p:nvPr>
            <p:ph type="title"/>
          </p:nvPr>
        </p:nvSpPr>
        <p:spPr>
          <a:xfrm>
            <a:off x="646281" y="396000"/>
            <a:ext cx="11397036" cy="77369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4386" tIns="27193" rIns="54386" bIns="27193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933" dirty="0">
                <a:solidFill>
                  <a:schemeClr val="accent3"/>
                </a:solidFill>
              </a:rPr>
              <a:t>Impact Assessment Report: 77 measures reviewed against 5 objectives: </a:t>
            </a:r>
            <a:endParaRPr sz="2933" dirty="0">
              <a:solidFill>
                <a:schemeClr val="accent3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0A340E-56C7-4307-8BE3-E6FE6132A6DF}"/>
              </a:ext>
            </a:extLst>
          </p:cNvPr>
          <p:cNvSpPr/>
          <p:nvPr/>
        </p:nvSpPr>
        <p:spPr>
          <a:xfrm>
            <a:off x="864924" y="1250893"/>
            <a:ext cx="10574224" cy="6378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71981" bIns="71981" rtlCol="0" anchor="ctr">
            <a:spAutoFit/>
          </a:bodyPr>
          <a:lstStyle/>
          <a:p>
            <a:pPr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8899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Encouraging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further innovation </a:t>
            </a:r>
            <a:r>
              <a:rPr lang="en-US" sz="1600" b="1" dirty="0">
                <a:solidFill>
                  <a:srgbClr val="008899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Supporting a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strategic industry </a:t>
            </a:r>
            <a:r>
              <a:rPr lang="en-US" sz="1600" b="1" dirty="0">
                <a:solidFill>
                  <a:srgbClr val="008899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Promoting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improvements in access and affordability </a:t>
            </a:r>
            <a:r>
              <a:rPr lang="en-US" sz="1600" b="1" dirty="0">
                <a:solidFill>
                  <a:srgbClr val="008899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</a:p>
          <a:p>
            <a:pPr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8899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Reducing the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environmental footprint </a:t>
            </a:r>
            <a:r>
              <a:rPr lang="en-US" sz="1600" b="1" dirty="0">
                <a:solidFill>
                  <a:srgbClr val="008899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Reducing the regulatory burden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28AAD9-B746-49EC-9643-94BE92214B1E}"/>
              </a:ext>
            </a:extLst>
          </p:cNvPr>
          <p:cNvSpPr/>
          <p:nvPr/>
        </p:nvSpPr>
        <p:spPr>
          <a:xfrm>
            <a:off x="1450549" y="2212045"/>
            <a:ext cx="2946405" cy="97153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5991" bIns="251934" rtlCol="0" anchor="ctr"/>
          <a:lstStyle/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i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 A: Address identified problems/objectives through incentives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1D0199-74AB-4E14-89C5-C19536A03F3C}"/>
              </a:ext>
            </a:extLst>
          </p:cNvPr>
          <p:cNvSpPr/>
          <p:nvPr/>
        </p:nvSpPr>
        <p:spPr>
          <a:xfrm>
            <a:off x="4622800" y="2239747"/>
            <a:ext cx="2946405" cy="94383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5991" bIns="251934" rtlCol="0" anchor="ctr"/>
          <a:lstStyle/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b="1" i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i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 B: Address identified problems/objectives through additional obligations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5F08A8-14D3-466C-BDD9-8CFDA664E29B}"/>
              </a:ext>
            </a:extLst>
          </p:cNvPr>
          <p:cNvSpPr/>
          <p:nvPr/>
        </p:nvSpPr>
        <p:spPr>
          <a:xfrm>
            <a:off x="7795050" y="2248982"/>
            <a:ext cx="2946405" cy="93459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5991" bIns="251934" rtlCol="0" anchor="ctr"/>
          <a:lstStyle/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b="1" i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i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 C: Propose a ‘quid pro quo approach’ with a modulated system of incentives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ABC1C7B-FB8A-4C87-A201-4F2B9AD2B36F}"/>
              </a:ext>
            </a:extLst>
          </p:cNvPr>
          <p:cNvGrpSpPr/>
          <p:nvPr/>
        </p:nvGrpSpPr>
        <p:grpSpPr>
          <a:xfrm>
            <a:off x="1450547" y="3264777"/>
            <a:ext cx="9284558" cy="2893101"/>
            <a:chOff x="1447750" y="1922854"/>
            <a:chExt cx="9286976" cy="23013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56520D-6F67-4614-A0DA-1B66B0D8DF67}"/>
                </a:ext>
              </a:extLst>
            </p:cNvPr>
            <p:cNvSpPr txBox="1"/>
            <p:nvPr/>
          </p:nvSpPr>
          <p:spPr>
            <a:xfrm>
              <a:off x="1447750" y="1922854"/>
              <a:ext cx="2947172" cy="23013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5991" rIns="35991" rtlCol="0" anchor="ctr">
              <a:spAutoFit/>
            </a:bodyPr>
            <a:lstStyle/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A.4.2. Milestone incentive: + 6 months data protection if product marketed in all MS within 5 years</a:t>
              </a:r>
            </a:p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endParaRPr>
            </a:p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A.4.3. (non-regulatory option) Voluntary reporting of market launches within 2 years of centralized authorization</a:t>
              </a:r>
            </a:p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endParaRPr>
            </a:p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A.4.4. Allow early generic entry if centrally approved product is not placed in majority of MS (small markets) within 5 years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225DC12-D614-4B53-8F32-43B40868B937}"/>
                </a:ext>
              </a:extLst>
            </p:cNvPr>
            <p:cNvSpPr txBox="1"/>
            <p:nvPr/>
          </p:nvSpPr>
          <p:spPr>
            <a:xfrm>
              <a:off x="4620826" y="2179917"/>
              <a:ext cx="2947172" cy="17871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5991" rIns="35991" rtlCol="0" anchor="ctr">
              <a:spAutoFit/>
            </a:bodyPr>
            <a:lstStyle/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B.4.2</a:t>
              </a:r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. Require </a:t>
              </a:r>
              <a:r>
                <a:rPr lang="en-US" sz="140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MAHs</a:t>
              </a:r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 to notify regulators of their market launch intentions</a:t>
              </a:r>
            </a:p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40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endParaRPr>
            </a:p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B.4.3</a:t>
              </a:r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. Obligation to place a centrally approved product on the market in the majority of MS within 5 years</a:t>
              </a:r>
            </a:p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40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endParaRPr>
            </a:p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B.4.4</a:t>
              </a:r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. Requirement to </a:t>
              </a:r>
              <a:r>
                <a:rPr lang="en-US" sz="140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MAH</a:t>
              </a:r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 applying for </a:t>
              </a:r>
              <a:r>
                <a:rPr lang="en-US" sz="140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MRP</a:t>
              </a:r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/</a:t>
              </a:r>
              <a:r>
                <a:rPr lang="en-US" sz="140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DCP</a:t>
              </a:r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 to include small markets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380CDA0-2F8A-44DB-9D63-4B18C684FF4B}"/>
                </a:ext>
              </a:extLst>
            </p:cNvPr>
            <p:cNvSpPr txBox="1"/>
            <p:nvPr/>
          </p:nvSpPr>
          <p:spPr>
            <a:xfrm>
              <a:off x="7787554" y="1966899"/>
              <a:ext cx="2947172" cy="12730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5991" rIns="35991" rtlCol="0" anchor="ctr">
              <a:spAutoFit/>
            </a:bodyPr>
            <a:lstStyle/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>
                  <a:solidFill>
                    <a:srgbClr val="008899">
                      <a:lumMod val="75000"/>
                    </a:srgb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C.4.3. </a:t>
              </a:r>
              <a:r>
                <a:rPr lang="en-US" sz="1400" b="1">
                  <a:solidFill>
                    <a:srgbClr val="008899">
                      <a:lumMod val="75000"/>
                    </a:srgb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2 years of data protection conditional on launch on all EU markets within 2 years</a:t>
              </a:r>
            </a:p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400" b="1">
                <a:solidFill>
                  <a:srgbClr val="008899">
                    <a:lumMod val="75000"/>
                  </a:srgbClr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endParaRPr>
            </a:p>
            <a:p>
              <a:pPr defTabSz="108737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>
                  <a:solidFill>
                    <a:srgbClr val="008899">
                      <a:lumMod val="75000"/>
                    </a:srgbClr>
                  </a:solidFill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C.4.4. (same as B.4.4): Requirement for MAH applying for MRP/DCP to include small markets 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55B0AEF0-2DF9-4427-97AF-16EF0D66BD6C}"/>
              </a:ext>
            </a:extLst>
          </p:cNvPr>
          <p:cNvSpPr/>
          <p:nvPr/>
        </p:nvSpPr>
        <p:spPr>
          <a:xfrm>
            <a:off x="7795050" y="5211257"/>
            <a:ext cx="3233506" cy="791699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71981" bIns="71981" rtlCol="0" anchor="ctr">
            <a:spAutoFit/>
          </a:bodyPr>
          <a:lstStyle/>
          <a:p>
            <a:pPr algn="ctr" defTabSz="10873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Commission considers that option C strikes the best balance between the five stated objectives </a:t>
            </a:r>
          </a:p>
        </p:txBody>
      </p:sp>
    </p:spTree>
    <p:extLst>
      <p:ext uri="{BB962C8B-B14F-4D97-AF65-F5344CB8AC3E}">
        <p14:creationId xmlns:p14="http://schemas.microsoft.com/office/powerpoint/2010/main" val="423301056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56A323-CBD3-B7BC-5FFB-9DBC2F5CB4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accent1"/>
                </a:solidFill>
                <a:ea typeface="ＭＳ Ｐゴシック"/>
              </a:rPr>
              <a:t>Reduction of Regulatory Data Protection </a:t>
            </a:r>
            <a:r>
              <a:rPr lang="en-US" sz="2400" dirty="0">
                <a:solidFill>
                  <a:schemeClr val="accent3"/>
                </a:solidFill>
                <a:ea typeface="ＭＳ Ｐゴシック"/>
              </a:rPr>
              <a:t>(RDP) baseline from 8 to 6 years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accent3"/>
                </a:solidFill>
                <a:ea typeface="ＭＳ Ｐゴシック"/>
              </a:rPr>
              <a:t>8 years </a:t>
            </a:r>
            <a:r>
              <a:rPr lang="en-US" sz="2400" dirty="0">
                <a:solidFill>
                  <a:schemeClr val="accent1"/>
                </a:solidFill>
                <a:ea typeface="ＭＳ Ｐゴシック"/>
              </a:rPr>
              <a:t>RDP can be retained </a:t>
            </a:r>
            <a:r>
              <a:rPr lang="en-US" sz="2400" dirty="0">
                <a:solidFill>
                  <a:schemeClr val="accent3"/>
                </a:solidFill>
                <a:ea typeface="ＭＳ Ｐゴシック"/>
              </a:rPr>
              <a:t>if product </a:t>
            </a:r>
            <a:r>
              <a:rPr lang="en-US" sz="2400" dirty="0">
                <a:solidFill>
                  <a:schemeClr val="accent1"/>
                </a:solidFill>
                <a:ea typeface="ＭＳ Ｐゴシック"/>
              </a:rPr>
              <a:t>placed on all EU27 markets </a:t>
            </a:r>
            <a:r>
              <a:rPr lang="en-US" sz="2400" dirty="0">
                <a:solidFill>
                  <a:schemeClr val="accent3"/>
                </a:solidFill>
                <a:ea typeface="ＭＳ Ｐゴシック"/>
              </a:rPr>
              <a:t>within 2 years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accent1"/>
                </a:solidFill>
                <a:ea typeface="ＭＳ Ｐゴシック"/>
              </a:rPr>
              <a:t>+ 1 year RDP </a:t>
            </a:r>
            <a:r>
              <a:rPr lang="en-US" sz="2400" dirty="0">
                <a:solidFill>
                  <a:schemeClr val="accent3"/>
                </a:solidFill>
                <a:ea typeface="ＭＳ Ｐゴシック"/>
              </a:rPr>
              <a:t>for products that fulfil definition of </a:t>
            </a:r>
            <a:r>
              <a:rPr lang="en-US" sz="2400" dirty="0">
                <a:solidFill>
                  <a:schemeClr val="accent1"/>
                </a:solidFill>
                <a:ea typeface="ＭＳ Ｐゴシック"/>
              </a:rPr>
              <a:t>Unmet Medical Need </a:t>
            </a:r>
            <a:r>
              <a:rPr lang="en-US" sz="2400" dirty="0">
                <a:solidFill>
                  <a:schemeClr val="accent3"/>
                </a:solidFill>
                <a:ea typeface="ＭＳ Ｐゴシック"/>
              </a:rPr>
              <a:t>(</a:t>
            </a:r>
            <a:r>
              <a:rPr lang="en-US" sz="2400" i="1" dirty="0">
                <a:solidFill>
                  <a:schemeClr val="accent3"/>
                </a:solidFill>
                <a:ea typeface="ＭＳ Ｐゴシック"/>
              </a:rPr>
              <a:t>very narrow according to drafts</a:t>
            </a:r>
            <a:r>
              <a:rPr lang="en-US" sz="2400" dirty="0">
                <a:solidFill>
                  <a:schemeClr val="accent3"/>
                </a:solidFill>
                <a:ea typeface="ＭＳ Ｐゴシック"/>
              </a:rPr>
              <a:t>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accent1"/>
                </a:solidFill>
                <a:ea typeface="ＭＳ Ｐゴシック"/>
              </a:rPr>
              <a:t>+ 6 months </a:t>
            </a:r>
            <a:r>
              <a:rPr lang="en-US" sz="2400" dirty="0">
                <a:solidFill>
                  <a:schemeClr val="accent3"/>
                </a:solidFill>
                <a:ea typeface="ＭＳ Ｐゴシック"/>
              </a:rPr>
              <a:t>RDP for products where </a:t>
            </a:r>
            <a:r>
              <a:rPr lang="en-US" sz="2400" dirty="0">
                <a:solidFill>
                  <a:schemeClr val="accent1"/>
                </a:solidFill>
                <a:ea typeface="ＭＳ Ｐゴシック"/>
              </a:rPr>
              <a:t>comparative trials</a:t>
            </a:r>
            <a:r>
              <a:rPr lang="en-US" sz="2400" dirty="0">
                <a:solidFill>
                  <a:schemeClr val="accent3"/>
                </a:solidFill>
                <a:ea typeface="ＭＳ Ｐゴシック"/>
              </a:rPr>
              <a:t> included in regulatory dossier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accent3"/>
                </a:solidFill>
                <a:ea typeface="ＭＳ Ｐゴシック"/>
              </a:rPr>
              <a:t>Total RDP can </a:t>
            </a:r>
            <a:r>
              <a:rPr lang="en-US" sz="2400" dirty="0">
                <a:solidFill>
                  <a:schemeClr val="accent1"/>
                </a:solidFill>
                <a:ea typeface="ＭＳ Ｐゴシック"/>
              </a:rPr>
              <a:t>not exceed 11 </a:t>
            </a:r>
            <a:r>
              <a:rPr lang="en-US" sz="2400" dirty="0">
                <a:solidFill>
                  <a:schemeClr val="accent3"/>
                </a:solidFill>
                <a:ea typeface="ＭＳ Ｐゴシック"/>
              </a:rPr>
              <a:t>years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accent1"/>
                </a:solidFill>
                <a:ea typeface="ＭＳ Ｐゴシック"/>
              </a:rPr>
              <a:t>Transferable Exclusivity Extension </a:t>
            </a:r>
            <a:r>
              <a:rPr lang="en-US" sz="2400" dirty="0">
                <a:solidFill>
                  <a:schemeClr val="accent3"/>
                </a:solidFill>
                <a:ea typeface="ＭＳ Ｐゴシック"/>
              </a:rPr>
              <a:t>(TEE) proposed for </a:t>
            </a:r>
            <a:r>
              <a:rPr lang="en-US" sz="2400" dirty="0">
                <a:solidFill>
                  <a:schemeClr val="accent1"/>
                </a:solidFill>
                <a:ea typeface="ＭＳ Ｐゴシック"/>
              </a:rPr>
              <a:t>AMR</a:t>
            </a:r>
          </a:p>
          <a:p>
            <a:pPr marL="342900" indent="-342900">
              <a:buFont typeface="Arial"/>
              <a:buChar char="•"/>
            </a:pPr>
            <a:endParaRPr lang="en-US" dirty="0">
              <a:ea typeface="ＭＳ Ｐゴシック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ea typeface="ＭＳ Ｐゴシック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ea typeface="ＭＳ Ｐゴシック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126D02-BEFA-2C92-ACB4-42314FA57E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810875-AC14-3422-B556-6FBF292BF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81" y="597660"/>
            <a:ext cx="10746817" cy="773694"/>
          </a:xfrm>
        </p:spPr>
        <p:txBody>
          <a:bodyPr/>
          <a:lstStyle/>
          <a:p>
            <a:r>
              <a:rPr lang="en-US" dirty="0">
                <a:ea typeface="ＭＳ Ｐゴシック"/>
              </a:rPr>
              <a:t>Overview of Commission preferred policy option C for </a:t>
            </a:r>
            <a:r>
              <a:rPr lang="en-US" dirty="0">
                <a:solidFill>
                  <a:schemeClr val="accent1"/>
                </a:solidFill>
                <a:ea typeface="ＭＳ Ｐゴシック"/>
              </a:rPr>
              <a:t>incentives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84090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AFDB2B-610E-EB40-BDA0-B227299FD4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23071" y="3974491"/>
            <a:ext cx="4224210" cy="1978285"/>
          </a:xfrm>
        </p:spPr>
        <p:txBody>
          <a:bodyPr/>
          <a:lstStyle/>
          <a:p>
            <a:pPr marL="285750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GB" sz="1800" b="0" dirty="0">
                <a:solidFill>
                  <a:schemeClr val="tx1"/>
                </a:solidFill>
              </a:rPr>
              <a:t>F</a:t>
            </a:r>
            <a:r>
              <a:rPr lang="en-GB" sz="1800" dirty="0">
                <a:solidFill>
                  <a:schemeClr val="tx1"/>
                </a:solidFill>
              </a:rPr>
              <a:t>uture-proof regulatory system</a:t>
            </a:r>
            <a:endParaRPr lang="en-GB" sz="1800" b="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GB" sz="1800" dirty="0">
                <a:solidFill>
                  <a:schemeClr val="tx1"/>
                </a:solidFill>
              </a:rPr>
              <a:t>Novel incentive for AMR</a:t>
            </a:r>
          </a:p>
          <a:p>
            <a:pPr marL="285750" indent="-285750" algn="l">
              <a:buClr>
                <a:schemeClr val="accent3"/>
              </a:buClr>
              <a:buFont typeface="Wingdings" pitchFamily="2" charset="2"/>
              <a:buChar char="§"/>
            </a:pPr>
            <a:r>
              <a:rPr lang="en-GB" sz="1800" dirty="0">
                <a:solidFill>
                  <a:schemeClr val="tx1"/>
                </a:solidFill>
              </a:rPr>
              <a:t>Improved European health data environment </a:t>
            </a:r>
          </a:p>
          <a:p>
            <a:pPr marL="285750" indent="-285750">
              <a:buClr>
                <a:schemeClr val="accent3"/>
              </a:buClr>
              <a:buFont typeface="Wingdings" pitchFamily="2" charset="2"/>
              <a:buChar char="§"/>
            </a:pP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61E0FF-3CFC-134E-AC29-45878FB4D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727" y="576340"/>
            <a:ext cx="10518774" cy="773694"/>
          </a:xfrm>
        </p:spPr>
        <p:txBody>
          <a:bodyPr/>
          <a:lstStyle/>
          <a:p>
            <a:r>
              <a:rPr lang="en-GB" sz="3200" dirty="0"/>
              <a:t>Main opportunities and risks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F54AC58C-3C24-664B-9D63-44C0076B8778}"/>
              </a:ext>
            </a:extLst>
          </p:cNvPr>
          <p:cNvSpPr txBox="1">
            <a:spLocks/>
          </p:cNvSpPr>
          <p:nvPr/>
        </p:nvSpPr>
        <p:spPr bwMode="auto">
          <a:xfrm>
            <a:off x="762796" y="3974491"/>
            <a:ext cx="4224210" cy="215670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416" tIns="27208" rIns="54416" bIns="27208" numCol="1" anchor="t" anchorCtr="0" compatLnSpc="1">
            <a:prstTxWarp prst="textNoShape">
              <a:avLst/>
            </a:prstTxWarp>
          </a:bodyPr>
          <a:lstStyle>
            <a:lvl1pPr marL="0" marR="0" indent="0" algn="just" defTabSz="1087374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 lang="en-US" sz="1600" b="1" kern="1200" baseline="0" dirty="0" smtClean="0">
                <a:solidFill>
                  <a:srgbClr val="008899"/>
                </a:solidFill>
                <a:latin typeface="+mn-lt"/>
                <a:ea typeface="ＭＳ Ｐゴシック" charset="0"/>
                <a:cs typeface="AgfaRotisSansSerif-Bold"/>
              </a:defRPr>
            </a:lvl1pPr>
            <a:lvl2pPr marL="0" marR="0" indent="0" algn="l" defTabSz="1088319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701928" algn="l"/>
              </a:tabLst>
              <a:defRPr lang="en-US" sz="1600" kern="1200" baseline="0" dirty="0" smtClean="0">
                <a:solidFill>
                  <a:schemeClr val="tx1"/>
                </a:solidFill>
                <a:latin typeface="+mn-lt"/>
                <a:ea typeface="ＭＳ Ｐゴシック" charset="0"/>
                <a:cs typeface="Arial"/>
              </a:defRPr>
            </a:lvl2pPr>
            <a:lvl3pPr marL="1070369" marR="0" indent="-210673" algn="l" defTabSz="1088319" rtl="0" eaLnBrk="1" fontAlgn="base" latinLnBrk="0" hangingPunct="1">
              <a:lnSpc>
                <a:spcPct val="100000"/>
              </a:lnSpc>
              <a:spcBef>
                <a:spcPts val="595"/>
              </a:spcBef>
              <a:spcAft>
                <a:spcPct val="0"/>
              </a:spcAft>
              <a:buClrTx/>
              <a:buSzTx/>
              <a:buFontTx/>
              <a:buBlip>
                <a:blip r:embed="rId3"/>
              </a:buBlip>
              <a:tabLst/>
              <a:defRPr lang="en-US" sz="1900" kern="1200" baseline="0" dirty="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3pPr>
            <a:lvl4pPr marL="1439755" marR="0" indent="-210673" algn="l" defTabSz="1088319" rtl="0" eaLnBrk="1" fontAlgn="base" latinLnBrk="0" hangingPunct="1">
              <a:lnSpc>
                <a:spcPct val="100000"/>
              </a:lnSpc>
              <a:spcBef>
                <a:spcPts val="595"/>
              </a:spcBef>
              <a:spcAft>
                <a:spcPct val="0"/>
              </a:spcAft>
              <a:buClrTx/>
              <a:buSzTx/>
              <a:buFontTx/>
              <a:buBlip>
                <a:blip r:embed="rId4"/>
              </a:buBlip>
              <a:tabLst/>
              <a:defRPr lang="en-US" sz="1900" kern="1200" baseline="0" dirty="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4pPr>
            <a:lvl5pPr marL="2448717" marR="0" indent="-272080" algn="l" defTabSz="1088319" rtl="0" eaLnBrk="1" fontAlgn="base" latinLnBrk="0" hangingPunct="1">
              <a:lnSpc>
                <a:spcPct val="150000"/>
              </a:lnSpc>
              <a:spcBef>
                <a:spcPts val="595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 lang="en-US" sz="1900" kern="1200" baseline="0" dirty="0" smtClean="0">
                <a:solidFill>
                  <a:srgbClr val="808080"/>
                </a:solidFill>
                <a:latin typeface="+mn-lt"/>
                <a:ea typeface="ＭＳ Ｐゴシック" charset="0"/>
                <a:cs typeface="Arial"/>
              </a:defRPr>
            </a:lvl5pPr>
            <a:lvl6pPr marL="2992877" indent="-272080" algn="l" defTabSz="1088319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036" indent="-272080" algn="l" defTabSz="1088319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196" indent="-272080" algn="l" defTabSz="1088319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5355" indent="-272080" algn="l" defTabSz="1088319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Clr>
                <a:srgbClr val="F89C27"/>
              </a:buClr>
              <a:buFont typeface="Wingdings" pitchFamily="2" charset="2"/>
              <a:buChar char="§"/>
              <a:defRPr/>
            </a:pPr>
            <a:r>
              <a:rPr lang="en-GB" sz="1800" dirty="0">
                <a:solidFill>
                  <a:prstClr val="black"/>
                </a:solidFill>
                <a:latin typeface="Calibri"/>
              </a:rPr>
              <a:t>Disproportionate obligations </a:t>
            </a:r>
            <a:r>
              <a:rPr lang="en-GB" sz="1800" b="0" dirty="0">
                <a:solidFill>
                  <a:prstClr val="black"/>
                </a:solidFill>
                <a:latin typeface="Calibri"/>
              </a:rPr>
              <a:t>for companies</a:t>
            </a:r>
            <a:endParaRPr lang="en-GB" sz="1800" dirty="0">
              <a:solidFill>
                <a:prstClr val="black"/>
              </a:solidFill>
              <a:latin typeface="Calibri"/>
            </a:endParaRPr>
          </a:p>
          <a:p>
            <a:pPr marL="285750" indent="-285750" algn="l">
              <a:buClr>
                <a:srgbClr val="F89C27"/>
              </a:buClr>
              <a:buFont typeface="Wingdings" pitchFamily="2" charset="2"/>
              <a:buChar char="§"/>
              <a:defRPr/>
            </a:pPr>
            <a:r>
              <a:rPr lang="en-GB" sz="1800" dirty="0">
                <a:solidFill>
                  <a:prstClr val="black"/>
                </a:solidFill>
                <a:latin typeface="Calibri"/>
              </a:rPr>
              <a:t>Reduced incentives </a:t>
            </a:r>
            <a:r>
              <a:rPr lang="en-GB" sz="1800" b="0" dirty="0">
                <a:solidFill>
                  <a:prstClr val="black"/>
                </a:solidFill>
                <a:latin typeface="Calibri"/>
              </a:rPr>
              <a:t>for R&amp;D</a:t>
            </a:r>
            <a:endParaRPr lang="en-GB" sz="1800" dirty="0">
              <a:solidFill>
                <a:prstClr val="black"/>
              </a:solidFill>
              <a:latin typeface="Calibri"/>
            </a:endParaRPr>
          </a:p>
          <a:p>
            <a:pPr marL="285750" indent="-285750" algn="l">
              <a:buClr>
                <a:srgbClr val="F89C27"/>
              </a:buClr>
              <a:buFont typeface="Wingdings" pitchFamily="2" charset="2"/>
              <a:buChar char="§"/>
              <a:defRPr/>
            </a:pPr>
            <a:r>
              <a:rPr lang="en-GB" sz="1800" dirty="0">
                <a:solidFill>
                  <a:prstClr val="black"/>
                </a:solidFill>
                <a:latin typeface="Calibri"/>
              </a:rPr>
              <a:t>Conditionality of incentives </a:t>
            </a:r>
            <a:endParaRPr lang="en-GB" sz="1800" b="0" dirty="0">
              <a:solidFill>
                <a:prstClr val="black"/>
              </a:solidFill>
              <a:latin typeface="Calibri"/>
            </a:endParaRPr>
          </a:p>
          <a:p>
            <a:pPr marL="285750" lvl="1" indent="-285750">
              <a:buClr>
                <a:srgbClr val="F89C27"/>
              </a:buClr>
              <a:buFont typeface="Wingdings" pitchFamily="2" charset="2"/>
              <a:buChar char="§"/>
              <a:defRPr/>
            </a:pPr>
            <a:endParaRPr lang="en-GB" sz="1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3794" name="Picture 2" descr="Risk opportunity Images, Stock Photos &amp;amp; Vectors | Shutterstock">
            <a:extLst>
              <a:ext uri="{FF2B5EF4-FFF2-40B4-BE49-F238E27FC236}">
                <a16:creationId xmlns:a16="http://schemas.microsoft.com/office/drawing/2014/main" id="{22595038-7350-7F4E-9E26-F050E94176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8" t="30010" r="14225" b="35470"/>
          <a:stretch/>
        </p:blipFill>
        <p:spPr bwMode="auto">
          <a:xfrm>
            <a:off x="4436386" y="2631688"/>
            <a:ext cx="3181739" cy="110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18E0A9-0C7B-CF45-B203-E36165F5C7A8}"/>
              </a:ext>
            </a:extLst>
          </p:cNvPr>
          <p:cNvSpPr txBox="1"/>
          <p:nvPr/>
        </p:nvSpPr>
        <p:spPr>
          <a:xfrm>
            <a:off x="762796" y="1710726"/>
            <a:ext cx="37975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 lvl="2" algn="ctr" defTabSz="1087374" fontAlgn="base">
              <a:spcAft>
                <a:spcPct val="0"/>
              </a:spcAft>
              <a:buClr>
                <a:srgbClr val="F89C27"/>
              </a:buClr>
              <a:defRPr/>
            </a:pPr>
            <a:r>
              <a:rPr lang="en-BE" sz="2100" b="1" dirty="0">
                <a:solidFill>
                  <a:srgbClr val="C00000"/>
                </a:solidFill>
                <a:latin typeface="Calibri" charset="0"/>
                <a:ea typeface="ＭＳ Ｐゴシック" charset="0"/>
              </a:rPr>
              <a:t>A framework stifling innovation in Europe</a:t>
            </a:r>
            <a:endParaRPr lang="en-GB" sz="2000" dirty="0">
              <a:solidFill>
                <a:srgbClr val="C00000"/>
              </a:solidFill>
              <a:latin typeface="Calibri" charset="0"/>
              <a:ea typeface="ＭＳ Ｐゴシック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B9F267-E2ED-D445-BCC8-C9EFD6775593}"/>
              </a:ext>
            </a:extLst>
          </p:cNvPr>
          <p:cNvSpPr txBox="1"/>
          <p:nvPr/>
        </p:nvSpPr>
        <p:spPr>
          <a:xfrm>
            <a:off x="7608391" y="1710726"/>
            <a:ext cx="34871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 defTabSz="1087374" fontAlgn="base">
              <a:spcAft>
                <a:spcPct val="0"/>
              </a:spcAft>
              <a:buClr>
                <a:srgbClr val="F89C27"/>
              </a:buClr>
              <a:defRPr/>
            </a:pPr>
            <a:r>
              <a:rPr lang="en-GB" sz="2000" b="1" dirty="0">
                <a:solidFill>
                  <a:srgbClr val="008899"/>
                </a:solidFill>
                <a:latin typeface="Calibri" charset="0"/>
                <a:ea typeface="ＭＳ Ｐゴシック" charset="0"/>
              </a:rPr>
              <a:t>A globally competitive policy ecosystem fostering innovation in Europe</a:t>
            </a:r>
            <a:endParaRPr lang="en-GB" sz="2000" dirty="0">
              <a:solidFill>
                <a:srgbClr val="008899"/>
              </a:solidFill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31116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4A488-26F6-384C-BE40-73A5CA23C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Simultaneously: Europe’s research and development base is gradually eroding</a:t>
            </a:r>
            <a:br>
              <a:rPr lang="en-BE" sz="3200" dirty="0"/>
            </a:br>
            <a:endParaRPr lang="en-B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CA10D7-BAB8-9944-A6D6-B8025F3C0E6D}"/>
              </a:ext>
            </a:extLst>
          </p:cNvPr>
          <p:cNvSpPr txBox="1"/>
          <p:nvPr/>
        </p:nvSpPr>
        <p:spPr>
          <a:xfrm>
            <a:off x="647702" y="1847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9102AF-5A3A-DE4B-A310-5BCCEF467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911" y="1847062"/>
            <a:ext cx="6720354" cy="32812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29730C-E4EE-8740-B26A-595F91CB2D4B}"/>
              </a:ext>
            </a:extLst>
          </p:cNvPr>
          <p:cNvSpPr/>
          <p:nvPr/>
        </p:nvSpPr>
        <p:spPr bwMode="gray">
          <a:xfrm>
            <a:off x="525156" y="5362100"/>
            <a:ext cx="11098161" cy="738664"/>
          </a:xfrm>
          <a:prstGeom prst="rect">
            <a:avLst/>
          </a:prstGeom>
          <a:solidFill>
            <a:schemeClr val="accent3"/>
          </a:solidFill>
          <a:ln>
            <a:noFill/>
            <a:headEnd type="none" w="lg" len="lg"/>
            <a:tailEnd type="non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91440" bIns="9144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Only through a future-proof regulatory framework, and a robust and predictable intellectual property and incentives ecosystem, can Europe become a true world-leader in medical innovation.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9381A-213D-5C41-BBFA-F8CD0C1E01FD}"/>
              </a:ext>
            </a:extLst>
          </p:cNvPr>
          <p:cNvSpPr txBox="1"/>
          <p:nvPr/>
        </p:nvSpPr>
        <p:spPr>
          <a:xfrm>
            <a:off x="596675" y="26125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35839072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452F4C-6AD5-3142-A3C2-0017FA9E5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198" y="265484"/>
            <a:ext cx="10518774" cy="773694"/>
          </a:xfrm>
        </p:spPr>
        <p:txBody>
          <a:bodyPr/>
          <a:lstStyle/>
          <a:p>
            <a:r>
              <a:rPr lang="x-none" sz="3200"/>
              <a:t>Approval time</a:t>
            </a:r>
            <a:r>
              <a:rPr lang="en-US" sz="3200" dirty="0"/>
              <a:t> and expedited pathways </a:t>
            </a:r>
            <a:r>
              <a:rPr lang="x-none" sz="3200"/>
              <a:t>across </a:t>
            </a:r>
            <a:r>
              <a:rPr lang="x-none" sz="3200" dirty="0"/>
              <a:t>regulatory </a:t>
            </a:r>
            <a:r>
              <a:rPr lang="x-none" sz="3200"/>
              <a:t>agencies </a:t>
            </a:r>
            <a:endParaRPr lang="x-none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D7113A-DC6A-F648-B66B-1D88F636E6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D4CFB4"/>
              </a:clrFrom>
              <a:clrTo>
                <a:srgbClr val="D4CFB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3" b="10284"/>
          <a:stretch/>
        </p:blipFill>
        <p:spPr bwMode="auto">
          <a:xfrm rot="10800000" flipH="1" flipV="1">
            <a:off x="150677" y="1327355"/>
            <a:ext cx="6433304" cy="2657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3E1FFC-F9C1-6C40-9048-08C7C16A0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871" y="3984795"/>
            <a:ext cx="6325454" cy="27269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FA5D08-801D-9542-9A00-6A058F49FC6B}"/>
              </a:ext>
            </a:extLst>
          </p:cNvPr>
          <p:cNvSpPr txBox="1"/>
          <p:nvPr/>
        </p:nvSpPr>
        <p:spPr>
          <a:xfrm>
            <a:off x="6583982" y="1686580"/>
            <a:ext cx="5290059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  <a:buFont typeface="Wingdings" pitchFamily="2" charset="2"/>
              <a:buChar char="§"/>
            </a:pPr>
            <a:r>
              <a:rPr lang="en-US" sz="21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</a:rPr>
              <a:t>2021: 426 days median EMA approval time</a:t>
            </a:r>
          </a:p>
          <a:p>
            <a:pPr marL="342900" indent="-342900" defTabSz="1087374" fontAlgn="base">
              <a:spcBef>
                <a:spcPct val="0"/>
              </a:spcBef>
              <a:spcAft>
                <a:spcPct val="0"/>
              </a:spcAft>
              <a:buClr>
                <a:srgbClr val="F89C27"/>
              </a:buClr>
              <a:buFont typeface="Wingdings" pitchFamily="2" charset="2"/>
              <a:buChar char="§"/>
            </a:pP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European patients waiting almost the double than in the US (244 days) to access new medicines</a:t>
            </a:r>
            <a:r>
              <a:rPr lang="en-BE" sz="2100" dirty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86F60-A030-0148-942F-78B566145F67}"/>
              </a:ext>
            </a:extLst>
          </p:cNvPr>
          <p:cNvSpPr txBox="1"/>
          <p:nvPr/>
        </p:nvSpPr>
        <p:spPr>
          <a:xfrm>
            <a:off x="241211" y="4561149"/>
            <a:ext cx="5291022" cy="17081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defTabSz="1087374" fontAlgn="base">
              <a:spcBef>
                <a:spcPct val="0"/>
              </a:spcBef>
              <a:spcAft>
                <a:spcPct val="0"/>
              </a:spcAft>
              <a:buClr>
                <a:srgbClr val="008899"/>
              </a:buClr>
              <a:buFont typeface="Wingdings" pitchFamily="2" charset="2"/>
              <a:buChar char="§"/>
            </a:pPr>
            <a:r>
              <a:rPr lang="en-US" sz="21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</a:rPr>
              <a:t>2021: EMA authorized 54 active new substances via expedited reviews (i.e., accelerated assessment)</a:t>
            </a:r>
            <a:endParaRPr lang="en-US" sz="2100" dirty="0">
              <a:solidFill>
                <a:prstClr val="black"/>
              </a:solidFill>
              <a:latin typeface="Calibri" charset="0"/>
              <a:ea typeface="ＭＳ Ｐゴシック" charset="0"/>
            </a:endParaRPr>
          </a:p>
          <a:p>
            <a:pPr marL="342900" indent="-342900" defTabSz="1087374" fontAlgn="base">
              <a:spcBef>
                <a:spcPct val="0"/>
              </a:spcBef>
              <a:spcAft>
                <a:spcPct val="0"/>
              </a:spcAft>
              <a:buClr>
                <a:srgbClr val="008899"/>
              </a:buClr>
              <a:buFont typeface="Wingdings" pitchFamily="2" charset="2"/>
              <a:buChar char="§"/>
            </a:pPr>
            <a:r>
              <a:rPr lang="en-US" sz="2100" dirty="0">
                <a:solidFill>
                  <a:srgbClr val="000000"/>
                </a:solidFill>
                <a:latin typeface="Calibri"/>
                <a:ea typeface="Calibri" panose="020F0502020204030204" pitchFamily="34" charset="0"/>
              </a:rPr>
              <a:t>vs 50 in the United States, 45 in Switzerland, 40 in Australia</a:t>
            </a:r>
            <a:endParaRPr lang="en-BE" sz="2100" dirty="0">
              <a:solidFill>
                <a:prstClr val="black"/>
              </a:solidFill>
              <a:latin typeface="Calibri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51085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B9B3DF1-85A6-489B-B67A-9232F008A33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B9B3DF1-85A6-489B-B67A-9232F008A3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B84EA8A-BAB1-41D7-B684-C49C52A1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365125"/>
            <a:ext cx="10512862" cy="1028246"/>
          </a:xfrm>
        </p:spPr>
        <p:txBody>
          <a:bodyPr vert="horz"/>
          <a:lstStyle/>
          <a:p>
            <a:r>
              <a:rPr lang="en-GB" dirty="0"/>
              <a:t>To stimulate innovation in underserved diseases (“white spots”), scientific, regulatory, policy aspects must be addressed jointly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046DD7-4E3E-4409-A5F6-B37979966AB8}"/>
              </a:ext>
            </a:extLst>
          </p:cNvPr>
          <p:cNvSpPr/>
          <p:nvPr/>
        </p:nvSpPr>
        <p:spPr bwMode="gray">
          <a:xfrm>
            <a:off x="2056419" y="1778987"/>
            <a:ext cx="2393126" cy="4126513"/>
          </a:xfrm>
          <a:prstGeom prst="rect">
            <a:avLst/>
          </a:prstGeom>
          <a:ln>
            <a:headEnd type="none" w="lg" len="lg"/>
            <a:tailEnd type="none" w="lg" len="lg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36000" tIns="216000" rIns="36000" bIns="91440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2000" b="1" dirty="0">
                <a:solidFill>
                  <a:schemeClr val="bg1"/>
                </a:solidFill>
                <a:latin typeface="Arial"/>
                <a:cs typeface="Arial" pitchFamily="34" charset="0"/>
              </a:rPr>
              <a:t>Unlock, </a:t>
            </a:r>
            <a:br>
              <a:rPr lang="en-GB" sz="2000" b="1" dirty="0">
                <a:solidFill>
                  <a:schemeClr val="bg1"/>
                </a:solidFill>
                <a:latin typeface="Arial"/>
                <a:cs typeface="Arial" pitchFamily="34" charset="0"/>
              </a:rPr>
            </a:br>
            <a:r>
              <a:rPr lang="en-GB" sz="2000" b="1" dirty="0">
                <a:solidFill>
                  <a:schemeClr val="bg1"/>
                </a:solidFill>
                <a:latin typeface="Arial"/>
                <a:cs typeface="Arial" pitchFamily="34" charset="0"/>
              </a:rPr>
              <a:t>de-risk, </a:t>
            </a:r>
            <a:br>
              <a:rPr lang="en-GB" sz="2000" b="1" dirty="0">
                <a:solidFill>
                  <a:schemeClr val="bg1"/>
                </a:solidFill>
                <a:latin typeface="Arial"/>
                <a:cs typeface="Arial" pitchFamily="34" charset="0"/>
              </a:rPr>
            </a:br>
            <a:r>
              <a:rPr lang="en-GB" sz="2000" b="1" dirty="0">
                <a:solidFill>
                  <a:schemeClr val="bg1"/>
                </a:solidFill>
                <a:latin typeface="Arial"/>
                <a:cs typeface="Arial" pitchFamily="34" charset="0"/>
              </a:rPr>
              <a:t>and accelerate science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48A3690-FEB3-4951-ACD7-C651C3021DF0}"/>
              </a:ext>
            </a:extLst>
          </p:cNvPr>
          <p:cNvGrpSpPr>
            <a:grpSpLocks noChangeAspect="1"/>
          </p:cNvGrpSpPr>
          <p:nvPr/>
        </p:nvGrpSpPr>
        <p:grpSpPr>
          <a:xfrm>
            <a:off x="2806036" y="1444694"/>
            <a:ext cx="788326" cy="713789"/>
            <a:chOff x="303628" y="1221436"/>
            <a:chExt cx="468000" cy="42375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AC2E8C5-3661-443A-8789-990B1B51CC80}"/>
                </a:ext>
              </a:extLst>
            </p:cNvPr>
            <p:cNvSpPr/>
            <p:nvPr/>
          </p:nvSpPr>
          <p:spPr bwMode="gray">
            <a:xfrm>
              <a:off x="303628" y="1285480"/>
              <a:ext cx="468000" cy="3597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headEnd type="none" w="lg" len="lg"/>
              <a:tailEnd type="none" w="lg" len="lg"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tIns="91440" bIns="91440" rtlCol="0" anchor="b">
              <a:spAutoFit/>
            </a:bodyPr>
            <a:lstStyle/>
            <a:p>
              <a:pPr algn="ctr"/>
              <a:endParaRPr lang="en-GB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7" name="Graphic 26" descr="Microscope with solid fill">
              <a:extLst>
                <a:ext uri="{FF2B5EF4-FFF2-40B4-BE49-F238E27FC236}">
                  <a16:creationId xmlns:a16="http://schemas.microsoft.com/office/drawing/2014/main" id="{0D845AC4-3159-40C0-84B7-D2AF0A674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7879" y="1221436"/>
              <a:ext cx="379499" cy="379499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DC492082-69E6-4F30-85D2-B48F151F5344}"/>
              </a:ext>
            </a:extLst>
          </p:cNvPr>
          <p:cNvSpPr/>
          <p:nvPr/>
        </p:nvSpPr>
        <p:spPr bwMode="gray">
          <a:xfrm>
            <a:off x="4664549" y="1778987"/>
            <a:ext cx="2393126" cy="4126513"/>
          </a:xfrm>
          <a:prstGeom prst="rect">
            <a:avLst/>
          </a:prstGeom>
          <a:ln>
            <a:headEnd type="none" w="lg" len="lg"/>
            <a:tailEnd type="none" w="lg" len="lg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tIns="216000" bIns="91440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2000" b="1" dirty="0" err="1">
                <a:solidFill>
                  <a:schemeClr val="bg1"/>
                </a:solidFill>
                <a:latin typeface="Arial"/>
                <a:cs typeface="Arial" pitchFamily="34" charset="0"/>
              </a:rPr>
              <a:t>Optmise</a:t>
            </a:r>
            <a:r>
              <a:rPr lang="en-GB" sz="2000" b="1" dirty="0">
                <a:solidFill>
                  <a:schemeClr val="bg1"/>
                </a:solidFill>
                <a:latin typeface="Arial"/>
                <a:cs typeface="Arial" pitchFamily="34" charset="0"/>
              </a:rPr>
              <a:t> and modernise regulatory practice and processes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D74DB33-04D4-4A2E-B561-6C0A27F0B232}"/>
              </a:ext>
            </a:extLst>
          </p:cNvPr>
          <p:cNvGrpSpPr>
            <a:grpSpLocks noChangeAspect="1"/>
          </p:cNvGrpSpPr>
          <p:nvPr/>
        </p:nvGrpSpPr>
        <p:grpSpPr>
          <a:xfrm>
            <a:off x="5414166" y="1476232"/>
            <a:ext cx="788326" cy="682247"/>
            <a:chOff x="303628" y="2948285"/>
            <a:chExt cx="468000" cy="40502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92E46CA-AF19-4984-A7F0-4C64364A8B29}"/>
                </a:ext>
              </a:extLst>
            </p:cNvPr>
            <p:cNvSpPr/>
            <p:nvPr/>
          </p:nvSpPr>
          <p:spPr bwMode="gray">
            <a:xfrm>
              <a:off x="303628" y="2993604"/>
              <a:ext cx="468000" cy="3597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headEnd type="none" w="lg" len="lg"/>
              <a:tailEnd type="none" w="lg" len="lg"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tIns="91440" bIns="91440" rtlCol="0" anchor="b">
              <a:spAutoFit/>
            </a:bodyPr>
            <a:lstStyle/>
            <a:p>
              <a:pPr algn="ctr"/>
              <a:endParaRPr lang="en-GB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5" name="Graphic 24" descr="Tag with solid fill">
              <a:extLst>
                <a:ext uri="{FF2B5EF4-FFF2-40B4-BE49-F238E27FC236}">
                  <a16:creationId xmlns:a16="http://schemas.microsoft.com/office/drawing/2014/main" id="{ED5EACC8-D4B5-4C23-A6DF-781CCFE15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0687" y="2948285"/>
              <a:ext cx="373882" cy="373882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8D80A75-C4C0-47BA-A6F7-06C68CEEAB41}"/>
              </a:ext>
            </a:extLst>
          </p:cNvPr>
          <p:cNvSpPr/>
          <p:nvPr/>
        </p:nvSpPr>
        <p:spPr bwMode="gray">
          <a:xfrm>
            <a:off x="7272678" y="1778987"/>
            <a:ext cx="2393126" cy="4126513"/>
          </a:xfrm>
          <a:prstGeom prst="rect">
            <a:avLst/>
          </a:prstGeom>
          <a:ln>
            <a:headEnd type="none" w="lg" len="lg"/>
            <a:tailEnd type="none" w="lg" len="lg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tIns="216000" bIns="91440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2000" b="1" dirty="0">
                <a:solidFill>
                  <a:schemeClr val="bg1"/>
                </a:solidFill>
                <a:latin typeface="Arial"/>
                <a:cs typeface="Arial" pitchFamily="34" charset="0"/>
              </a:rPr>
              <a:t>Create Policy pulls to sustain patient centric innovation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0F6153F-4107-4007-9A47-2FCD43229E0E}"/>
              </a:ext>
            </a:extLst>
          </p:cNvPr>
          <p:cNvGrpSpPr>
            <a:grpSpLocks noChangeAspect="1"/>
          </p:cNvGrpSpPr>
          <p:nvPr/>
        </p:nvGrpSpPr>
        <p:grpSpPr>
          <a:xfrm>
            <a:off x="8022295" y="1404631"/>
            <a:ext cx="788326" cy="753854"/>
            <a:chOff x="303628" y="4613900"/>
            <a:chExt cx="468000" cy="447535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575AF45-FF40-41B3-BACD-D72CAA28071C}"/>
                </a:ext>
              </a:extLst>
            </p:cNvPr>
            <p:cNvSpPr/>
            <p:nvPr/>
          </p:nvSpPr>
          <p:spPr bwMode="gray">
            <a:xfrm>
              <a:off x="303628" y="4701729"/>
              <a:ext cx="468000" cy="3597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headEnd type="none" w="lg" len="lg"/>
              <a:tailEnd type="none" w="lg" len="lg"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tIns="91440" bIns="91440" rtlCol="0" anchor="b">
              <a:spAutoFit/>
            </a:bodyPr>
            <a:lstStyle/>
            <a:p>
              <a:pPr algn="ctr"/>
              <a:endParaRPr lang="en-GB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6" name="Graphic 25" descr="Bank with solid fill">
              <a:extLst>
                <a:ext uri="{FF2B5EF4-FFF2-40B4-BE49-F238E27FC236}">
                  <a16:creationId xmlns:a16="http://schemas.microsoft.com/office/drawing/2014/main" id="{38EF9FB2-3222-4F11-A8B4-8EAFBDB99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1849" y="4613900"/>
              <a:ext cx="391558" cy="3915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4050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0BC2453-EB7B-BA41-82CB-F8D83EF43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Unmet Medical Need: </a:t>
            </a:r>
            <a:r>
              <a:rPr lang="x-none" sz="3200"/>
              <a:t>It </a:t>
            </a:r>
            <a:r>
              <a:rPr lang="x-none" sz="3200" dirty="0"/>
              <a:t>all starts with patients and science</a:t>
            </a:r>
          </a:p>
        </p:txBody>
      </p:sp>
      <p:pic>
        <p:nvPicPr>
          <p:cNvPr id="15" name="Picture 2" descr="Fig. 1">
            <a:extLst>
              <a:ext uri="{FF2B5EF4-FFF2-40B4-BE49-F238E27FC236}">
                <a16:creationId xmlns:a16="http://schemas.microsoft.com/office/drawing/2014/main" id="{E02A1845-7BF5-0949-9DEA-518FF1C40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14" b="6471"/>
          <a:stretch/>
        </p:blipFill>
        <p:spPr bwMode="auto">
          <a:xfrm>
            <a:off x="4509823" y="2217307"/>
            <a:ext cx="2275947" cy="319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Patient-innovators fill gaps industry hasn't addressed — or can't - STAT">
            <a:extLst>
              <a:ext uri="{FF2B5EF4-FFF2-40B4-BE49-F238E27FC236}">
                <a16:creationId xmlns:a16="http://schemas.microsoft.com/office/drawing/2014/main" id="{E5B8F1EB-7312-8C40-8323-9AE181BDD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31" y="1758454"/>
            <a:ext cx="3088956" cy="205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05CB565-87C0-204D-8720-FABCBEC959D1}"/>
              </a:ext>
            </a:extLst>
          </p:cNvPr>
          <p:cNvSpPr txBox="1"/>
          <p:nvPr/>
        </p:nvSpPr>
        <p:spPr>
          <a:xfrm>
            <a:off x="765031" y="3915888"/>
            <a:ext cx="3088956" cy="1754326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x-none" dirty="0">
                <a:latin typeface="Calibri" panose="020F0502020204030204" pitchFamily="34" charset="0"/>
                <a:cs typeface="Calibri" panose="020F0502020204030204" pitchFamily="34" charset="0"/>
              </a:rPr>
              <a:t>Lack of adequate authorised prevention, treatment or cure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x-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x-none" dirty="0">
                <a:latin typeface="Calibri" panose="020F0502020204030204" pitchFamily="34" charset="0"/>
                <a:cs typeface="Calibri" panose="020F0502020204030204" pitchFamily="34" charset="0"/>
              </a:rPr>
              <a:t>Need </a:t>
            </a:r>
            <a:r>
              <a:rPr lang="x-none">
                <a:latin typeface="Calibri" panose="020F0502020204030204" pitchFamily="34" charset="0"/>
                <a:cs typeface="Calibri" panose="020F0502020204030204" pitchFamily="34" charset="0"/>
              </a:rPr>
              <a:t>is evolving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and is not </a:t>
            </a:r>
            <a:r>
              <a:rPr lang="x-none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x-none" dirty="0">
                <a:latin typeface="Calibri" panose="020F0502020204030204" pitchFamily="34" charset="0"/>
                <a:cs typeface="Calibri" panose="020F0502020204030204" pitchFamily="34" charset="0"/>
              </a:rPr>
              <a:t>binary concept </a:t>
            </a:r>
          </a:p>
        </p:txBody>
      </p:sp>
      <p:pic>
        <p:nvPicPr>
          <p:cNvPr id="11" name="Picture 4" descr="What Does a Public Health Researcher Do? | Northeastern University">
            <a:extLst>
              <a:ext uri="{FF2B5EF4-FFF2-40B4-BE49-F238E27FC236}">
                <a16:creationId xmlns:a16="http://schemas.microsoft.com/office/drawing/2014/main" id="{C1A607C4-B6FB-BD4D-A1DE-4AAB923A7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604" y="1798784"/>
            <a:ext cx="3088957" cy="205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370A3C6-B134-2545-8945-DCE0339AE3E4}"/>
              </a:ext>
            </a:extLst>
          </p:cNvPr>
          <p:cNvSpPr txBox="1"/>
          <p:nvPr/>
        </p:nvSpPr>
        <p:spPr>
          <a:xfrm>
            <a:off x="7441604" y="3915888"/>
            <a:ext cx="3088957" cy="1754326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b="1" dirty="0">
                <a:latin typeface="Calibri" panose="020F0502020204030204" pitchFamily="34" charset="0"/>
                <a:cs typeface="Calibri" panose="020F0502020204030204" pitchFamily="34" charset="0"/>
              </a:rPr>
              <a:t>Availability of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Scientific clues</a:t>
            </a:r>
            <a:endParaRPr lang="x-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x-none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x-none" dirty="0">
                <a:latin typeface="Calibri" panose="020F0502020204030204" pitchFamily="34" charset="0"/>
                <a:cs typeface="Calibri" panose="020F0502020204030204" pitchFamily="34" charset="0"/>
              </a:rPr>
              <a:t>chnology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x-none" dirty="0">
                <a:latin typeface="Calibri" panose="020F0502020204030204" pitchFamily="34" charset="0"/>
                <a:cs typeface="Calibri" panose="020F0502020204030204" pitchFamily="34" charset="0"/>
              </a:rPr>
              <a:t>Data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Infrastructure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Collaboration</a:t>
            </a:r>
          </a:p>
        </p:txBody>
      </p:sp>
    </p:spTree>
    <p:extLst>
      <p:ext uri="{BB962C8B-B14F-4D97-AF65-F5344CB8AC3E}">
        <p14:creationId xmlns:p14="http://schemas.microsoft.com/office/powerpoint/2010/main" val="161133668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26EE17-E8CB-7426-7B29-6D535D06B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07863" y="1532592"/>
            <a:ext cx="4840311" cy="4590000"/>
          </a:xfrm>
        </p:spPr>
        <p:txBody>
          <a:bodyPr/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Patient perspective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emphasis on burden of disease of the individual, from improvement of quality of life by a new formulation to life-extending treatments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Societal perspective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emphasis on (incremental) improvements in diseases with a high societal burden or treatments that help prepare for future pandemics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Healthcare system perspective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emphasis on efficient resource allocation and cost-effectiveness of treatments that support and improve the overall functioning of the system</a:t>
            </a:r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GB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BE" b="0" i="0" dirty="0">
                <a:solidFill>
                  <a:srgbClr val="000000"/>
                </a:solidFill>
                <a:effectLst/>
                <a:latin typeface="Times" pitchFamily="2" charset="0"/>
              </a:rPr>
              <a:t> 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C964BF-2710-F6C3-79F8-504AEC29F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…and it depends on context and perspective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873508-2FEB-0E36-F04B-29AA3356EC40}"/>
              </a:ext>
            </a:extLst>
          </p:cNvPr>
          <p:cNvSpPr/>
          <p:nvPr/>
        </p:nvSpPr>
        <p:spPr>
          <a:xfrm>
            <a:off x="630513" y="1538697"/>
            <a:ext cx="5882582" cy="32578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ep 13">
            <a:extLst>
              <a:ext uri="{FF2B5EF4-FFF2-40B4-BE49-F238E27FC236}">
                <a16:creationId xmlns:a16="http://schemas.microsoft.com/office/drawing/2014/main" id="{83EADE6D-BD32-9ED5-CBC3-F7E1BFF25805}"/>
              </a:ext>
            </a:extLst>
          </p:cNvPr>
          <p:cNvGrpSpPr>
            <a:grpSpLocks noChangeAspect="1"/>
          </p:cNvGrpSpPr>
          <p:nvPr/>
        </p:nvGrpSpPr>
        <p:grpSpPr>
          <a:xfrm>
            <a:off x="986785" y="2243053"/>
            <a:ext cx="5340699" cy="1849179"/>
            <a:chOff x="2888901" y="4417778"/>
            <a:chExt cx="6414198" cy="2220870"/>
          </a:xfrm>
        </p:grpSpPr>
        <p:sp>
          <p:nvSpPr>
            <p:cNvPr id="10" name="Vrije vorm 3">
              <a:extLst>
                <a:ext uri="{FF2B5EF4-FFF2-40B4-BE49-F238E27FC236}">
                  <a16:creationId xmlns:a16="http://schemas.microsoft.com/office/drawing/2014/main" id="{8C0BB37C-0064-58C4-31EB-37DD9B66154E}"/>
                </a:ext>
              </a:extLst>
            </p:cNvPr>
            <p:cNvSpPr/>
            <p:nvPr/>
          </p:nvSpPr>
          <p:spPr>
            <a:xfrm>
              <a:off x="2888901" y="4417778"/>
              <a:ext cx="3207099" cy="1343279"/>
            </a:xfrm>
            <a:custGeom>
              <a:avLst/>
              <a:gdLst>
                <a:gd name="connsiteX0" fmla="*/ 2344616 w 3968262"/>
                <a:gd name="connsiteY0" fmla="*/ 0 h 1662089"/>
                <a:gd name="connsiteX1" fmla="*/ 3836010 w 3968262"/>
                <a:gd name="connsiteY1" fmla="*/ 193412 h 1662089"/>
                <a:gd name="connsiteX2" fmla="*/ 3968262 w 3968262"/>
                <a:gd name="connsiteY2" fmla="*/ 236834 h 1662089"/>
                <a:gd name="connsiteX3" fmla="*/ 3934014 w 3968262"/>
                <a:gd name="connsiteY3" fmla="*/ 248079 h 1662089"/>
                <a:gd name="connsiteX4" fmla="*/ 3247292 w 3968262"/>
                <a:gd name="connsiteY4" fmla="*/ 846993 h 1662089"/>
                <a:gd name="connsiteX5" fmla="*/ 3294926 w 3968262"/>
                <a:gd name="connsiteY5" fmla="*/ 1017692 h 1662089"/>
                <a:gd name="connsiteX6" fmla="*/ 3342730 w 3968262"/>
                <a:gd name="connsiteY6" fmla="*/ 1084854 h 1662089"/>
                <a:gd name="connsiteX7" fmla="*/ 3265183 w 3968262"/>
                <a:gd name="connsiteY7" fmla="*/ 1092057 h 1662089"/>
                <a:gd name="connsiteX8" fmla="*/ 1723193 w 3968262"/>
                <a:gd name="connsiteY8" fmla="*/ 1649101 h 1662089"/>
                <a:gd name="connsiteX9" fmla="*/ 1713949 w 3968262"/>
                <a:gd name="connsiteY9" fmla="*/ 1662089 h 1662089"/>
                <a:gd name="connsiteX10" fmla="*/ 1647399 w 3968262"/>
                <a:gd name="connsiteY10" fmla="*/ 1655907 h 1662089"/>
                <a:gd name="connsiteX11" fmla="*/ 0 w 3968262"/>
                <a:gd name="connsiteY11" fmla="*/ 846993 h 1662089"/>
                <a:gd name="connsiteX12" fmla="*/ 2344616 w 3968262"/>
                <a:gd name="connsiteY12" fmla="*/ 0 h 1662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68262" h="1662089">
                  <a:moveTo>
                    <a:pt x="2344616" y="0"/>
                  </a:moveTo>
                  <a:cubicBezTo>
                    <a:pt x="2911133" y="0"/>
                    <a:pt x="3430722" y="72584"/>
                    <a:pt x="3836010" y="193412"/>
                  </a:cubicBezTo>
                  <a:lnTo>
                    <a:pt x="3968262" y="236834"/>
                  </a:lnTo>
                  <a:lnTo>
                    <a:pt x="3934014" y="248079"/>
                  </a:lnTo>
                  <a:cubicBezTo>
                    <a:pt x="3509722" y="401354"/>
                    <a:pt x="3247292" y="613103"/>
                    <a:pt x="3247292" y="846993"/>
                  </a:cubicBezTo>
                  <a:cubicBezTo>
                    <a:pt x="3247292" y="905466"/>
                    <a:pt x="3263694" y="962554"/>
                    <a:pt x="3294926" y="1017692"/>
                  </a:cubicBezTo>
                  <a:lnTo>
                    <a:pt x="3342730" y="1084854"/>
                  </a:lnTo>
                  <a:lnTo>
                    <a:pt x="3265183" y="1092057"/>
                  </a:lnTo>
                  <a:cubicBezTo>
                    <a:pt x="2531014" y="1174549"/>
                    <a:pt x="1951543" y="1383883"/>
                    <a:pt x="1723193" y="1649101"/>
                  </a:cubicBezTo>
                  <a:lnTo>
                    <a:pt x="1713949" y="1662089"/>
                  </a:lnTo>
                  <a:lnTo>
                    <a:pt x="1647399" y="1655907"/>
                  </a:lnTo>
                  <a:cubicBezTo>
                    <a:pt x="692979" y="1548668"/>
                    <a:pt x="0" y="1227065"/>
                    <a:pt x="0" y="846993"/>
                  </a:cubicBezTo>
                  <a:cubicBezTo>
                    <a:pt x="0" y="379212"/>
                    <a:pt x="1049720" y="0"/>
                    <a:pt x="2344616" y="0"/>
                  </a:cubicBezTo>
                  <a:close/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1400"/>
            </a:p>
          </p:txBody>
        </p:sp>
        <p:sp>
          <p:nvSpPr>
            <p:cNvPr id="11" name="Vrije vorm 4">
              <a:extLst>
                <a:ext uri="{FF2B5EF4-FFF2-40B4-BE49-F238E27FC236}">
                  <a16:creationId xmlns:a16="http://schemas.microsoft.com/office/drawing/2014/main" id="{4F3F1F02-0B54-05DA-F6D9-B8415ED463D7}"/>
                </a:ext>
              </a:extLst>
            </p:cNvPr>
            <p:cNvSpPr/>
            <p:nvPr/>
          </p:nvSpPr>
          <p:spPr>
            <a:xfrm>
              <a:off x="5513321" y="4609184"/>
              <a:ext cx="1165358" cy="686185"/>
            </a:xfrm>
            <a:custGeom>
              <a:avLst/>
              <a:gdLst>
                <a:gd name="connsiteX0" fmla="*/ 720970 w 1441940"/>
                <a:gd name="connsiteY0" fmla="*/ 0 h 849042"/>
                <a:gd name="connsiteX1" fmla="*/ 755218 w 1441940"/>
                <a:gd name="connsiteY1" fmla="*/ 11245 h 849042"/>
                <a:gd name="connsiteX2" fmla="*/ 1441940 w 1441940"/>
                <a:gd name="connsiteY2" fmla="*/ 610159 h 849042"/>
                <a:gd name="connsiteX3" fmla="*/ 1394306 w 1441940"/>
                <a:gd name="connsiteY3" fmla="*/ 780858 h 849042"/>
                <a:gd name="connsiteX4" fmla="*/ 1345775 w 1441940"/>
                <a:gd name="connsiteY4" fmla="*/ 849042 h 849042"/>
                <a:gd name="connsiteX5" fmla="*/ 1187630 w 1441940"/>
                <a:gd name="connsiteY5" fmla="*/ 834352 h 849042"/>
                <a:gd name="connsiteX6" fmla="*/ 715108 w 1441940"/>
                <a:gd name="connsiteY6" fmla="*/ 817144 h 849042"/>
                <a:gd name="connsiteX7" fmla="*/ 242586 w 1441940"/>
                <a:gd name="connsiteY7" fmla="*/ 834352 h 849042"/>
                <a:gd name="connsiteX8" fmla="*/ 95438 w 1441940"/>
                <a:gd name="connsiteY8" fmla="*/ 848020 h 849042"/>
                <a:gd name="connsiteX9" fmla="*/ 47634 w 1441940"/>
                <a:gd name="connsiteY9" fmla="*/ 780858 h 849042"/>
                <a:gd name="connsiteX10" fmla="*/ 0 w 1441940"/>
                <a:gd name="connsiteY10" fmla="*/ 610159 h 849042"/>
                <a:gd name="connsiteX11" fmla="*/ 686722 w 1441940"/>
                <a:gd name="connsiteY11" fmla="*/ 11245 h 849042"/>
                <a:gd name="connsiteX12" fmla="*/ 720970 w 1441940"/>
                <a:gd name="connsiteY12" fmla="*/ 0 h 849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41940" h="849042">
                  <a:moveTo>
                    <a:pt x="720970" y="0"/>
                  </a:moveTo>
                  <a:lnTo>
                    <a:pt x="755218" y="11245"/>
                  </a:lnTo>
                  <a:cubicBezTo>
                    <a:pt x="1179510" y="164520"/>
                    <a:pt x="1441940" y="376269"/>
                    <a:pt x="1441940" y="610159"/>
                  </a:cubicBezTo>
                  <a:cubicBezTo>
                    <a:pt x="1441940" y="668632"/>
                    <a:pt x="1425538" y="725720"/>
                    <a:pt x="1394306" y="780858"/>
                  </a:cubicBezTo>
                  <a:lnTo>
                    <a:pt x="1345775" y="849042"/>
                  </a:lnTo>
                  <a:lnTo>
                    <a:pt x="1187630" y="834352"/>
                  </a:lnTo>
                  <a:cubicBezTo>
                    <a:pt x="1035001" y="823069"/>
                    <a:pt x="876970" y="817144"/>
                    <a:pt x="715108" y="817144"/>
                  </a:cubicBezTo>
                  <a:cubicBezTo>
                    <a:pt x="553246" y="817144"/>
                    <a:pt x="395215" y="823069"/>
                    <a:pt x="242586" y="834352"/>
                  </a:cubicBezTo>
                  <a:lnTo>
                    <a:pt x="95438" y="848020"/>
                  </a:lnTo>
                  <a:lnTo>
                    <a:pt x="47634" y="780858"/>
                  </a:lnTo>
                  <a:cubicBezTo>
                    <a:pt x="16402" y="725720"/>
                    <a:pt x="0" y="668632"/>
                    <a:pt x="0" y="610159"/>
                  </a:cubicBezTo>
                  <a:cubicBezTo>
                    <a:pt x="0" y="376269"/>
                    <a:pt x="262430" y="164520"/>
                    <a:pt x="686722" y="11245"/>
                  </a:cubicBezTo>
                  <a:lnTo>
                    <a:pt x="720970" y="0"/>
                  </a:lnTo>
                  <a:close/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1100"/>
            </a:p>
          </p:txBody>
        </p:sp>
        <p:sp>
          <p:nvSpPr>
            <p:cNvPr id="12" name="Vrije vorm 5">
              <a:extLst>
                <a:ext uri="{FF2B5EF4-FFF2-40B4-BE49-F238E27FC236}">
                  <a16:creationId xmlns:a16="http://schemas.microsoft.com/office/drawing/2014/main" id="{213C3E40-47E5-CCC6-F433-AF6F1E9535C4}"/>
                </a:ext>
              </a:extLst>
            </p:cNvPr>
            <p:cNvSpPr/>
            <p:nvPr/>
          </p:nvSpPr>
          <p:spPr>
            <a:xfrm>
              <a:off x="4274093" y="5294543"/>
              <a:ext cx="1821907" cy="492293"/>
            </a:xfrm>
            <a:custGeom>
              <a:avLst/>
              <a:gdLst>
                <a:gd name="connsiteX0" fmla="*/ 1628781 w 2254313"/>
                <a:gd name="connsiteY0" fmla="*/ 0 h 609132"/>
                <a:gd name="connsiteX1" fmla="*/ 1638752 w 2254313"/>
                <a:gd name="connsiteY1" fmla="*/ 14009 h 609132"/>
                <a:gd name="connsiteX2" fmla="*/ 2220065 w 2254313"/>
                <a:gd name="connsiteY2" fmla="*/ 361053 h 609132"/>
                <a:gd name="connsiteX3" fmla="*/ 2254313 w 2254313"/>
                <a:gd name="connsiteY3" fmla="*/ 372298 h 609132"/>
                <a:gd name="connsiteX4" fmla="*/ 2122061 w 2254313"/>
                <a:gd name="connsiteY4" fmla="*/ 415720 h 609132"/>
                <a:gd name="connsiteX5" fmla="*/ 630667 w 2254313"/>
                <a:gd name="connsiteY5" fmla="*/ 609132 h 609132"/>
                <a:gd name="connsiteX6" fmla="*/ 158145 w 2254313"/>
                <a:gd name="connsiteY6" fmla="*/ 591924 h 609132"/>
                <a:gd name="connsiteX7" fmla="*/ 0 w 2254313"/>
                <a:gd name="connsiteY7" fmla="*/ 577235 h 609132"/>
                <a:gd name="connsiteX8" fmla="*/ 9244 w 2254313"/>
                <a:gd name="connsiteY8" fmla="*/ 564247 h 609132"/>
                <a:gd name="connsiteX9" fmla="*/ 1551234 w 2254313"/>
                <a:gd name="connsiteY9" fmla="*/ 7203 h 609132"/>
                <a:gd name="connsiteX10" fmla="*/ 1628781 w 2254313"/>
                <a:gd name="connsiteY10" fmla="*/ 0 h 60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54313" h="609132">
                  <a:moveTo>
                    <a:pt x="1628781" y="0"/>
                  </a:moveTo>
                  <a:lnTo>
                    <a:pt x="1638752" y="14009"/>
                  </a:lnTo>
                  <a:cubicBezTo>
                    <a:pt x="1752928" y="146618"/>
                    <a:pt x="1954883" y="265256"/>
                    <a:pt x="2220065" y="361053"/>
                  </a:cubicBezTo>
                  <a:lnTo>
                    <a:pt x="2254313" y="372298"/>
                  </a:lnTo>
                  <a:lnTo>
                    <a:pt x="2122061" y="415720"/>
                  </a:lnTo>
                  <a:cubicBezTo>
                    <a:pt x="1716773" y="536549"/>
                    <a:pt x="1197184" y="609132"/>
                    <a:pt x="630667" y="609132"/>
                  </a:cubicBezTo>
                  <a:cubicBezTo>
                    <a:pt x="468805" y="609132"/>
                    <a:pt x="310774" y="603207"/>
                    <a:pt x="158145" y="591924"/>
                  </a:cubicBezTo>
                  <a:lnTo>
                    <a:pt x="0" y="577235"/>
                  </a:lnTo>
                  <a:lnTo>
                    <a:pt x="9244" y="564247"/>
                  </a:lnTo>
                  <a:cubicBezTo>
                    <a:pt x="237594" y="299029"/>
                    <a:pt x="817065" y="89695"/>
                    <a:pt x="1551234" y="7203"/>
                  </a:cubicBezTo>
                  <a:lnTo>
                    <a:pt x="1628781" y="0"/>
                  </a:lnTo>
                  <a:close/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1100"/>
            </a:p>
          </p:txBody>
        </p:sp>
        <p:sp>
          <p:nvSpPr>
            <p:cNvPr id="13" name="Vrije vorm 6">
              <a:extLst>
                <a:ext uri="{FF2B5EF4-FFF2-40B4-BE49-F238E27FC236}">
                  <a16:creationId xmlns:a16="http://schemas.microsoft.com/office/drawing/2014/main" id="{777141F6-8D58-955A-9393-3D41BD0EBDF9}"/>
                </a:ext>
              </a:extLst>
            </p:cNvPr>
            <p:cNvSpPr/>
            <p:nvPr/>
          </p:nvSpPr>
          <p:spPr>
            <a:xfrm>
              <a:off x="6096000" y="5295369"/>
              <a:ext cx="1813020" cy="491467"/>
            </a:xfrm>
            <a:custGeom>
              <a:avLst/>
              <a:gdLst>
                <a:gd name="connsiteX0" fmla="*/ 624805 w 2243316"/>
                <a:gd name="connsiteY0" fmla="*/ 0 h 608110"/>
                <a:gd name="connsiteX1" fmla="*/ 691355 w 2243316"/>
                <a:gd name="connsiteY1" fmla="*/ 6181 h 608110"/>
                <a:gd name="connsiteX2" fmla="*/ 2233345 w 2243316"/>
                <a:gd name="connsiteY2" fmla="*/ 563225 h 608110"/>
                <a:gd name="connsiteX3" fmla="*/ 2243316 w 2243316"/>
                <a:gd name="connsiteY3" fmla="*/ 577234 h 608110"/>
                <a:gd name="connsiteX4" fmla="*/ 2096168 w 2243316"/>
                <a:gd name="connsiteY4" fmla="*/ 590902 h 608110"/>
                <a:gd name="connsiteX5" fmla="*/ 1623646 w 2243316"/>
                <a:gd name="connsiteY5" fmla="*/ 608110 h 608110"/>
                <a:gd name="connsiteX6" fmla="*/ 132252 w 2243316"/>
                <a:gd name="connsiteY6" fmla="*/ 414698 h 608110"/>
                <a:gd name="connsiteX7" fmla="*/ 0 w 2243316"/>
                <a:gd name="connsiteY7" fmla="*/ 371276 h 608110"/>
                <a:gd name="connsiteX8" fmla="*/ 34248 w 2243316"/>
                <a:gd name="connsiteY8" fmla="*/ 360031 h 608110"/>
                <a:gd name="connsiteX9" fmla="*/ 615561 w 2243316"/>
                <a:gd name="connsiteY9" fmla="*/ 12987 h 608110"/>
                <a:gd name="connsiteX10" fmla="*/ 624805 w 2243316"/>
                <a:gd name="connsiteY10" fmla="*/ 0 h 60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43316" h="608110">
                  <a:moveTo>
                    <a:pt x="624805" y="0"/>
                  </a:moveTo>
                  <a:lnTo>
                    <a:pt x="691355" y="6181"/>
                  </a:lnTo>
                  <a:cubicBezTo>
                    <a:pt x="1425524" y="88673"/>
                    <a:pt x="2004995" y="298007"/>
                    <a:pt x="2233345" y="563225"/>
                  </a:cubicBezTo>
                  <a:lnTo>
                    <a:pt x="2243316" y="577234"/>
                  </a:lnTo>
                  <a:lnTo>
                    <a:pt x="2096168" y="590902"/>
                  </a:lnTo>
                  <a:cubicBezTo>
                    <a:pt x="1943539" y="602185"/>
                    <a:pt x="1785508" y="608110"/>
                    <a:pt x="1623646" y="608110"/>
                  </a:cubicBezTo>
                  <a:cubicBezTo>
                    <a:pt x="1057129" y="608110"/>
                    <a:pt x="537540" y="535527"/>
                    <a:pt x="132252" y="414698"/>
                  </a:cubicBezTo>
                  <a:lnTo>
                    <a:pt x="0" y="371276"/>
                  </a:lnTo>
                  <a:lnTo>
                    <a:pt x="34248" y="360031"/>
                  </a:lnTo>
                  <a:cubicBezTo>
                    <a:pt x="299431" y="264234"/>
                    <a:pt x="501386" y="145596"/>
                    <a:pt x="615561" y="12987"/>
                  </a:cubicBezTo>
                  <a:lnTo>
                    <a:pt x="624805" y="0"/>
                  </a:lnTo>
                  <a:close/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1100"/>
            </a:p>
          </p:txBody>
        </p:sp>
        <p:sp>
          <p:nvSpPr>
            <p:cNvPr id="14" name="Vrije vorm 7">
              <a:extLst>
                <a:ext uri="{FF2B5EF4-FFF2-40B4-BE49-F238E27FC236}">
                  <a16:creationId xmlns:a16="http://schemas.microsoft.com/office/drawing/2014/main" id="{E57A2E56-F40D-F5F2-57FB-384F51E42D49}"/>
                </a:ext>
              </a:extLst>
            </p:cNvPr>
            <p:cNvSpPr/>
            <p:nvPr/>
          </p:nvSpPr>
          <p:spPr>
            <a:xfrm>
              <a:off x="6096000" y="4417778"/>
              <a:ext cx="3207099" cy="1344105"/>
            </a:xfrm>
            <a:custGeom>
              <a:avLst/>
              <a:gdLst>
                <a:gd name="connsiteX0" fmla="*/ 1623646 w 3968262"/>
                <a:gd name="connsiteY0" fmla="*/ 0 h 1663110"/>
                <a:gd name="connsiteX1" fmla="*/ 3968262 w 3968262"/>
                <a:gd name="connsiteY1" fmla="*/ 846993 h 1663110"/>
                <a:gd name="connsiteX2" fmla="*/ 2320863 w 3968262"/>
                <a:gd name="connsiteY2" fmla="*/ 1655907 h 1663110"/>
                <a:gd name="connsiteX3" fmla="*/ 2243316 w 3968262"/>
                <a:gd name="connsiteY3" fmla="*/ 1663110 h 1663110"/>
                <a:gd name="connsiteX4" fmla="*/ 2233345 w 3968262"/>
                <a:gd name="connsiteY4" fmla="*/ 1649101 h 1663110"/>
                <a:gd name="connsiteX5" fmla="*/ 691355 w 3968262"/>
                <a:gd name="connsiteY5" fmla="*/ 1092057 h 1663110"/>
                <a:gd name="connsiteX6" fmla="*/ 624805 w 3968262"/>
                <a:gd name="connsiteY6" fmla="*/ 1085876 h 1663110"/>
                <a:gd name="connsiteX7" fmla="*/ 673336 w 3968262"/>
                <a:gd name="connsiteY7" fmla="*/ 1017692 h 1663110"/>
                <a:gd name="connsiteX8" fmla="*/ 720970 w 3968262"/>
                <a:gd name="connsiteY8" fmla="*/ 846993 h 1663110"/>
                <a:gd name="connsiteX9" fmla="*/ 34248 w 3968262"/>
                <a:gd name="connsiteY9" fmla="*/ 248079 h 1663110"/>
                <a:gd name="connsiteX10" fmla="*/ 0 w 3968262"/>
                <a:gd name="connsiteY10" fmla="*/ 236834 h 1663110"/>
                <a:gd name="connsiteX11" fmla="*/ 132252 w 3968262"/>
                <a:gd name="connsiteY11" fmla="*/ 193412 h 1663110"/>
                <a:gd name="connsiteX12" fmla="*/ 1623646 w 3968262"/>
                <a:gd name="connsiteY12" fmla="*/ 0 h 166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68262" h="1663110">
                  <a:moveTo>
                    <a:pt x="1623646" y="0"/>
                  </a:moveTo>
                  <a:cubicBezTo>
                    <a:pt x="2918542" y="0"/>
                    <a:pt x="3968262" y="379212"/>
                    <a:pt x="3968262" y="846993"/>
                  </a:cubicBezTo>
                  <a:cubicBezTo>
                    <a:pt x="3968262" y="1227065"/>
                    <a:pt x="3275283" y="1548668"/>
                    <a:pt x="2320863" y="1655907"/>
                  </a:cubicBezTo>
                  <a:lnTo>
                    <a:pt x="2243316" y="1663110"/>
                  </a:lnTo>
                  <a:lnTo>
                    <a:pt x="2233345" y="1649101"/>
                  </a:lnTo>
                  <a:cubicBezTo>
                    <a:pt x="2004995" y="1383883"/>
                    <a:pt x="1425524" y="1174549"/>
                    <a:pt x="691355" y="1092057"/>
                  </a:cubicBezTo>
                  <a:lnTo>
                    <a:pt x="624805" y="1085876"/>
                  </a:lnTo>
                  <a:lnTo>
                    <a:pt x="673336" y="1017692"/>
                  </a:lnTo>
                  <a:cubicBezTo>
                    <a:pt x="704568" y="962554"/>
                    <a:pt x="720970" y="905466"/>
                    <a:pt x="720970" y="846993"/>
                  </a:cubicBezTo>
                  <a:cubicBezTo>
                    <a:pt x="720970" y="613103"/>
                    <a:pt x="458540" y="401354"/>
                    <a:pt x="34248" y="248079"/>
                  </a:cubicBezTo>
                  <a:lnTo>
                    <a:pt x="0" y="236834"/>
                  </a:lnTo>
                  <a:lnTo>
                    <a:pt x="132252" y="193412"/>
                  </a:lnTo>
                  <a:cubicBezTo>
                    <a:pt x="537540" y="72584"/>
                    <a:pt x="1057129" y="0"/>
                    <a:pt x="1623646" y="0"/>
                  </a:cubicBezTo>
                  <a:close/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1400" dirty="0"/>
            </a:p>
          </p:txBody>
        </p:sp>
        <p:sp>
          <p:nvSpPr>
            <p:cNvPr id="15" name="Vrije vorm 8">
              <a:extLst>
                <a:ext uri="{FF2B5EF4-FFF2-40B4-BE49-F238E27FC236}">
                  <a16:creationId xmlns:a16="http://schemas.microsoft.com/office/drawing/2014/main" id="{159EA87A-5003-3F14-85C9-558BD085FA5B}"/>
                </a:ext>
              </a:extLst>
            </p:cNvPr>
            <p:cNvSpPr/>
            <p:nvPr/>
          </p:nvSpPr>
          <p:spPr>
            <a:xfrm>
              <a:off x="5590453" y="5269590"/>
              <a:ext cx="1010506" cy="325840"/>
            </a:xfrm>
            <a:custGeom>
              <a:avLst/>
              <a:gdLst>
                <a:gd name="connsiteX0" fmla="*/ 619670 w 1250337"/>
                <a:gd name="connsiteY0" fmla="*/ 0 h 403174"/>
                <a:gd name="connsiteX1" fmla="*/ 1092192 w 1250337"/>
                <a:gd name="connsiteY1" fmla="*/ 17208 h 403174"/>
                <a:gd name="connsiteX2" fmla="*/ 1250337 w 1250337"/>
                <a:gd name="connsiteY2" fmla="*/ 31898 h 403174"/>
                <a:gd name="connsiteX3" fmla="*/ 1241093 w 1250337"/>
                <a:gd name="connsiteY3" fmla="*/ 44885 h 403174"/>
                <a:gd name="connsiteX4" fmla="*/ 659780 w 1250337"/>
                <a:gd name="connsiteY4" fmla="*/ 391929 h 403174"/>
                <a:gd name="connsiteX5" fmla="*/ 625532 w 1250337"/>
                <a:gd name="connsiteY5" fmla="*/ 403174 h 403174"/>
                <a:gd name="connsiteX6" fmla="*/ 591284 w 1250337"/>
                <a:gd name="connsiteY6" fmla="*/ 391929 h 403174"/>
                <a:gd name="connsiteX7" fmla="*/ 9971 w 1250337"/>
                <a:gd name="connsiteY7" fmla="*/ 44885 h 403174"/>
                <a:gd name="connsiteX8" fmla="*/ 0 w 1250337"/>
                <a:gd name="connsiteY8" fmla="*/ 30876 h 403174"/>
                <a:gd name="connsiteX9" fmla="*/ 147148 w 1250337"/>
                <a:gd name="connsiteY9" fmla="*/ 17208 h 403174"/>
                <a:gd name="connsiteX10" fmla="*/ 619670 w 1250337"/>
                <a:gd name="connsiteY10" fmla="*/ 0 h 40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0337" h="403174">
                  <a:moveTo>
                    <a:pt x="619670" y="0"/>
                  </a:moveTo>
                  <a:cubicBezTo>
                    <a:pt x="781532" y="0"/>
                    <a:pt x="939563" y="5925"/>
                    <a:pt x="1092192" y="17208"/>
                  </a:cubicBezTo>
                  <a:lnTo>
                    <a:pt x="1250337" y="31898"/>
                  </a:lnTo>
                  <a:lnTo>
                    <a:pt x="1241093" y="44885"/>
                  </a:lnTo>
                  <a:cubicBezTo>
                    <a:pt x="1126918" y="177494"/>
                    <a:pt x="924963" y="296132"/>
                    <a:pt x="659780" y="391929"/>
                  </a:cubicBezTo>
                  <a:lnTo>
                    <a:pt x="625532" y="403174"/>
                  </a:lnTo>
                  <a:lnTo>
                    <a:pt x="591284" y="391929"/>
                  </a:lnTo>
                  <a:cubicBezTo>
                    <a:pt x="326102" y="296132"/>
                    <a:pt x="124147" y="177494"/>
                    <a:pt x="9971" y="44885"/>
                  </a:cubicBezTo>
                  <a:lnTo>
                    <a:pt x="0" y="30876"/>
                  </a:lnTo>
                  <a:lnTo>
                    <a:pt x="147148" y="17208"/>
                  </a:lnTo>
                  <a:cubicBezTo>
                    <a:pt x="299777" y="5925"/>
                    <a:pt x="457808" y="0"/>
                    <a:pt x="619670" y="0"/>
                  </a:cubicBezTo>
                  <a:close/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1100"/>
            </a:p>
          </p:txBody>
        </p:sp>
        <p:sp>
          <p:nvSpPr>
            <p:cNvPr id="16" name="Vrije vorm 9">
              <a:extLst>
                <a:ext uri="{FF2B5EF4-FFF2-40B4-BE49-F238E27FC236}">
                  <a16:creationId xmlns:a16="http://schemas.microsoft.com/office/drawing/2014/main" id="{52C8330A-2A3A-2E68-1993-C86EADFB0913}"/>
                </a:ext>
              </a:extLst>
            </p:cNvPr>
            <p:cNvSpPr/>
            <p:nvPr/>
          </p:nvSpPr>
          <p:spPr>
            <a:xfrm>
              <a:off x="4196373" y="5595430"/>
              <a:ext cx="3789778" cy="1043218"/>
            </a:xfrm>
            <a:custGeom>
              <a:avLst/>
              <a:gdLst>
                <a:gd name="connsiteX0" fmla="*/ 2350478 w 4689232"/>
                <a:gd name="connsiteY0" fmla="*/ 0 h 1290812"/>
                <a:gd name="connsiteX1" fmla="*/ 2482730 w 4689232"/>
                <a:gd name="connsiteY1" fmla="*/ 43422 h 1290812"/>
                <a:gd name="connsiteX2" fmla="*/ 3974124 w 4689232"/>
                <a:gd name="connsiteY2" fmla="*/ 236834 h 1290812"/>
                <a:gd name="connsiteX3" fmla="*/ 4446646 w 4689232"/>
                <a:gd name="connsiteY3" fmla="*/ 219626 h 1290812"/>
                <a:gd name="connsiteX4" fmla="*/ 4593794 w 4689232"/>
                <a:gd name="connsiteY4" fmla="*/ 205958 h 1290812"/>
                <a:gd name="connsiteX5" fmla="*/ 4641598 w 4689232"/>
                <a:gd name="connsiteY5" fmla="*/ 273120 h 1290812"/>
                <a:gd name="connsiteX6" fmla="*/ 4689232 w 4689232"/>
                <a:gd name="connsiteY6" fmla="*/ 443819 h 1290812"/>
                <a:gd name="connsiteX7" fmla="*/ 2344616 w 4689232"/>
                <a:gd name="connsiteY7" fmla="*/ 1290812 h 1290812"/>
                <a:gd name="connsiteX8" fmla="*/ 0 w 4689232"/>
                <a:gd name="connsiteY8" fmla="*/ 443819 h 1290812"/>
                <a:gd name="connsiteX9" fmla="*/ 47634 w 4689232"/>
                <a:gd name="connsiteY9" fmla="*/ 273120 h 1290812"/>
                <a:gd name="connsiteX10" fmla="*/ 96165 w 4689232"/>
                <a:gd name="connsiteY10" fmla="*/ 204937 h 1290812"/>
                <a:gd name="connsiteX11" fmla="*/ 254310 w 4689232"/>
                <a:gd name="connsiteY11" fmla="*/ 219626 h 1290812"/>
                <a:gd name="connsiteX12" fmla="*/ 726832 w 4689232"/>
                <a:gd name="connsiteY12" fmla="*/ 236834 h 1290812"/>
                <a:gd name="connsiteX13" fmla="*/ 2218226 w 4689232"/>
                <a:gd name="connsiteY13" fmla="*/ 43422 h 1290812"/>
                <a:gd name="connsiteX14" fmla="*/ 2350478 w 4689232"/>
                <a:gd name="connsiteY14" fmla="*/ 0 h 129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89232" h="1290812">
                  <a:moveTo>
                    <a:pt x="2350478" y="0"/>
                  </a:moveTo>
                  <a:lnTo>
                    <a:pt x="2482730" y="43422"/>
                  </a:lnTo>
                  <a:cubicBezTo>
                    <a:pt x="2888018" y="164251"/>
                    <a:pt x="3407607" y="236834"/>
                    <a:pt x="3974124" y="236834"/>
                  </a:cubicBezTo>
                  <a:cubicBezTo>
                    <a:pt x="4135986" y="236834"/>
                    <a:pt x="4294017" y="230909"/>
                    <a:pt x="4446646" y="219626"/>
                  </a:cubicBezTo>
                  <a:lnTo>
                    <a:pt x="4593794" y="205958"/>
                  </a:lnTo>
                  <a:lnTo>
                    <a:pt x="4641598" y="273120"/>
                  </a:lnTo>
                  <a:cubicBezTo>
                    <a:pt x="4672830" y="328258"/>
                    <a:pt x="4689232" y="385347"/>
                    <a:pt x="4689232" y="443819"/>
                  </a:cubicBezTo>
                  <a:cubicBezTo>
                    <a:pt x="4689232" y="911600"/>
                    <a:pt x="3639512" y="1290812"/>
                    <a:pt x="2344616" y="1290812"/>
                  </a:cubicBezTo>
                  <a:cubicBezTo>
                    <a:pt x="1049720" y="1290812"/>
                    <a:pt x="0" y="911600"/>
                    <a:pt x="0" y="443819"/>
                  </a:cubicBezTo>
                  <a:cubicBezTo>
                    <a:pt x="0" y="385347"/>
                    <a:pt x="16402" y="328258"/>
                    <a:pt x="47634" y="273120"/>
                  </a:cubicBezTo>
                  <a:lnTo>
                    <a:pt x="96165" y="204937"/>
                  </a:lnTo>
                  <a:lnTo>
                    <a:pt x="254310" y="219626"/>
                  </a:lnTo>
                  <a:cubicBezTo>
                    <a:pt x="406939" y="230909"/>
                    <a:pt x="564970" y="236834"/>
                    <a:pt x="726832" y="236834"/>
                  </a:cubicBezTo>
                  <a:cubicBezTo>
                    <a:pt x="1293349" y="236834"/>
                    <a:pt x="1812938" y="164251"/>
                    <a:pt x="2218226" y="43422"/>
                  </a:cubicBezTo>
                  <a:lnTo>
                    <a:pt x="2350478" y="0"/>
                  </a:lnTo>
                  <a:close/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1100"/>
            </a:p>
          </p:txBody>
        </p:sp>
        <p:sp>
          <p:nvSpPr>
            <p:cNvPr id="17" name="Tekstvak 10">
              <a:extLst>
                <a:ext uri="{FF2B5EF4-FFF2-40B4-BE49-F238E27FC236}">
                  <a16:creationId xmlns:a16="http://schemas.microsoft.com/office/drawing/2014/main" id="{2F29D243-DDCE-0059-E907-039A39E842FA}"/>
                </a:ext>
              </a:extLst>
            </p:cNvPr>
            <p:cNvSpPr txBox="1"/>
            <p:nvPr/>
          </p:nvSpPr>
          <p:spPr>
            <a:xfrm>
              <a:off x="6817594" y="4663627"/>
              <a:ext cx="1902827" cy="6838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dirty="0"/>
                <a:t>Societal perspective</a:t>
              </a:r>
            </a:p>
            <a:p>
              <a:pPr algn="ctr"/>
              <a:r>
                <a:rPr lang="en-GB" sz="1000" i="1" dirty="0"/>
                <a:t>Prevalence in combination with </a:t>
              </a:r>
              <a:r>
                <a:rPr lang="en-GB" sz="1000" i="1" dirty="0" err="1"/>
                <a:t>BoD</a:t>
              </a:r>
              <a:r>
                <a:rPr lang="en-GB" sz="1000" i="1" dirty="0"/>
                <a:t> (population level)</a:t>
              </a:r>
            </a:p>
          </p:txBody>
        </p:sp>
        <p:sp>
          <p:nvSpPr>
            <p:cNvPr id="18" name="Tekstvak 11">
              <a:extLst>
                <a:ext uri="{FF2B5EF4-FFF2-40B4-BE49-F238E27FC236}">
                  <a16:creationId xmlns:a16="http://schemas.microsoft.com/office/drawing/2014/main" id="{A3721F1C-32BE-6B6C-6F86-B6526B12FD48}"/>
                </a:ext>
              </a:extLst>
            </p:cNvPr>
            <p:cNvSpPr txBox="1"/>
            <p:nvPr/>
          </p:nvSpPr>
          <p:spPr>
            <a:xfrm>
              <a:off x="4794950" y="5876076"/>
              <a:ext cx="2698351" cy="7023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dirty="0"/>
                <a:t>Healthcare system perspective</a:t>
              </a:r>
            </a:p>
            <a:p>
              <a:pPr algn="ctr"/>
              <a:r>
                <a:rPr lang="en-GB" sz="1000" i="1" dirty="0"/>
                <a:t>Efficiency, cost-effectiveness of treatments etc.</a:t>
              </a:r>
              <a:endParaRPr lang="en-GB" sz="900" i="1" dirty="0"/>
            </a:p>
          </p:txBody>
        </p:sp>
        <p:sp>
          <p:nvSpPr>
            <p:cNvPr id="19" name="Tekstvak 12">
              <a:extLst>
                <a:ext uri="{FF2B5EF4-FFF2-40B4-BE49-F238E27FC236}">
                  <a16:creationId xmlns:a16="http://schemas.microsoft.com/office/drawing/2014/main" id="{1F93ADC9-579A-4DD9-41BE-97D05D84FA77}"/>
                </a:ext>
              </a:extLst>
            </p:cNvPr>
            <p:cNvSpPr txBox="1"/>
            <p:nvPr/>
          </p:nvSpPr>
          <p:spPr>
            <a:xfrm>
              <a:off x="3396446" y="4663627"/>
              <a:ext cx="1850899" cy="6838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dirty="0"/>
                <a:t>Patient perspective</a:t>
              </a:r>
              <a:endParaRPr lang="en-GB" sz="1100" dirty="0"/>
            </a:p>
            <a:p>
              <a:pPr algn="ctr"/>
              <a:r>
                <a:rPr lang="en-GB" sz="1000" i="1" dirty="0"/>
                <a:t>Burden of disease at the level of the individual</a:t>
              </a:r>
              <a:endParaRPr lang="en-GB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45913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0F093-732A-5644-BBE0-132FFAEF64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200" indent="-457200" algn="l">
              <a:spcAft>
                <a:spcPts val="600"/>
              </a:spcAft>
              <a:buFont typeface="+mj-lt"/>
              <a:buAutoNum type="arabicPeriod"/>
            </a:pPr>
            <a:r>
              <a:rPr lang="en-US" sz="2000" b="0" dirty="0">
                <a:solidFill>
                  <a:srgbClr val="222222"/>
                </a:solidFill>
                <a:latin typeface="Trebuchet MS" panose="020B0703020202090204" pitchFamily="34" charset="0"/>
              </a:rPr>
              <a:t>Medical innovation is happening and it's happening fast</a:t>
            </a:r>
          </a:p>
          <a:p>
            <a:pPr marL="457200" indent="-457200" algn="l">
              <a:spcAft>
                <a:spcPts val="600"/>
              </a:spcAft>
              <a:buFont typeface="+mj-lt"/>
              <a:buAutoNum type="arabicPeriod"/>
            </a:pPr>
            <a:r>
              <a:rPr lang="en-US" sz="2000" b="0" dirty="0">
                <a:solidFill>
                  <a:srgbClr val="222222"/>
                </a:solidFill>
                <a:latin typeface="Trebuchet MS" panose="020B0703020202090204" pitchFamily="34" charset="0"/>
              </a:rPr>
              <a:t>The issue for Europe is where that innovation happens.</a:t>
            </a:r>
          </a:p>
          <a:p>
            <a:pPr marL="457200" indent="-457200" algn="l">
              <a:spcAft>
                <a:spcPts val="600"/>
              </a:spcAft>
              <a:buFont typeface="+mj-lt"/>
              <a:buAutoNum type="arabicPeriod"/>
            </a:pPr>
            <a:r>
              <a:rPr lang="en-US" sz="2000" b="0" dirty="0">
                <a:solidFill>
                  <a:srgbClr val="222222"/>
                </a:solidFill>
                <a:latin typeface="Trebuchet MS" panose="020B0703020202090204" pitchFamily="34" charset="0"/>
              </a:rPr>
              <a:t>If the European policy environment means that innovations happens in other parts of the world it will have implications for:</a:t>
            </a:r>
          </a:p>
          <a:p>
            <a:pPr algn="l">
              <a:spcAft>
                <a:spcPts val="600"/>
              </a:spcAft>
              <a:buFont typeface="+mj-lt"/>
              <a:buAutoNum type="arabicPeriod"/>
            </a:pPr>
            <a:endParaRPr lang="en-US" sz="2000" b="0" dirty="0">
              <a:solidFill>
                <a:srgbClr val="222222"/>
              </a:solidFill>
              <a:latin typeface="Trebuchet MS" panose="020B070302020209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rgbClr val="222222"/>
                </a:solidFill>
                <a:latin typeface="Trebuchet MS" panose="020B0703020202090204" pitchFamily="34" charset="0"/>
              </a:rPr>
              <a:t>Patient access to new therapies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rgbClr val="222222"/>
                </a:solidFill>
                <a:latin typeface="Trebuchet MS" panose="020B0703020202090204" pitchFamily="34" charset="0"/>
              </a:rPr>
              <a:t>Europe's research community more broadly including SMEs and academia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rgbClr val="222222"/>
                </a:solidFill>
                <a:latin typeface="Trebuchet MS" panose="020B0703020202090204" pitchFamily="34" charset="0"/>
              </a:rPr>
              <a:t>Europe's economic growth and inward investment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rgbClr val="222222"/>
                </a:solidFill>
                <a:latin typeface="Trebuchet MS" panose="020B0703020202090204" pitchFamily="34" charset="0"/>
              </a:rPr>
              <a:t>Europe's resilience to future health threats</a:t>
            </a:r>
            <a:endParaRPr lang="en-BE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DBF71-9926-A547-8A30-51F7A416014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779116-A4C4-D547-ADDC-B4DDFFF24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It matters where the innovation takes place </a:t>
            </a:r>
          </a:p>
        </p:txBody>
      </p:sp>
    </p:spTree>
    <p:extLst>
      <p:ext uri="{BB962C8B-B14F-4D97-AF65-F5344CB8AC3E}">
        <p14:creationId xmlns:p14="http://schemas.microsoft.com/office/powerpoint/2010/main" val="307011570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FPIA Power Point Template_abbey">
  <a:themeElements>
    <a:clrScheme name="EFPIA Colors">
      <a:dk1>
        <a:sysClr val="windowText" lastClr="000000"/>
      </a:dk1>
      <a:lt1>
        <a:sysClr val="window" lastClr="FFFFFF"/>
      </a:lt1>
      <a:dk2>
        <a:srgbClr val="9AD6CC"/>
      </a:dk2>
      <a:lt2>
        <a:srgbClr val="BEC0C2"/>
      </a:lt2>
      <a:accent1>
        <a:srgbClr val="F89C27"/>
      </a:accent1>
      <a:accent2>
        <a:srgbClr val="77787B"/>
      </a:accent2>
      <a:accent3>
        <a:srgbClr val="008899"/>
      </a:accent3>
      <a:accent4>
        <a:srgbClr val="9ACA3C"/>
      </a:accent4>
      <a:accent5>
        <a:srgbClr val="FFD100"/>
      </a:accent5>
      <a:accent6>
        <a:srgbClr val="F05170"/>
      </a:accent6>
      <a:hlink>
        <a:srgbClr val="577BBD"/>
      </a:hlink>
      <a:folHlink>
        <a:srgbClr val="968D00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>
            <a:lumMod val="85000"/>
          </a:schemeClr>
        </a:solidFill>
        <a:ln>
          <a:solidFill>
            <a:srgbClr val="A6A6A6"/>
          </a:solidFill>
          <a:headEnd type="none" w="lg" len="lg"/>
          <a:tailEnd type="none" w="lg" len="lg"/>
        </a:ln>
      </a:spPr>
      <a:bodyPr tIns="91440" bIns="91440" anchor="b">
        <a:spAutoFit/>
      </a:bodyPr>
      <a:lstStyle>
        <a:defPPr algn="ctr">
          <a:defRPr sz="1600" b="1" dirty="0" smtClean="0">
            <a:solidFill>
              <a:srgbClr val="000000"/>
            </a:solidFill>
            <a:latin typeface="Arial" pitchFamily="34" charset="0"/>
            <a:cs typeface="Arial" pitchFamily="34" charset="0"/>
          </a:defRPr>
        </a:defPPr>
      </a:lstStyle>
      <a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64F8A62F-5CC3-4E4D-A0D9-A2BAB1C2D909}" vid="{0E3410A0-BD3F-F34D-9CA1-9C49386C2E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999</Words>
  <Application>Microsoft Macintosh PowerPoint</Application>
  <PresentationFormat>Widescreen</PresentationFormat>
  <Paragraphs>133</Paragraphs>
  <Slides>12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AgfaRotisSansSerif-Bold</vt:lpstr>
      <vt:lpstr>Arial</vt:lpstr>
      <vt:lpstr>Calibri</vt:lpstr>
      <vt:lpstr>Courier New</vt:lpstr>
      <vt:lpstr>Lato Light</vt:lpstr>
      <vt:lpstr>Lato Regular</vt:lpstr>
      <vt:lpstr>Times</vt:lpstr>
      <vt:lpstr>Trebuchet MS</vt:lpstr>
      <vt:lpstr>Wingdings</vt:lpstr>
      <vt:lpstr>EFPIA Power Point Template_abbey</vt:lpstr>
      <vt:lpstr>think-cell Slide</vt:lpstr>
      <vt:lpstr>PowerPoint Presentation</vt:lpstr>
      <vt:lpstr>The stated intent: enhance health and innovation </vt:lpstr>
      <vt:lpstr>PowerPoint Presentation</vt:lpstr>
      <vt:lpstr>Impact Assessment Report: 77 measures reviewed against 5 objectives: </vt:lpstr>
      <vt:lpstr>Overview of Commission preferred policy option C for incentives</vt:lpstr>
      <vt:lpstr>Main opportunities and risks</vt:lpstr>
      <vt:lpstr>Simultaneously: Europe’s research and development base is gradually eroding </vt:lpstr>
      <vt:lpstr>Approval time and expedited pathways across regulatory agencies </vt:lpstr>
      <vt:lpstr>To stimulate innovation in underserved diseases (“white spots”), scientific, regulatory, policy aspects must be addressed jointly</vt:lpstr>
      <vt:lpstr>Unmet Medical Need: It all starts with patients and science</vt:lpstr>
      <vt:lpstr>…and it depends on context and perspective</vt:lpstr>
      <vt:lpstr>It matters where the innovation takes place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Magda Chlebus</dc:creator>
  <cp:lastModifiedBy>Magda Chlebus</cp:lastModifiedBy>
  <cp:revision>7</cp:revision>
  <dcterms:created xsi:type="dcterms:W3CDTF">2022-09-22T20:52:37Z</dcterms:created>
  <dcterms:modified xsi:type="dcterms:W3CDTF">2022-09-23T17:02:43Z</dcterms:modified>
</cp:coreProperties>
</file>