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emf" ContentType="image/x-emf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ink/ink1.xml" ContentType="application/inkml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Aspose.Slides for .NET 8.4.2.0--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61"/>
    <p:sldMasterId r:id="rId2" id="2147483702"/>
  </p:sldMasterIdLst>
  <p:notesMasterIdLst>
    <p:notesMasterId r:id="rId12"/>
  </p:notesMasterIdLst>
  <p:sldIdLst>
    <p:sldId r:id="rId3" id="256"/>
    <p:sldId r:id="rId4" id="1281"/>
    <p:sldId r:id="rId5" id="1275"/>
    <p:sldId r:id="rId6" id="1297"/>
    <p:sldId r:id="rId7" id="1298"/>
    <p:sldId r:id="rId8" id="1273"/>
    <p:sldId r:id="rId9" id="1285"/>
    <p:sldId r:id="rId10" id="1299"/>
    <p:sldId r:id="rId11" id="130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Juliane Gaury" initials="JG" lastIdx="1" clrIdx="0">
    <p:extLst>
      <p:ext uri="{19B8F6BF-5375-455C-9EA6-DF929625EA0E}">
        <p15:presenceInfo xmlns:p15="http://schemas.microsoft.com/office/powerpoint/2012/main" userId="S::Juliane.Gaury@simmons-simmons.com::5cc57b22-5230-4f15-a34d-b883d76b3a1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63" autoAdjust="0"/>
    <p:restoredTop sz="94660"/>
  </p:normalViewPr>
  <p:slideViewPr>
    <p:cSldViewPr snapToGrid="0">
      <p:cViewPr varScale="1">
        <p:scale>
          <a:sx n="63" d="100"/>
          <a:sy n="63" d="100"/>
        </p:scale>
        <p:origin x="54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notesMaster" Target="notesMasters/notesMaster1.xml" /><Relationship Id="rId13" Type="http://schemas.openxmlformats.org/officeDocument/2006/relationships/commentAuthors" Target="commentAuthors.xml" /><Relationship Id="rId14" Type="http://schemas.openxmlformats.org/officeDocument/2006/relationships/presProps" Target="presProps.xml" /><Relationship Id="rId15" Type="http://schemas.openxmlformats.org/officeDocument/2006/relationships/viewProps" Target="viewProps.xml" /><Relationship Id="rId16" Type="http://schemas.openxmlformats.org/officeDocument/2006/relationships/theme" Target="theme/theme3.xml" /><Relationship Id="rId17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5-21T13:14:03.2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0 0 0</inkml:trace>
</inkml:ink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CF092-EFE8-48F6-87E7-0965E76C1D1A}" type="datetimeFigureOut">
              <a:rPr lang="en-GB" smtClean="0"/>
              <a:t>26/09/2022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vert="horz" lIns="91440" tIns="45720" rIns="91440" bIns="45720" rtlCol="0"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FAA410-993E-4051-B51F-BB44171FC6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911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.png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.png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3.png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3.jpeg" /><Relationship Id="rId3" Type="http://schemas.openxmlformats.org/officeDocument/2006/relationships/image" Target="../media/image1.png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5.tiff" /><Relationship Id="rId3" Type="http://schemas.openxmlformats.org/officeDocument/2006/relationships/image" Target="../media/image1.png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6.jpeg" /><Relationship Id="rId3" Type="http://schemas.openxmlformats.org/officeDocument/2006/relationships/image" Target="../media/image1.png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7.jpeg" /><Relationship Id="rId3" Type="http://schemas.openxmlformats.org/officeDocument/2006/relationships/image" Target="../media/image3.png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8.jpeg" /><Relationship Id="rId3" Type="http://schemas.openxmlformats.org/officeDocument/2006/relationships/image" Target="../media/image3.png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9.jpeg" /><Relationship Id="rId3" Type="http://schemas.openxmlformats.org/officeDocument/2006/relationships/image" Target="../media/image3.png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2.tiff" /><Relationship Id="rId3" Type="http://schemas.openxmlformats.org/officeDocument/2006/relationships/image" Target="../media/image3.png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4.jpeg" /><Relationship Id="rId3" Type="http://schemas.openxmlformats.org/officeDocument/2006/relationships/image" Target="../media/image1.png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5.tiff" /><Relationship Id="rId3" Type="http://schemas.openxmlformats.org/officeDocument/2006/relationships/image" Target="../media/image1.png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6.jpeg" /><Relationship Id="rId3" Type="http://schemas.openxmlformats.org/officeDocument/2006/relationships/image" Target="../media/image1.png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.pn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.pn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.png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.png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.png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3.png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7.jpeg" /><Relationship Id="rId3" Type="http://schemas.openxmlformats.org/officeDocument/2006/relationships/image" Target="../media/image1.png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8.jpeg" /><Relationship Id="rId3" Type="http://schemas.openxmlformats.org/officeDocument/2006/relationships/image" Target="../media/image3.png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9.jpeg" /><Relationship Id="rId3" Type="http://schemas.openxmlformats.org/officeDocument/2006/relationships/image" Target="../media/image3.png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Relationship Id="rId2" Type="http://schemas.openxmlformats.org/officeDocument/2006/relationships/image" Target="../media/image10.jpeg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.xml" /><Relationship Id="rId2" Type="http://schemas.openxmlformats.org/officeDocument/2006/relationships/slideMaster" Target="../slideMasters/slideMaster2.xml" /><Relationship Id="rId3" Type="http://schemas.openxmlformats.org/officeDocument/2006/relationships/image" Target="../media/image11.png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.xml" /><Relationship Id="rId2" Type="http://schemas.openxmlformats.org/officeDocument/2006/relationships/slideMaster" Target="../slideMasters/slideMaster2.xml" /><Relationship Id="rId3" Type="http://schemas.openxmlformats.org/officeDocument/2006/relationships/image" Target="../media/image11.png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slideMaster" Target="../slideMasters/slideMaster2.xml" /><Relationship Id="rId3" Type="http://schemas.openxmlformats.org/officeDocument/2006/relationships/image" Target="../media/image11.png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slideMaster" Target="../slideMasters/slideMaster2.xml" /><Relationship Id="rId3" Type="http://schemas.openxmlformats.org/officeDocument/2006/relationships/image" Target="../media/image11.png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slideMaster" Target="../slideMasters/slideMaster2.xml" /><Relationship Id="rId3" Type="http://schemas.openxmlformats.org/officeDocument/2006/relationships/image" Target="../media/image11.png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.xml" /><Relationship Id="rId2" Type="http://schemas.openxmlformats.org/officeDocument/2006/relationships/slideMaster" Target="../slideMasters/slideMaster2.xml" /><Relationship Id="rId3" Type="http://schemas.openxmlformats.org/officeDocument/2006/relationships/image" Target="../media/image12.jpeg" /><Relationship Id="rId4" Type="http://schemas.openxmlformats.org/officeDocument/2006/relationships/image" Target="../media/image11.png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.xml" /><Relationship Id="rId2" Type="http://schemas.openxmlformats.org/officeDocument/2006/relationships/slideMaster" Target="../slideMasters/slideMaster2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slideMaster" Target="../slideMasters/slideMaster2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slideMaster" Target="../slideMasters/slideMaster2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.xml" /><Relationship Id="rId2" Type="http://schemas.openxmlformats.org/officeDocument/2006/relationships/slideMaster" Target="../slideMasters/slideMaster2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Relationship Id="rId2" Type="http://schemas.openxmlformats.org/officeDocument/2006/relationships/image" Target="../media/image14.png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slideMaster" Target="../slideMasters/slideMaster2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or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2" y="979200"/>
            <a:ext cx="9302748" cy="496799"/>
          </a:xfrm>
        </p:spPr>
        <p:txBody>
          <a:bodyPr anchor="t"/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2" y="1509620"/>
            <a:ext cx="4716000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499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harco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2" y="979200"/>
            <a:ext cx="9664698" cy="496799"/>
          </a:xfrm>
        </p:spPr>
        <p:txBody>
          <a:bodyPr anchor="t"/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2" y="1509620"/>
            <a:ext cx="4716000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772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2" y="979200"/>
            <a:ext cx="9874248" cy="496799"/>
          </a:xfrm>
        </p:spPr>
        <p:txBody>
          <a:bodyPr anchor="t"/>
          <a:lstStyle>
            <a:lvl1pPr algn="l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2" y="1509620"/>
            <a:ext cx="4716000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2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083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1" y="979200"/>
            <a:ext cx="8217287" cy="496799"/>
          </a:xfrm>
        </p:spPr>
        <p:txBody>
          <a:bodyPr anchor="t"/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1" y="1509620"/>
            <a:ext cx="5791329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656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for print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1" y="979200"/>
            <a:ext cx="8217287" cy="496799"/>
          </a:xfrm>
        </p:spPr>
        <p:txBody>
          <a:bodyPr anchor="t"/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1" y="1509620"/>
            <a:ext cx="5791329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105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1" y="979200"/>
            <a:ext cx="8112123" cy="496799"/>
          </a:xfrm>
        </p:spPr>
        <p:txBody>
          <a:bodyPr anchor="t"/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2" y="1509620"/>
            <a:ext cx="4716000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352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2" y="979200"/>
            <a:ext cx="6216648" cy="496799"/>
          </a:xfrm>
        </p:spPr>
        <p:txBody>
          <a:bodyPr anchor="t"/>
          <a:lstStyle>
            <a:lvl1pPr algn="l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2" y="1509620"/>
            <a:ext cx="4716000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2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429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2" y="979200"/>
            <a:ext cx="8540748" cy="496799"/>
          </a:xfrm>
        </p:spPr>
        <p:txBody>
          <a:bodyPr anchor="t"/>
          <a:lstStyle>
            <a:lvl1pPr algn="l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2" y="1509620"/>
            <a:ext cx="4716000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2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651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2" y="979200"/>
            <a:ext cx="4716000" cy="496799"/>
          </a:xfrm>
        </p:spPr>
        <p:txBody>
          <a:bodyPr anchor="t"/>
          <a:lstStyle>
            <a:lvl1pPr algn="l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2" y="1509620"/>
            <a:ext cx="4716000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2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561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6 for print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2" y="979200"/>
            <a:ext cx="4716000" cy="496799"/>
          </a:xfrm>
        </p:spPr>
        <p:txBody>
          <a:bodyPr anchor="t"/>
          <a:lstStyle>
            <a:lvl1pPr algn="l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2" y="1509620"/>
            <a:ext cx="4716000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2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655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1" y="979200"/>
            <a:ext cx="4716000" cy="496799"/>
          </a:xfrm>
        </p:spPr>
        <p:txBody>
          <a:bodyPr anchor="t"/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1" y="1509620"/>
            <a:ext cx="4716000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520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8 for print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1" y="979200"/>
            <a:ext cx="4716000" cy="496799"/>
          </a:xfrm>
        </p:spPr>
        <p:txBody>
          <a:bodyPr anchor="t"/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1" y="1509620"/>
            <a:ext cx="4716000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199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1" y="979200"/>
            <a:ext cx="4716000" cy="496799"/>
          </a:xfrm>
        </p:spPr>
        <p:txBody>
          <a:bodyPr anchor="t"/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1" y="1509620"/>
            <a:ext cx="4716000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526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Re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1" y="979200"/>
            <a:ext cx="4716000" cy="496799"/>
          </a:xfrm>
        </p:spPr>
        <p:txBody>
          <a:bodyPr anchor="t"/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1" y="1509620"/>
            <a:ext cx="4716000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954ECBB-89E1-4E3E-A4E5-4A894BA342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82153" y="0"/>
            <a:ext cx="6809848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DDCBC565-58DF-4A7D-982F-F746B90E73A3}"/>
              </a:ext>
            </a:extLst>
          </p:cNvPr>
          <p:cNvSpPr>
            <a:spLocks noGrp="1" noEditPoints="1"/>
          </p:cNvSpPr>
          <p:nvPr>
            <p:ph type="pic" sz="quarter" idx="12" hasCustomPrompt="1"/>
          </p:nvPr>
        </p:nvSpPr>
        <p:spPr>
          <a:xfrm>
            <a:off x="10598148" y="452438"/>
            <a:ext cx="1144588" cy="327025"/>
          </a:xfrm>
          <a:custGeom>
            <a:gdLst>
              <a:gd name="T0" fmla="*/ 3713 w 17320"/>
              <a:gd name="T1" fmla="*/ 2139 h 4927"/>
              <a:gd name="T2" fmla="*/ 5539 w 17320"/>
              <a:gd name="T3" fmla="*/ 0 h 4927"/>
              <a:gd name="T4" fmla="*/ 4574 w 17320"/>
              <a:gd name="T5" fmla="*/ 2139 h 4927"/>
              <a:gd name="T6" fmla="*/ 5832 w 17320"/>
              <a:gd name="T7" fmla="*/ 1022 h 4927"/>
              <a:gd name="T8" fmla="*/ 6717 w 17320"/>
              <a:gd name="T9" fmla="*/ 345 h 4927"/>
              <a:gd name="T10" fmla="*/ 7490 w 17320"/>
              <a:gd name="T11" fmla="*/ 805 h 4927"/>
              <a:gd name="T12" fmla="*/ 8892 w 17320"/>
              <a:gd name="T13" fmla="*/ 0 h 4927"/>
              <a:gd name="T14" fmla="*/ 7927 w 17320"/>
              <a:gd name="T15" fmla="*/ 2139 h 4927"/>
              <a:gd name="T16" fmla="*/ 9185 w 17320"/>
              <a:gd name="T17" fmla="*/ 1022 h 4927"/>
              <a:gd name="T18" fmla="*/ 10070 w 17320"/>
              <a:gd name="T19" fmla="*/ 345 h 4927"/>
              <a:gd name="T20" fmla="*/ 10843 w 17320"/>
              <a:gd name="T21" fmla="*/ 805 h 4927"/>
              <a:gd name="T22" fmla="*/ 11160 w 17320"/>
              <a:gd name="T23" fmla="*/ 1094 h 4927"/>
              <a:gd name="T24" fmla="*/ 12177 w 17320"/>
              <a:gd name="T25" fmla="*/ 345 h 4927"/>
              <a:gd name="T26" fmla="*/ 14545 w 17320"/>
              <a:gd name="T27" fmla="*/ 0 h 4927"/>
              <a:gd name="T28" fmla="*/ 13531 w 17320"/>
              <a:gd name="T29" fmla="*/ 2139 h 4927"/>
              <a:gd name="T30" fmla="*/ 14865 w 17320"/>
              <a:gd name="T31" fmla="*/ 942 h 4927"/>
              <a:gd name="T32" fmla="*/ 14545 w 17320"/>
              <a:gd name="T33" fmla="*/ 0 h 4927"/>
              <a:gd name="T34" fmla="*/ 16427 w 17320"/>
              <a:gd name="T35" fmla="*/ 2187 h 4927"/>
              <a:gd name="T36" fmla="*/ 16435 w 17320"/>
              <a:gd name="T37" fmla="*/ 333 h 4927"/>
              <a:gd name="T38" fmla="*/ 15614 w 17320"/>
              <a:gd name="T39" fmla="*/ 613 h 4927"/>
              <a:gd name="T40" fmla="*/ 2562 w 17320"/>
              <a:gd name="T41" fmla="*/ 894 h 4927"/>
              <a:gd name="T42" fmla="*/ 3295 w 17320"/>
              <a:gd name="T43" fmla="*/ 321 h 4927"/>
              <a:gd name="T44" fmla="*/ 2931 w 17320"/>
              <a:gd name="T45" fmla="*/ 1558 h 4927"/>
              <a:gd name="T46" fmla="*/ 2446 w 17320"/>
              <a:gd name="T47" fmla="*/ 2187 h 4927"/>
              <a:gd name="T48" fmla="*/ 4113 w 17320"/>
              <a:gd name="T49" fmla="*/ 4879 h 4927"/>
              <a:gd name="T50" fmla="*/ 6797 w 17320"/>
              <a:gd name="T51" fmla="*/ 2740 h 4927"/>
              <a:gd name="T52" fmla="*/ 4975 w 17320"/>
              <a:gd name="T53" fmla="*/ 2788 h 4927"/>
              <a:gd name="T54" fmla="*/ 4975 w 17320"/>
              <a:gd name="T55" fmla="*/ 3701 h 4927"/>
              <a:gd name="T56" fmla="*/ 6232 w 17320"/>
              <a:gd name="T57" fmla="*/ 4879 h 4927"/>
              <a:gd name="T58" fmla="*/ 7090 w 17320"/>
              <a:gd name="T59" fmla="*/ 4879 h 4927"/>
              <a:gd name="T60" fmla="*/ 10150 w 17320"/>
              <a:gd name="T61" fmla="*/ 2740 h 4927"/>
              <a:gd name="T62" fmla="*/ 8328 w 17320"/>
              <a:gd name="T63" fmla="*/ 2788 h 4927"/>
              <a:gd name="T64" fmla="*/ 8328 w 17320"/>
              <a:gd name="T65" fmla="*/ 3701 h 4927"/>
              <a:gd name="T66" fmla="*/ 9585 w 17320"/>
              <a:gd name="T67" fmla="*/ 4879 h 4927"/>
              <a:gd name="T68" fmla="*/ 10443 w 17320"/>
              <a:gd name="T69" fmla="*/ 4879 h 4927"/>
              <a:gd name="T70" fmla="*/ 13191 w 17320"/>
              <a:gd name="T71" fmla="*/ 3833 h 4927"/>
              <a:gd name="T72" fmla="*/ 13191 w 17320"/>
              <a:gd name="T73" fmla="*/ 3833 h 4927"/>
              <a:gd name="T74" fmla="*/ 12177 w 17320"/>
              <a:gd name="T75" fmla="*/ 4586 h 4927"/>
              <a:gd name="T76" fmla="*/ 13932 w 17320"/>
              <a:gd name="T77" fmla="*/ 2788 h 4927"/>
              <a:gd name="T78" fmla="*/ 13932 w 17320"/>
              <a:gd name="T79" fmla="*/ 3697 h 4927"/>
              <a:gd name="T80" fmla="*/ 15266 w 17320"/>
              <a:gd name="T81" fmla="*/ 4879 h 4927"/>
              <a:gd name="T82" fmla="*/ 16015 w 17320"/>
              <a:gd name="T83" fmla="*/ 3336 h 4927"/>
              <a:gd name="T84" fmla="*/ 16435 w 17320"/>
              <a:gd name="T85" fmla="*/ 2740 h 4927"/>
              <a:gd name="T86" fmla="*/ 16419 w 17320"/>
              <a:gd name="T87" fmla="*/ 4590 h 4927"/>
              <a:gd name="T88" fmla="*/ 17320 w 17320"/>
              <a:gd name="T89" fmla="*/ 4278 h 4927"/>
              <a:gd name="T90" fmla="*/ 2454 w 17320"/>
              <a:gd name="T91" fmla="*/ 3072 h 4927"/>
              <a:gd name="T92" fmla="*/ 1633 w 17320"/>
              <a:gd name="T93" fmla="*/ 3352 h 4927"/>
              <a:gd name="T94" fmla="*/ 1761 w 17320"/>
              <a:gd name="T95" fmla="*/ 4302 h 4927"/>
              <a:gd name="T96" fmla="*/ 2562 w 17320"/>
              <a:gd name="T97" fmla="*/ 3633 h 4927"/>
              <a:gd name="T98" fmla="*/ 624 w 17320"/>
              <a:gd name="T99" fmla="*/ 1718 h 4927"/>
              <a:gd name="T100" fmla="*/ 624 w 17320"/>
              <a:gd name="T101" fmla="*/ 2649 h 4927"/>
              <a:gd name="T102" fmla="*/ 1567 w 17320"/>
              <a:gd name="T103" fmla="*/ 2649 h 49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320" h="4927">
                <a:moveTo>
                  <a:pt x="3713" y="48"/>
                </a:moveTo>
                <a:cubicBezTo>
                  <a:pt x="4113" y="48"/>
                  <a:pt x="4113" y="48"/>
                  <a:pt x="4113" y="48"/>
                </a:cubicBezTo>
                <a:cubicBezTo>
                  <a:pt x="4113" y="2139"/>
                  <a:pt x="4113" y="2139"/>
                  <a:pt x="4113" y="2139"/>
                </a:cubicBezTo>
                <a:cubicBezTo>
                  <a:pt x="3713" y="2139"/>
                  <a:pt x="3713" y="2139"/>
                  <a:pt x="3713" y="2139"/>
                </a:cubicBezTo>
                <a:lnTo>
                  <a:pt x="3713" y="48"/>
                </a:lnTo>
                <a:close/>
                <a:moveTo>
                  <a:pt x="6797" y="0"/>
                </a:moveTo>
                <a:cubicBezTo>
                  <a:pt x="6553" y="0"/>
                  <a:pt x="6292" y="96"/>
                  <a:pt x="6128" y="353"/>
                </a:cubicBezTo>
                <a:cubicBezTo>
                  <a:pt x="6028" y="128"/>
                  <a:pt x="5832" y="0"/>
                  <a:pt x="5539" y="0"/>
                </a:cubicBezTo>
                <a:cubicBezTo>
                  <a:pt x="5315" y="0"/>
                  <a:pt x="5123" y="92"/>
                  <a:pt x="4975" y="288"/>
                </a:cubicBezTo>
                <a:cubicBezTo>
                  <a:pt x="4975" y="48"/>
                  <a:pt x="4975" y="48"/>
                  <a:pt x="4975" y="48"/>
                </a:cubicBezTo>
                <a:cubicBezTo>
                  <a:pt x="4574" y="48"/>
                  <a:pt x="4574" y="48"/>
                  <a:pt x="4574" y="48"/>
                </a:cubicBezTo>
                <a:cubicBezTo>
                  <a:pt x="4574" y="2139"/>
                  <a:pt x="4574" y="2139"/>
                  <a:pt x="4574" y="2139"/>
                </a:cubicBezTo>
                <a:cubicBezTo>
                  <a:pt x="4975" y="2139"/>
                  <a:pt x="4975" y="2139"/>
                  <a:pt x="4975" y="2139"/>
                </a:cubicBezTo>
                <a:cubicBezTo>
                  <a:pt x="4975" y="962"/>
                  <a:pt x="4975" y="962"/>
                  <a:pt x="4975" y="962"/>
                </a:cubicBezTo>
                <a:cubicBezTo>
                  <a:pt x="4975" y="597"/>
                  <a:pt x="5179" y="345"/>
                  <a:pt x="5459" y="345"/>
                </a:cubicBezTo>
                <a:cubicBezTo>
                  <a:pt x="5780" y="345"/>
                  <a:pt x="5832" y="585"/>
                  <a:pt x="5832" y="1022"/>
                </a:cubicBezTo>
                <a:cubicBezTo>
                  <a:pt x="5832" y="2139"/>
                  <a:pt x="5832" y="2139"/>
                  <a:pt x="5832" y="2139"/>
                </a:cubicBezTo>
                <a:cubicBezTo>
                  <a:pt x="6232" y="2139"/>
                  <a:pt x="6232" y="2139"/>
                  <a:pt x="6232" y="2139"/>
                </a:cubicBezTo>
                <a:cubicBezTo>
                  <a:pt x="6232" y="962"/>
                  <a:pt x="6232" y="962"/>
                  <a:pt x="6232" y="962"/>
                </a:cubicBezTo>
                <a:cubicBezTo>
                  <a:pt x="6232" y="597"/>
                  <a:pt x="6437" y="345"/>
                  <a:pt x="6717" y="345"/>
                </a:cubicBezTo>
                <a:cubicBezTo>
                  <a:pt x="7038" y="345"/>
                  <a:pt x="7090" y="585"/>
                  <a:pt x="7090" y="1022"/>
                </a:cubicBezTo>
                <a:cubicBezTo>
                  <a:pt x="7090" y="2139"/>
                  <a:pt x="7090" y="2139"/>
                  <a:pt x="7090" y="2139"/>
                </a:cubicBezTo>
                <a:cubicBezTo>
                  <a:pt x="7490" y="2139"/>
                  <a:pt x="7490" y="2139"/>
                  <a:pt x="7490" y="2139"/>
                </a:cubicBezTo>
                <a:cubicBezTo>
                  <a:pt x="7490" y="805"/>
                  <a:pt x="7490" y="805"/>
                  <a:pt x="7490" y="805"/>
                </a:cubicBezTo>
                <a:cubicBezTo>
                  <a:pt x="7490" y="305"/>
                  <a:pt x="7266" y="0"/>
                  <a:pt x="6797" y="0"/>
                </a:cubicBezTo>
                <a:moveTo>
                  <a:pt x="10150" y="0"/>
                </a:moveTo>
                <a:cubicBezTo>
                  <a:pt x="9906" y="0"/>
                  <a:pt x="9645" y="96"/>
                  <a:pt x="9481" y="353"/>
                </a:cubicBezTo>
                <a:cubicBezTo>
                  <a:pt x="9381" y="128"/>
                  <a:pt x="9185" y="0"/>
                  <a:pt x="8892" y="0"/>
                </a:cubicBezTo>
                <a:cubicBezTo>
                  <a:pt x="8668" y="0"/>
                  <a:pt x="8476" y="92"/>
                  <a:pt x="8328" y="288"/>
                </a:cubicBezTo>
                <a:cubicBezTo>
                  <a:pt x="8328" y="48"/>
                  <a:pt x="8328" y="48"/>
                  <a:pt x="8328" y="48"/>
                </a:cubicBezTo>
                <a:cubicBezTo>
                  <a:pt x="7927" y="48"/>
                  <a:pt x="7927" y="48"/>
                  <a:pt x="7927" y="48"/>
                </a:cubicBezTo>
                <a:cubicBezTo>
                  <a:pt x="7927" y="2139"/>
                  <a:pt x="7927" y="2139"/>
                  <a:pt x="7927" y="2139"/>
                </a:cubicBezTo>
                <a:cubicBezTo>
                  <a:pt x="8328" y="2139"/>
                  <a:pt x="8328" y="2139"/>
                  <a:pt x="8328" y="2139"/>
                </a:cubicBezTo>
                <a:cubicBezTo>
                  <a:pt x="8328" y="962"/>
                  <a:pt x="8328" y="962"/>
                  <a:pt x="8328" y="962"/>
                </a:cubicBezTo>
                <a:cubicBezTo>
                  <a:pt x="8328" y="597"/>
                  <a:pt x="8532" y="345"/>
                  <a:pt x="8812" y="345"/>
                </a:cubicBezTo>
                <a:cubicBezTo>
                  <a:pt x="9133" y="345"/>
                  <a:pt x="9185" y="585"/>
                  <a:pt x="9185" y="1022"/>
                </a:cubicBezTo>
                <a:cubicBezTo>
                  <a:pt x="9185" y="2139"/>
                  <a:pt x="9185" y="2139"/>
                  <a:pt x="9185" y="2139"/>
                </a:cubicBezTo>
                <a:cubicBezTo>
                  <a:pt x="9585" y="2139"/>
                  <a:pt x="9585" y="2139"/>
                  <a:pt x="9585" y="2139"/>
                </a:cubicBezTo>
                <a:cubicBezTo>
                  <a:pt x="9585" y="962"/>
                  <a:pt x="9585" y="962"/>
                  <a:pt x="9585" y="962"/>
                </a:cubicBezTo>
                <a:cubicBezTo>
                  <a:pt x="9585" y="597"/>
                  <a:pt x="9790" y="345"/>
                  <a:pt x="10070" y="345"/>
                </a:cubicBezTo>
                <a:cubicBezTo>
                  <a:pt x="10391" y="345"/>
                  <a:pt x="10443" y="585"/>
                  <a:pt x="10443" y="1022"/>
                </a:cubicBezTo>
                <a:cubicBezTo>
                  <a:pt x="10443" y="2139"/>
                  <a:pt x="10443" y="2139"/>
                  <a:pt x="10443" y="2139"/>
                </a:cubicBezTo>
                <a:cubicBezTo>
                  <a:pt x="10843" y="2139"/>
                  <a:pt x="10843" y="2139"/>
                  <a:pt x="10843" y="2139"/>
                </a:cubicBezTo>
                <a:cubicBezTo>
                  <a:pt x="10843" y="805"/>
                  <a:pt x="10843" y="805"/>
                  <a:pt x="10843" y="805"/>
                </a:cubicBezTo>
                <a:cubicBezTo>
                  <a:pt x="10843" y="305"/>
                  <a:pt x="10619" y="0"/>
                  <a:pt x="10150" y="0"/>
                </a:cubicBezTo>
                <a:moveTo>
                  <a:pt x="13191" y="1094"/>
                </a:moveTo>
                <a:cubicBezTo>
                  <a:pt x="13191" y="1735"/>
                  <a:pt x="12818" y="2187"/>
                  <a:pt x="12177" y="2187"/>
                </a:cubicBezTo>
                <a:cubicBezTo>
                  <a:pt x="11540" y="2187"/>
                  <a:pt x="11160" y="1719"/>
                  <a:pt x="11160" y="1094"/>
                </a:cubicBezTo>
                <a:cubicBezTo>
                  <a:pt x="11160" y="465"/>
                  <a:pt x="11548" y="0"/>
                  <a:pt x="12177" y="0"/>
                </a:cubicBezTo>
                <a:cubicBezTo>
                  <a:pt x="12794" y="0"/>
                  <a:pt x="13191" y="481"/>
                  <a:pt x="13191" y="1094"/>
                </a:cubicBezTo>
                <a:moveTo>
                  <a:pt x="12774" y="1086"/>
                </a:moveTo>
                <a:cubicBezTo>
                  <a:pt x="12774" y="617"/>
                  <a:pt x="12542" y="345"/>
                  <a:pt x="12177" y="345"/>
                </a:cubicBezTo>
                <a:cubicBezTo>
                  <a:pt x="11809" y="345"/>
                  <a:pt x="11576" y="617"/>
                  <a:pt x="11576" y="1086"/>
                </a:cubicBezTo>
                <a:cubicBezTo>
                  <a:pt x="11576" y="1571"/>
                  <a:pt x="11793" y="1847"/>
                  <a:pt x="12177" y="1847"/>
                </a:cubicBezTo>
                <a:cubicBezTo>
                  <a:pt x="12558" y="1847"/>
                  <a:pt x="12774" y="1571"/>
                  <a:pt x="12774" y="1086"/>
                </a:cubicBezTo>
                <a:moveTo>
                  <a:pt x="14545" y="0"/>
                </a:moveTo>
                <a:cubicBezTo>
                  <a:pt x="14308" y="0"/>
                  <a:pt x="14088" y="96"/>
                  <a:pt x="13932" y="321"/>
                </a:cubicBezTo>
                <a:cubicBezTo>
                  <a:pt x="13932" y="48"/>
                  <a:pt x="13932" y="48"/>
                  <a:pt x="13932" y="48"/>
                </a:cubicBezTo>
                <a:cubicBezTo>
                  <a:pt x="13531" y="48"/>
                  <a:pt x="13531" y="48"/>
                  <a:pt x="13531" y="48"/>
                </a:cubicBezTo>
                <a:cubicBezTo>
                  <a:pt x="13531" y="2139"/>
                  <a:pt x="13531" y="2139"/>
                  <a:pt x="13531" y="2139"/>
                </a:cubicBezTo>
                <a:cubicBezTo>
                  <a:pt x="13932" y="2139"/>
                  <a:pt x="13932" y="2139"/>
                  <a:pt x="13932" y="2139"/>
                </a:cubicBezTo>
                <a:cubicBezTo>
                  <a:pt x="13932" y="957"/>
                  <a:pt x="13932" y="957"/>
                  <a:pt x="13932" y="957"/>
                </a:cubicBezTo>
                <a:cubicBezTo>
                  <a:pt x="13932" y="597"/>
                  <a:pt x="14156" y="345"/>
                  <a:pt x="14456" y="345"/>
                </a:cubicBezTo>
                <a:cubicBezTo>
                  <a:pt x="14789" y="345"/>
                  <a:pt x="14865" y="577"/>
                  <a:pt x="14865" y="942"/>
                </a:cubicBezTo>
                <a:cubicBezTo>
                  <a:pt x="14865" y="2139"/>
                  <a:pt x="14865" y="2139"/>
                  <a:pt x="14865" y="2139"/>
                </a:cubicBezTo>
                <a:cubicBezTo>
                  <a:pt x="15266" y="2139"/>
                  <a:pt x="15266" y="2139"/>
                  <a:pt x="15266" y="2139"/>
                </a:cubicBezTo>
                <a:cubicBezTo>
                  <a:pt x="15266" y="805"/>
                  <a:pt x="15266" y="805"/>
                  <a:pt x="15266" y="805"/>
                </a:cubicBezTo>
                <a:cubicBezTo>
                  <a:pt x="15266" y="305"/>
                  <a:pt x="15013" y="0"/>
                  <a:pt x="14545" y="0"/>
                </a:cubicBezTo>
                <a:moveTo>
                  <a:pt x="16419" y="1851"/>
                </a:moveTo>
                <a:cubicBezTo>
                  <a:pt x="16143" y="1851"/>
                  <a:pt x="15902" y="1743"/>
                  <a:pt x="15742" y="1562"/>
                </a:cubicBezTo>
                <a:cubicBezTo>
                  <a:pt x="15482" y="1819"/>
                  <a:pt x="15482" y="1819"/>
                  <a:pt x="15482" y="1819"/>
                </a:cubicBezTo>
                <a:cubicBezTo>
                  <a:pt x="15686" y="2047"/>
                  <a:pt x="16011" y="2187"/>
                  <a:pt x="16427" y="2187"/>
                </a:cubicBezTo>
                <a:cubicBezTo>
                  <a:pt x="17008" y="2187"/>
                  <a:pt x="17320" y="1915"/>
                  <a:pt x="17320" y="1539"/>
                </a:cubicBezTo>
                <a:cubicBezTo>
                  <a:pt x="17320" y="1130"/>
                  <a:pt x="17048" y="978"/>
                  <a:pt x="16543" y="894"/>
                </a:cubicBezTo>
                <a:cubicBezTo>
                  <a:pt x="16139" y="829"/>
                  <a:pt x="16015" y="769"/>
                  <a:pt x="16015" y="597"/>
                </a:cubicBezTo>
                <a:cubicBezTo>
                  <a:pt x="16015" y="437"/>
                  <a:pt x="16163" y="333"/>
                  <a:pt x="16435" y="333"/>
                </a:cubicBezTo>
                <a:cubicBezTo>
                  <a:pt x="16676" y="333"/>
                  <a:pt x="16880" y="417"/>
                  <a:pt x="17036" y="565"/>
                </a:cubicBezTo>
                <a:cubicBezTo>
                  <a:pt x="17277" y="321"/>
                  <a:pt x="17277" y="321"/>
                  <a:pt x="17277" y="321"/>
                </a:cubicBezTo>
                <a:cubicBezTo>
                  <a:pt x="17084" y="128"/>
                  <a:pt x="16820" y="0"/>
                  <a:pt x="16435" y="0"/>
                </a:cubicBezTo>
                <a:cubicBezTo>
                  <a:pt x="15951" y="0"/>
                  <a:pt x="15614" y="232"/>
                  <a:pt x="15614" y="613"/>
                </a:cubicBezTo>
                <a:cubicBezTo>
                  <a:pt x="15614" y="946"/>
                  <a:pt x="15834" y="1146"/>
                  <a:pt x="16327" y="1222"/>
                </a:cubicBezTo>
                <a:cubicBezTo>
                  <a:pt x="16824" y="1298"/>
                  <a:pt x="16912" y="1386"/>
                  <a:pt x="16912" y="1558"/>
                </a:cubicBezTo>
                <a:cubicBezTo>
                  <a:pt x="16912" y="1731"/>
                  <a:pt x="16760" y="1851"/>
                  <a:pt x="16419" y="1851"/>
                </a:cubicBezTo>
                <a:moveTo>
                  <a:pt x="2562" y="894"/>
                </a:moveTo>
                <a:cubicBezTo>
                  <a:pt x="2157" y="829"/>
                  <a:pt x="2033" y="769"/>
                  <a:pt x="2033" y="597"/>
                </a:cubicBezTo>
                <a:cubicBezTo>
                  <a:pt x="2033" y="437"/>
                  <a:pt x="2181" y="333"/>
                  <a:pt x="2454" y="333"/>
                </a:cubicBezTo>
                <a:cubicBezTo>
                  <a:pt x="2694" y="333"/>
                  <a:pt x="2899" y="417"/>
                  <a:pt x="3055" y="565"/>
                </a:cubicBezTo>
                <a:cubicBezTo>
                  <a:pt x="3295" y="321"/>
                  <a:pt x="3295" y="321"/>
                  <a:pt x="3295" y="321"/>
                </a:cubicBezTo>
                <a:cubicBezTo>
                  <a:pt x="3103" y="128"/>
                  <a:pt x="2838" y="0"/>
                  <a:pt x="2454" y="0"/>
                </a:cubicBezTo>
                <a:cubicBezTo>
                  <a:pt x="1969" y="0"/>
                  <a:pt x="1633" y="232"/>
                  <a:pt x="1633" y="613"/>
                </a:cubicBezTo>
                <a:cubicBezTo>
                  <a:pt x="1633" y="946"/>
                  <a:pt x="1853" y="1146"/>
                  <a:pt x="2346" y="1222"/>
                </a:cubicBezTo>
                <a:cubicBezTo>
                  <a:pt x="2842" y="1298"/>
                  <a:pt x="2931" y="1386"/>
                  <a:pt x="2931" y="1558"/>
                </a:cubicBezTo>
                <a:cubicBezTo>
                  <a:pt x="2931" y="1731"/>
                  <a:pt x="2778" y="1851"/>
                  <a:pt x="2438" y="1851"/>
                </a:cubicBezTo>
                <a:cubicBezTo>
                  <a:pt x="2162" y="1851"/>
                  <a:pt x="1921" y="1743"/>
                  <a:pt x="1761" y="1562"/>
                </a:cubicBezTo>
                <a:cubicBezTo>
                  <a:pt x="1501" y="1819"/>
                  <a:pt x="1501" y="1819"/>
                  <a:pt x="1501" y="1819"/>
                </a:cubicBezTo>
                <a:cubicBezTo>
                  <a:pt x="1705" y="2047"/>
                  <a:pt x="2029" y="2187"/>
                  <a:pt x="2446" y="2187"/>
                </a:cubicBezTo>
                <a:cubicBezTo>
                  <a:pt x="3027" y="2187"/>
                  <a:pt x="3339" y="1915"/>
                  <a:pt x="3339" y="1539"/>
                </a:cubicBezTo>
                <a:cubicBezTo>
                  <a:pt x="3339" y="1130"/>
                  <a:pt x="3067" y="978"/>
                  <a:pt x="2562" y="894"/>
                </a:cubicBezTo>
                <a:moveTo>
                  <a:pt x="3713" y="4879"/>
                </a:moveTo>
                <a:cubicBezTo>
                  <a:pt x="4113" y="4879"/>
                  <a:pt x="4113" y="4879"/>
                  <a:pt x="4113" y="4879"/>
                </a:cubicBezTo>
                <a:cubicBezTo>
                  <a:pt x="4113" y="2788"/>
                  <a:pt x="4113" y="2788"/>
                  <a:pt x="4113" y="2788"/>
                </a:cubicBezTo>
                <a:cubicBezTo>
                  <a:pt x="3713" y="2788"/>
                  <a:pt x="3713" y="2788"/>
                  <a:pt x="3713" y="2788"/>
                </a:cubicBezTo>
                <a:lnTo>
                  <a:pt x="3713" y="4879"/>
                </a:lnTo>
                <a:close/>
                <a:moveTo>
                  <a:pt x="6797" y="2740"/>
                </a:moveTo>
                <a:cubicBezTo>
                  <a:pt x="6553" y="2740"/>
                  <a:pt x="6292" y="2836"/>
                  <a:pt x="6128" y="3092"/>
                </a:cubicBezTo>
                <a:cubicBezTo>
                  <a:pt x="6028" y="2868"/>
                  <a:pt x="5832" y="2740"/>
                  <a:pt x="5539" y="2740"/>
                </a:cubicBezTo>
                <a:cubicBezTo>
                  <a:pt x="5315" y="2740"/>
                  <a:pt x="5123" y="2832"/>
                  <a:pt x="4975" y="3028"/>
                </a:cubicBezTo>
                <a:cubicBezTo>
                  <a:pt x="4975" y="2788"/>
                  <a:pt x="4975" y="2788"/>
                  <a:pt x="4975" y="2788"/>
                </a:cubicBezTo>
                <a:cubicBezTo>
                  <a:pt x="4574" y="2788"/>
                  <a:pt x="4574" y="2788"/>
                  <a:pt x="4574" y="2788"/>
                </a:cubicBezTo>
                <a:cubicBezTo>
                  <a:pt x="4574" y="4879"/>
                  <a:pt x="4574" y="4879"/>
                  <a:pt x="4574" y="4879"/>
                </a:cubicBezTo>
                <a:cubicBezTo>
                  <a:pt x="4975" y="4879"/>
                  <a:pt x="4975" y="4879"/>
                  <a:pt x="4975" y="4879"/>
                </a:cubicBezTo>
                <a:cubicBezTo>
                  <a:pt x="4975" y="3701"/>
                  <a:pt x="4975" y="3701"/>
                  <a:pt x="4975" y="3701"/>
                </a:cubicBezTo>
                <a:cubicBezTo>
                  <a:pt x="4975" y="3336"/>
                  <a:pt x="5179" y="3084"/>
                  <a:pt x="5459" y="3084"/>
                </a:cubicBezTo>
                <a:cubicBezTo>
                  <a:pt x="5780" y="3084"/>
                  <a:pt x="5832" y="3325"/>
                  <a:pt x="5832" y="3761"/>
                </a:cubicBezTo>
                <a:cubicBezTo>
                  <a:pt x="5832" y="4879"/>
                  <a:pt x="5832" y="4879"/>
                  <a:pt x="5832" y="4879"/>
                </a:cubicBezTo>
                <a:cubicBezTo>
                  <a:pt x="6232" y="4879"/>
                  <a:pt x="6232" y="4879"/>
                  <a:pt x="6232" y="4879"/>
                </a:cubicBezTo>
                <a:cubicBezTo>
                  <a:pt x="6232" y="3701"/>
                  <a:pt x="6232" y="3701"/>
                  <a:pt x="6232" y="3701"/>
                </a:cubicBezTo>
                <a:cubicBezTo>
                  <a:pt x="6232" y="3336"/>
                  <a:pt x="6437" y="3084"/>
                  <a:pt x="6717" y="3084"/>
                </a:cubicBezTo>
                <a:cubicBezTo>
                  <a:pt x="7038" y="3084"/>
                  <a:pt x="7090" y="3325"/>
                  <a:pt x="7090" y="3761"/>
                </a:cubicBezTo>
                <a:cubicBezTo>
                  <a:pt x="7090" y="4879"/>
                  <a:pt x="7090" y="4879"/>
                  <a:pt x="7090" y="4879"/>
                </a:cubicBezTo>
                <a:cubicBezTo>
                  <a:pt x="7490" y="4879"/>
                  <a:pt x="7490" y="4879"/>
                  <a:pt x="7490" y="4879"/>
                </a:cubicBezTo>
                <a:cubicBezTo>
                  <a:pt x="7490" y="3545"/>
                  <a:pt x="7490" y="3545"/>
                  <a:pt x="7490" y="3545"/>
                </a:cubicBezTo>
                <a:cubicBezTo>
                  <a:pt x="7490" y="3044"/>
                  <a:pt x="7266" y="2740"/>
                  <a:pt x="6797" y="2740"/>
                </a:cubicBezTo>
                <a:moveTo>
                  <a:pt x="10150" y="2740"/>
                </a:moveTo>
                <a:cubicBezTo>
                  <a:pt x="9906" y="2740"/>
                  <a:pt x="9645" y="2836"/>
                  <a:pt x="9481" y="3092"/>
                </a:cubicBezTo>
                <a:cubicBezTo>
                  <a:pt x="9381" y="2868"/>
                  <a:pt x="9185" y="2740"/>
                  <a:pt x="8892" y="2740"/>
                </a:cubicBezTo>
                <a:cubicBezTo>
                  <a:pt x="8668" y="2740"/>
                  <a:pt x="8476" y="2832"/>
                  <a:pt x="8328" y="3028"/>
                </a:cubicBezTo>
                <a:cubicBezTo>
                  <a:pt x="8328" y="2788"/>
                  <a:pt x="8328" y="2788"/>
                  <a:pt x="8328" y="2788"/>
                </a:cubicBezTo>
                <a:cubicBezTo>
                  <a:pt x="7927" y="2788"/>
                  <a:pt x="7927" y="2788"/>
                  <a:pt x="7927" y="2788"/>
                </a:cubicBezTo>
                <a:cubicBezTo>
                  <a:pt x="7927" y="4879"/>
                  <a:pt x="7927" y="4879"/>
                  <a:pt x="7927" y="4879"/>
                </a:cubicBezTo>
                <a:cubicBezTo>
                  <a:pt x="8328" y="4879"/>
                  <a:pt x="8328" y="4879"/>
                  <a:pt x="8328" y="4879"/>
                </a:cubicBezTo>
                <a:cubicBezTo>
                  <a:pt x="8328" y="3701"/>
                  <a:pt x="8328" y="3701"/>
                  <a:pt x="8328" y="3701"/>
                </a:cubicBezTo>
                <a:cubicBezTo>
                  <a:pt x="8328" y="3336"/>
                  <a:pt x="8532" y="3084"/>
                  <a:pt x="8812" y="3084"/>
                </a:cubicBezTo>
                <a:cubicBezTo>
                  <a:pt x="9133" y="3084"/>
                  <a:pt x="9185" y="3325"/>
                  <a:pt x="9185" y="3761"/>
                </a:cubicBezTo>
                <a:cubicBezTo>
                  <a:pt x="9185" y="4879"/>
                  <a:pt x="9185" y="4879"/>
                  <a:pt x="9185" y="4879"/>
                </a:cubicBezTo>
                <a:cubicBezTo>
                  <a:pt x="9585" y="4879"/>
                  <a:pt x="9585" y="4879"/>
                  <a:pt x="9585" y="4879"/>
                </a:cubicBezTo>
                <a:cubicBezTo>
                  <a:pt x="9585" y="3701"/>
                  <a:pt x="9585" y="3701"/>
                  <a:pt x="9585" y="3701"/>
                </a:cubicBezTo>
                <a:cubicBezTo>
                  <a:pt x="9585" y="3336"/>
                  <a:pt x="9790" y="3084"/>
                  <a:pt x="10070" y="3084"/>
                </a:cubicBezTo>
                <a:cubicBezTo>
                  <a:pt x="10391" y="3084"/>
                  <a:pt x="10443" y="3325"/>
                  <a:pt x="10443" y="3761"/>
                </a:cubicBezTo>
                <a:cubicBezTo>
                  <a:pt x="10443" y="4879"/>
                  <a:pt x="10443" y="4879"/>
                  <a:pt x="10443" y="4879"/>
                </a:cubicBezTo>
                <a:cubicBezTo>
                  <a:pt x="10843" y="4879"/>
                  <a:pt x="10843" y="4879"/>
                  <a:pt x="10843" y="4879"/>
                </a:cubicBezTo>
                <a:cubicBezTo>
                  <a:pt x="10843" y="3545"/>
                  <a:pt x="10843" y="3545"/>
                  <a:pt x="10843" y="3545"/>
                </a:cubicBezTo>
                <a:cubicBezTo>
                  <a:pt x="10843" y="3044"/>
                  <a:pt x="10619" y="2740"/>
                  <a:pt x="10150" y="2740"/>
                </a:cubicBezTo>
                <a:moveTo>
                  <a:pt x="13191" y="3833"/>
                </a:moveTo>
                <a:cubicBezTo>
                  <a:pt x="13191" y="4474"/>
                  <a:pt x="12818" y="4927"/>
                  <a:pt x="12177" y="4927"/>
                </a:cubicBezTo>
                <a:cubicBezTo>
                  <a:pt x="11540" y="4927"/>
                  <a:pt x="11160" y="4458"/>
                  <a:pt x="11160" y="3833"/>
                </a:cubicBezTo>
                <a:cubicBezTo>
                  <a:pt x="11160" y="3204"/>
                  <a:pt x="11548" y="2740"/>
                  <a:pt x="12177" y="2740"/>
                </a:cubicBezTo>
                <a:cubicBezTo>
                  <a:pt x="12794" y="2740"/>
                  <a:pt x="13191" y="3220"/>
                  <a:pt x="13191" y="3833"/>
                </a:cubicBezTo>
                <a:moveTo>
                  <a:pt x="12774" y="3825"/>
                </a:moveTo>
                <a:cubicBezTo>
                  <a:pt x="12774" y="3356"/>
                  <a:pt x="12542" y="3084"/>
                  <a:pt x="12177" y="3084"/>
                </a:cubicBezTo>
                <a:cubicBezTo>
                  <a:pt x="11809" y="3084"/>
                  <a:pt x="11576" y="3356"/>
                  <a:pt x="11576" y="3825"/>
                </a:cubicBezTo>
                <a:cubicBezTo>
                  <a:pt x="11576" y="4310"/>
                  <a:pt x="11793" y="4586"/>
                  <a:pt x="12177" y="4586"/>
                </a:cubicBezTo>
                <a:cubicBezTo>
                  <a:pt x="12558" y="4586"/>
                  <a:pt x="12774" y="4310"/>
                  <a:pt x="12774" y="3825"/>
                </a:cubicBezTo>
                <a:moveTo>
                  <a:pt x="14545" y="2740"/>
                </a:moveTo>
                <a:cubicBezTo>
                  <a:pt x="14308" y="2740"/>
                  <a:pt x="14088" y="2836"/>
                  <a:pt x="13932" y="3060"/>
                </a:cubicBezTo>
                <a:cubicBezTo>
                  <a:pt x="13932" y="2788"/>
                  <a:pt x="13932" y="2788"/>
                  <a:pt x="13932" y="2788"/>
                </a:cubicBezTo>
                <a:cubicBezTo>
                  <a:pt x="13531" y="2788"/>
                  <a:pt x="13531" y="2788"/>
                  <a:pt x="13531" y="2788"/>
                </a:cubicBezTo>
                <a:cubicBezTo>
                  <a:pt x="13531" y="4879"/>
                  <a:pt x="13531" y="4879"/>
                  <a:pt x="13531" y="4879"/>
                </a:cubicBezTo>
                <a:cubicBezTo>
                  <a:pt x="13932" y="4879"/>
                  <a:pt x="13932" y="4879"/>
                  <a:pt x="13932" y="4879"/>
                </a:cubicBezTo>
                <a:cubicBezTo>
                  <a:pt x="13932" y="3697"/>
                  <a:pt x="13932" y="3697"/>
                  <a:pt x="13932" y="3697"/>
                </a:cubicBezTo>
                <a:cubicBezTo>
                  <a:pt x="13932" y="3336"/>
                  <a:pt x="14156" y="3084"/>
                  <a:pt x="14456" y="3084"/>
                </a:cubicBezTo>
                <a:cubicBezTo>
                  <a:pt x="14789" y="3084"/>
                  <a:pt x="14865" y="3317"/>
                  <a:pt x="14865" y="3681"/>
                </a:cubicBezTo>
                <a:cubicBezTo>
                  <a:pt x="14865" y="4879"/>
                  <a:pt x="14865" y="4879"/>
                  <a:pt x="14865" y="4879"/>
                </a:cubicBezTo>
                <a:cubicBezTo>
                  <a:pt x="15266" y="4879"/>
                  <a:pt x="15266" y="4879"/>
                  <a:pt x="15266" y="4879"/>
                </a:cubicBezTo>
                <a:cubicBezTo>
                  <a:pt x="15266" y="3545"/>
                  <a:pt x="15266" y="3545"/>
                  <a:pt x="15266" y="3545"/>
                </a:cubicBezTo>
                <a:cubicBezTo>
                  <a:pt x="15266" y="3044"/>
                  <a:pt x="15013" y="2740"/>
                  <a:pt x="14545" y="2740"/>
                </a:cubicBezTo>
                <a:moveTo>
                  <a:pt x="16543" y="3633"/>
                </a:moveTo>
                <a:cubicBezTo>
                  <a:pt x="16139" y="3569"/>
                  <a:pt x="16015" y="3509"/>
                  <a:pt x="16015" y="3336"/>
                </a:cubicBezTo>
                <a:cubicBezTo>
                  <a:pt x="16015" y="3176"/>
                  <a:pt x="16163" y="3072"/>
                  <a:pt x="16435" y="3072"/>
                </a:cubicBezTo>
                <a:cubicBezTo>
                  <a:pt x="16676" y="3072"/>
                  <a:pt x="16880" y="3156"/>
                  <a:pt x="17036" y="3305"/>
                </a:cubicBezTo>
                <a:cubicBezTo>
                  <a:pt x="17277" y="3060"/>
                  <a:pt x="17277" y="3060"/>
                  <a:pt x="17277" y="3060"/>
                </a:cubicBezTo>
                <a:cubicBezTo>
                  <a:pt x="17084" y="2868"/>
                  <a:pt x="16820" y="2740"/>
                  <a:pt x="16435" y="2740"/>
                </a:cubicBezTo>
                <a:cubicBezTo>
                  <a:pt x="15951" y="2740"/>
                  <a:pt x="15614" y="2972"/>
                  <a:pt x="15614" y="3352"/>
                </a:cubicBezTo>
                <a:cubicBezTo>
                  <a:pt x="15614" y="3685"/>
                  <a:pt x="15834" y="3885"/>
                  <a:pt x="16327" y="3961"/>
                </a:cubicBezTo>
                <a:cubicBezTo>
                  <a:pt x="16824" y="4037"/>
                  <a:pt x="16912" y="4126"/>
                  <a:pt x="16912" y="4298"/>
                </a:cubicBezTo>
                <a:cubicBezTo>
                  <a:pt x="16912" y="4470"/>
                  <a:pt x="16760" y="4590"/>
                  <a:pt x="16419" y="4590"/>
                </a:cubicBezTo>
                <a:cubicBezTo>
                  <a:pt x="16143" y="4590"/>
                  <a:pt x="15902" y="4482"/>
                  <a:pt x="15742" y="4302"/>
                </a:cubicBezTo>
                <a:cubicBezTo>
                  <a:pt x="15482" y="4558"/>
                  <a:pt x="15482" y="4558"/>
                  <a:pt x="15482" y="4558"/>
                </a:cubicBezTo>
                <a:cubicBezTo>
                  <a:pt x="15686" y="4787"/>
                  <a:pt x="16011" y="4927"/>
                  <a:pt x="16427" y="4927"/>
                </a:cubicBezTo>
                <a:cubicBezTo>
                  <a:pt x="17008" y="4927"/>
                  <a:pt x="17320" y="4654"/>
                  <a:pt x="17320" y="4278"/>
                </a:cubicBezTo>
                <a:cubicBezTo>
                  <a:pt x="17320" y="3869"/>
                  <a:pt x="17048" y="3717"/>
                  <a:pt x="16543" y="3633"/>
                </a:cubicBezTo>
                <a:moveTo>
                  <a:pt x="2562" y="3633"/>
                </a:moveTo>
                <a:cubicBezTo>
                  <a:pt x="2157" y="3569"/>
                  <a:pt x="2033" y="3509"/>
                  <a:pt x="2033" y="3336"/>
                </a:cubicBezTo>
                <a:cubicBezTo>
                  <a:pt x="2033" y="3176"/>
                  <a:pt x="2181" y="3072"/>
                  <a:pt x="2454" y="3072"/>
                </a:cubicBezTo>
                <a:cubicBezTo>
                  <a:pt x="2694" y="3072"/>
                  <a:pt x="2899" y="3156"/>
                  <a:pt x="3055" y="3305"/>
                </a:cubicBezTo>
                <a:cubicBezTo>
                  <a:pt x="3295" y="3060"/>
                  <a:pt x="3295" y="3060"/>
                  <a:pt x="3295" y="3060"/>
                </a:cubicBezTo>
                <a:cubicBezTo>
                  <a:pt x="3103" y="2868"/>
                  <a:pt x="2838" y="2740"/>
                  <a:pt x="2454" y="2740"/>
                </a:cubicBezTo>
                <a:cubicBezTo>
                  <a:pt x="1969" y="2740"/>
                  <a:pt x="1633" y="2972"/>
                  <a:pt x="1633" y="3352"/>
                </a:cubicBezTo>
                <a:cubicBezTo>
                  <a:pt x="1633" y="3685"/>
                  <a:pt x="1853" y="3885"/>
                  <a:pt x="2346" y="3961"/>
                </a:cubicBezTo>
                <a:cubicBezTo>
                  <a:pt x="2842" y="4037"/>
                  <a:pt x="2931" y="4126"/>
                  <a:pt x="2931" y="4298"/>
                </a:cubicBezTo>
                <a:cubicBezTo>
                  <a:pt x="2931" y="4470"/>
                  <a:pt x="2778" y="4590"/>
                  <a:pt x="2438" y="4590"/>
                </a:cubicBezTo>
                <a:cubicBezTo>
                  <a:pt x="2162" y="4590"/>
                  <a:pt x="1921" y="4482"/>
                  <a:pt x="1761" y="4302"/>
                </a:cubicBezTo>
                <a:cubicBezTo>
                  <a:pt x="1501" y="4558"/>
                  <a:pt x="1501" y="4558"/>
                  <a:pt x="1501" y="4558"/>
                </a:cubicBezTo>
                <a:cubicBezTo>
                  <a:pt x="1705" y="4787"/>
                  <a:pt x="2029" y="4927"/>
                  <a:pt x="2446" y="4927"/>
                </a:cubicBezTo>
                <a:cubicBezTo>
                  <a:pt x="3027" y="4927"/>
                  <a:pt x="3339" y="4654"/>
                  <a:pt x="3339" y="4278"/>
                </a:cubicBezTo>
                <a:cubicBezTo>
                  <a:pt x="3339" y="3869"/>
                  <a:pt x="3067" y="3717"/>
                  <a:pt x="2562" y="3633"/>
                </a:cubicBezTo>
                <a:moveTo>
                  <a:pt x="1567" y="2357"/>
                </a:moveTo>
                <a:cubicBezTo>
                  <a:pt x="943" y="2357"/>
                  <a:pt x="943" y="2357"/>
                  <a:pt x="943" y="2357"/>
                </a:cubicBezTo>
                <a:cubicBezTo>
                  <a:pt x="943" y="1718"/>
                  <a:pt x="943" y="1718"/>
                  <a:pt x="943" y="1718"/>
                </a:cubicBezTo>
                <a:cubicBezTo>
                  <a:pt x="624" y="1718"/>
                  <a:pt x="624" y="1718"/>
                  <a:pt x="624" y="1718"/>
                </a:cubicBezTo>
                <a:cubicBezTo>
                  <a:pt x="624" y="2357"/>
                  <a:pt x="624" y="2357"/>
                  <a:pt x="624" y="2357"/>
                </a:cubicBezTo>
                <a:cubicBezTo>
                  <a:pt x="0" y="2357"/>
                  <a:pt x="0" y="2357"/>
                  <a:pt x="0" y="2357"/>
                </a:cubicBezTo>
                <a:cubicBezTo>
                  <a:pt x="0" y="2649"/>
                  <a:pt x="0" y="2649"/>
                  <a:pt x="0" y="2649"/>
                </a:cubicBezTo>
                <a:cubicBezTo>
                  <a:pt x="624" y="2649"/>
                  <a:pt x="624" y="2649"/>
                  <a:pt x="624" y="2649"/>
                </a:cubicBezTo>
                <a:cubicBezTo>
                  <a:pt x="624" y="3289"/>
                  <a:pt x="624" y="3289"/>
                  <a:pt x="624" y="3289"/>
                </a:cubicBezTo>
                <a:cubicBezTo>
                  <a:pt x="943" y="3289"/>
                  <a:pt x="943" y="3289"/>
                  <a:pt x="943" y="3289"/>
                </a:cubicBezTo>
                <a:cubicBezTo>
                  <a:pt x="943" y="2649"/>
                  <a:pt x="943" y="2649"/>
                  <a:pt x="943" y="2649"/>
                </a:cubicBezTo>
                <a:cubicBezTo>
                  <a:pt x="1567" y="2649"/>
                  <a:pt x="1567" y="2649"/>
                  <a:pt x="1567" y="2649"/>
                </a:cubicBezTo>
                <a:lnTo>
                  <a:pt x="1567" y="23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>
            <a:lvl1pPr>
              <a:defRPr/>
            </a:lvl1pPr>
          </a:lstStyle>
          <a:p>
            <a:r>
              <a:rPr lang="en-GB" dirty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5256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Blac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1" y="979200"/>
            <a:ext cx="4716000" cy="496799"/>
          </a:xfrm>
        </p:spPr>
        <p:txBody>
          <a:bodyPr anchor="t"/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1" y="1509620"/>
            <a:ext cx="4716000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954ECBB-89E1-4E3E-A4E5-4A894BA342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82153" y="0"/>
            <a:ext cx="6809848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1D3C98F6-5CDD-4310-844C-BE9084038DB9}"/>
              </a:ext>
            </a:extLst>
          </p:cNvPr>
          <p:cNvSpPr>
            <a:spLocks noGrp="1" noEditPoints="1"/>
          </p:cNvSpPr>
          <p:nvPr>
            <p:ph type="pic" sz="quarter" idx="12" hasCustomPrompt="1"/>
          </p:nvPr>
        </p:nvSpPr>
        <p:spPr>
          <a:xfrm>
            <a:off x="10598148" y="452438"/>
            <a:ext cx="1144588" cy="327025"/>
          </a:xfrm>
          <a:custGeom>
            <a:gdLst>
              <a:gd name="T0" fmla="*/ 3713 w 17320"/>
              <a:gd name="T1" fmla="*/ 2139 h 4927"/>
              <a:gd name="T2" fmla="*/ 5539 w 17320"/>
              <a:gd name="T3" fmla="*/ 0 h 4927"/>
              <a:gd name="T4" fmla="*/ 4574 w 17320"/>
              <a:gd name="T5" fmla="*/ 2139 h 4927"/>
              <a:gd name="T6" fmla="*/ 5832 w 17320"/>
              <a:gd name="T7" fmla="*/ 1022 h 4927"/>
              <a:gd name="T8" fmla="*/ 6717 w 17320"/>
              <a:gd name="T9" fmla="*/ 345 h 4927"/>
              <a:gd name="T10" fmla="*/ 7490 w 17320"/>
              <a:gd name="T11" fmla="*/ 805 h 4927"/>
              <a:gd name="T12" fmla="*/ 8892 w 17320"/>
              <a:gd name="T13" fmla="*/ 0 h 4927"/>
              <a:gd name="T14" fmla="*/ 7927 w 17320"/>
              <a:gd name="T15" fmla="*/ 2139 h 4927"/>
              <a:gd name="T16" fmla="*/ 9185 w 17320"/>
              <a:gd name="T17" fmla="*/ 1022 h 4927"/>
              <a:gd name="T18" fmla="*/ 10070 w 17320"/>
              <a:gd name="T19" fmla="*/ 345 h 4927"/>
              <a:gd name="T20" fmla="*/ 10843 w 17320"/>
              <a:gd name="T21" fmla="*/ 805 h 4927"/>
              <a:gd name="T22" fmla="*/ 11160 w 17320"/>
              <a:gd name="T23" fmla="*/ 1094 h 4927"/>
              <a:gd name="T24" fmla="*/ 12177 w 17320"/>
              <a:gd name="T25" fmla="*/ 345 h 4927"/>
              <a:gd name="T26" fmla="*/ 14545 w 17320"/>
              <a:gd name="T27" fmla="*/ 0 h 4927"/>
              <a:gd name="T28" fmla="*/ 13531 w 17320"/>
              <a:gd name="T29" fmla="*/ 2139 h 4927"/>
              <a:gd name="T30" fmla="*/ 14865 w 17320"/>
              <a:gd name="T31" fmla="*/ 942 h 4927"/>
              <a:gd name="T32" fmla="*/ 14545 w 17320"/>
              <a:gd name="T33" fmla="*/ 0 h 4927"/>
              <a:gd name="T34" fmla="*/ 16427 w 17320"/>
              <a:gd name="T35" fmla="*/ 2187 h 4927"/>
              <a:gd name="T36" fmla="*/ 16435 w 17320"/>
              <a:gd name="T37" fmla="*/ 333 h 4927"/>
              <a:gd name="T38" fmla="*/ 15614 w 17320"/>
              <a:gd name="T39" fmla="*/ 613 h 4927"/>
              <a:gd name="T40" fmla="*/ 2562 w 17320"/>
              <a:gd name="T41" fmla="*/ 894 h 4927"/>
              <a:gd name="T42" fmla="*/ 3295 w 17320"/>
              <a:gd name="T43" fmla="*/ 321 h 4927"/>
              <a:gd name="T44" fmla="*/ 2931 w 17320"/>
              <a:gd name="T45" fmla="*/ 1558 h 4927"/>
              <a:gd name="T46" fmla="*/ 2446 w 17320"/>
              <a:gd name="T47" fmla="*/ 2187 h 4927"/>
              <a:gd name="T48" fmla="*/ 4113 w 17320"/>
              <a:gd name="T49" fmla="*/ 4879 h 4927"/>
              <a:gd name="T50" fmla="*/ 6797 w 17320"/>
              <a:gd name="T51" fmla="*/ 2740 h 4927"/>
              <a:gd name="T52" fmla="*/ 4975 w 17320"/>
              <a:gd name="T53" fmla="*/ 2788 h 4927"/>
              <a:gd name="T54" fmla="*/ 4975 w 17320"/>
              <a:gd name="T55" fmla="*/ 3701 h 4927"/>
              <a:gd name="T56" fmla="*/ 6232 w 17320"/>
              <a:gd name="T57" fmla="*/ 4879 h 4927"/>
              <a:gd name="T58" fmla="*/ 7090 w 17320"/>
              <a:gd name="T59" fmla="*/ 4879 h 4927"/>
              <a:gd name="T60" fmla="*/ 10150 w 17320"/>
              <a:gd name="T61" fmla="*/ 2740 h 4927"/>
              <a:gd name="T62" fmla="*/ 8328 w 17320"/>
              <a:gd name="T63" fmla="*/ 2788 h 4927"/>
              <a:gd name="T64" fmla="*/ 8328 w 17320"/>
              <a:gd name="T65" fmla="*/ 3701 h 4927"/>
              <a:gd name="T66" fmla="*/ 9585 w 17320"/>
              <a:gd name="T67" fmla="*/ 4879 h 4927"/>
              <a:gd name="T68" fmla="*/ 10443 w 17320"/>
              <a:gd name="T69" fmla="*/ 4879 h 4927"/>
              <a:gd name="T70" fmla="*/ 13191 w 17320"/>
              <a:gd name="T71" fmla="*/ 3833 h 4927"/>
              <a:gd name="T72" fmla="*/ 13191 w 17320"/>
              <a:gd name="T73" fmla="*/ 3833 h 4927"/>
              <a:gd name="T74" fmla="*/ 12177 w 17320"/>
              <a:gd name="T75" fmla="*/ 4586 h 4927"/>
              <a:gd name="T76" fmla="*/ 13932 w 17320"/>
              <a:gd name="T77" fmla="*/ 2788 h 4927"/>
              <a:gd name="T78" fmla="*/ 13932 w 17320"/>
              <a:gd name="T79" fmla="*/ 3697 h 4927"/>
              <a:gd name="T80" fmla="*/ 15266 w 17320"/>
              <a:gd name="T81" fmla="*/ 4879 h 4927"/>
              <a:gd name="T82" fmla="*/ 16015 w 17320"/>
              <a:gd name="T83" fmla="*/ 3336 h 4927"/>
              <a:gd name="T84" fmla="*/ 16435 w 17320"/>
              <a:gd name="T85" fmla="*/ 2740 h 4927"/>
              <a:gd name="T86" fmla="*/ 16419 w 17320"/>
              <a:gd name="T87" fmla="*/ 4590 h 4927"/>
              <a:gd name="T88" fmla="*/ 17320 w 17320"/>
              <a:gd name="T89" fmla="*/ 4278 h 4927"/>
              <a:gd name="T90" fmla="*/ 2454 w 17320"/>
              <a:gd name="T91" fmla="*/ 3072 h 4927"/>
              <a:gd name="T92" fmla="*/ 1633 w 17320"/>
              <a:gd name="T93" fmla="*/ 3352 h 4927"/>
              <a:gd name="T94" fmla="*/ 1761 w 17320"/>
              <a:gd name="T95" fmla="*/ 4302 h 4927"/>
              <a:gd name="T96" fmla="*/ 2562 w 17320"/>
              <a:gd name="T97" fmla="*/ 3633 h 4927"/>
              <a:gd name="T98" fmla="*/ 624 w 17320"/>
              <a:gd name="T99" fmla="*/ 1718 h 4927"/>
              <a:gd name="T100" fmla="*/ 624 w 17320"/>
              <a:gd name="T101" fmla="*/ 2649 h 4927"/>
              <a:gd name="T102" fmla="*/ 1567 w 17320"/>
              <a:gd name="T103" fmla="*/ 2649 h 49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320" h="4927">
                <a:moveTo>
                  <a:pt x="3713" y="48"/>
                </a:moveTo>
                <a:cubicBezTo>
                  <a:pt x="4113" y="48"/>
                  <a:pt x="4113" y="48"/>
                  <a:pt x="4113" y="48"/>
                </a:cubicBezTo>
                <a:cubicBezTo>
                  <a:pt x="4113" y="2139"/>
                  <a:pt x="4113" y="2139"/>
                  <a:pt x="4113" y="2139"/>
                </a:cubicBezTo>
                <a:cubicBezTo>
                  <a:pt x="3713" y="2139"/>
                  <a:pt x="3713" y="2139"/>
                  <a:pt x="3713" y="2139"/>
                </a:cubicBezTo>
                <a:lnTo>
                  <a:pt x="3713" y="48"/>
                </a:lnTo>
                <a:close/>
                <a:moveTo>
                  <a:pt x="6797" y="0"/>
                </a:moveTo>
                <a:cubicBezTo>
                  <a:pt x="6553" y="0"/>
                  <a:pt x="6292" y="96"/>
                  <a:pt x="6128" y="353"/>
                </a:cubicBezTo>
                <a:cubicBezTo>
                  <a:pt x="6028" y="128"/>
                  <a:pt x="5832" y="0"/>
                  <a:pt x="5539" y="0"/>
                </a:cubicBezTo>
                <a:cubicBezTo>
                  <a:pt x="5315" y="0"/>
                  <a:pt x="5123" y="92"/>
                  <a:pt x="4975" y="288"/>
                </a:cubicBezTo>
                <a:cubicBezTo>
                  <a:pt x="4975" y="48"/>
                  <a:pt x="4975" y="48"/>
                  <a:pt x="4975" y="48"/>
                </a:cubicBezTo>
                <a:cubicBezTo>
                  <a:pt x="4574" y="48"/>
                  <a:pt x="4574" y="48"/>
                  <a:pt x="4574" y="48"/>
                </a:cubicBezTo>
                <a:cubicBezTo>
                  <a:pt x="4574" y="2139"/>
                  <a:pt x="4574" y="2139"/>
                  <a:pt x="4574" y="2139"/>
                </a:cubicBezTo>
                <a:cubicBezTo>
                  <a:pt x="4975" y="2139"/>
                  <a:pt x="4975" y="2139"/>
                  <a:pt x="4975" y="2139"/>
                </a:cubicBezTo>
                <a:cubicBezTo>
                  <a:pt x="4975" y="962"/>
                  <a:pt x="4975" y="962"/>
                  <a:pt x="4975" y="962"/>
                </a:cubicBezTo>
                <a:cubicBezTo>
                  <a:pt x="4975" y="597"/>
                  <a:pt x="5179" y="345"/>
                  <a:pt x="5459" y="345"/>
                </a:cubicBezTo>
                <a:cubicBezTo>
                  <a:pt x="5780" y="345"/>
                  <a:pt x="5832" y="585"/>
                  <a:pt x="5832" y="1022"/>
                </a:cubicBezTo>
                <a:cubicBezTo>
                  <a:pt x="5832" y="2139"/>
                  <a:pt x="5832" y="2139"/>
                  <a:pt x="5832" y="2139"/>
                </a:cubicBezTo>
                <a:cubicBezTo>
                  <a:pt x="6232" y="2139"/>
                  <a:pt x="6232" y="2139"/>
                  <a:pt x="6232" y="2139"/>
                </a:cubicBezTo>
                <a:cubicBezTo>
                  <a:pt x="6232" y="962"/>
                  <a:pt x="6232" y="962"/>
                  <a:pt x="6232" y="962"/>
                </a:cubicBezTo>
                <a:cubicBezTo>
                  <a:pt x="6232" y="597"/>
                  <a:pt x="6437" y="345"/>
                  <a:pt x="6717" y="345"/>
                </a:cubicBezTo>
                <a:cubicBezTo>
                  <a:pt x="7038" y="345"/>
                  <a:pt x="7090" y="585"/>
                  <a:pt x="7090" y="1022"/>
                </a:cubicBezTo>
                <a:cubicBezTo>
                  <a:pt x="7090" y="2139"/>
                  <a:pt x="7090" y="2139"/>
                  <a:pt x="7090" y="2139"/>
                </a:cubicBezTo>
                <a:cubicBezTo>
                  <a:pt x="7490" y="2139"/>
                  <a:pt x="7490" y="2139"/>
                  <a:pt x="7490" y="2139"/>
                </a:cubicBezTo>
                <a:cubicBezTo>
                  <a:pt x="7490" y="805"/>
                  <a:pt x="7490" y="805"/>
                  <a:pt x="7490" y="805"/>
                </a:cubicBezTo>
                <a:cubicBezTo>
                  <a:pt x="7490" y="305"/>
                  <a:pt x="7266" y="0"/>
                  <a:pt x="6797" y="0"/>
                </a:cubicBezTo>
                <a:moveTo>
                  <a:pt x="10150" y="0"/>
                </a:moveTo>
                <a:cubicBezTo>
                  <a:pt x="9906" y="0"/>
                  <a:pt x="9645" y="96"/>
                  <a:pt x="9481" y="353"/>
                </a:cubicBezTo>
                <a:cubicBezTo>
                  <a:pt x="9381" y="128"/>
                  <a:pt x="9185" y="0"/>
                  <a:pt x="8892" y="0"/>
                </a:cubicBezTo>
                <a:cubicBezTo>
                  <a:pt x="8668" y="0"/>
                  <a:pt x="8476" y="92"/>
                  <a:pt x="8328" y="288"/>
                </a:cubicBezTo>
                <a:cubicBezTo>
                  <a:pt x="8328" y="48"/>
                  <a:pt x="8328" y="48"/>
                  <a:pt x="8328" y="48"/>
                </a:cubicBezTo>
                <a:cubicBezTo>
                  <a:pt x="7927" y="48"/>
                  <a:pt x="7927" y="48"/>
                  <a:pt x="7927" y="48"/>
                </a:cubicBezTo>
                <a:cubicBezTo>
                  <a:pt x="7927" y="2139"/>
                  <a:pt x="7927" y="2139"/>
                  <a:pt x="7927" y="2139"/>
                </a:cubicBezTo>
                <a:cubicBezTo>
                  <a:pt x="8328" y="2139"/>
                  <a:pt x="8328" y="2139"/>
                  <a:pt x="8328" y="2139"/>
                </a:cubicBezTo>
                <a:cubicBezTo>
                  <a:pt x="8328" y="962"/>
                  <a:pt x="8328" y="962"/>
                  <a:pt x="8328" y="962"/>
                </a:cubicBezTo>
                <a:cubicBezTo>
                  <a:pt x="8328" y="597"/>
                  <a:pt x="8532" y="345"/>
                  <a:pt x="8812" y="345"/>
                </a:cubicBezTo>
                <a:cubicBezTo>
                  <a:pt x="9133" y="345"/>
                  <a:pt x="9185" y="585"/>
                  <a:pt x="9185" y="1022"/>
                </a:cubicBezTo>
                <a:cubicBezTo>
                  <a:pt x="9185" y="2139"/>
                  <a:pt x="9185" y="2139"/>
                  <a:pt x="9185" y="2139"/>
                </a:cubicBezTo>
                <a:cubicBezTo>
                  <a:pt x="9585" y="2139"/>
                  <a:pt x="9585" y="2139"/>
                  <a:pt x="9585" y="2139"/>
                </a:cubicBezTo>
                <a:cubicBezTo>
                  <a:pt x="9585" y="962"/>
                  <a:pt x="9585" y="962"/>
                  <a:pt x="9585" y="962"/>
                </a:cubicBezTo>
                <a:cubicBezTo>
                  <a:pt x="9585" y="597"/>
                  <a:pt x="9790" y="345"/>
                  <a:pt x="10070" y="345"/>
                </a:cubicBezTo>
                <a:cubicBezTo>
                  <a:pt x="10391" y="345"/>
                  <a:pt x="10443" y="585"/>
                  <a:pt x="10443" y="1022"/>
                </a:cubicBezTo>
                <a:cubicBezTo>
                  <a:pt x="10443" y="2139"/>
                  <a:pt x="10443" y="2139"/>
                  <a:pt x="10443" y="2139"/>
                </a:cubicBezTo>
                <a:cubicBezTo>
                  <a:pt x="10843" y="2139"/>
                  <a:pt x="10843" y="2139"/>
                  <a:pt x="10843" y="2139"/>
                </a:cubicBezTo>
                <a:cubicBezTo>
                  <a:pt x="10843" y="805"/>
                  <a:pt x="10843" y="805"/>
                  <a:pt x="10843" y="805"/>
                </a:cubicBezTo>
                <a:cubicBezTo>
                  <a:pt x="10843" y="305"/>
                  <a:pt x="10619" y="0"/>
                  <a:pt x="10150" y="0"/>
                </a:cubicBezTo>
                <a:moveTo>
                  <a:pt x="13191" y="1094"/>
                </a:moveTo>
                <a:cubicBezTo>
                  <a:pt x="13191" y="1735"/>
                  <a:pt x="12818" y="2187"/>
                  <a:pt x="12177" y="2187"/>
                </a:cubicBezTo>
                <a:cubicBezTo>
                  <a:pt x="11540" y="2187"/>
                  <a:pt x="11160" y="1719"/>
                  <a:pt x="11160" y="1094"/>
                </a:cubicBezTo>
                <a:cubicBezTo>
                  <a:pt x="11160" y="465"/>
                  <a:pt x="11548" y="0"/>
                  <a:pt x="12177" y="0"/>
                </a:cubicBezTo>
                <a:cubicBezTo>
                  <a:pt x="12794" y="0"/>
                  <a:pt x="13191" y="481"/>
                  <a:pt x="13191" y="1094"/>
                </a:cubicBezTo>
                <a:moveTo>
                  <a:pt x="12774" y="1086"/>
                </a:moveTo>
                <a:cubicBezTo>
                  <a:pt x="12774" y="617"/>
                  <a:pt x="12542" y="345"/>
                  <a:pt x="12177" y="345"/>
                </a:cubicBezTo>
                <a:cubicBezTo>
                  <a:pt x="11809" y="345"/>
                  <a:pt x="11576" y="617"/>
                  <a:pt x="11576" y="1086"/>
                </a:cubicBezTo>
                <a:cubicBezTo>
                  <a:pt x="11576" y="1571"/>
                  <a:pt x="11793" y="1847"/>
                  <a:pt x="12177" y="1847"/>
                </a:cubicBezTo>
                <a:cubicBezTo>
                  <a:pt x="12558" y="1847"/>
                  <a:pt x="12774" y="1571"/>
                  <a:pt x="12774" y="1086"/>
                </a:cubicBezTo>
                <a:moveTo>
                  <a:pt x="14545" y="0"/>
                </a:moveTo>
                <a:cubicBezTo>
                  <a:pt x="14308" y="0"/>
                  <a:pt x="14088" y="96"/>
                  <a:pt x="13932" y="321"/>
                </a:cubicBezTo>
                <a:cubicBezTo>
                  <a:pt x="13932" y="48"/>
                  <a:pt x="13932" y="48"/>
                  <a:pt x="13932" y="48"/>
                </a:cubicBezTo>
                <a:cubicBezTo>
                  <a:pt x="13531" y="48"/>
                  <a:pt x="13531" y="48"/>
                  <a:pt x="13531" y="48"/>
                </a:cubicBezTo>
                <a:cubicBezTo>
                  <a:pt x="13531" y="2139"/>
                  <a:pt x="13531" y="2139"/>
                  <a:pt x="13531" y="2139"/>
                </a:cubicBezTo>
                <a:cubicBezTo>
                  <a:pt x="13932" y="2139"/>
                  <a:pt x="13932" y="2139"/>
                  <a:pt x="13932" y="2139"/>
                </a:cubicBezTo>
                <a:cubicBezTo>
                  <a:pt x="13932" y="957"/>
                  <a:pt x="13932" y="957"/>
                  <a:pt x="13932" y="957"/>
                </a:cubicBezTo>
                <a:cubicBezTo>
                  <a:pt x="13932" y="597"/>
                  <a:pt x="14156" y="345"/>
                  <a:pt x="14456" y="345"/>
                </a:cubicBezTo>
                <a:cubicBezTo>
                  <a:pt x="14789" y="345"/>
                  <a:pt x="14865" y="577"/>
                  <a:pt x="14865" y="942"/>
                </a:cubicBezTo>
                <a:cubicBezTo>
                  <a:pt x="14865" y="2139"/>
                  <a:pt x="14865" y="2139"/>
                  <a:pt x="14865" y="2139"/>
                </a:cubicBezTo>
                <a:cubicBezTo>
                  <a:pt x="15266" y="2139"/>
                  <a:pt x="15266" y="2139"/>
                  <a:pt x="15266" y="2139"/>
                </a:cubicBezTo>
                <a:cubicBezTo>
                  <a:pt x="15266" y="805"/>
                  <a:pt x="15266" y="805"/>
                  <a:pt x="15266" y="805"/>
                </a:cubicBezTo>
                <a:cubicBezTo>
                  <a:pt x="15266" y="305"/>
                  <a:pt x="15013" y="0"/>
                  <a:pt x="14545" y="0"/>
                </a:cubicBezTo>
                <a:moveTo>
                  <a:pt x="16419" y="1851"/>
                </a:moveTo>
                <a:cubicBezTo>
                  <a:pt x="16143" y="1851"/>
                  <a:pt x="15902" y="1743"/>
                  <a:pt x="15742" y="1562"/>
                </a:cubicBezTo>
                <a:cubicBezTo>
                  <a:pt x="15482" y="1819"/>
                  <a:pt x="15482" y="1819"/>
                  <a:pt x="15482" y="1819"/>
                </a:cubicBezTo>
                <a:cubicBezTo>
                  <a:pt x="15686" y="2047"/>
                  <a:pt x="16011" y="2187"/>
                  <a:pt x="16427" y="2187"/>
                </a:cubicBezTo>
                <a:cubicBezTo>
                  <a:pt x="17008" y="2187"/>
                  <a:pt x="17320" y="1915"/>
                  <a:pt x="17320" y="1539"/>
                </a:cubicBezTo>
                <a:cubicBezTo>
                  <a:pt x="17320" y="1130"/>
                  <a:pt x="17048" y="978"/>
                  <a:pt x="16543" y="894"/>
                </a:cubicBezTo>
                <a:cubicBezTo>
                  <a:pt x="16139" y="829"/>
                  <a:pt x="16015" y="769"/>
                  <a:pt x="16015" y="597"/>
                </a:cubicBezTo>
                <a:cubicBezTo>
                  <a:pt x="16015" y="437"/>
                  <a:pt x="16163" y="333"/>
                  <a:pt x="16435" y="333"/>
                </a:cubicBezTo>
                <a:cubicBezTo>
                  <a:pt x="16676" y="333"/>
                  <a:pt x="16880" y="417"/>
                  <a:pt x="17036" y="565"/>
                </a:cubicBezTo>
                <a:cubicBezTo>
                  <a:pt x="17277" y="321"/>
                  <a:pt x="17277" y="321"/>
                  <a:pt x="17277" y="321"/>
                </a:cubicBezTo>
                <a:cubicBezTo>
                  <a:pt x="17084" y="128"/>
                  <a:pt x="16820" y="0"/>
                  <a:pt x="16435" y="0"/>
                </a:cubicBezTo>
                <a:cubicBezTo>
                  <a:pt x="15951" y="0"/>
                  <a:pt x="15614" y="232"/>
                  <a:pt x="15614" y="613"/>
                </a:cubicBezTo>
                <a:cubicBezTo>
                  <a:pt x="15614" y="946"/>
                  <a:pt x="15834" y="1146"/>
                  <a:pt x="16327" y="1222"/>
                </a:cubicBezTo>
                <a:cubicBezTo>
                  <a:pt x="16824" y="1298"/>
                  <a:pt x="16912" y="1386"/>
                  <a:pt x="16912" y="1558"/>
                </a:cubicBezTo>
                <a:cubicBezTo>
                  <a:pt x="16912" y="1731"/>
                  <a:pt x="16760" y="1851"/>
                  <a:pt x="16419" y="1851"/>
                </a:cubicBezTo>
                <a:moveTo>
                  <a:pt x="2562" y="894"/>
                </a:moveTo>
                <a:cubicBezTo>
                  <a:pt x="2157" y="829"/>
                  <a:pt x="2033" y="769"/>
                  <a:pt x="2033" y="597"/>
                </a:cubicBezTo>
                <a:cubicBezTo>
                  <a:pt x="2033" y="437"/>
                  <a:pt x="2181" y="333"/>
                  <a:pt x="2454" y="333"/>
                </a:cubicBezTo>
                <a:cubicBezTo>
                  <a:pt x="2694" y="333"/>
                  <a:pt x="2899" y="417"/>
                  <a:pt x="3055" y="565"/>
                </a:cubicBezTo>
                <a:cubicBezTo>
                  <a:pt x="3295" y="321"/>
                  <a:pt x="3295" y="321"/>
                  <a:pt x="3295" y="321"/>
                </a:cubicBezTo>
                <a:cubicBezTo>
                  <a:pt x="3103" y="128"/>
                  <a:pt x="2838" y="0"/>
                  <a:pt x="2454" y="0"/>
                </a:cubicBezTo>
                <a:cubicBezTo>
                  <a:pt x="1969" y="0"/>
                  <a:pt x="1633" y="232"/>
                  <a:pt x="1633" y="613"/>
                </a:cubicBezTo>
                <a:cubicBezTo>
                  <a:pt x="1633" y="946"/>
                  <a:pt x="1853" y="1146"/>
                  <a:pt x="2346" y="1222"/>
                </a:cubicBezTo>
                <a:cubicBezTo>
                  <a:pt x="2842" y="1298"/>
                  <a:pt x="2931" y="1386"/>
                  <a:pt x="2931" y="1558"/>
                </a:cubicBezTo>
                <a:cubicBezTo>
                  <a:pt x="2931" y="1731"/>
                  <a:pt x="2778" y="1851"/>
                  <a:pt x="2438" y="1851"/>
                </a:cubicBezTo>
                <a:cubicBezTo>
                  <a:pt x="2162" y="1851"/>
                  <a:pt x="1921" y="1743"/>
                  <a:pt x="1761" y="1562"/>
                </a:cubicBezTo>
                <a:cubicBezTo>
                  <a:pt x="1501" y="1819"/>
                  <a:pt x="1501" y="1819"/>
                  <a:pt x="1501" y="1819"/>
                </a:cubicBezTo>
                <a:cubicBezTo>
                  <a:pt x="1705" y="2047"/>
                  <a:pt x="2029" y="2187"/>
                  <a:pt x="2446" y="2187"/>
                </a:cubicBezTo>
                <a:cubicBezTo>
                  <a:pt x="3027" y="2187"/>
                  <a:pt x="3339" y="1915"/>
                  <a:pt x="3339" y="1539"/>
                </a:cubicBezTo>
                <a:cubicBezTo>
                  <a:pt x="3339" y="1130"/>
                  <a:pt x="3067" y="978"/>
                  <a:pt x="2562" y="894"/>
                </a:cubicBezTo>
                <a:moveTo>
                  <a:pt x="3713" y="4879"/>
                </a:moveTo>
                <a:cubicBezTo>
                  <a:pt x="4113" y="4879"/>
                  <a:pt x="4113" y="4879"/>
                  <a:pt x="4113" y="4879"/>
                </a:cubicBezTo>
                <a:cubicBezTo>
                  <a:pt x="4113" y="2788"/>
                  <a:pt x="4113" y="2788"/>
                  <a:pt x="4113" y="2788"/>
                </a:cubicBezTo>
                <a:cubicBezTo>
                  <a:pt x="3713" y="2788"/>
                  <a:pt x="3713" y="2788"/>
                  <a:pt x="3713" y="2788"/>
                </a:cubicBezTo>
                <a:lnTo>
                  <a:pt x="3713" y="4879"/>
                </a:lnTo>
                <a:close/>
                <a:moveTo>
                  <a:pt x="6797" y="2740"/>
                </a:moveTo>
                <a:cubicBezTo>
                  <a:pt x="6553" y="2740"/>
                  <a:pt x="6292" y="2836"/>
                  <a:pt x="6128" y="3092"/>
                </a:cubicBezTo>
                <a:cubicBezTo>
                  <a:pt x="6028" y="2868"/>
                  <a:pt x="5832" y="2740"/>
                  <a:pt x="5539" y="2740"/>
                </a:cubicBezTo>
                <a:cubicBezTo>
                  <a:pt x="5315" y="2740"/>
                  <a:pt x="5123" y="2832"/>
                  <a:pt x="4975" y="3028"/>
                </a:cubicBezTo>
                <a:cubicBezTo>
                  <a:pt x="4975" y="2788"/>
                  <a:pt x="4975" y="2788"/>
                  <a:pt x="4975" y="2788"/>
                </a:cubicBezTo>
                <a:cubicBezTo>
                  <a:pt x="4574" y="2788"/>
                  <a:pt x="4574" y="2788"/>
                  <a:pt x="4574" y="2788"/>
                </a:cubicBezTo>
                <a:cubicBezTo>
                  <a:pt x="4574" y="4879"/>
                  <a:pt x="4574" y="4879"/>
                  <a:pt x="4574" y="4879"/>
                </a:cubicBezTo>
                <a:cubicBezTo>
                  <a:pt x="4975" y="4879"/>
                  <a:pt x="4975" y="4879"/>
                  <a:pt x="4975" y="4879"/>
                </a:cubicBezTo>
                <a:cubicBezTo>
                  <a:pt x="4975" y="3701"/>
                  <a:pt x="4975" y="3701"/>
                  <a:pt x="4975" y="3701"/>
                </a:cubicBezTo>
                <a:cubicBezTo>
                  <a:pt x="4975" y="3336"/>
                  <a:pt x="5179" y="3084"/>
                  <a:pt x="5459" y="3084"/>
                </a:cubicBezTo>
                <a:cubicBezTo>
                  <a:pt x="5780" y="3084"/>
                  <a:pt x="5832" y="3325"/>
                  <a:pt x="5832" y="3761"/>
                </a:cubicBezTo>
                <a:cubicBezTo>
                  <a:pt x="5832" y="4879"/>
                  <a:pt x="5832" y="4879"/>
                  <a:pt x="5832" y="4879"/>
                </a:cubicBezTo>
                <a:cubicBezTo>
                  <a:pt x="6232" y="4879"/>
                  <a:pt x="6232" y="4879"/>
                  <a:pt x="6232" y="4879"/>
                </a:cubicBezTo>
                <a:cubicBezTo>
                  <a:pt x="6232" y="3701"/>
                  <a:pt x="6232" y="3701"/>
                  <a:pt x="6232" y="3701"/>
                </a:cubicBezTo>
                <a:cubicBezTo>
                  <a:pt x="6232" y="3336"/>
                  <a:pt x="6437" y="3084"/>
                  <a:pt x="6717" y="3084"/>
                </a:cubicBezTo>
                <a:cubicBezTo>
                  <a:pt x="7038" y="3084"/>
                  <a:pt x="7090" y="3325"/>
                  <a:pt x="7090" y="3761"/>
                </a:cubicBezTo>
                <a:cubicBezTo>
                  <a:pt x="7090" y="4879"/>
                  <a:pt x="7090" y="4879"/>
                  <a:pt x="7090" y="4879"/>
                </a:cubicBezTo>
                <a:cubicBezTo>
                  <a:pt x="7490" y="4879"/>
                  <a:pt x="7490" y="4879"/>
                  <a:pt x="7490" y="4879"/>
                </a:cubicBezTo>
                <a:cubicBezTo>
                  <a:pt x="7490" y="3545"/>
                  <a:pt x="7490" y="3545"/>
                  <a:pt x="7490" y="3545"/>
                </a:cubicBezTo>
                <a:cubicBezTo>
                  <a:pt x="7490" y="3044"/>
                  <a:pt x="7266" y="2740"/>
                  <a:pt x="6797" y="2740"/>
                </a:cubicBezTo>
                <a:moveTo>
                  <a:pt x="10150" y="2740"/>
                </a:moveTo>
                <a:cubicBezTo>
                  <a:pt x="9906" y="2740"/>
                  <a:pt x="9645" y="2836"/>
                  <a:pt x="9481" y="3092"/>
                </a:cubicBezTo>
                <a:cubicBezTo>
                  <a:pt x="9381" y="2868"/>
                  <a:pt x="9185" y="2740"/>
                  <a:pt x="8892" y="2740"/>
                </a:cubicBezTo>
                <a:cubicBezTo>
                  <a:pt x="8668" y="2740"/>
                  <a:pt x="8476" y="2832"/>
                  <a:pt x="8328" y="3028"/>
                </a:cubicBezTo>
                <a:cubicBezTo>
                  <a:pt x="8328" y="2788"/>
                  <a:pt x="8328" y="2788"/>
                  <a:pt x="8328" y="2788"/>
                </a:cubicBezTo>
                <a:cubicBezTo>
                  <a:pt x="7927" y="2788"/>
                  <a:pt x="7927" y="2788"/>
                  <a:pt x="7927" y="2788"/>
                </a:cubicBezTo>
                <a:cubicBezTo>
                  <a:pt x="7927" y="4879"/>
                  <a:pt x="7927" y="4879"/>
                  <a:pt x="7927" y="4879"/>
                </a:cubicBezTo>
                <a:cubicBezTo>
                  <a:pt x="8328" y="4879"/>
                  <a:pt x="8328" y="4879"/>
                  <a:pt x="8328" y="4879"/>
                </a:cubicBezTo>
                <a:cubicBezTo>
                  <a:pt x="8328" y="3701"/>
                  <a:pt x="8328" y="3701"/>
                  <a:pt x="8328" y="3701"/>
                </a:cubicBezTo>
                <a:cubicBezTo>
                  <a:pt x="8328" y="3336"/>
                  <a:pt x="8532" y="3084"/>
                  <a:pt x="8812" y="3084"/>
                </a:cubicBezTo>
                <a:cubicBezTo>
                  <a:pt x="9133" y="3084"/>
                  <a:pt x="9185" y="3325"/>
                  <a:pt x="9185" y="3761"/>
                </a:cubicBezTo>
                <a:cubicBezTo>
                  <a:pt x="9185" y="4879"/>
                  <a:pt x="9185" y="4879"/>
                  <a:pt x="9185" y="4879"/>
                </a:cubicBezTo>
                <a:cubicBezTo>
                  <a:pt x="9585" y="4879"/>
                  <a:pt x="9585" y="4879"/>
                  <a:pt x="9585" y="4879"/>
                </a:cubicBezTo>
                <a:cubicBezTo>
                  <a:pt x="9585" y="3701"/>
                  <a:pt x="9585" y="3701"/>
                  <a:pt x="9585" y="3701"/>
                </a:cubicBezTo>
                <a:cubicBezTo>
                  <a:pt x="9585" y="3336"/>
                  <a:pt x="9790" y="3084"/>
                  <a:pt x="10070" y="3084"/>
                </a:cubicBezTo>
                <a:cubicBezTo>
                  <a:pt x="10391" y="3084"/>
                  <a:pt x="10443" y="3325"/>
                  <a:pt x="10443" y="3761"/>
                </a:cubicBezTo>
                <a:cubicBezTo>
                  <a:pt x="10443" y="4879"/>
                  <a:pt x="10443" y="4879"/>
                  <a:pt x="10443" y="4879"/>
                </a:cubicBezTo>
                <a:cubicBezTo>
                  <a:pt x="10843" y="4879"/>
                  <a:pt x="10843" y="4879"/>
                  <a:pt x="10843" y="4879"/>
                </a:cubicBezTo>
                <a:cubicBezTo>
                  <a:pt x="10843" y="3545"/>
                  <a:pt x="10843" y="3545"/>
                  <a:pt x="10843" y="3545"/>
                </a:cubicBezTo>
                <a:cubicBezTo>
                  <a:pt x="10843" y="3044"/>
                  <a:pt x="10619" y="2740"/>
                  <a:pt x="10150" y="2740"/>
                </a:cubicBezTo>
                <a:moveTo>
                  <a:pt x="13191" y="3833"/>
                </a:moveTo>
                <a:cubicBezTo>
                  <a:pt x="13191" y="4474"/>
                  <a:pt x="12818" y="4927"/>
                  <a:pt x="12177" y="4927"/>
                </a:cubicBezTo>
                <a:cubicBezTo>
                  <a:pt x="11540" y="4927"/>
                  <a:pt x="11160" y="4458"/>
                  <a:pt x="11160" y="3833"/>
                </a:cubicBezTo>
                <a:cubicBezTo>
                  <a:pt x="11160" y="3204"/>
                  <a:pt x="11548" y="2740"/>
                  <a:pt x="12177" y="2740"/>
                </a:cubicBezTo>
                <a:cubicBezTo>
                  <a:pt x="12794" y="2740"/>
                  <a:pt x="13191" y="3220"/>
                  <a:pt x="13191" y="3833"/>
                </a:cubicBezTo>
                <a:moveTo>
                  <a:pt x="12774" y="3825"/>
                </a:moveTo>
                <a:cubicBezTo>
                  <a:pt x="12774" y="3356"/>
                  <a:pt x="12542" y="3084"/>
                  <a:pt x="12177" y="3084"/>
                </a:cubicBezTo>
                <a:cubicBezTo>
                  <a:pt x="11809" y="3084"/>
                  <a:pt x="11576" y="3356"/>
                  <a:pt x="11576" y="3825"/>
                </a:cubicBezTo>
                <a:cubicBezTo>
                  <a:pt x="11576" y="4310"/>
                  <a:pt x="11793" y="4586"/>
                  <a:pt x="12177" y="4586"/>
                </a:cubicBezTo>
                <a:cubicBezTo>
                  <a:pt x="12558" y="4586"/>
                  <a:pt x="12774" y="4310"/>
                  <a:pt x="12774" y="3825"/>
                </a:cubicBezTo>
                <a:moveTo>
                  <a:pt x="14545" y="2740"/>
                </a:moveTo>
                <a:cubicBezTo>
                  <a:pt x="14308" y="2740"/>
                  <a:pt x="14088" y="2836"/>
                  <a:pt x="13932" y="3060"/>
                </a:cubicBezTo>
                <a:cubicBezTo>
                  <a:pt x="13932" y="2788"/>
                  <a:pt x="13932" y="2788"/>
                  <a:pt x="13932" y="2788"/>
                </a:cubicBezTo>
                <a:cubicBezTo>
                  <a:pt x="13531" y="2788"/>
                  <a:pt x="13531" y="2788"/>
                  <a:pt x="13531" y="2788"/>
                </a:cubicBezTo>
                <a:cubicBezTo>
                  <a:pt x="13531" y="4879"/>
                  <a:pt x="13531" y="4879"/>
                  <a:pt x="13531" y="4879"/>
                </a:cubicBezTo>
                <a:cubicBezTo>
                  <a:pt x="13932" y="4879"/>
                  <a:pt x="13932" y="4879"/>
                  <a:pt x="13932" y="4879"/>
                </a:cubicBezTo>
                <a:cubicBezTo>
                  <a:pt x="13932" y="3697"/>
                  <a:pt x="13932" y="3697"/>
                  <a:pt x="13932" y="3697"/>
                </a:cubicBezTo>
                <a:cubicBezTo>
                  <a:pt x="13932" y="3336"/>
                  <a:pt x="14156" y="3084"/>
                  <a:pt x="14456" y="3084"/>
                </a:cubicBezTo>
                <a:cubicBezTo>
                  <a:pt x="14789" y="3084"/>
                  <a:pt x="14865" y="3317"/>
                  <a:pt x="14865" y="3681"/>
                </a:cubicBezTo>
                <a:cubicBezTo>
                  <a:pt x="14865" y="4879"/>
                  <a:pt x="14865" y="4879"/>
                  <a:pt x="14865" y="4879"/>
                </a:cubicBezTo>
                <a:cubicBezTo>
                  <a:pt x="15266" y="4879"/>
                  <a:pt x="15266" y="4879"/>
                  <a:pt x="15266" y="4879"/>
                </a:cubicBezTo>
                <a:cubicBezTo>
                  <a:pt x="15266" y="3545"/>
                  <a:pt x="15266" y="3545"/>
                  <a:pt x="15266" y="3545"/>
                </a:cubicBezTo>
                <a:cubicBezTo>
                  <a:pt x="15266" y="3044"/>
                  <a:pt x="15013" y="2740"/>
                  <a:pt x="14545" y="2740"/>
                </a:cubicBezTo>
                <a:moveTo>
                  <a:pt x="16543" y="3633"/>
                </a:moveTo>
                <a:cubicBezTo>
                  <a:pt x="16139" y="3569"/>
                  <a:pt x="16015" y="3509"/>
                  <a:pt x="16015" y="3336"/>
                </a:cubicBezTo>
                <a:cubicBezTo>
                  <a:pt x="16015" y="3176"/>
                  <a:pt x="16163" y="3072"/>
                  <a:pt x="16435" y="3072"/>
                </a:cubicBezTo>
                <a:cubicBezTo>
                  <a:pt x="16676" y="3072"/>
                  <a:pt x="16880" y="3156"/>
                  <a:pt x="17036" y="3305"/>
                </a:cubicBezTo>
                <a:cubicBezTo>
                  <a:pt x="17277" y="3060"/>
                  <a:pt x="17277" y="3060"/>
                  <a:pt x="17277" y="3060"/>
                </a:cubicBezTo>
                <a:cubicBezTo>
                  <a:pt x="17084" y="2868"/>
                  <a:pt x="16820" y="2740"/>
                  <a:pt x="16435" y="2740"/>
                </a:cubicBezTo>
                <a:cubicBezTo>
                  <a:pt x="15951" y="2740"/>
                  <a:pt x="15614" y="2972"/>
                  <a:pt x="15614" y="3352"/>
                </a:cubicBezTo>
                <a:cubicBezTo>
                  <a:pt x="15614" y="3685"/>
                  <a:pt x="15834" y="3885"/>
                  <a:pt x="16327" y="3961"/>
                </a:cubicBezTo>
                <a:cubicBezTo>
                  <a:pt x="16824" y="4037"/>
                  <a:pt x="16912" y="4126"/>
                  <a:pt x="16912" y="4298"/>
                </a:cubicBezTo>
                <a:cubicBezTo>
                  <a:pt x="16912" y="4470"/>
                  <a:pt x="16760" y="4590"/>
                  <a:pt x="16419" y="4590"/>
                </a:cubicBezTo>
                <a:cubicBezTo>
                  <a:pt x="16143" y="4590"/>
                  <a:pt x="15902" y="4482"/>
                  <a:pt x="15742" y="4302"/>
                </a:cubicBezTo>
                <a:cubicBezTo>
                  <a:pt x="15482" y="4558"/>
                  <a:pt x="15482" y="4558"/>
                  <a:pt x="15482" y="4558"/>
                </a:cubicBezTo>
                <a:cubicBezTo>
                  <a:pt x="15686" y="4787"/>
                  <a:pt x="16011" y="4927"/>
                  <a:pt x="16427" y="4927"/>
                </a:cubicBezTo>
                <a:cubicBezTo>
                  <a:pt x="17008" y="4927"/>
                  <a:pt x="17320" y="4654"/>
                  <a:pt x="17320" y="4278"/>
                </a:cubicBezTo>
                <a:cubicBezTo>
                  <a:pt x="17320" y="3869"/>
                  <a:pt x="17048" y="3717"/>
                  <a:pt x="16543" y="3633"/>
                </a:cubicBezTo>
                <a:moveTo>
                  <a:pt x="2562" y="3633"/>
                </a:moveTo>
                <a:cubicBezTo>
                  <a:pt x="2157" y="3569"/>
                  <a:pt x="2033" y="3509"/>
                  <a:pt x="2033" y="3336"/>
                </a:cubicBezTo>
                <a:cubicBezTo>
                  <a:pt x="2033" y="3176"/>
                  <a:pt x="2181" y="3072"/>
                  <a:pt x="2454" y="3072"/>
                </a:cubicBezTo>
                <a:cubicBezTo>
                  <a:pt x="2694" y="3072"/>
                  <a:pt x="2899" y="3156"/>
                  <a:pt x="3055" y="3305"/>
                </a:cubicBezTo>
                <a:cubicBezTo>
                  <a:pt x="3295" y="3060"/>
                  <a:pt x="3295" y="3060"/>
                  <a:pt x="3295" y="3060"/>
                </a:cubicBezTo>
                <a:cubicBezTo>
                  <a:pt x="3103" y="2868"/>
                  <a:pt x="2838" y="2740"/>
                  <a:pt x="2454" y="2740"/>
                </a:cubicBezTo>
                <a:cubicBezTo>
                  <a:pt x="1969" y="2740"/>
                  <a:pt x="1633" y="2972"/>
                  <a:pt x="1633" y="3352"/>
                </a:cubicBezTo>
                <a:cubicBezTo>
                  <a:pt x="1633" y="3685"/>
                  <a:pt x="1853" y="3885"/>
                  <a:pt x="2346" y="3961"/>
                </a:cubicBezTo>
                <a:cubicBezTo>
                  <a:pt x="2842" y="4037"/>
                  <a:pt x="2931" y="4126"/>
                  <a:pt x="2931" y="4298"/>
                </a:cubicBezTo>
                <a:cubicBezTo>
                  <a:pt x="2931" y="4470"/>
                  <a:pt x="2778" y="4590"/>
                  <a:pt x="2438" y="4590"/>
                </a:cubicBezTo>
                <a:cubicBezTo>
                  <a:pt x="2162" y="4590"/>
                  <a:pt x="1921" y="4482"/>
                  <a:pt x="1761" y="4302"/>
                </a:cubicBezTo>
                <a:cubicBezTo>
                  <a:pt x="1501" y="4558"/>
                  <a:pt x="1501" y="4558"/>
                  <a:pt x="1501" y="4558"/>
                </a:cubicBezTo>
                <a:cubicBezTo>
                  <a:pt x="1705" y="4787"/>
                  <a:pt x="2029" y="4927"/>
                  <a:pt x="2446" y="4927"/>
                </a:cubicBezTo>
                <a:cubicBezTo>
                  <a:pt x="3027" y="4927"/>
                  <a:pt x="3339" y="4654"/>
                  <a:pt x="3339" y="4278"/>
                </a:cubicBezTo>
                <a:cubicBezTo>
                  <a:pt x="3339" y="3869"/>
                  <a:pt x="3067" y="3717"/>
                  <a:pt x="2562" y="3633"/>
                </a:cubicBezTo>
                <a:moveTo>
                  <a:pt x="1567" y="2357"/>
                </a:moveTo>
                <a:cubicBezTo>
                  <a:pt x="943" y="2357"/>
                  <a:pt x="943" y="2357"/>
                  <a:pt x="943" y="2357"/>
                </a:cubicBezTo>
                <a:cubicBezTo>
                  <a:pt x="943" y="1718"/>
                  <a:pt x="943" y="1718"/>
                  <a:pt x="943" y="1718"/>
                </a:cubicBezTo>
                <a:cubicBezTo>
                  <a:pt x="624" y="1718"/>
                  <a:pt x="624" y="1718"/>
                  <a:pt x="624" y="1718"/>
                </a:cubicBezTo>
                <a:cubicBezTo>
                  <a:pt x="624" y="2357"/>
                  <a:pt x="624" y="2357"/>
                  <a:pt x="624" y="2357"/>
                </a:cubicBezTo>
                <a:cubicBezTo>
                  <a:pt x="0" y="2357"/>
                  <a:pt x="0" y="2357"/>
                  <a:pt x="0" y="2357"/>
                </a:cubicBezTo>
                <a:cubicBezTo>
                  <a:pt x="0" y="2649"/>
                  <a:pt x="0" y="2649"/>
                  <a:pt x="0" y="2649"/>
                </a:cubicBezTo>
                <a:cubicBezTo>
                  <a:pt x="624" y="2649"/>
                  <a:pt x="624" y="2649"/>
                  <a:pt x="624" y="2649"/>
                </a:cubicBezTo>
                <a:cubicBezTo>
                  <a:pt x="624" y="3289"/>
                  <a:pt x="624" y="3289"/>
                  <a:pt x="624" y="3289"/>
                </a:cubicBezTo>
                <a:cubicBezTo>
                  <a:pt x="943" y="3289"/>
                  <a:pt x="943" y="3289"/>
                  <a:pt x="943" y="3289"/>
                </a:cubicBezTo>
                <a:cubicBezTo>
                  <a:pt x="943" y="2649"/>
                  <a:pt x="943" y="2649"/>
                  <a:pt x="943" y="2649"/>
                </a:cubicBezTo>
                <a:cubicBezTo>
                  <a:pt x="1567" y="2649"/>
                  <a:pt x="1567" y="2649"/>
                  <a:pt x="1567" y="2649"/>
                </a:cubicBezTo>
                <a:lnTo>
                  <a:pt x="1567" y="23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>
            <a:lvl1pPr>
              <a:defRPr/>
            </a:lvl1pPr>
          </a:lstStyle>
          <a:p>
            <a:r>
              <a:rPr lang="en-GB" dirty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8199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1EC5-05E1-47D8-9B38-0DF17C155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1" y="979200"/>
            <a:ext cx="4716000" cy="496799"/>
          </a:xfrm>
        </p:spPr>
        <p:txBody>
          <a:bodyPr anchor="t"/>
          <a:lstStyle>
            <a:lvl1pPr algn="l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1377C-01A0-4EFA-A492-89F99AA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1" y="1509620"/>
            <a:ext cx="4716000" cy="742765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9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6AEE67-E428-48C5-AEB7-0EB3459E5C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263" y="4968000"/>
            <a:ext cx="4716000" cy="80097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2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Location/Conference</a:t>
            </a:r>
          </a:p>
          <a:p>
            <a:pPr lvl="1"/>
            <a:r>
              <a:rPr lang="en-US" dirty="1"/>
              <a:t>Date Month Year</a:t>
            </a:r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954ECBB-89E1-4E3E-A4E5-4A894BA342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82153" y="0"/>
            <a:ext cx="6809848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A74C1337-3C07-498F-91AA-FCEDFFDDA91D}"/>
              </a:ext>
            </a:extLst>
          </p:cNvPr>
          <p:cNvSpPr>
            <a:spLocks noGrp="1" noEditPoints="1"/>
          </p:cNvSpPr>
          <p:nvPr>
            <p:ph type="pic" sz="quarter" idx="12" hasCustomPrompt="1"/>
          </p:nvPr>
        </p:nvSpPr>
        <p:spPr>
          <a:xfrm>
            <a:off x="10598148" y="452438"/>
            <a:ext cx="1144588" cy="327025"/>
          </a:xfrm>
          <a:custGeom>
            <a:gdLst>
              <a:gd name="T0" fmla="*/ 3713 w 17320"/>
              <a:gd name="T1" fmla="*/ 2139 h 4927"/>
              <a:gd name="T2" fmla="*/ 5539 w 17320"/>
              <a:gd name="T3" fmla="*/ 0 h 4927"/>
              <a:gd name="T4" fmla="*/ 4574 w 17320"/>
              <a:gd name="T5" fmla="*/ 2139 h 4927"/>
              <a:gd name="T6" fmla="*/ 5832 w 17320"/>
              <a:gd name="T7" fmla="*/ 1022 h 4927"/>
              <a:gd name="T8" fmla="*/ 6717 w 17320"/>
              <a:gd name="T9" fmla="*/ 345 h 4927"/>
              <a:gd name="T10" fmla="*/ 7490 w 17320"/>
              <a:gd name="T11" fmla="*/ 805 h 4927"/>
              <a:gd name="T12" fmla="*/ 8892 w 17320"/>
              <a:gd name="T13" fmla="*/ 0 h 4927"/>
              <a:gd name="T14" fmla="*/ 7927 w 17320"/>
              <a:gd name="T15" fmla="*/ 2139 h 4927"/>
              <a:gd name="T16" fmla="*/ 9185 w 17320"/>
              <a:gd name="T17" fmla="*/ 1022 h 4927"/>
              <a:gd name="T18" fmla="*/ 10070 w 17320"/>
              <a:gd name="T19" fmla="*/ 345 h 4927"/>
              <a:gd name="T20" fmla="*/ 10843 w 17320"/>
              <a:gd name="T21" fmla="*/ 805 h 4927"/>
              <a:gd name="T22" fmla="*/ 11160 w 17320"/>
              <a:gd name="T23" fmla="*/ 1094 h 4927"/>
              <a:gd name="T24" fmla="*/ 12177 w 17320"/>
              <a:gd name="T25" fmla="*/ 345 h 4927"/>
              <a:gd name="T26" fmla="*/ 14545 w 17320"/>
              <a:gd name="T27" fmla="*/ 0 h 4927"/>
              <a:gd name="T28" fmla="*/ 13531 w 17320"/>
              <a:gd name="T29" fmla="*/ 2139 h 4927"/>
              <a:gd name="T30" fmla="*/ 14865 w 17320"/>
              <a:gd name="T31" fmla="*/ 942 h 4927"/>
              <a:gd name="T32" fmla="*/ 14545 w 17320"/>
              <a:gd name="T33" fmla="*/ 0 h 4927"/>
              <a:gd name="T34" fmla="*/ 16427 w 17320"/>
              <a:gd name="T35" fmla="*/ 2187 h 4927"/>
              <a:gd name="T36" fmla="*/ 16435 w 17320"/>
              <a:gd name="T37" fmla="*/ 333 h 4927"/>
              <a:gd name="T38" fmla="*/ 15614 w 17320"/>
              <a:gd name="T39" fmla="*/ 613 h 4927"/>
              <a:gd name="T40" fmla="*/ 2562 w 17320"/>
              <a:gd name="T41" fmla="*/ 894 h 4927"/>
              <a:gd name="T42" fmla="*/ 3295 w 17320"/>
              <a:gd name="T43" fmla="*/ 321 h 4927"/>
              <a:gd name="T44" fmla="*/ 2931 w 17320"/>
              <a:gd name="T45" fmla="*/ 1558 h 4927"/>
              <a:gd name="T46" fmla="*/ 2446 w 17320"/>
              <a:gd name="T47" fmla="*/ 2187 h 4927"/>
              <a:gd name="T48" fmla="*/ 4113 w 17320"/>
              <a:gd name="T49" fmla="*/ 4879 h 4927"/>
              <a:gd name="T50" fmla="*/ 6797 w 17320"/>
              <a:gd name="T51" fmla="*/ 2740 h 4927"/>
              <a:gd name="T52" fmla="*/ 4975 w 17320"/>
              <a:gd name="T53" fmla="*/ 2788 h 4927"/>
              <a:gd name="T54" fmla="*/ 4975 w 17320"/>
              <a:gd name="T55" fmla="*/ 3701 h 4927"/>
              <a:gd name="T56" fmla="*/ 6232 w 17320"/>
              <a:gd name="T57" fmla="*/ 4879 h 4927"/>
              <a:gd name="T58" fmla="*/ 7090 w 17320"/>
              <a:gd name="T59" fmla="*/ 4879 h 4927"/>
              <a:gd name="T60" fmla="*/ 10150 w 17320"/>
              <a:gd name="T61" fmla="*/ 2740 h 4927"/>
              <a:gd name="T62" fmla="*/ 8328 w 17320"/>
              <a:gd name="T63" fmla="*/ 2788 h 4927"/>
              <a:gd name="T64" fmla="*/ 8328 w 17320"/>
              <a:gd name="T65" fmla="*/ 3701 h 4927"/>
              <a:gd name="T66" fmla="*/ 9585 w 17320"/>
              <a:gd name="T67" fmla="*/ 4879 h 4927"/>
              <a:gd name="T68" fmla="*/ 10443 w 17320"/>
              <a:gd name="T69" fmla="*/ 4879 h 4927"/>
              <a:gd name="T70" fmla="*/ 13191 w 17320"/>
              <a:gd name="T71" fmla="*/ 3833 h 4927"/>
              <a:gd name="T72" fmla="*/ 13191 w 17320"/>
              <a:gd name="T73" fmla="*/ 3833 h 4927"/>
              <a:gd name="T74" fmla="*/ 12177 w 17320"/>
              <a:gd name="T75" fmla="*/ 4586 h 4927"/>
              <a:gd name="T76" fmla="*/ 13932 w 17320"/>
              <a:gd name="T77" fmla="*/ 2788 h 4927"/>
              <a:gd name="T78" fmla="*/ 13932 w 17320"/>
              <a:gd name="T79" fmla="*/ 3697 h 4927"/>
              <a:gd name="T80" fmla="*/ 15266 w 17320"/>
              <a:gd name="T81" fmla="*/ 4879 h 4927"/>
              <a:gd name="T82" fmla="*/ 16015 w 17320"/>
              <a:gd name="T83" fmla="*/ 3336 h 4927"/>
              <a:gd name="T84" fmla="*/ 16435 w 17320"/>
              <a:gd name="T85" fmla="*/ 2740 h 4927"/>
              <a:gd name="T86" fmla="*/ 16419 w 17320"/>
              <a:gd name="T87" fmla="*/ 4590 h 4927"/>
              <a:gd name="T88" fmla="*/ 17320 w 17320"/>
              <a:gd name="T89" fmla="*/ 4278 h 4927"/>
              <a:gd name="T90" fmla="*/ 2454 w 17320"/>
              <a:gd name="T91" fmla="*/ 3072 h 4927"/>
              <a:gd name="T92" fmla="*/ 1633 w 17320"/>
              <a:gd name="T93" fmla="*/ 3352 h 4927"/>
              <a:gd name="T94" fmla="*/ 1761 w 17320"/>
              <a:gd name="T95" fmla="*/ 4302 h 4927"/>
              <a:gd name="T96" fmla="*/ 2562 w 17320"/>
              <a:gd name="T97" fmla="*/ 3633 h 4927"/>
              <a:gd name="T98" fmla="*/ 624 w 17320"/>
              <a:gd name="T99" fmla="*/ 1718 h 4927"/>
              <a:gd name="T100" fmla="*/ 624 w 17320"/>
              <a:gd name="T101" fmla="*/ 2649 h 4927"/>
              <a:gd name="T102" fmla="*/ 1567 w 17320"/>
              <a:gd name="T103" fmla="*/ 2649 h 492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320" h="4927">
                <a:moveTo>
                  <a:pt x="3713" y="48"/>
                </a:moveTo>
                <a:cubicBezTo>
                  <a:pt x="4113" y="48"/>
                  <a:pt x="4113" y="48"/>
                  <a:pt x="4113" y="48"/>
                </a:cubicBezTo>
                <a:cubicBezTo>
                  <a:pt x="4113" y="2139"/>
                  <a:pt x="4113" y="2139"/>
                  <a:pt x="4113" y="2139"/>
                </a:cubicBezTo>
                <a:cubicBezTo>
                  <a:pt x="3713" y="2139"/>
                  <a:pt x="3713" y="2139"/>
                  <a:pt x="3713" y="2139"/>
                </a:cubicBezTo>
                <a:lnTo>
                  <a:pt x="3713" y="48"/>
                </a:lnTo>
                <a:close/>
                <a:moveTo>
                  <a:pt x="6797" y="0"/>
                </a:moveTo>
                <a:cubicBezTo>
                  <a:pt x="6553" y="0"/>
                  <a:pt x="6292" y="96"/>
                  <a:pt x="6128" y="353"/>
                </a:cubicBezTo>
                <a:cubicBezTo>
                  <a:pt x="6028" y="128"/>
                  <a:pt x="5832" y="0"/>
                  <a:pt x="5539" y="0"/>
                </a:cubicBezTo>
                <a:cubicBezTo>
                  <a:pt x="5315" y="0"/>
                  <a:pt x="5123" y="92"/>
                  <a:pt x="4975" y="288"/>
                </a:cubicBezTo>
                <a:cubicBezTo>
                  <a:pt x="4975" y="48"/>
                  <a:pt x="4975" y="48"/>
                  <a:pt x="4975" y="48"/>
                </a:cubicBezTo>
                <a:cubicBezTo>
                  <a:pt x="4574" y="48"/>
                  <a:pt x="4574" y="48"/>
                  <a:pt x="4574" y="48"/>
                </a:cubicBezTo>
                <a:cubicBezTo>
                  <a:pt x="4574" y="2139"/>
                  <a:pt x="4574" y="2139"/>
                  <a:pt x="4574" y="2139"/>
                </a:cubicBezTo>
                <a:cubicBezTo>
                  <a:pt x="4975" y="2139"/>
                  <a:pt x="4975" y="2139"/>
                  <a:pt x="4975" y="2139"/>
                </a:cubicBezTo>
                <a:cubicBezTo>
                  <a:pt x="4975" y="962"/>
                  <a:pt x="4975" y="962"/>
                  <a:pt x="4975" y="962"/>
                </a:cubicBezTo>
                <a:cubicBezTo>
                  <a:pt x="4975" y="597"/>
                  <a:pt x="5179" y="345"/>
                  <a:pt x="5459" y="345"/>
                </a:cubicBezTo>
                <a:cubicBezTo>
                  <a:pt x="5780" y="345"/>
                  <a:pt x="5832" y="585"/>
                  <a:pt x="5832" y="1022"/>
                </a:cubicBezTo>
                <a:cubicBezTo>
                  <a:pt x="5832" y="2139"/>
                  <a:pt x="5832" y="2139"/>
                  <a:pt x="5832" y="2139"/>
                </a:cubicBezTo>
                <a:cubicBezTo>
                  <a:pt x="6232" y="2139"/>
                  <a:pt x="6232" y="2139"/>
                  <a:pt x="6232" y="2139"/>
                </a:cubicBezTo>
                <a:cubicBezTo>
                  <a:pt x="6232" y="962"/>
                  <a:pt x="6232" y="962"/>
                  <a:pt x="6232" y="962"/>
                </a:cubicBezTo>
                <a:cubicBezTo>
                  <a:pt x="6232" y="597"/>
                  <a:pt x="6437" y="345"/>
                  <a:pt x="6717" y="345"/>
                </a:cubicBezTo>
                <a:cubicBezTo>
                  <a:pt x="7038" y="345"/>
                  <a:pt x="7090" y="585"/>
                  <a:pt x="7090" y="1022"/>
                </a:cubicBezTo>
                <a:cubicBezTo>
                  <a:pt x="7090" y="2139"/>
                  <a:pt x="7090" y="2139"/>
                  <a:pt x="7090" y="2139"/>
                </a:cubicBezTo>
                <a:cubicBezTo>
                  <a:pt x="7490" y="2139"/>
                  <a:pt x="7490" y="2139"/>
                  <a:pt x="7490" y="2139"/>
                </a:cubicBezTo>
                <a:cubicBezTo>
                  <a:pt x="7490" y="805"/>
                  <a:pt x="7490" y="805"/>
                  <a:pt x="7490" y="805"/>
                </a:cubicBezTo>
                <a:cubicBezTo>
                  <a:pt x="7490" y="305"/>
                  <a:pt x="7266" y="0"/>
                  <a:pt x="6797" y="0"/>
                </a:cubicBezTo>
                <a:moveTo>
                  <a:pt x="10150" y="0"/>
                </a:moveTo>
                <a:cubicBezTo>
                  <a:pt x="9906" y="0"/>
                  <a:pt x="9645" y="96"/>
                  <a:pt x="9481" y="353"/>
                </a:cubicBezTo>
                <a:cubicBezTo>
                  <a:pt x="9381" y="128"/>
                  <a:pt x="9185" y="0"/>
                  <a:pt x="8892" y="0"/>
                </a:cubicBezTo>
                <a:cubicBezTo>
                  <a:pt x="8668" y="0"/>
                  <a:pt x="8476" y="92"/>
                  <a:pt x="8328" y="288"/>
                </a:cubicBezTo>
                <a:cubicBezTo>
                  <a:pt x="8328" y="48"/>
                  <a:pt x="8328" y="48"/>
                  <a:pt x="8328" y="48"/>
                </a:cubicBezTo>
                <a:cubicBezTo>
                  <a:pt x="7927" y="48"/>
                  <a:pt x="7927" y="48"/>
                  <a:pt x="7927" y="48"/>
                </a:cubicBezTo>
                <a:cubicBezTo>
                  <a:pt x="7927" y="2139"/>
                  <a:pt x="7927" y="2139"/>
                  <a:pt x="7927" y="2139"/>
                </a:cubicBezTo>
                <a:cubicBezTo>
                  <a:pt x="8328" y="2139"/>
                  <a:pt x="8328" y="2139"/>
                  <a:pt x="8328" y="2139"/>
                </a:cubicBezTo>
                <a:cubicBezTo>
                  <a:pt x="8328" y="962"/>
                  <a:pt x="8328" y="962"/>
                  <a:pt x="8328" y="962"/>
                </a:cubicBezTo>
                <a:cubicBezTo>
                  <a:pt x="8328" y="597"/>
                  <a:pt x="8532" y="345"/>
                  <a:pt x="8812" y="345"/>
                </a:cubicBezTo>
                <a:cubicBezTo>
                  <a:pt x="9133" y="345"/>
                  <a:pt x="9185" y="585"/>
                  <a:pt x="9185" y="1022"/>
                </a:cubicBezTo>
                <a:cubicBezTo>
                  <a:pt x="9185" y="2139"/>
                  <a:pt x="9185" y="2139"/>
                  <a:pt x="9185" y="2139"/>
                </a:cubicBezTo>
                <a:cubicBezTo>
                  <a:pt x="9585" y="2139"/>
                  <a:pt x="9585" y="2139"/>
                  <a:pt x="9585" y="2139"/>
                </a:cubicBezTo>
                <a:cubicBezTo>
                  <a:pt x="9585" y="962"/>
                  <a:pt x="9585" y="962"/>
                  <a:pt x="9585" y="962"/>
                </a:cubicBezTo>
                <a:cubicBezTo>
                  <a:pt x="9585" y="597"/>
                  <a:pt x="9790" y="345"/>
                  <a:pt x="10070" y="345"/>
                </a:cubicBezTo>
                <a:cubicBezTo>
                  <a:pt x="10391" y="345"/>
                  <a:pt x="10443" y="585"/>
                  <a:pt x="10443" y="1022"/>
                </a:cubicBezTo>
                <a:cubicBezTo>
                  <a:pt x="10443" y="2139"/>
                  <a:pt x="10443" y="2139"/>
                  <a:pt x="10443" y="2139"/>
                </a:cubicBezTo>
                <a:cubicBezTo>
                  <a:pt x="10843" y="2139"/>
                  <a:pt x="10843" y="2139"/>
                  <a:pt x="10843" y="2139"/>
                </a:cubicBezTo>
                <a:cubicBezTo>
                  <a:pt x="10843" y="805"/>
                  <a:pt x="10843" y="805"/>
                  <a:pt x="10843" y="805"/>
                </a:cubicBezTo>
                <a:cubicBezTo>
                  <a:pt x="10843" y="305"/>
                  <a:pt x="10619" y="0"/>
                  <a:pt x="10150" y="0"/>
                </a:cubicBezTo>
                <a:moveTo>
                  <a:pt x="13191" y="1094"/>
                </a:moveTo>
                <a:cubicBezTo>
                  <a:pt x="13191" y="1735"/>
                  <a:pt x="12818" y="2187"/>
                  <a:pt x="12177" y="2187"/>
                </a:cubicBezTo>
                <a:cubicBezTo>
                  <a:pt x="11540" y="2187"/>
                  <a:pt x="11160" y="1719"/>
                  <a:pt x="11160" y="1094"/>
                </a:cubicBezTo>
                <a:cubicBezTo>
                  <a:pt x="11160" y="465"/>
                  <a:pt x="11548" y="0"/>
                  <a:pt x="12177" y="0"/>
                </a:cubicBezTo>
                <a:cubicBezTo>
                  <a:pt x="12794" y="0"/>
                  <a:pt x="13191" y="481"/>
                  <a:pt x="13191" y="1094"/>
                </a:cubicBezTo>
                <a:moveTo>
                  <a:pt x="12774" y="1086"/>
                </a:moveTo>
                <a:cubicBezTo>
                  <a:pt x="12774" y="617"/>
                  <a:pt x="12542" y="345"/>
                  <a:pt x="12177" y="345"/>
                </a:cubicBezTo>
                <a:cubicBezTo>
                  <a:pt x="11809" y="345"/>
                  <a:pt x="11576" y="617"/>
                  <a:pt x="11576" y="1086"/>
                </a:cubicBezTo>
                <a:cubicBezTo>
                  <a:pt x="11576" y="1571"/>
                  <a:pt x="11793" y="1847"/>
                  <a:pt x="12177" y="1847"/>
                </a:cubicBezTo>
                <a:cubicBezTo>
                  <a:pt x="12558" y="1847"/>
                  <a:pt x="12774" y="1571"/>
                  <a:pt x="12774" y="1086"/>
                </a:cubicBezTo>
                <a:moveTo>
                  <a:pt x="14545" y="0"/>
                </a:moveTo>
                <a:cubicBezTo>
                  <a:pt x="14308" y="0"/>
                  <a:pt x="14088" y="96"/>
                  <a:pt x="13932" y="321"/>
                </a:cubicBezTo>
                <a:cubicBezTo>
                  <a:pt x="13932" y="48"/>
                  <a:pt x="13932" y="48"/>
                  <a:pt x="13932" y="48"/>
                </a:cubicBezTo>
                <a:cubicBezTo>
                  <a:pt x="13531" y="48"/>
                  <a:pt x="13531" y="48"/>
                  <a:pt x="13531" y="48"/>
                </a:cubicBezTo>
                <a:cubicBezTo>
                  <a:pt x="13531" y="2139"/>
                  <a:pt x="13531" y="2139"/>
                  <a:pt x="13531" y="2139"/>
                </a:cubicBezTo>
                <a:cubicBezTo>
                  <a:pt x="13932" y="2139"/>
                  <a:pt x="13932" y="2139"/>
                  <a:pt x="13932" y="2139"/>
                </a:cubicBezTo>
                <a:cubicBezTo>
                  <a:pt x="13932" y="957"/>
                  <a:pt x="13932" y="957"/>
                  <a:pt x="13932" y="957"/>
                </a:cubicBezTo>
                <a:cubicBezTo>
                  <a:pt x="13932" y="597"/>
                  <a:pt x="14156" y="345"/>
                  <a:pt x="14456" y="345"/>
                </a:cubicBezTo>
                <a:cubicBezTo>
                  <a:pt x="14789" y="345"/>
                  <a:pt x="14865" y="577"/>
                  <a:pt x="14865" y="942"/>
                </a:cubicBezTo>
                <a:cubicBezTo>
                  <a:pt x="14865" y="2139"/>
                  <a:pt x="14865" y="2139"/>
                  <a:pt x="14865" y="2139"/>
                </a:cubicBezTo>
                <a:cubicBezTo>
                  <a:pt x="15266" y="2139"/>
                  <a:pt x="15266" y="2139"/>
                  <a:pt x="15266" y="2139"/>
                </a:cubicBezTo>
                <a:cubicBezTo>
                  <a:pt x="15266" y="805"/>
                  <a:pt x="15266" y="805"/>
                  <a:pt x="15266" y="805"/>
                </a:cubicBezTo>
                <a:cubicBezTo>
                  <a:pt x="15266" y="305"/>
                  <a:pt x="15013" y="0"/>
                  <a:pt x="14545" y="0"/>
                </a:cubicBezTo>
                <a:moveTo>
                  <a:pt x="16419" y="1851"/>
                </a:moveTo>
                <a:cubicBezTo>
                  <a:pt x="16143" y="1851"/>
                  <a:pt x="15902" y="1743"/>
                  <a:pt x="15742" y="1562"/>
                </a:cubicBezTo>
                <a:cubicBezTo>
                  <a:pt x="15482" y="1819"/>
                  <a:pt x="15482" y="1819"/>
                  <a:pt x="15482" y="1819"/>
                </a:cubicBezTo>
                <a:cubicBezTo>
                  <a:pt x="15686" y="2047"/>
                  <a:pt x="16011" y="2187"/>
                  <a:pt x="16427" y="2187"/>
                </a:cubicBezTo>
                <a:cubicBezTo>
                  <a:pt x="17008" y="2187"/>
                  <a:pt x="17320" y="1915"/>
                  <a:pt x="17320" y="1539"/>
                </a:cubicBezTo>
                <a:cubicBezTo>
                  <a:pt x="17320" y="1130"/>
                  <a:pt x="17048" y="978"/>
                  <a:pt x="16543" y="894"/>
                </a:cubicBezTo>
                <a:cubicBezTo>
                  <a:pt x="16139" y="829"/>
                  <a:pt x="16015" y="769"/>
                  <a:pt x="16015" y="597"/>
                </a:cubicBezTo>
                <a:cubicBezTo>
                  <a:pt x="16015" y="437"/>
                  <a:pt x="16163" y="333"/>
                  <a:pt x="16435" y="333"/>
                </a:cubicBezTo>
                <a:cubicBezTo>
                  <a:pt x="16676" y="333"/>
                  <a:pt x="16880" y="417"/>
                  <a:pt x="17036" y="565"/>
                </a:cubicBezTo>
                <a:cubicBezTo>
                  <a:pt x="17277" y="321"/>
                  <a:pt x="17277" y="321"/>
                  <a:pt x="17277" y="321"/>
                </a:cubicBezTo>
                <a:cubicBezTo>
                  <a:pt x="17084" y="128"/>
                  <a:pt x="16820" y="0"/>
                  <a:pt x="16435" y="0"/>
                </a:cubicBezTo>
                <a:cubicBezTo>
                  <a:pt x="15951" y="0"/>
                  <a:pt x="15614" y="232"/>
                  <a:pt x="15614" y="613"/>
                </a:cubicBezTo>
                <a:cubicBezTo>
                  <a:pt x="15614" y="946"/>
                  <a:pt x="15834" y="1146"/>
                  <a:pt x="16327" y="1222"/>
                </a:cubicBezTo>
                <a:cubicBezTo>
                  <a:pt x="16824" y="1298"/>
                  <a:pt x="16912" y="1386"/>
                  <a:pt x="16912" y="1558"/>
                </a:cubicBezTo>
                <a:cubicBezTo>
                  <a:pt x="16912" y="1731"/>
                  <a:pt x="16760" y="1851"/>
                  <a:pt x="16419" y="1851"/>
                </a:cubicBezTo>
                <a:moveTo>
                  <a:pt x="2562" y="894"/>
                </a:moveTo>
                <a:cubicBezTo>
                  <a:pt x="2157" y="829"/>
                  <a:pt x="2033" y="769"/>
                  <a:pt x="2033" y="597"/>
                </a:cubicBezTo>
                <a:cubicBezTo>
                  <a:pt x="2033" y="437"/>
                  <a:pt x="2181" y="333"/>
                  <a:pt x="2454" y="333"/>
                </a:cubicBezTo>
                <a:cubicBezTo>
                  <a:pt x="2694" y="333"/>
                  <a:pt x="2899" y="417"/>
                  <a:pt x="3055" y="565"/>
                </a:cubicBezTo>
                <a:cubicBezTo>
                  <a:pt x="3295" y="321"/>
                  <a:pt x="3295" y="321"/>
                  <a:pt x="3295" y="321"/>
                </a:cubicBezTo>
                <a:cubicBezTo>
                  <a:pt x="3103" y="128"/>
                  <a:pt x="2838" y="0"/>
                  <a:pt x="2454" y="0"/>
                </a:cubicBezTo>
                <a:cubicBezTo>
                  <a:pt x="1969" y="0"/>
                  <a:pt x="1633" y="232"/>
                  <a:pt x="1633" y="613"/>
                </a:cubicBezTo>
                <a:cubicBezTo>
                  <a:pt x="1633" y="946"/>
                  <a:pt x="1853" y="1146"/>
                  <a:pt x="2346" y="1222"/>
                </a:cubicBezTo>
                <a:cubicBezTo>
                  <a:pt x="2842" y="1298"/>
                  <a:pt x="2931" y="1386"/>
                  <a:pt x="2931" y="1558"/>
                </a:cubicBezTo>
                <a:cubicBezTo>
                  <a:pt x="2931" y="1731"/>
                  <a:pt x="2778" y="1851"/>
                  <a:pt x="2438" y="1851"/>
                </a:cubicBezTo>
                <a:cubicBezTo>
                  <a:pt x="2162" y="1851"/>
                  <a:pt x="1921" y="1743"/>
                  <a:pt x="1761" y="1562"/>
                </a:cubicBezTo>
                <a:cubicBezTo>
                  <a:pt x="1501" y="1819"/>
                  <a:pt x="1501" y="1819"/>
                  <a:pt x="1501" y="1819"/>
                </a:cubicBezTo>
                <a:cubicBezTo>
                  <a:pt x="1705" y="2047"/>
                  <a:pt x="2029" y="2187"/>
                  <a:pt x="2446" y="2187"/>
                </a:cubicBezTo>
                <a:cubicBezTo>
                  <a:pt x="3027" y="2187"/>
                  <a:pt x="3339" y="1915"/>
                  <a:pt x="3339" y="1539"/>
                </a:cubicBezTo>
                <a:cubicBezTo>
                  <a:pt x="3339" y="1130"/>
                  <a:pt x="3067" y="978"/>
                  <a:pt x="2562" y="894"/>
                </a:cubicBezTo>
                <a:moveTo>
                  <a:pt x="3713" y="4879"/>
                </a:moveTo>
                <a:cubicBezTo>
                  <a:pt x="4113" y="4879"/>
                  <a:pt x="4113" y="4879"/>
                  <a:pt x="4113" y="4879"/>
                </a:cubicBezTo>
                <a:cubicBezTo>
                  <a:pt x="4113" y="2788"/>
                  <a:pt x="4113" y="2788"/>
                  <a:pt x="4113" y="2788"/>
                </a:cubicBezTo>
                <a:cubicBezTo>
                  <a:pt x="3713" y="2788"/>
                  <a:pt x="3713" y="2788"/>
                  <a:pt x="3713" y="2788"/>
                </a:cubicBezTo>
                <a:lnTo>
                  <a:pt x="3713" y="4879"/>
                </a:lnTo>
                <a:close/>
                <a:moveTo>
                  <a:pt x="6797" y="2740"/>
                </a:moveTo>
                <a:cubicBezTo>
                  <a:pt x="6553" y="2740"/>
                  <a:pt x="6292" y="2836"/>
                  <a:pt x="6128" y="3092"/>
                </a:cubicBezTo>
                <a:cubicBezTo>
                  <a:pt x="6028" y="2868"/>
                  <a:pt x="5832" y="2740"/>
                  <a:pt x="5539" y="2740"/>
                </a:cubicBezTo>
                <a:cubicBezTo>
                  <a:pt x="5315" y="2740"/>
                  <a:pt x="5123" y="2832"/>
                  <a:pt x="4975" y="3028"/>
                </a:cubicBezTo>
                <a:cubicBezTo>
                  <a:pt x="4975" y="2788"/>
                  <a:pt x="4975" y="2788"/>
                  <a:pt x="4975" y="2788"/>
                </a:cubicBezTo>
                <a:cubicBezTo>
                  <a:pt x="4574" y="2788"/>
                  <a:pt x="4574" y="2788"/>
                  <a:pt x="4574" y="2788"/>
                </a:cubicBezTo>
                <a:cubicBezTo>
                  <a:pt x="4574" y="4879"/>
                  <a:pt x="4574" y="4879"/>
                  <a:pt x="4574" y="4879"/>
                </a:cubicBezTo>
                <a:cubicBezTo>
                  <a:pt x="4975" y="4879"/>
                  <a:pt x="4975" y="4879"/>
                  <a:pt x="4975" y="4879"/>
                </a:cubicBezTo>
                <a:cubicBezTo>
                  <a:pt x="4975" y="3701"/>
                  <a:pt x="4975" y="3701"/>
                  <a:pt x="4975" y="3701"/>
                </a:cubicBezTo>
                <a:cubicBezTo>
                  <a:pt x="4975" y="3336"/>
                  <a:pt x="5179" y="3084"/>
                  <a:pt x="5459" y="3084"/>
                </a:cubicBezTo>
                <a:cubicBezTo>
                  <a:pt x="5780" y="3084"/>
                  <a:pt x="5832" y="3325"/>
                  <a:pt x="5832" y="3761"/>
                </a:cubicBezTo>
                <a:cubicBezTo>
                  <a:pt x="5832" y="4879"/>
                  <a:pt x="5832" y="4879"/>
                  <a:pt x="5832" y="4879"/>
                </a:cubicBezTo>
                <a:cubicBezTo>
                  <a:pt x="6232" y="4879"/>
                  <a:pt x="6232" y="4879"/>
                  <a:pt x="6232" y="4879"/>
                </a:cubicBezTo>
                <a:cubicBezTo>
                  <a:pt x="6232" y="3701"/>
                  <a:pt x="6232" y="3701"/>
                  <a:pt x="6232" y="3701"/>
                </a:cubicBezTo>
                <a:cubicBezTo>
                  <a:pt x="6232" y="3336"/>
                  <a:pt x="6437" y="3084"/>
                  <a:pt x="6717" y="3084"/>
                </a:cubicBezTo>
                <a:cubicBezTo>
                  <a:pt x="7038" y="3084"/>
                  <a:pt x="7090" y="3325"/>
                  <a:pt x="7090" y="3761"/>
                </a:cubicBezTo>
                <a:cubicBezTo>
                  <a:pt x="7090" y="4879"/>
                  <a:pt x="7090" y="4879"/>
                  <a:pt x="7090" y="4879"/>
                </a:cubicBezTo>
                <a:cubicBezTo>
                  <a:pt x="7490" y="4879"/>
                  <a:pt x="7490" y="4879"/>
                  <a:pt x="7490" y="4879"/>
                </a:cubicBezTo>
                <a:cubicBezTo>
                  <a:pt x="7490" y="3545"/>
                  <a:pt x="7490" y="3545"/>
                  <a:pt x="7490" y="3545"/>
                </a:cubicBezTo>
                <a:cubicBezTo>
                  <a:pt x="7490" y="3044"/>
                  <a:pt x="7266" y="2740"/>
                  <a:pt x="6797" y="2740"/>
                </a:cubicBezTo>
                <a:moveTo>
                  <a:pt x="10150" y="2740"/>
                </a:moveTo>
                <a:cubicBezTo>
                  <a:pt x="9906" y="2740"/>
                  <a:pt x="9645" y="2836"/>
                  <a:pt x="9481" y="3092"/>
                </a:cubicBezTo>
                <a:cubicBezTo>
                  <a:pt x="9381" y="2868"/>
                  <a:pt x="9185" y="2740"/>
                  <a:pt x="8892" y="2740"/>
                </a:cubicBezTo>
                <a:cubicBezTo>
                  <a:pt x="8668" y="2740"/>
                  <a:pt x="8476" y="2832"/>
                  <a:pt x="8328" y="3028"/>
                </a:cubicBezTo>
                <a:cubicBezTo>
                  <a:pt x="8328" y="2788"/>
                  <a:pt x="8328" y="2788"/>
                  <a:pt x="8328" y="2788"/>
                </a:cubicBezTo>
                <a:cubicBezTo>
                  <a:pt x="7927" y="2788"/>
                  <a:pt x="7927" y="2788"/>
                  <a:pt x="7927" y="2788"/>
                </a:cubicBezTo>
                <a:cubicBezTo>
                  <a:pt x="7927" y="4879"/>
                  <a:pt x="7927" y="4879"/>
                  <a:pt x="7927" y="4879"/>
                </a:cubicBezTo>
                <a:cubicBezTo>
                  <a:pt x="8328" y="4879"/>
                  <a:pt x="8328" y="4879"/>
                  <a:pt x="8328" y="4879"/>
                </a:cubicBezTo>
                <a:cubicBezTo>
                  <a:pt x="8328" y="3701"/>
                  <a:pt x="8328" y="3701"/>
                  <a:pt x="8328" y="3701"/>
                </a:cubicBezTo>
                <a:cubicBezTo>
                  <a:pt x="8328" y="3336"/>
                  <a:pt x="8532" y="3084"/>
                  <a:pt x="8812" y="3084"/>
                </a:cubicBezTo>
                <a:cubicBezTo>
                  <a:pt x="9133" y="3084"/>
                  <a:pt x="9185" y="3325"/>
                  <a:pt x="9185" y="3761"/>
                </a:cubicBezTo>
                <a:cubicBezTo>
                  <a:pt x="9185" y="4879"/>
                  <a:pt x="9185" y="4879"/>
                  <a:pt x="9185" y="4879"/>
                </a:cubicBezTo>
                <a:cubicBezTo>
                  <a:pt x="9585" y="4879"/>
                  <a:pt x="9585" y="4879"/>
                  <a:pt x="9585" y="4879"/>
                </a:cubicBezTo>
                <a:cubicBezTo>
                  <a:pt x="9585" y="3701"/>
                  <a:pt x="9585" y="3701"/>
                  <a:pt x="9585" y="3701"/>
                </a:cubicBezTo>
                <a:cubicBezTo>
                  <a:pt x="9585" y="3336"/>
                  <a:pt x="9790" y="3084"/>
                  <a:pt x="10070" y="3084"/>
                </a:cubicBezTo>
                <a:cubicBezTo>
                  <a:pt x="10391" y="3084"/>
                  <a:pt x="10443" y="3325"/>
                  <a:pt x="10443" y="3761"/>
                </a:cubicBezTo>
                <a:cubicBezTo>
                  <a:pt x="10443" y="4879"/>
                  <a:pt x="10443" y="4879"/>
                  <a:pt x="10443" y="4879"/>
                </a:cubicBezTo>
                <a:cubicBezTo>
                  <a:pt x="10843" y="4879"/>
                  <a:pt x="10843" y="4879"/>
                  <a:pt x="10843" y="4879"/>
                </a:cubicBezTo>
                <a:cubicBezTo>
                  <a:pt x="10843" y="3545"/>
                  <a:pt x="10843" y="3545"/>
                  <a:pt x="10843" y="3545"/>
                </a:cubicBezTo>
                <a:cubicBezTo>
                  <a:pt x="10843" y="3044"/>
                  <a:pt x="10619" y="2740"/>
                  <a:pt x="10150" y="2740"/>
                </a:cubicBezTo>
                <a:moveTo>
                  <a:pt x="13191" y="3833"/>
                </a:moveTo>
                <a:cubicBezTo>
                  <a:pt x="13191" y="4474"/>
                  <a:pt x="12818" y="4927"/>
                  <a:pt x="12177" y="4927"/>
                </a:cubicBezTo>
                <a:cubicBezTo>
                  <a:pt x="11540" y="4927"/>
                  <a:pt x="11160" y="4458"/>
                  <a:pt x="11160" y="3833"/>
                </a:cubicBezTo>
                <a:cubicBezTo>
                  <a:pt x="11160" y="3204"/>
                  <a:pt x="11548" y="2740"/>
                  <a:pt x="12177" y="2740"/>
                </a:cubicBezTo>
                <a:cubicBezTo>
                  <a:pt x="12794" y="2740"/>
                  <a:pt x="13191" y="3220"/>
                  <a:pt x="13191" y="3833"/>
                </a:cubicBezTo>
                <a:moveTo>
                  <a:pt x="12774" y="3825"/>
                </a:moveTo>
                <a:cubicBezTo>
                  <a:pt x="12774" y="3356"/>
                  <a:pt x="12542" y="3084"/>
                  <a:pt x="12177" y="3084"/>
                </a:cubicBezTo>
                <a:cubicBezTo>
                  <a:pt x="11809" y="3084"/>
                  <a:pt x="11576" y="3356"/>
                  <a:pt x="11576" y="3825"/>
                </a:cubicBezTo>
                <a:cubicBezTo>
                  <a:pt x="11576" y="4310"/>
                  <a:pt x="11793" y="4586"/>
                  <a:pt x="12177" y="4586"/>
                </a:cubicBezTo>
                <a:cubicBezTo>
                  <a:pt x="12558" y="4586"/>
                  <a:pt x="12774" y="4310"/>
                  <a:pt x="12774" y="3825"/>
                </a:cubicBezTo>
                <a:moveTo>
                  <a:pt x="14545" y="2740"/>
                </a:moveTo>
                <a:cubicBezTo>
                  <a:pt x="14308" y="2740"/>
                  <a:pt x="14088" y="2836"/>
                  <a:pt x="13932" y="3060"/>
                </a:cubicBezTo>
                <a:cubicBezTo>
                  <a:pt x="13932" y="2788"/>
                  <a:pt x="13932" y="2788"/>
                  <a:pt x="13932" y="2788"/>
                </a:cubicBezTo>
                <a:cubicBezTo>
                  <a:pt x="13531" y="2788"/>
                  <a:pt x="13531" y="2788"/>
                  <a:pt x="13531" y="2788"/>
                </a:cubicBezTo>
                <a:cubicBezTo>
                  <a:pt x="13531" y="4879"/>
                  <a:pt x="13531" y="4879"/>
                  <a:pt x="13531" y="4879"/>
                </a:cubicBezTo>
                <a:cubicBezTo>
                  <a:pt x="13932" y="4879"/>
                  <a:pt x="13932" y="4879"/>
                  <a:pt x="13932" y="4879"/>
                </a:cubicBezTo>
                <a:cubicBezTo>
                  <a:pt x="13932" y="3697"/>
                  <a:pt x="13932" y="3697"/>
                  <a:pt x="13932" y="3697"/>
                </a:cubicBezTo>
                <a:cubicBezTo>
                  <a:pt x="13932" y="3336"/>
                  <a:pt x="14156" y="3084"/>
                  <a:pt x="14456" y="3084"/>
                </a:cubicBezTo>
                <a:cubicBezTo>
                  <a:pt x="14789" y="3084"/>
                  <a:pt x="14865" y="3317"/>
                  <a:pt x="14865" y="3681"/>
                </a:cubicBezTo>
                <a:cubicBezTo>
                  <a:pt x="14865" y="4879"/>
                  <a:pt x="14865" y="4879"/>
                  <a:pt x="14865" y="4879"/>
                </a:cubicBezTo>
                <a:cubicBezTo>
                  <a:pt x="15266" y="4879"/>
                  <a:pt x="15266" y="4879"/>
                  <a:pt x="15266" y="4879"/>
                </a:cubicBezTo>
                <a:cubicBezTo>
                  <a:pt x="15266" y="3545"/>
                  <a:pt x="15266" y="3545"/>
                  <a:pt x="15266" y="3545"/>
                </a:cubicBezTo>
                <a:cubicBezTo>
                  <a:pt x="15266" y="3044"/>
                  <a:pt x="15013" y="2740"/>
                  <a:pt x="14545" y="2740"/>
                </a:cubicBezTo>
                <a:moveTo>
                  <a:pt x="16543" y="3633"/>
                </a:moveTo>
                <a:cubicBezTo>
                  <a:pt x="16139" y="3569"/>
                  <a:pt x="16015" y="3509"/>
                  <a:pt x="16015" y="3336"/>
                </a:cubicBezTo>
                <a:cubicBezTo>
                  <a:pt x="16015" y="3176"/>
                  <a:pt x="16163" y="3072"/>
                  <a:pt x="16435" y="3072"/>
                </a:cubicBezTo>
                <a:cubicBezTo>
                  <a:pt x="16676" y="3072"/>
                  <a:pt x="16880" y="3156"/>
                  <a:pt x="17036" y="3305"/>
                </a:cubicBezTo>
                <a:cubicBezTo>
                  <a:pt x="17277" y="3060"/>
                  <a:pt x="17277" y="3060"/>
                  <a:pt x="17277" y="3060"/>
                </a:cubicBezTo>
                <a:cubicBezTo>
                  <a:pt x="17084" y="2868"/>
                  <a:pt x="16820" y="2740"/>
                  <a:pt x="16435" y="2740"/>
                </a:cubicBezTo>
                <a:cubicBezTo>
                  <a:pt x="15951" y="2740"/>
                  <a:pt x="15614" y="2972"/>
                  <a:pt x="15614" y="3352"/>
                </a:cubicBezTo>
                <a:cubicBezTo>
                  <a:pt x="15614" y="3685"/>
                  <a:pt x="15834" y="3885"/>
                  <a:pt x="16327" y="3961"/>
                </a:cubicBezTo>
                <a:cubicBezTo>
                  <a:pt x="16824" y="4037"/>
                  <a:pt x="16912" y="4126"/>
                  <a:pt x="16912" y="4298"/>
                </a:cubicBezTo>
                <a:cubicBezTo>
                  <a:pt x="16912" y="4470"/>
                  <a:pt x="16760" y="4590"/>
                  <a:pt x="16419" y="4590"/>
                </a:cubicBezTo>
                <a:cubicBezTo>
                  <a:pt x="16143" y="4590"/>
                  <a:pt x="15902" y="4482"/>
                  <a:pt x="15742" y="4302"/>
                </a:cubicBezTo>
                <a:cubicBezTo>
                  <a:pt x="15482" y="4558"/>
                  <a:pt x="15482" y="4558"/>
                  <a:pt x="15482" y="4558"/>
                </a:cubicBezTo>
                <a:cubicBezTo>
                  <a:pt x="15686" y="4787"/>
                  <a:pt x="16011" y="4927"/>
                  <a:pt x="16427" y="4927"/>
                </a:cubicBezTo>
                <a:cubicBezTo>
                  <a:pt x="17008" y="4927"/>
                  <a:pt x="17320" y="4654"/>
                  <a:pt x="17320" y="4278"/>
                </a:cubicBezTo>
                <a:cubicBezTo>
                  <a:pt x="17320" y="3869"/>
                  <a:pt x="17048" y="3717"/>
                  <a:pt x="16543" y="3633"/>
                </a:cubicBezTo>
                <a:moveTo>
                  <a:pt x="2562" y="3633"/>
                </a:moveTo>
                <a:cubicBezTo>
                  <a:pt x="2157" y="3569"/>
                  <a:pt x="2033" y="3509"/>
                  <a:pt x="2033" y="3336"/>
                </a:cubicBezTo>
                <a:cubicBezTo>
                  <a:pt x="2033" y="3176"/>
                  <a:pt x="2181" y="3072"/>
                  <a:pt x="2454" y="3072"/>
                </a:cubicBezTo>
                <a:cubicBezTo>
                  <a:pt x="2694" y="3072"/>
                  <a:pt x="2899" y="3156"/>
                  <a:pt x="3055" y="3305"/>
                </a:cubicBezTo>
                <a:cubicBezTo>
                  <a:pt x="3295" y="3060"/>
                  <a:pt x="3295" y="3060"/>
                  <a:pt x="3295" y="3060"/>
                </a:cubicBezTo>
                <a:cubicBezTo>
                  <a:pt x="3103" y="2868"/>
                  <a:pt x="2838" y="2740"/>
                  <a:pt x="2454" y="2740"/>
                </a:cubicBezTo>
                <a:cubicBezTo>
                  <a:pt x="1969" y="2740"/>
                  <a:pt x="1633" y="2972"/>
                  <a:pt x="1633" y="3352"/>
                </a:cubicBezTo>
                <a:cubicBezTo>
                  <a:pt x="1633" y="3685"/>
                  <a:pt x="1853" y="3885"/>
                  <a:pt x="2346" y="3961"/>
                </a:cubicBezTo>
                <a:cubicBezTo>
                  <a:pt x="2842" y="4037"/>
                  <a:pt x="2931" y="4126"/>
                  <a:pt x="2931" y="4298"/>
                </a:cubicBezTo>
                <a:cubicBezTo>
                  <a:pt x="2931" y="4470"/>
                  <a:pt x="2778" y="4590"/>
                  <a:pt x="2438" y="4590"/>
                </a:cubicBezTo>
                <a:cubicBezTo>
                  <a:pt x="2162" y="4590"/>
                  <a:pt x="1921" y="4482"/>
                  <a:pt x="1761" y="4302"/>
                </a:cubicBezTo>
                <a:cubicBezTo>
                  <a:pt x="1501" y="4558"/>
                  <a:pt x="1501" y="4558"/>
                  <a:pt x="1501" y="4558"/>
                </a:cubicBezTo>
                <a:cubicBezTo>
                  <a:pt x="1705" y="4787"/>
                  <a:pt x="2029" y="4927"/>
                  <a:pt x="2446" y="4927"/>
                </a:cubicBezTo>
                <a:cubicBezTo>
                  <a:pt x="3027" y="4927"/>
                  <a:pt x="3339" y="4654"/>
                  <a:pt x="3339" y="4278"/>
                </a:cubicBezTo>
                <a:cubicBezTo>
                  <a:pt x="3339" y="3869"/>
                  <a:pt x="3067" y="3717"/>
                  <a:pt x="2562" y="3633"/>
                </a:cubicBezTo>
                <a:moveTo>
                  <a:pt x="1567" y="2357"/>
                </a:moveTo>
                <a:cubicBezTo>
                  <a:pt x="943" y="2357"/>
                  <a:pt x="943" y="2357"/>
                  <a:pt x="943" y="2357"/>
                </a:cubicBezTo>
                <a:cubicBezTo>
                  <a:pt x="943" y="1718"/>
                  <a:pt x="943" y="1718"/>
                  <a:pt x="943" y="1718"/>
                </a:cubicBezTo>
                <a:cubicBezTo>
                  <a:pt x="624" y="1718"/>
                  <a:pt x="624" y="1718"/>
                  <a:pt x="624" y="1718"/>
                </a:cubicBezTo>
                <a:cubicBezTo>
                  <a:pt x="624" y="2357"/>
                  <a:pt x="624" y="2357"/>
                  <a:pt x="624" y="2357"/>
                </a:cubicBezTo>
                <a:cubicBezTo>
                  <a:pt x="0" y="2357"/>
                  <a:pt x="0" y="2357"/>
                  <a:pt x="0" y="2357"/>
                </a:cubicBezTo>
                <a:cubicBezTo>
                  <a:pt x="0" y="2649"/>
                  <a:pt x="0" y="2649"/>
                  <a:pt x="0" y="2649"/>
                </a:cubicBezTo>
                <a:cubicBezTo>
                  <a:pt x="624" y="2649"/>
                  <a:pt x="624" y="2649"/>
                  <a:pt x="624" y="2649"/>
                </a:cubicBezTo>
                <a:cubicBezTo>
                  <a:pt x="624" y="3289"/>
                  <a:pt x="624" y="3289"/>
                  <a:pt x="624" y="3289"/>
                </a:cubicBezTo>
                <a:cubicBezTo>
                  <a:pt x="943" y="3289"/>
                  <a:pt x="943" y="3289"/>
                  <a:pt x="943" y="3289"/>
                </a:cubicBezTo>
                <a:cubicBezTo>
                  <a:pt x="943" y="2649"/>
                  <a:pt x="943" y="2649"/>
                  <a:pt x="943" y="2649"/>
                </a:cubicBezTo>
                <a:cubicBezTo>
                  <a:pt x="1567" y="2649"/>
                  <a:pt x="1567" y="2649"/>
                  <a:pt x="1567" y="2649"/>
                </a:cubicBezTo>
                <a:lnTo>
                  <a:pt x="1567" y="23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>
            <a:lvl1pPr>
              <a:defRPr/>
            </a:lvl1pPr>
          </a:lstStyle>
          <a:p>
            <a:r>
              <a:rPr lang="en-GB" dirty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8971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Cor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79B9FB-5CD1-4742-9F29-033DD2459B7E}"/>
              </a:ext>
            </a:extLst>
          </p:cNvPr>
          <p:cNvSpPr txBox="1"/>
          <p:nvPr userDrawn="1"/>
        </p:nvSpPr>
        <p:spPr>
          <a:xfrm>
            <a:off x="449263" y="5687999"/>
            <a:ext cx="5184000" cy="717563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300"/>
              </a:spcAft>
            </a:pPr>
            <a:r>
              <a:rPr lang="en-GB" sz="900" spc="90" baseline="0" dirty="1">
                <a:solidFill>
                  <a:schemeClr val="bg1"/>
                </a:solidFill>
                <a:latin typeface="+mj-lt"/>
              </a:rPr>
              <a:t>STRICTLY PRIVATE AND CONFIDENTIAL</a:t>
            </a:r>
          </a:p>
          <a:p>
            <a:pPr algn="just"/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© Simmons &amp; Simmons LLP and its licensors. All rights asserted and reserved. This document is for general guidance only. It does not contain definitive advice. Simmons &amp; Simmons LLP is a limited liability partnership registered in England &amp; Wales with number OC352713 and with </a:t>
            </a:r>
            <a:br>
              <a:rPr lang="en-GB" sz="600" spc="0" baseline="0" dirty="1">
                <a:solidFill>
                  <a:schemeClr val="bg1"/>
                </a:solidFill>
                <a:latin typeface="+mn-lt"/>
              </a:rPr>
            </a:br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its registered office at </a:t>
            </a:r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CityPoint</a:t>
            </a:r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, One Ropemaker Street, London EC2Y 9SS, United Kingdom. It is authorised and regulated by the Solicitors Regulation Authority and its SRA ID number is 533587. The word “partner” refers to a member of Simmons &amp; Simmons LLP or one of its affiliates, </a:t>
            </a:r>
            <a:br>
              <a:rPr lang="en-GB" sz="600" spc="0" baseline="0" dirty="1">
                <a:solidFill>
                  <a:schemeClr val="bg1"/>
                </a:solidFill>
                <a:latin typeface="+mn-lt"/>
              </a:rPr>
            </a:br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or an employee or consultant with equivalent standing and qualifications. A list of members and other partners together with their professional qualifications is available for inspection at the above address.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BF7994-8F8D-402D-9C8F-94D06C518C0A}"/>
              </a:ext>
            </a:extLst>
          </p:cNvPr>
          <p:cNvSpPr txBox="1"/>
          <p:nvPr userDrawn="1"/>
        </p:nvSpPr>
        <p:spPr>
          <a:xfrm>
            <a:off x="449263" y="5220000"/>
            <a:ext cx="3625196" cy="357564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2400" spc="-50" baseline="0" dirty="1">
                <a:solidFill>
                  <a:schemeClr val="bg1"/>
                </a:solidFill>
                <a:latin typeface="+mj-lt"/>
              </a:rPr>
              <a:t>simmons-simmons.com</a:t>
            </a:r>
          </a:p>
        </p:txBody>
      </p:sp>
    </p:spTree>
    <p:extLst>
      <p:ext uri="{BB962C8B-B14F-4D97-AF65-F5344CB8AC3E}">
        <p14:creationId xmlns:p14="http://schemas.microsoft.com/office/powerpoint/2010/main" val="1253320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Charco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BF88EA-5551-4292-AA6C-A566A63B1A4B}"/>
              </a:ext>
            </a:extLst>
          </p:cNvPr>
          <p:cNvSpPr txBox="1"/>
          <p:nvPr userDrawn="1"/>
        </p:nvSpPr>
        <p:spPr>
          <a:xfrm>
            <a:off x="449263" y="5687999"/>
            <a:ext cx="5184000" cy="717563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300"/>
              </a:spcAft>
            </a:pPr>
            <a:r>
              <a:rPr lang="en-GB" sz="900" spc="90" baseline="0" dirty="1">
                <a:solidFill>
                  <a:schemeClr val="bg1"/>
                </a:solidFill>
                <a:latin typeface="+mj-lt"/>
              </a:rPr>
              <a:t>STRICTLY PRIVATE AND CONFIDENTIAL</a:t>
            </a:r>
          </a:p>
          <a:p>
            <a:pPr algn="just"/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© Simmons &amp; Simmons LLP and its licensors. All rights asserted and reserved. This document is for general guidance only. It does not contain definitive advice. Simmons &amp; Simmons LLP is a limited liability partnership registered in England &amp; Wales with number OC352713 and with </a:t>
            </a:r>
            <a:br>
              <a:rPr lang="en-GB" sz="600" spc="0" baseline="0" dirty="1">
                <a:solidFill>
                  <a:schemeClr val="bg1"/>
                </a:solidFill>
                <a:latin typeface="+mn-lt"/>
              </a:rPr>
            </a:br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its registered office at </a:t>
            </a:r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CityPoint</a:t>
            </a:r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, One Ropemaker Street, London EC2Y 9SS, United Kingdom. It is authorised and regulated by the Solicitors Regulation Authority and its SRA ID number is 533587. The word “partner” refers to a member of Simmons &amp; Simmons LLP or one of its affiliates, </a:t>
            </a:r>
            <a:br>
              <a:rPr lang="en-GB" sz="600" spc="0" baseline="0" dirty="1">
                <a:solidFill>
                  <a:schemeClr val="bg1"/>
                </a:solidFill>
                <a:latin typeface="+mn-lt"/>
              </a:rPr>
            </a:br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or an employee or consultant with equivalent standing and qualifications. A list of members and other partners together with their professional qualifications is available for inspection at the above address.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338036-2F87-4D6A-9DA9-3D482103BB7C}"/>
              </a:ext>
            </a:extLst>
          </p:cNvPr>
          <p:cNvSpPr txBox="1"/>
          <p:nvPr userDrawn="1"/>
        </p:nvSpPr>
        <p:spPr>
          <a:xfrm>
            <a:off x="449263" y="5220000"/>
            <a:ext cx="3625196" cy="357564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2400" spc="-50" baseline="0" dirty="1">
                <a:solidFill>
                  <a:schemeClr val="bg1"/>
                </a:solidFill>
                <a:latin typeface="+mj-lt"/>
              </a:rPr>
              <a:t>simmons-simmons.com</a:t>
            </a:r>
          </a:p>
        </p:txBody>
      </p:sp>
    </p:spTree>
    <p:extLst>
      <p:ext uri="{BB962C8B-B14F-4D97-AF65-F5344CB8AC3E}">
        <p14:creationId xmlns:p14="http://schemas.microsoft.com/office/powerpoint/2010/main" val="4147483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EA8CA5-A8C1-46F8-81E7-A4B85F1BD3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411919-C7F9-445B-830D-7CAF32180E93}"/>
              </a:ext>
            </a:extLst>
          </p:cNvPr>
          <p:cNvSpPr txBox="1"/>
          <p:nvPr userDrawn="1"/>
        </p:nvSpPr>
        <p:spPr>
          <a:xfrm>
            <a:off x="449263" y="5687999"/>
            <a:ext cx="5184000" cy="717563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300"/>
              </a:spcAft>
            </a:pPr>
            <a:r>
              <a:rPr lang="en-GB" sz="900" spc="90" baseline="0" dirty="1">
                <a:solidFill>
                  <a:schemeClr val="bg2"/>
                </a:solidFill>
                <a:latin typeface="+mj-lt"/>
              </a:rPr>
              <a:t>STRICTLY PRIVATE AND CONFIDENTIAL</a:t>
            </a:r>
          </a:p>
          <a:p>
            <a:pPr algn="just"/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© Simmons &amp; Simmons LLP and its licensors. All rights asserted and reserved. This document is for general guidance only. It does not contain definitive advice. Simmons &amp; Simmons LLP is a limited liability partnership registered in England &amp; Wales with number OC352713 and with </a:t>
            </a:r>
            <a:br>
              <a:rPr lang="en-GB" sz="600" spc="0" baseline="0" dirty="1">
                <a:solidFill>
                  <a:schemeClr val="bg2"/>
                </a:solidFill>
                <a:latin typeface="+mn-lt"/>
              </a:rPr>
            </a:br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its registered office at </a:t>
            </a:r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CityPoint</a:t>
            </a:r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, One Ropemaker Street, London EC2Y 9SS, United Kingdom. It is authorised and regulated by the Solicitors Regulation Authority and its SRA ID number is 533587. The word “partner” refers to a member of Simmons &amp; Simmons LLP or one of its affiliates, </a:t>
            </a:r>
            <a:br>
              <a:rPr lang="en-GB" sz="600" spc="0" baseline="0" dirty="1">
                <a:solidFill>
                  <a:schemeClr val="bg2"/>
                </a:solidFill>
                <a:latin typeface="+mn-lt"/>
              </a:rPr>
            </a:br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or an employee or consultant with equivalent standing and qualifications. A list of members and other partners together with their professional qualifications is available for inspection at the above address.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4DD3E7-0EF6-4265-B4E5-A61ED2083633}"/>
              </a:ext>
            </a:extLst>
          </p:cNvPr>
          <p:cNvSpPr txBox="1"/>
          <p:nvPr userDrawn="1"/>
        </p:nvSpPr>
        <p:spPr>
          <a:xfrm>
            <a:off x="449263" y="5220000"/>
            <a:ext cx="3625196" cy="357564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2400" spc="-50" baseline="0" dirty="1">
                <a:solidFill>
                  <a:schemeClr val="bg2"/>
                </a:solidFill>
                <a:latin typeface="+mj-lt"/>
              </a:rPr>
              <a:t>simmons-simmons.com</a:t>
            </a:r>
          </a:p>
        </p:txBody>
      </p:sp>
    </p:spTree>
    <p:extLst>
      <p:ext uri="{BB962C8B-B14F-4D97-AF65-F5344CB8AC3E}">
        <p14:creationId xmlns:p14="http://schemas.microsoft.com/office/powerpoint/2010/main" val="3022739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CD70F3-6EAA-4FF3-9BCF-D19C521E8C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7FCB26-67F5-4F70-A1FB-5A2352823E7D}"/>
              </a:ext>
            </a:extLst>
          </p:cNvPr>
          <p:cNvSpPr txBox="1"/>
          <p:nvPr userDrawn="1"/>
        </p:nvSpPr>
        <p:spPr>
          <a:xfrm>
            <a:off x="449263" y="5687999"/>
            <a:ext cx="5184000" cy="717563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300"/>
              </a:spcAft>
            </a:pPr>
            <a:r>
              <a:rPr lang="en-GB" sz="900" spc="90" baseline="0" dirty="1">
                <a:solidFill>
                  <a:schemeClr val="bg1"/>
                </a:solidFill>
                <a:latin typeface="+mj-lt"/>
              </a:rPr>
              <a:t>STRICTLY PRIVATE AND CONFIDENTIAL</a:t>
            </a:r>
          </a:p>
          <a:p>
            <a:pPr algn="just"/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© Simmons &amp; Simmons LLP and its licensors. All rights asserted and reserved. This document is for general guidance only. It does not contain definitive advice. Simmons &amp; Simmons LLP is a limited liability partnership registered in England &amp; Wales with number OC352713 and with </a:t>
            </a:r>
            <a:br>
              <a:rPr lang="en-GB" sz="600" spc="0" baseline="0" dirty="1">
                <a:solidFill>
                  <a:schemeClr val="bg1"/>
                </a:solidFill>
                <a:latin typeface="+mn-lt"/>
              </a:rPr>
            </a:br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its registered office at </a:t>
            </a:r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CityPoint</a:t>
            </a:r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, One Ropemaker Street, London EC2Y 9SS, United Kingdom. It is authorised and regulated by the Solicitors Regulation Authority and its SRA ID number is 533587. The word “partner” refers to a member of Simmons &amp; Simmons LLP or one of its affiliates, </a:t>
            </a:r>
            <a:br>
              <a:rPr lang="en-GB" sz="600" spc="0" baseline="0" dirty="1">
                <a:solidFill>
                  <a:schemeClr val="bg1"/>
                </a:solidFill>
                <a:latin typeface="+mn-lt"/>
              </a:rPr>
            </a:br>
            <a:r>
              <a:rPr lang="en-GB" sz="600" spc="0" baseline="0" dirty="1">
                <a:solidFill>
                  <a:schemeClr val="bg1"/>
                </a:solidFill>
                <a:latin typeface="+mn-lt"/>
              </a:rPr>
              <a:t>or an employee or consultant with equivalent standing and qualifications. A list of members and other partners together with their professional qualifications is available for inspection at the above address.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369C44-0407-4A04-A119-4B89524211B7}"/>
              </a:ext>
            </a:extLst>
          </p:cNvPr>
          <p:cNvSpPr txBox="1"/>
          <p:nvPr userDrawn="1"/>
        </p:nvSpPr>
        <p:spPr>
          <a:xfrm>
            <a:off x="449263" y="5220000"/>
            <a:ext cx="3625196" cy="357564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2400" spc="-50" baseline="0" dirty="1">
                <a:solidFill>
                  <a:schemeClr val="bg1"/>
                </a:solidFill>
                <a:latin typeface="+mj-lt"/>
              </a:rPr>
              <a:t>simmons-simmons.com</a:t>
            </a:r>
          </a:p>
        </p:txBody>
      </p:sp>
    </p:spTree>
    <p:extLst>
      <p:ext uri="{BB962C8B-B14F-4D97-AF65-F5344CB8AC3E}">
        <p14:creationId xmlns:p14="http://schemas.microsoft.com/office/powerpoint/2010/main" val="3166027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EA8CA5-A8C1-46F8-81E7-A4B85F1BD3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F55F31-2F6B-436E-8577-76B709497887}"/>
              </a:ext>
            </a:extLst>
          </p:cNvPr>
          <p:cNvSpPr txBox="1"/>
          <p:nvPr userDrawn="1"/>
        </p:nvSpPr>
        <p:spPr>
          <a:xfrm>
            <a:off x="449263" y="5687999"/>
            <a:ext cx="5184000" cy="717563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300"/>
              </a:spcAft>
            </a:pPr>
            <a:r>
              <a:rPr lang="en-GB" sz="900" spc="90" baseline="0" dirty="1">
                <a:solidFill>
                  <a:schemeClr val="bg2"/>
                </a:solidFill>
                <a:latin typeface="+mj-lt"/>
              </a:rPr>
              <a:t>STRICTLY PRIVATE AND CONFIDENTIAL</a:t>
            </a:r>
          </a:p>
          <a:p>
            <a:pPr algn="just"/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© Simmons &amp; Simmons LLP and its licensors. All rights asserted and reserved. This document is for general guidance only. It does not contain definitive advice. Simmons &amp; Simmons LLP is a limited liability partnership registered in England &amp; Wales with number OC352713 and with </a:t>
            </a:r>
            <a:br>
              <a:rPr lang="en-GB" sz="600" spc="0" baseline="0" dirty="1">
                <a:solidFill>
                  <a:schemeClr val="bg2"/>
                </a:solidFill>
                <a:latin typeface="+mn-lt"/>
              </a:rPr>
            </a:br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its registered office at </a:t>
            </a:r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CityPoint</a:t>
            </a:r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, One Ropemaker Street, London EC2Y 9SS, United Kingdom. It is authorised and regulated by the Solicitors Regulation Authority and its SRA ID number is 533587. The word “partner” refers to a member of Simmons &amp; Simmons LLP or one of its affiliates, </a:t>
            </a:r>
            <a:br>
              <a:rPr lang="en-GB" sz="600" spc="0" baseline="0" dirty="1">
                <a:solidFill>
                  <a:schemeClr val="bg2"/>
                </a:solidFill>
                <a:latin typeface="+mn-lt"/>
              </a:rPr>
            </a:br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or an employee or consultant with equivalent standing and qualifications. A list of members and other partners together with their professional qualifications is available for inspection at the above address.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01DD5-55B4-4610-A0D7-05A45AB9B77D}"/>
              </a:ext>
            </a:extLst>
          </p:cNvPr>
          <p:cNvSpPr txBox="1"/>
          <p:nvPr userDrawn="1"/>
        </p:nvSpPr>
        <p:spPr>
          <a:xfrm>
            <a:off x="449263" y="5220000"/>
            <a:ext cx="3625196" cy="357564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2400" spc="-50" baseline="0" dirty="1">
                <a:solidFill>
                  <a:schemeClr val="bg2"/>
                </a:solidFill>
                <a:latin typeface="+mj-lt"/>
              </a:rPr>
              <a:t>simmons-simmons.com</a:t>
            </a:r>
          </a:p>
        </p:txBody>
      </p:sp>
    </p:spTree>
    <p:extLst>
      <p:ext uri="{BB962C8B-B14F-4D97-AF65-F5344CB8AC3E}">
        <p14:creationId xmlns:p14="http://schemas.microsoft.com/office/powerpoint/2010/main" val="249632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EA8CA5-A8C1-46F8-81E7-A4B85F1BD3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98148" y="452438"/>
            <a:ext cx="1143002" cy="326137"/>
          </a:xfrm>
          <a:prstGeom prst="rect"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153738-72A4-45DF-A9FB-1FFB861B02F2}"/>
              </a:ext>
            </a:extLst>
          </p:cNvPr>
          <p:cNvSpPr txBox="1"/>
          <p:nvPr userDrawn="1"/>
        </p:nvSpPr>
        <p:spPr>
          <a:xfrm>
            <a:off x="449263" y="5687999"/>
            <a:ext cx="5184000" cy="717563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300"/>
              </a:spcAft>
            </a:pPr>
            <a:r>
              <a:rPr lang="en-GB" sz="900" spc="90" baseline="0" dirty="1">
                <a:solidFill>
                  <a:schemeClr val="bg2"/>
                </a:solidFill>
                <a:latin typeface="+mj-lt"/>
              </a:rPr>
              <a:t>STRICTLY PRIVATE AND CONFIDENTIAL</a:t>
            </a:r>
          </a:p>
          <a:p>
            <a:pPr algn="just"/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© Simmons &amp; Simmons LLP and its licensors. All rights asserted and reserved. This document is for general guidance only. It does not contain definitive advice. Simmons &amp; Simmons LLP is a limited liability partnership registered in England &amp; Wales with number OC352713 and with </a:t>
            </a:r>
            <a:br>
              <a:rPr lang="en-GB" sz="600" spc="0" baseline="0" dirty="1">
                <a:solidFill>
                  <a:schemeClr val="bg2"/>
                </a:solidFill>
                <a:latin typeface="+mn-lt"/>
              </a:rPr>
            </a:br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its registered office at </a:t>
            </a:r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CityPoint</a:t>
            </a:r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, One Ropemaker Street, London EC2Y 9SS, United Kingdom. It is authorised and regulated by the Solicitors Regulation Authority and its SRA ID number is 533587. The word “partner” refers to a member of Simmons &amp; Simmons LLP or one of its affiliates, </a:t>
            </a:r>
            <a:br>
              <a:rPr lang="en-GB" sz="600" spc="0" baseline="0" dirty="1">
                <a:solidFill>
                  <a:schemeClr val="bg2"/>
                </a:solidFill>
                <a:latin typeface="+mn-lt"/>
              </a:rPr>
            </a:br>
            <a:r>
              <a:rPr lang="en-GB" sz="600" spc="0" baseline="0" dirty="1">
                <a:solidFill>
                  <a:schemeClr val="bg2"/>
                </a:solidFill>
                <a:latin typeface="+mn-lt"/>
              </a:rPr>
              <a:t>or an employee or consultant with equivalent standing and qualifications. A list of members and other partners together with their professional qualifications is available for inspection at the above address.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37927C-5ACA-4F1C-8ED3-57D2308E6BE4}"/>
              </a:ext>
            </a:extLst>
          </p:cNvPr>
          <p:cNvSpPr txBox="1"/>
          <p:nvPr userDrawn="1"/>
        </p:nvSpPr>
        <p:spPr>
          <a:xfrm>
            <a:off x="449263" y="5220000"/>
            <a:ext cx="3625196" cy="357564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2400" spc="-50" baseline="0" dirty="1">
                <a:solidFill>
                  <a:schemeClr val="bg2"/>
                </a:solidFill>
                <a:latin typeface="+mj-lt"/>
              </a:rPr>
              <a:t>simmons-simmons.com</a:t>
            </a:r>
          </a:p>
        </p:txBody>
      </p:sp>
    </p:spTree>
    <p:extLst>
      <p:ext uri="{BB962C8B-B14F-4D97-AF65-F5344CB8AC3E}">
        <p14:creationId xmlns:p14="http://schemas.microsoft.com/office/powerpoint/2010/main" val="922725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1AEAA-BC90-462D-9865-090FD9DC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84C2B-8F92-4A14-842C-74B5C238F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D77BC-AE92-4889-A71B-7AB4B5FA8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C2DF7-6422-4CA6-9DC2-CC89BB8237FD}" type="datetime1">
              <a:rPr lang="en-GB" smtClean="0"/>
              <a:t>26/09/2022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286FA-C789-4B33-8794-18185B3F6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9CEDF9-4637-4B50-8204-99D55246B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FF326F1-77BE-4D76-8DB4-3F416B644E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bg2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FB0C5E5-3EA0-49A0-99A2-3AA1AFFDC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874801"/>
            <a:ext cx="5646737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063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ey 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80000" y="540000"/>
            <a:ext cx="11280000" cy="72000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en-US" dirty="1"/>
              <a:t>Click to add contact details title</a:t>
            </a:r>
            <a:endParaRPr lang="en-GB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91067" y="1278963"/>
            <a:ext cx="1440000" cy="1080000"/>
          </a:xfrm>
          <a:ln w="12700">
            <a:noFill/>
          </a:ln>
        </p:spPr>
        <p:txBody>
          <a:bodyPr tIns="468000" anchor="t" anchorCtr="0"/>
          <a:lstStyle>
            <a:lvl1pPr marL="0" indent="0" algn="ctr">
              <a:spcBef>
                <a:spcPct val="0"/>
              </a:spcBef>
              <a:buNone/>
              <a:defRPr sz="1000" baseline="0"/>
            </a:lvl1pPr>
          </a:lstStyle>
          <a:p>
            <a:r>
              <a:rPr lang="en-GB" dirty="1"/>
              <a:t>Click to insert picture</a:t>
            </a:r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91067" y="2451989"/>
            <a:ext cx="1440000" cy="1080000"/>
          </a:xfrm>
          <a:ln w="12700">
            <a:noFill/>
          </a:ln>
        </p:spPr>
        <p:txBody>
          <a:bodyPr tIns="468000" anchor="t" anchorCtr="0"/>
          <a:lstStyle>
            <a:lvl1pPr marL="0" indent="0" algn="ctr">
              <a:spcBef>
                <a:spcPct val="0"/>
              </a:spcBef>
              <a:buNone/>
              <a:defRPr sz="1000" baseline="0"/>
            </a:lvl1pPr>
          </a:lstStyle>
          <a:p>
            <a:r>
              <a:rPr lang="en-GB" dirty="1"/>
              <a:t>Click to insert picture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491067" y="3624995"/>
            <a:ext cx="1440000" cy="1080000"/>
          </a:xfrm>
          <a:ln w="12700">
            <a:noFill/>
          </a:ln>
        </p:spPr>
        <p:txBody>
          <a:bodyPr tIns="468000" anchor="t" anchorCtr="0"/>
          <a:lstStyle>
            <a:lvl1pPr marL="0" indent="0" algn="ctr">
              <a:spcBef>
                <a:spcPct val="0"/>
              </a:spcBef>
              <a:buNone/>
              <a:defRPr sz="1000" baseline="0"/>
            </a:lvl1pPr>
          </a:lstStyle>
          <a:p>
            <a:r>
              <a:rPr lang="en-GB" dirty="1"/>
              <a:t>Click to insert picture</a:t>
            </a:r>
          </a:p>
        </p:txBody>
      </p:sp>
      <p:sp>
        <p:nvSpPr>
          <p:cNvPr id="21" name="Picture Placeholder 2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91067" y="4798021"/>
            <a:ext cx="1440000" cy="1080000"/>
          </a:xfrm>
          <a:ln w="12700">
            <a:noFill/>
          </a:ln>
        </p:spPr>
        <p:txBody>
          <a:bodyPr tIns="468000" anchor="t" anchorCtr="0"/>
          <a:lstStyle>
            <a:lvl1pPr marL="0" indent="0" algn="ctr">
              <a:spcBef>
                <a:spcPct val="0"/>
              </a:spcBef>
              <a:buNone/>
              <a:defRPr sz="1000" baseline="0"/>
            </a:lvl1pPr>
          </a:lstStyle>
          <a:p>
            <a:r>
              <a:rPr lang="en-GB" dirty="1"/>
              <a:t>Click to insert picture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6307200" y="1278963"/>
            <a:ext cx="1440000" cy="1080000"/>
          </a:xfrm>
          <a:ln w="12700">
            <a:noFill/>
          </a:ln>
        </p:spPr>
        <p:txBody>
          <a:bodyPr tIns="468000" anchor="t" anchorCtr="0"/>
          <a:lstStyle>
            <a:lvl1pPr marL="0" indent="0" algn="ctr">
              <a:spcBef>
                <a:spcPct val="0"/>
              </a:spcBef>
              <a:buNone/>
              <a:defRPr sz="1000" baseline="0"/>
            </a:lvl1pPr>
          </a:lstStyle>
          <a:p>
            <a:r>
              <a:rPr lang="en-GB" dirty="1"/>
              <a:t>Click to insert picture</a:t>
            </a:r>
          </a:p>
        </p:txBody>
      </p:sp>
      <p:sp>
        <p:nvSpPr>
          <p:cNvPr id="25" name="Picture Placeholder 2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6307200" y="2451989"/>
            <a:ext cx="1440000" cy="1080000"/>
          </a:xfrm>
          <a:ln w="12700">
            <a:noFill/>
          </a:ln>
        </p:spPr>
        <p:txBody>
          <a:bodyPr tIns="468000" anchor="t" anchorCtr="0"/>
          <a:lstStyle>
            <a:lvl1pPr marL="0" indent="0" algn="ctr">
              <a:spcBef>
                <a:spcPct val="0"/>
              </a:spcBef>
              <a:buNone/>
              <a:defRPr sz="1000" baseline="0"/>
            </a:lvl1pPr>
          </a:lstStyle>
          <a:p>
            <a:r>
              <a:rPr lang="en-GB" dirty="1"/>
              <a:t>Click to insert picture</a:t>
            </a:r>
          </a:p>
        </p:txBody>
      </p:sp>
      <p:sp>
        <p:nvSpPr>
          <p:cNvPr id="27" name="Picture Placeholder 2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6307200" y="3624995"/>
            <a:ext cx="1440000" cy="1080000"/>
          </a:xfrm>
          <a:ln w="12700">
            <a:noFill/>
          </a:ln>
        </p:spPr>
        <p:txBody>
          <a:bodyPr tIns="468000" anchor="t" anchorCtr="0"/>
          <a:lstStyle>
            <a:lvl1pPr marL="0" indent="0" algn="ctr">
              <a:spcBef>
                <a:spcPct val="0"/>
              </a:spcBef>
              <a:buNone/>
              <a:defRPr sz="1000" baseline="0"/>
            </a:lvl1pPr>
          </a:lstStyle>
          <a:p>
            <a:r>
              <a:rPr lang="en-GB" dirty="1"/>
              <a:t>Click to insert picture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307200" y="4798021"/>
            <a:ext cx="1440000" cy="1080000"/>
          </a:xfrm>
          <a:ln w="12700">
            <a:noFill/>
          </a:ln>
        </p:spPr>
        <p:txBody>
          <a:bodyPr tIns="468000" anchor="t" anchorCtr="0"/>
          <a:lstStyle>
            <a:lvl1pPr marL="0" indent="0" algn="ctr">
              <a:spcBef>
                <a:spcPct val="0"/>
              </a:spcBef>
              <a:buNone/>
              <a:defRPr sz="1000" baseline="0"/>
            </a:lvl1pPr>
          </a:lstStyle>
          <a:p>
            <a:r>
              <a:rPr lang="en-GB" dirty="1"/>
              <a:t>Click to insert picture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24"/>
          </p:nvPr>
        </p:nvSpPr>
        <p:spPr>
          <a:xfrm>
            <a:off x="2006601" y="1270446"/>
            <a:ext cx="3936000" cy="1098405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100" b="1" baseline="0"/>
            </a:lvl1pPr>
            <a:lvl2pPr marL="0" indent="0">
              <a:spcBef>
                <a:spcPct val="0"/>
              </a:spcBef>
              <a:buNone/>
              <a:defRPr sz="1100">
                <a:solidFill>
                  <a:schemeClr val="accent1"/>
                </a:solidFill>
              </a:defRPr>
            </a:lvl2pPr>
            <a:lvl3pPr marL="0" indent="0">
              <a:spcBef>
                <a:spcPct val="0"/>
              </a:spcBef>
              <a:buNone/>
              <a:defRPr sz="1100" baseline="0"/>
            </a:lvl3pPr>
            <a:lvl4pPr marL="0" indent="0">
              <a:spcBef>
                <a:spcPct val="0"/>
              </a:spcBef>
              <a:buNone/>
              <a:defRPr sz="1100"/>
            </a:lvl4pPr>
            <a:lvl5pPr marL="0" indent="0">
              <a:spcBef>
                <a:spcPct val="0"/>
              </a:spcBef>
              <a:buNone/>
              <a:defRPr sz="1100"/>
            </a:lvl5pPr>
          </a:lstStyle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26" name="Content Placeholder 2"/>
          <p:cNvSpPr>
            <a:spLocks noGrp="1"/>
          </p:cNvSpPr>
          <p:nvPr>
            <p:ph sz="quarter" idx="25"/>
          </p:nvPr>
        </p:nvSpPr>
        <p:spPr>
          <a:xfrm>
            <a:off x="2006601" y="2443465"/>
            <a:ext cx="3936000" cy="1098405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100" b="1" baseline="0"/>
            </a:lvl1pPr>
            <a:lvl2pPr marL="0" indent="0">
              <a:spcBef>
                <a:spcPct val="0"/>
              </a:spcBef>
              <a:buNone/>
              <a:defRPr sz="1100">
                <a:solidFill>
                  <a:schemeClr val="accent1"/>
                </a:solidFill>
              </a:defRPr>
            </a:lvl2pPr>
            <a:lvl3pPr marL="0" indent="0">
              <a:spcBef>
                <a:spcPct val="0"/>
              </a:spcBef>
              <a:buNone/>
              <a:defRPr sz="1100" baseline="0"/>
            </a:lvl3pPr>
            <a:lvl4pPr marL="0" indent="0">
              <a:spcBef>
                <a:spcPct val="0"/>
              </a:spcBef>
              <a:buNone/>
              <a:defRPr sz="1100"/>
            </a:lvl4pPr>
            <a:lvl5pPr marL="0" indent="0">
              <a:spcBef>
                <a:spcPct val="0"/>
              </a:spcBef>
              <a:buNone/>
              <a:defRPr sz="1100"/>
            </a:lvl5pPr>
          </a:lstStyle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28" name="Content Placeholder 2"/>
          <p:cNvSpPr>
            <a:spLocks noGrp="1"/>
          </p:cNvSpPr>
          <p:nvPr>
            <p:ph sz="quarter" idx="26"/>
          </p:nvPr>
        </p:nvSpPr>
        <p:spPr>
          <a:xfrm>
            <a:off x="2006601" y="3625718"/>
            <a:ext cx="3936000" cy="1098405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100" b="1" baseline="0"/>
            </a:lvl1pPr>
            <a:lvl2pPr marL="0" indent="0">
              <a:spcBef>
                <a:spcPct val="0"/>
              </a:spcBef>
              <a:buNone/>
              <a:defRPr sz="1100">
                <a:solidFill>
                  <a:schemeClr val="accent1"/>
                </a:solidFill>
              </a:defRPr>
            </a:lvl2pPr>
            <a:lvl3pPr marL="0" indent="0">
              <a:spcBef>
                <a:spcPct val="0"/>
              </a:spcBef>
              <a:buNone/>
              <a:defRPr sz="1100" baseline="0"/>
            </a:lvl3pPr>
            <a:lvl4pPr marL="0" indent="0">
              <a:spcBef>
                <a:spcPct val="0"/>
              </a:spcBef>
              <a:buNone/>
              <a:defRPr sz="1100"/>
            </a:lvl4pPr>
            <a:lvl5pPr marL="0" indent="0">
              <a:spcBef>
                <a:spcPct val="0"/>
              </a:spcBef>
              <a:buNone/>
              <a:defRPr sz="1100"/>
            </a:lvl5pPr>
          </a:lstStyle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30" name="Content Placeholder 2"/>
          <p:cNvSpPr>
            <a:spLocks noGrp="1"/>
          </p:cNvSpPr>
          <p:nvPr>
            <p:ph sz="quarter" idx="27"/>
          </p:nvPr>
        </p:nvSpPr>
        <p:spPr>
          <a:xfrm>
            <a:off x="2006601" y="4798737"/>
            <a:ext cx="3936000" cy="1098405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100" b="1" baseline="0"/>
            </a:lvl1pPr>
            <a:lvl2pPr marL="0" indent="0">
              <a:spcBef>
                <a:spcPct val="0"/>
              </a:spcBef>
              <a:buNone/>
              <a:defRPr sz="1100">
                <a:solidFill>
                  <a:schemeClr val="accent1"/>
                </a:solidFill>
              </a:defRPr>
            </a:lvl2pPr>
            <a:lvl3pPr marL="0" indent="0">
              <a:spcBef>
                <a:spcPct val="0"/>
              </a:spcBef>
              <a:buNone/>
              <a:defRPr sz="1100" baseline="0"/>
            </a:lvl3pPr>
            <a:lvl4pPr marL="0" indent="0">
              <a:spcBef>
                <a:spcPct val="0"/>
              </a:spcBef>
              <a:buNone/>
              <a:defRPr sz="1100"/>
            </a:lvl4pPr>
            <a:lvl5pPr marL="0" indent="0">
              <a:spcBef>
                <a:spcPct val="0"/>
              </a:spcBef>
              <a:buNone/>
              <a:defRPr sz="1100"/>
            </a:lvl5pPr>
          </a:lstStyle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31" name="Content Placeholder 2"/>
          <p:cNvSpPr>
            <a:spLocks noGrp="1"/>
          </p:cNvSpPr>
          <p:nvPr>
            <p:ph sz="quarter" idx="28"/>
          </p:nvPr>
        </p:nvSpPr>
        <p:spPr>
          <a:xfrm>
            <a:off x="7819352" y="1270446"/>
            <a:ext cx="3936000" cy="1098405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100" b="1" baseline="0"/>
            </a:lvl1pPr>
            <a:lvl2pPr marL="0" indent="0">
              <a:spcBef>
                <a:spcPct val="0"/>
              </a:spcBef>
              <a:buNone/>
              <a:defRPr sz="1100">
                <a:solidFill>
                  <a:schemeClr val="accent1"/>
                </a:solidFill>
              </a:defRPr>
            </a:lvl2pPr>
            <a:lvl3pPr marL="0" indent="0">
              <a:spcBef>
                <a:spcPct val="0"/>
              </a:spcBef>
              <a:buNone/>
              <a:defRPr sz="1100" baseline="0"/>
            </a:lvl3pPr>
            <a:lvl4pPr marL="0" indent="0">
              <a:spcBef>
                <a:spcPct val="0"/>
              </a:spcBef>
              <a:buNone/>
              <a:defRPr sz="1100"/>
            </a:lvl4pPr>
            <a:lvl5pPr marL="0" indent="0">
              <a:spcBef>
                <a:spcPct val="0"/>
              </a:spcBef>
              <a:buNone/>
              <a:defRPr sz="1100"/>
            </a:lvl5pPr>
          </a:lstStyle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32" name="Content Placeholder 2"/>
          <p:cNvSpPr>
            <a:spLocks noGrp="1"/>
          </p:cNvSpPr>
          <p:nvPr>
            <p:ph sz="quarter" idx="29"/>
          </p:nvPr>
        </p:nvSpPr>
        <p:spPr>
          <a:xfrm>
            <a:off x="7819352" y="2443465"/>
            <a:ext cx="3936000" cy="1098405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100" b="1" baseline="0"/>
            </a:lvl1pPr>
            <a:lvl2pPr marL="0" indent="0">
              <a:spcBef>
                <a:spcPct val="0"/>
              </a:spcBef>
              <a:buNone/>
              <a:defRPr sz="1100">
                <a:solidFill>
                  <a:schemeClr val="accent1"/>
                </a:solidFill>
              </a:defRPr>
            </a:lvl2pPr>
            <a:lvl3pPr marL="0" indent="0">
              <a:spcBef>
                <a:spcPct val="0"/>
              </a:spcBef>
              <a:buNone/>
              <a:defRPr sz="1100" baseline="0"/>
            </a:lvl3pPr>
            <a:lvl4pPr marL="0" indent="0">
              <a:spcBef>
                <a:spcPct val="0"/>
              </a:spcBef>
              <a:buNone/>
              <a:defRPr sz="1100"/>
            </a:lvl4pPr>
            <a:lvl5pPr marL="0" indent="0">
              <a:spcBef>
                <a:spcPct val="0"/>
              </a:spcBef>
              <a:buNone/>
              <a:defRPr sz="1100"/>
            </a:lvl5pPr>
          </a:lstStyle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33" name="Content Placeholder 2"/>
          <p:cNvSpPr>
            <a:spLocks noGrp="1"/>
          </p:cNvSpPr>
          <p:nvPr>
            <p:ph sz="quarter" idx="30"/>
          </p:nvPr>
        </p:nvSpPr>
        <p:spPr>
          <a:xfrm>
            <a:off x="7819352" y="3625718"/>
            <a:ext cx="3936000" cy="1098405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100" b="1" baseline="0"/>
            </a:lvl1pPr>
            <a:lvl2pPr marL="0" indent="0">
              <a:spcBef>
                <a:spcPct val="0"/>
              </a:spcBef>
              <a:buNone/>
              <a:defRPr sz="1100">
                <a:solidFill>
                  <a:schemeClr val="accent1"/>
                </a:solidFill>
              </a:defRPr>
            </a:lvl2pPr>
            <a:lvl3pPr marL="0" indent="0">
              <a:spcBef>
                <a:spcPct val="0"/>
              </a:spcBef>
              <a:buNone/>
              <a:defRPr sz="1100" baseline="0"/>
            </a:lvl3pPr>
            <a:lvl4pPr marL="0" indent="0">
              <a:spcBef>
                <a:spcPct val="0"/>
              </a:spcBef>
              <a:buNone/>
              <a:defRPr sz="1100"/>
            </a:lvl4pPr>
            <a:lvl5pPr marL="0" indent="0">
              <a:spcBef>
                <a:spcPct val="0"/>
              </a:spcBef>
              <a:buNone/>
              <a:defRPr sz="1100"/>
            </a:lvl5pPr>
          </a:lstStyle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34" name="Content Placeholder 2"/>
          <p:cNvSpPr>
            <a:spLocks noGrp="1"/>
          </p:cNvSpPr>
          <p:nvPr>
            <p:ph sz="quarter" idx="31"/>
          </p:nvPr>
        </p:nvSpPr>
        <p:spPr>
          <a:xfrm>
            <a:off x="7819352" y="4798737"/>
            <a:ext cx="3936000" cy="1098405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100" b="1" baseline="0"/>
            </a:lvl1pPr>
            <a:lvl2pPr marL="0" indent="0">
              <a:spcBef>
                <a:spcPct val="0"/>
              </a:spcBef>
              <a:buNone/>
              <a:defRPr sz="1100">
                <a:solidFill>
                  <a:schemeClr val="accent1"/>
                </a:solidFill>
              </a:defRPr>
            </a:lvl2pPr>
            <a:lvl3pPr marL="0" indent="0">
              <a:spcBef>
                <a:spcPct val="0"/>
              </a:spcBef>
              <a:buNone/>
              <a:defRPr sz="1100" baseline="0"/>
            </a:lvl3pPr>
            <a:lvl4pPr marL="0" indent="0">
              <a:spcBef>
                <a:spcPct val="0"/>
              </a:spcBef>
              <a:buNone/>
              <a:defRPr sz="1100"/>
            </a:lvl4pPr>
            <a:lvl5pPr marL="0" indent="0">
              <a:spcBef>
                <a:spcPct val="0"/>
              </a:spcBef>
              <a:buNone/>
              <a:defRPr sz="1100"/>
            </a:lvl5pPr>
          </a:lstStyle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341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85D09-1058-9F01-A232-8AADCA944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1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E98756-0ED9-B3CE-2BB6-7843B766D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1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6A9E6E-9252-14EA-93E9-F5D579AD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26/09/2022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DD601F-C558-8B20-BCBA-15AC4E52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728C5-223A-59DF-FC19-65D39FC20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4742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1AEAA-BC90-462D-9865-090FD9DC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84C2B-8F92-4A14-842C-74B5C238F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FF326F1-77BE-4D76-8DB4-3F416B644E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bg2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FB0C5E5-3EA0-49A0-99A2-3AA1AFFDC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874801"/>
            <a:ext cx="5646737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0516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Inser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dia Placeholder 7">
            <a:extLst>
              <a:ext uri="{FF2B5EF4-FFF2-40B4-BE49-F238E27FC236}">
                <a16:creationId xmlns:a16="http://schemas.microsoft.com/office/drawing/2014/main" id="{57BB948B-71E2-4478-9076-660F5108B04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-65988" y="-94268"/>
            <a:ext cx="12348476" cy="7050693"/>
          </a:xfrm>
        </p:spPr>
        <p:txBody>
          <a:bodyPr/>
          <a:lstStyle/>
          <a:p>
            <a:r>
              <a:rPr lang="en-US" dirty="1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95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1AEAA-BC90-462D-9865-090FD9DC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84C2B-8F92-4A14-842C-74B5C238F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64" y="1765299"/>
            <a:ext cx="5328000" cy="4364039"/>
          </a:xfrm>
        </p:spPr>
        <p:txBody>
          <a:bodyPr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0DF43F5-96FB-4EE2-9EC0-243D3283483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70400" y="1765300"/>
            <a:ext cx="5328000" cy="4364039"/>
          </a:xfrm>
        </p:spPr>
        <p:txBody>
          <a:bodyPr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0C5D500-0D33-4851-B089-E11A6D237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bg2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C9C79FE-5BB3-40D5-8DD8-48F94531AE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874801"/>
            <a:ext cx="5646737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0616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1AEAA-BC90-462D-9865-090FD9DC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84C2B-8F92-4A14-842C-74B5C238F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64" y="1765299"/>
            <a:ext cx="8747998" cy="4364039"/>
          </a:xfrm>
        </p:spPr>
        <p:txBody>
          <a:bodyPr/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374DDA6-B0C2-4ADB-88CB-288442FB2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1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78C7AB9-38D0-43F6-A44C-DCA6F83F76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874801"/>
            <a:ext cx="5646737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632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DED2F-4DD3-49F6-8790-D81219D52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A0018-D466-4635-AEB7-4A78D6E17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9263" y="1765300"/>
            <a:ext cx="4860000" cy="436403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4262FF-9BD9-43CE-9C1B-C08BCBEAF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36800" y="1765300"/>
            <a:ext cx="4860000" cy="436403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E83FBA4-CF81-4AC3-90F8-2D8EA8CCB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2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A8CF1DA-ED34-4BAE-8C84-37729E553D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874801"/>
            <a:ext cx="5646737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8442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 Slide with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DED2F-4DD3-49F6-8790-D81219D52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F5FA13E-E44D-4EC8-8BAC-B26123CC97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35600" y="1765298"/>
            <a:ext cx="6656400" cy="4364039"/>
          </a:xfrm>
          <a:solidFill>
            <a:schemeClr val="bg2"/>
          </a:solidFill>
        </p:spPr>
        <p:txBody>
          <a:bodyPr lIns="180000" tIns="180000" rIns="180000" bIns="180000" anchor="ctr" anchorCtr="0"/>
          <a:lstStyle>
            <a:lvl1pPr>
              <a:lnSpc>
                <a:spcPct val="80000"/>
              </a:lnSpc>
              <a:defRPr sz="160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 marL="0" indent="0">
              <a:buNone/>
              <a:defRPr sz="16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1"/>
              <a:t>00%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488C97E-7235-4B43-8CC6-AF52D06F2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1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3EB4488-4B58-4102-AC8F-ACFCCFFD10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874801"/>
            <a:ext cx="5646737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5925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DED2F-4DD3-49F6-8790-D81219D52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A0018-D466-4635-AEB7-4A78D6E17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9263" y="1765300"/>
            <a:ext cx="4860000" cy="436403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488C97E-7235-4B43-8CC6-AF52D06F2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1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A9954A57-A6EF-45F3-B082-8718A57C8D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35600" y="1765298"/>
            <a:ext cx="6656400" cy="4364039"/>
          </a:xfrm>
          <a:solidFill>
            <a:schemeClr val="bg2"/>
          </a:solidFill>
        </p:spPr>
        <p:txBody>
          <a:bodyPr lIns="180000" tIns="180000" rIns="180000" bIns="180000" anchor="ctr" anchorCtr="0"/>
          <a:lstStyle>
            <a:lvl1pPr>
              <a:lnSpc>
                <a:spcPct val="80000"/>
              </a:lnSpc>
              <a:defRPr sz="160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 marL="0" indent="0">
              <a:buNone/>
              <a:defRPr sz="16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1"/>
              <a:t>00%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1548E628-2852-49BE-9AE3-29B0A0485C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874801"/>
            <a:ext cx="5646737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6034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Spli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1AEAA-BC90-462D-9865-090FD9DC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84C2B-8F92-4A14-842C-74B5C238F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65" y="1765299"/>
            <a:ext cx="5084750" cy="4364039"/>
          </a:xfrm>
        </p:spPr>
        <p:txBody>
          <a:bodyPr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9CEDF9-4637-4B50-8204-99D55246B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C076BA2-E20D-417C-9C78-48B92BD488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170000" y="452438"/>
            <a:ext cx="155448" cy="246889"/>
          </a:xfrm>
          <a:prstGeom prst="rect"/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AD42F3B-EF86-48D7-9138-18B9E49F7CB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656401" y="1765300"/>
            <a:ext cx="5084750" cy="43640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D869EE38-F4C2-4D23-ADAD-9363FCA635D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56401" y="874801"/>
            <a:ext cx="5084751" cy="44282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3D97C710-A0A5-4B67-A944-E0720B58BA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1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72A6262E-4EFC-454A-8DCE-D61AB0BC6B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874801"/>
            <a:ext cx="5646737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27E154-1A62-4E04-B1AA-CF66EC52E34F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50000" y="6224400"/>
            <a:ext cx="3812400" cy="248400"/>
          </a:xfrm>
          <a:prstGeom prst="rect"/>
          <a:noFill/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GB" sz="12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1165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Split Charco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36F79B5-93D4-4138-8849-CADCE48BF211}"/>
              </a:ext>
            </a:extLst>
          </p:cNvPr>
          <p:cNvSpPr/>
          <p:nvPr userDrawn="1"/>
        </p:nvSpPr>
        <p:spPr>
          <a:xfrm>
            <a:off x="3844779" y="0"/>
            <a:ext cx="6096000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/>
            <a:noAutofit/>
          </a:bodyPr>
          <a:lstStyle/>
          <a:p>
            <a:pPr algn="ctr"/>
            <a:endParaRPr lang="en-GB" sz="16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E1AEAA-BC90-462D-9865-090FD9DC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84C2B-8F92-4A14-842C-74B5C238F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65" y="1765299"/>
            <a:ext cx="5084750" cy="4364039"/>
          </a:xfrm>
        </p:spPr>
        <p:txBody>
          <a:bodyPr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C076BA2-E20D-417C-9C78-48B92BD488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170000" y="452438"/>
            <a:ext cx="155448" cy="246889"/>
          </a:xfrm>
          <a:prstGeom prst="rect"/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AD42F3B-EF86-48D7-9138-18B9E49F7CB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654887" y="1658296"/>
            <a:ext cx="5084750" cy="43640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D869EE38-F4C2-4D23-ADAD-9363FCA635D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56401" y="874801"/>
            <a:ext cx="5084751" cy="44282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3D97C710-A0A5-4B67-A944-E0720B58BA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1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72A6262E-4EFC-454A-8DCE-D61AB0BC6B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874801"/>
            <a:ext cx="5084751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79FA20-A014-4305-8629-AF83DC50B774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50000" y="6224400"/>
            <a:ext cx="3812400" cy="248400"/>
          </a:xfrm>
          <a:prstGeom prst="rect"/>
          <a:noFill/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GB" sz="12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865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a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EFC64-A2A1-41DF-8BBA-5FF44FA98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9B305C-51FF-4816-A56B-132597B973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170000" y="452438"/>
            <a:ext cx="155448" cy="246889"/>
          </a:xfrm>
          <a:prstGeom prst="rect"/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E6C6C4-65F6-4E89-A501-57D4B1DE653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5153" y="1530000"/>
            <a:ext cx="8982109" cy="4599338"/>
          </a:xfrm>
        </p:spPr>
        <p:txBody>
          <a:bodyPr/>
          <a:lstStyle>
            <a:lvl1pPr marL="234000" indent="-234000">
              <a:lnSpc>
                <a:spcPct val="100000"/>
              </a:lnSpc>
              <a:spcAft>
                <a:spcPts val="4535"/>
              </a:spcAft>
              <a:defRPr sz="4200">
                <a:solidFill>
                  <a:schemeClr val="bg1"/>
                </a:solidFill>
              </a:defRPr>
            </a:lvl1pPr>
            <a:lvl2pPr marL="234000">
              <a:defRPr sz="24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1"/>
              <a:t>“Click to edit Master text styles</a:t>
            </a:r>
          </a:p>
          <a:p>
            <a:pPr lvl="1"/>
            <a:r>
              <a:rPr lang="en-US" dirty="1"/>
              <a:t>Second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D9930CE-C0E6-46C5-800D-AD88FAEB6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1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24748F-F4E1-4CA5-A276-575554981853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50000" y="6224400"/>
            <a:ext cx="3812400" cy="248400"/>
          </a:xfrm>
          <a:prstGeom prst="rect"/>
          <a:noFill/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GB" sz="12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3318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at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EFC64-A2A1-41DF-8BBA-5FF44FA98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9B305C-51FF-4816-A56B-132597B973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170000" y="452438"/>
            <a:ext cx="155448" cy="246889"/>
          </a:xfrm>
          <a:prstGeom prst="rect"/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E6C6C4-65F6-4E89-A501-57D4B1DE653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5153" y="1530000"/>
            <a:ext cx="8982109" cy="4599338"/>
          </a:xfrm>
        </p:spPr>
        <p:txBody>
          <a:bodyPr/>
          <a:lstStyle>
            <a:lvl1pPr marL="234000" indent="-234000">
              <a:lnSpc>
                <a:spcPct val="100000"/>
              </a:lnSpc>
              <a:spcAft>
                <a:spcPts val="4535"/>
              </a:spcAft>
              <a:defRPr sz="4200">
                <a:solidFill>
                  <a:schemeClr val="bg1"/>
                </a:solidFill>
              </a:defRPr>
            </a:lvl1pPr>
            <a:lvl2pPr marL="234000">
              <a:defRPr sz="24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1"/>
              <a:t>“Click to edit Master text styles</a:t>
            </a:r>
          </a:p>
          <a:p>
            <a:pPr lvl="1"/>
            <a:r>
              <a:rPr lang="en-US" dirty="1"/>
              <a:t>Second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D9930CE-C0E6-46C5-800D-AD88FAEB6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1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31B8B2-029F-484D-A0D9-4EE9C4056555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50000" y="6224400"/>
            <a:ext cx="3812400" cy="248400"/>
          </a:xfrm>
          <a:prstGeom prst="rect"/>
          <a:noFill/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GB" sz="12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9638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ation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EFC64-A2A1-41DF-8BBA-5FF44FA98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9B305C-51FF-4816-A56B-132597B973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170000" y="452438"/>
            <a:ext cx="155448" cy="246889"/>
          </a:xfrm>
          <a:prstGeom prst="rect"/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E6C6C4-65F6-4E89-A501-57D4B1DE653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5153" y="1530000"/>
            <a:ext cx="8982109" cy="4599338"/>
          </a:xfrm>
        </p:spPr>
        <p:txBody>
          <a:bodyPr/>
          <a:lstStyle>
            <a:lvl1pPr marL="234000" indent="-234000">
              <a:lnSpc>
                <a:spcPct val="100000"/>
              </a:lnSpc>
              <a:spcAft>
                <a:spcPts val="4535"/>
              </a:spcAft>
              <a:defRPr sz="4200">
                <a:solidFill>
                  <a:schemeClr val="bg1"/>
                </a:solidFill>
              </a:defRPr>
            </a:lvl1pPr>
            <a:lvl2pPr marL="234000">
              <a:defRPr sz="24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1"/>
              <a:t>“Click to edit Master text styles</a:t>
            </a:r>
          </a:p>
          <a:p>
            <a:pPr lvl="1"/>
            <a:r>
              <a:rPr lang="en-US" dirty="1"/>
              <a:t>Second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D9930CE-C0E6-46C5-800D-AD88FAEB6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1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7C465C-006D-4CD4-8B02-67D1C03A86F9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50000" y="6224400"/>
            <a:ext cx="3812400" cy="248400"/>
          </a:xfrm>
          <a:prstGeom prst="rect"/>
          <a:noFill/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GB" sz="12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1790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ation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EFC64-A2A1-41DF-8BBA-5FF44FA98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9B305C-51FF-4816-A56B-132597B973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0170000" y="452438"/>
            <a:ext cx="155448" cy="246889"/>
          </a:xfrm>
          <a:prstGeom prst="rect"/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E6C6C4-65F6-4E89-A501-57D4B1DE653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5153" y="1530000"/>
            <a:ext cx="8982109" cy="4599338"/>
          </a:xfrm>
        </p:spPr>
        <p:txBody>
          <a:bodyPr/>
          <a:lstStyle>
            <a:lvl1pPr marL="234000" indent="-234000">
              <a:lnSpc>
                <a:spcPct val="100000"/>
              </a:lnSpc>
              <a:spcAft>
                <a:spcPts val="4535"/>
              </a:spcAft>
              <a:defRPr sz="4200">
                <a:solidFill>
                  <a:schemeClr val="bg1"/>
                </a:solidFill>
              </a:defRPr>
            </a:lvl1pPr>
            <a:lvl2pPr marL="234000">
              <a:defRPr sz="24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1"/>
              <a:t>“Click to edit Master text styles</a:t>
            </a:r>
          </a:p>
          <a:p>
            <a:pPr lvl="1"/>
            <a:r>
              <a:rPr lang="en-US" dirty="1"/>
              <a:t>Second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D9930CE-C0E6-46C5-800D-AD88FAEB6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1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D18F30-C766-4767-9D77-474A0248896B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50000" y="6224400"/>
            <a:ext cx="3812400" cy="248400"/>
          </a:xfrm>
          <a:prstGeom prst="rect"/>
          <a:noFill/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GB" sz="12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9725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32D19D-3F49-4501-A135-877A1AAF50C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04E4D24-2972-4EC6-AA95-8318BE2678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1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5FDCC4-4FCF-40EB-B143-5E85CFC43D4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50000" y="6224400"/>
            <a:ext cx="3812400" cy="248400"/>
          </a:xfrm>
          <a:prstGeom prst="rect"/>
          <a:noFill/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GB" sz="12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517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33EE33B-4F53-420D-A989-F7873DB5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8DED2F-4DD3-49F6-8790-D81219D52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4" y="452438"/>
            <a:ext cx="5004000" cy="394727"/>
          </a:xfrm>
        </p:spPr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A0018-D466-4635-AEB7-4A78D6E17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9263" y="1765300"/>
            <a:ext cx="5004000" cy="436403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DA73DF-F05D-49AD-9955-5A8564E0F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DEFC15-C422-428A-A763-421A92E53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1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79F812A4-F9EF-451B-A5D6-600F5F80D496}"/>
              </a:ext>
            </a:extLst>
          </p:cNvPr>
          <p:cNvSpPr>
            <a:spLocks noGrp="1" noEditPoints="1"/>
          </p:cNvSpPr>
          <p:nvPr>
            <p:ph type="pic" sz="quarter" idx="16" hasCustomPrompt="1"/>
          </p:nvPr>
        </p:nvSpPr>
        <p:spPr>
          <a:xfrm>
            <a:off x="10170000" y="450000"/>
            <a:ext cx="155575" cy="247650"/>
          </a:xfrm>
          <a:custGeom>
            <a:gdLst>
              <a:gd name="T0" fmla="*/ 3592 w 8187"/>
              <a:gd name="T1" fmla="*/ 6018 h 13439"/>
              <a:gd name="T2" fmla="*/ 0 w 8187"/>
              <a:gd name="T3" fmla="*/ 2993 h 13439"/>
              <a:gd name="T4" fmla="*/ 3875 w 8187"/>
              <a:gd name="T5" fmla="*/ 0 h 13439"/>
              <a:gd name="T6" fmla="*/ 8098 w 8187"/>
              <a:gd name="T7" fmla="*/ 1922 h 13439"/>
              <a:gd name="T8" fmla="*/ 7073 w 8187"/>
              <a:gd name="T9" fmla="*/ 2678 h 13439"/>
              <a:gd name="T10" fmla="*/ 3875 w 8187"/>
              <a:gd name="T11" fmla="*/ 1166 h 13439"/>
              <a:gd name="T12" fmla="*/ 1339 w 8187"/>
              <a:gd name="T13" fmla="*/ 2946 h 13439"/>
              <a:gd name="T14" fmla="*/ 4474 w 8187"/>
              <a:gd name="T15" fmla="*/ 4931 h 13439"/>
              <a:gd name="T16" fmla="*/ 8187 w 8187"/>
              <a:gd name="T17" fmla="*/ 7816 h 13439"/>
              <a:gd name="T18" fmla="*/ 3592 w 8187"/>
              <a:gd name="T19" fmla="*/ 6018 h 13439"/>
              <a:gd name="T20" fmla="*/ 4596 w 8187"/>
              <a:gd name="T21" fmla="*/ 7421 h 13439"/>
              <a:gd name="T22" fmla="*/ 8187 w 8187"/>
              <a:gd name="T23" fmla="*/ 10445 h 13439"/>
              <a:gd name="T24" fmla="*/ 4312 w 8187"/>
              <a:gd name="T25" fmla="*/ 13439 h 13439"/>
              <a:gd name="T26" fmla="*/ 90 w 8187"/>
              <a:gd name="T27" fmla="*/ 11517 h 13439"/>
              <a:gd name="T28" fmla="*/ 1114 w 8187"/>
              <a:gd name="T29" fmla="*/ 10760 h 13439"/>
              <a:gd name="T30" fmla="*/ 4312 w 8187"/>
              <a:gd name="T31" fmla="*/ 12273 h 13439"/>
              <a:gd name="T32" fmla="*/ 6848 w 8187"/>
              <a:gd name="T33" fmla="*/ 10493 h 13439"/>
              <a:gd name="T34" fmla="*/ 3714 w 8187"/>
              <a:gd name="T35" fmla="*/ 8508 h 13439"/>
              <a:gd name="T36" fmla="*/ 0 w 8187"/>
              <a:gd name="T37" fmla="*/ 5623 h 13439"/>
              <a:gd name="T38" fmla="*/ 4596 w 8187"/>
              <a:gd name="T39" fmla="*/ 7421 h 13439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187" h="13439">
                <a:moveTo>
                  <a:pt x="3592" y="6018"/>
                </a:moveTo>
                <a:cubicBezTo>
                  <a:pt x="1171" y="5623"/>
                  <a:pt x="0" y="4695"/>
                  <a:pt x="0" y="2993"/>
                </a:cubicBezTo>
                <a:cubicBezTo>
                  <a:pt x="0" y="1182"/>
                  <a:pt x="1528" y="0"/>
                  <a:pt x="3875" y="0"/>
                </a:cubicBezTo>
                <a:cubicBezTo>
                  <a:pt x="5939" y="0"/>
                  <a:pt x="7310" y="883"/>
                  <a:pt x="8098" y="1922"/>
                </a:cubicBezTo>
                <a:cubicBezTo>
                  <a:pt x="7073" y="2678"/>
                  <a:pt x="7073" y="2678"/>
                  <a:pt x="7073" y="2678"/>
                </a:cubicBezTo>
                <a:cubicBezTo>
                  <a:pt x="6616" y="2001"/>
                  <a:pt x="5656" y="1166"/>
                  <a:pt x="3875" y="1166"/>
                </a:cubicBezTo>
                <a:cubicBezTo>
                  <a:pt x="2300" y="1166"/>
                  <a:pt x="1339" y="1827"/>
                  <a:pt x="1339" y="2946"/>
                </a:cubicBezTo>
                <a:cubicBezTo>
                  <a:pt x="1339" y="4001"/>
                  <a:pt x="1938" y="4505"/>
                  <a:pt x="4474" y="4931"/>
                </a:cubicBezTo>
                <a:cubicBezTo>
                  <a:pt x="7121" y="5387"/>
                  <a:pt x="8047" y="6396"/>
                  <a:pt x="8187" y="7816"/>
                </a:cubicBezTo>
                <a:cubicBezTo>
                  <a:pt x="7349" y="6828"/>
                  <a:pt x="6073" y="6423"/>
                  <a:pt x="3592" y="6018"/>
                </a:cubicBezTo>
                <a:moveTo>
                  <a:pt x="4596" y="7421"/>
                </a:moveTo>
                <a:cubicBezTo>
                  <a:pt x="7016" y="7816"/>
                  <a:pt x="8187" y="8744"/>
                  <a:pt x="8187" y="10445"/>
                </a:cubicBezTo>
                <a:cubicBezTo>
                  <a:pt x="8187" y="12257"/>
                  <a:pt x="6659" y="13439"/>
                  <a:pt x="4312" y="13439"/>
                </a:cubicBezTo>
                <a:cubicBezTo>
                  <a:pt x="2248" y="13439"/>
                  <a:pt x="878" y="12557"/>
                  <a:pt x="90" y="11517"/>
                </a:cubicBezTo>
                <a:cubicBezTo>
                  <a:pt x="1114" y="10760"/>
                  <a:pt x="1114" y="10760"/>
                  <a:pt x="1114" y="10760"/>
                </a:cubicBezTo>
                <a:cubicBezTo>
                  <a:pt x="1571" y="11438"/>
                  <a:pt x="2532" y="12273"/>
                  <a:pt x="4312" y="12273"/>
                </a:cubicBezTo>
                <a:cubicBezTo>
                  <a:pt x="5888" y="12273"/>
                  <a:pt x="6848" y="11611"/>
                  <a:pt x="6848" y="10493"/>
                </a:cubicBezTo>
                <a:cubicBezTo>
                  <a:pt x="6848" y="9437"/>
                  <a:pt x="6250" y="8934"/>
                  <a:pt x="3714" y="8508"/>
                </a:cubicBezTo>
                <a:cubicBezTo>
                  <a:pt x="1067" y="8051"/>
                  <a:pt x="141" y="7043"/>
                  <a:pt x="0" y="5623"/>
                </a:cubicBezTo>
                <a:cubicBezTo>
                  <a:pt x="861" y="6652"/>
                  <a:pt x="2115" y="7016"/>
                  <a:pt x="4596" y="7421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>
            <a:lvl1pPr>
              <a:defRPr/>
            </a:lvl1pPr>
          </a:lstStyle>
          <a:p>
            <a:r>
              <a:rPr lang="en-GB" dirty="1"/>
              <a:t>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774D5515-F14E-43A3-B4C3-6F9C203BF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4" y="874801"/>
            <a:ext cx="5004000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AB84C1-7912-4FF4-905F-7800747F601B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50000" y="6224400"/>
            <a:ext cx="3812400" cy="248400"/>
          </a:xfrm>
          <a:prstGeom prst="rect"/>
          <a:noFill/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GB" sz="12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761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EBAAAB9-1C97-4CE5-BF8B-BB1E1045DCB2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812000" y="0"/>
            <a:ext cx="7380000" cy="6858000"/>
          </a:xfrm>
        </p:spPr>
        <p:txBody>
          <a:bodyPr/>
          <a:lstStyle/>
          <a:p>
            <a:r>
              <a:rPr lang="en-US" dirty="1"/>
              <a:t>Click icon to add chart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8DED2F-4DD3-49F6-8790-D81219D52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4" y="452438"/>
            <a:ext cx="5004000" cy="394727"/>
          </a:xfrm>
        </p:spPr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A0018-D466-4635-AEB7-4A78D6E17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9263" y="1765300"/>
            <a:ext cx="3672000" cy="436403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DA73DF-F05D-49AD-9955-5A8564E0F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08CC745B-8847-40B0-A456-ABCBAED20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1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BED07DE-3CEF-4688-8E0F-D5C2EFB070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4" y="874801"/>
            <a:ext cx="5004000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58447E-C2C8-4913-9372-B12757372915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50000" y="6224400"/>
            <a:ext cx="3812400" cy="248400"/>
          </a:xfrm>
          <a:prstGeom prst="rect"/>
          <a:noFill/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GB" sz="12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7847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erarch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67A2B-6F8F-48A6-A162-3FD2749F7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FF0784-D4AF-4D63-A603-8D56F032C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B3AD5521-BC27-4A29-AC9D-5B0825BF5F11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801600" y="1641600"/>
            <a:ext cx="1411200" cy="1411200"/>
          </a:xfrm>
          <a:prstGeom prst="ellipse"/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 sz="1000"/>
            </a:lvl1pPr>
          </a:lstStyle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3EFF70B4-F894-4E6B-A06D-A768C465B941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411200" y="4325771"/>
            <a:ext cx="1411200" cy="1411200"/>
          </a:xfrm>
          <a:prstGeom prst="ellipse"/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 sz="1000"/>
            </a:lvl1pPr>
          </a:lstStyle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4E1BAADD-573A-4DD8-8F3A-3C0BF03DE682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3801600" y="4325771"/>
            <a:ext cx="1411200" cy="1411200"/>
          </a:xfrm>
          <a:prstGeom prst="ellipse"/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 sz="1000"/>
            </a:lvl1pPr>
          </a:lstStyle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911045CB-237F-433E-BFF2-75262B4AFD6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192000" y="4327200"/>
            <a:ext cx="1411200" cy="1411200"/>
          </a:xfrm>
          <a:prstGeom prst="ellipse"/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 sz="1000"/>
            </a:lvl1pPr>
          </a:lstStyle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58A549A9-155D-4E88-B537-AFC7B6D0FDB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9360000" y="1641600"/>
            <a:ext cx="1411200" cy="1411200"/>
          </a:xfrm>
          <a:prstGeom prst="ellipse"/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 sz="1000"/>
            </a:lvl1pPr>
          </a:lstStyle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32" name="Picture Placeholder 8">
            <a:extLst>
              <a:ext uri="{FF2B5EF4-FFF2-40B4-BE49-F238E27FC236}">
                <a16:creationId xmlns:a16="http://schemas.microsoft.com/office/drawing/2014/main" id="{EFCE56DF-FFDC-4B9C-999E-4A038C865EFE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9360000" y="4325771"/>
            <a:ext cx="1411200" cy="1411200"/>
          </a:xfrm>
          <a:prstGeom prst="ellipse"/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 sz="1000"/>
            </a:lvl1pPr>
          </a:lstStyle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1CFC6CCB-0CAA-4FD1-8D3D-F7173819F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5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63F1EF1-EB76-4A9D-A7F6-05EF2DDB47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874801"/>
            <a:ext cx="5646737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9695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A8CD3-A71F-4878-97A6-3AAB2A662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7054FA-96A2-4938-B4B0-06AC7F58A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F6D0183-2389-456A-AA9E-13CE25C78EC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449262" y="1765300"/>
            <a:ext cx="1411200" cy="1411200"/>
          </a:xfrm>
          <a:prstGeom prst="ellipse"/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 sz="1000"/>
            </a:lvl1pPr>
          </a:lstStyle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CEE54CF-6FBA-49FA-B6E1-A23C268E180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06000" y="1765300"/>
            <a:ext cx="3347261" cy="1112371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 marL="0" indent="0">
              <a:lnSpc>
                <a:spcPct val="100000"/>
              </a:lnSpc>
              <a:buNone/>
              <a:tabLst>
                <a:tab pos="216000" algn="l"/>
              </a:tabLst>
              <a:defRPr sz="2000"/>
            </a:lvl3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E41C08A-59E5-4202-A537-BEDA3E9A53D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9261" y="4428000"/>
            <a:ext cx="5004000" cy="170133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DEB11991-F3D8-478B-B274-2D3DB98C6028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096001" y="1765300"/>
            <a:ext cx="1411200" cy="1411200"/>
          </a:xfrm>
          <a:prstGeom prst="ellipse"/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 sz="1000"/>
            </a:lvl1pPr>
          </a:lstStyle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42B94F0-BFE5-4C84-B012-FB4F3F6981E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52739" y="1765300"/>
            <a:ext cx="3347261" cy="1112371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 marL="0" indent="0">
              <a:lnSpc>
                <a:spcPct val="100000"/>
              </a:lnSpc>
              <a:buNone/>
              <a:tabLst>
                <a:tab pos="216000" algn="l"/>
              </a:tabLst>
              <a:defRPr sz="2000"/>
            </a:lvl3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5647B16-4D88-4597-A348-65B6211897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96000" y="4427999"/>
            <a:ext cx="5004000" cy="170133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63B50FEB-8122-4690-AE49-3573CEE4D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5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8C7EA3C-78E3-4374-8445-41D4D1E2D2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874801"/>
            <a:ext cx="5646737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16410AA-00BD-4ABA-99F6-8D6D774F426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06000" y="3204000"/>
            <a:ext cx="3347261" cy="62865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89A3393-A2D0-4995-B757-9B2DE7D6E2D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752739" y="3204000"/>
            <a:ext cx="3347261" cy="628650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7375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ston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1F88B-8D52-482D-BF81-189C85526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49F576-DBE4-4558-84E8-AEB1A24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33AAECA-AEAF-4004-93AA-0C938CD6D0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891" y="1897812"/>
            <a:ext cx="2449902" cy="1210834"/>
          </a:xfrm>
          <a:noFill/>
        </p:spPr>
        <p:txBody>
          <a:bodyPr/>
          <a:lstStyle/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76D43D8-BE6E-4E29-BBDF-D81138C2FE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1698" y="1897812"/>
            <a:ext cx="2449902" cy="1210834"/>
          </a:xfrm>
          <a:noFill/>
        </p:spPr>
        <p:txBody>
          <a:bodyPr/>
          <a:lstStyle/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17366548-1F6D-484A-A759-D06BB4F0D8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1505" y="1897812"/>
            <a:ext cx="2449902" cy="1210834"/>
          </a:xfrm>
          <a:noFill/>
        </p:spPr>
        <p:txBody>
          <a:bodyPr/>
          <a:lstStyle/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64063A26-F895-4883-8DFF-24D69749AAE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61312" y="1897812"/>
            <a:ext cx="2449902" cy="1210834"/>
          </a:xfrm>
          <a:noFill/>
        </p:spPr>
        <p:txBody>
          <a:bodyPr/>
          <a:lstStyle/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5D325A9-8B40-40D2-BEF0-167F6DB9367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471200" y="450000"/>
            <a:ext cx="1720800" cy="244800"/>
          </a:xfrm>
          <a:solidFill>
            <a:schemeClr val="accent5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87E2AF08-1A67-4CB9-8E0A-D1D5E2A429B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9263" y="874801"/>
            <a:ext cx="5646737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AF6D0F-6743-4DC5-B0C8-CCBF324E0927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50000" y="6224400"/>
            <a:ext cx="3812400" cy="248400"/>
          </a:xfrm>
          <a:prstGeom prst="rect"/>
          <a:noFill/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GB" sz="12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0480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0A07D-9301-491E-8623-B7B180EC7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0B5D14-1CB2-406C-8D02-2A0EE9617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B2305D9-5707-4D8B-AFD3-912E7B460B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262" y="1765300"/>
            <a:ext cx="1252954" cy="582613"/>
          </a:xfrm>
          <a:solidFill>
            <a:srgbClr val="FEA8AD"/>
          </a:solidFill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0000</a:t>
            </a:r>
            <a:endParaRPr lang="en-GB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5799B4EC-0D9D-4169-8208-222381382C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7373" y="1765300"/>
            <a:ext cx="1252954" cy="582613"/>
          </a:xfrm>
          <a:solidFill>
            <a:schemeClr val="bg2"/>
          </a:solidFill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0000</a:t>
            </a:r>
            <a:endParaRPr lang="en-GB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4427CA06-443D-435C-8140-FA6FC3065B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05484" y="1765300"/>
            <a:ext cx="1252954" cy="582613"/>
          </a:xfrm>
          <a:solidFill>
            <a:srgbClr val="FEA8AD"/>
          </a:solidFill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0000</a:t>
            </a:r>
            <a:endParaRPr lang="en-GB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AFC47942-411E-45EF-8CBB-FA05B39F0A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83595" y="1765300"/>
            <a:ext cx="1252954" cy="582613"/>
          </a:xfrm>
          <a:solidFill>
            <a:srgbClr val="FEA8AD"/>
          </a:solidFill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0000</a:t>
            </a:r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FBE7E2C-2D27-4F6C-8F77-9B8142C61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61706" y="1765300"/>
            <a:ext cx="1252954" cy="582613"/>
          </a:xfrm>
          <a:solidFill>
            <a:srgbClr val="FEA8AD"/>
          </a:solidFill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0000</a:t>
            </a:r>
            <a:endParaRPr lang="en-GB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5056FF18-3D80-4275-8AFC-3415B73362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39817" y="1765300"/>
            <a:ext cx="1252954" cy="582613"/>
          </a:xfrm>
          <a:solidFill>
            <a:schemeClr val="bg2"/>
          </a:solidFill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0000</a:t>
            </a:r>
            <a:endParaRPr lang="en-GB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3AE6CE3E-983D-46A8-B36E-AF39D8FC37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17928" y="1765300"/>
            <a:ext cx="1252954" cy="582613"/>
          </a:xfrm>
          <a:solidFill>
            <a:srgbClr val="FEA8AD"/>
          </a:solidFill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0000</a:t>
            </a:r>
            <a:endParaRPr lang="en-GB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FBB9B619-3FE2-419C-8C88-BBF20AC17B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96038" y="1765300"/>
            <a:ext cx="1252954" cy="582613"/>
          </a:xfrm>
          <a:solidFill>
            <a:schemeClr val="bg2"/>
          </a:solidFill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0000</a:t>
            </a:r>
            <a:endParaRPr lang="en-GB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6947D52B-8936-4689-A163-BC2C6045114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674148" y="1766393"/>
            <a:ext cx="1517851" cy="582613"/>
          </a:xfrm>
          <a:solidFill>
            <a:srgbClr val="FEA8AD"/>
          </a:solidFill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0000</a:t>
            </a:r>
            <a:endParaRPr lang="en-GB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1E69882D-291E-4333-A6DE-1ECE226AFECA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571472" y="3182400"/>
            <a:ext cx="1242000" cy="1242000"/>
          </a:xfrm>
          <a:prstGeom prst="ellipse"/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 sz="1000"/>
            </a:lvl1pPr>
          </a:lstStyle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B9D5CDF1-FB6A-45C6-BCE9-04396285418A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9393350" y="3182400"/>
            <a:ext cx="1242000" cy="1242000"/>
          </a:xfrm>
          <a:prstGeom prst="ellipse"/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 sz="1000"/>
            </a:lvl1pPr>
          </a:lstStyle>
          <a:p>
            <a:r>
              <a:rPr lang="en-US" dirty="1"/>
              <a:t>Click icon to add picture</a:t>
            </a:r>
            <a:endParaRPr lang="en-GB"/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DEDE4091-3F99-4980-A396-1F8F2A770E3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471200" y="450000"/>
            <a:ext cx="1720800" cy="244800"/>
          </a:xfrm>
          <a:solidFill>
            <a:schemeClr val="accent5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6844EA-B8E0-48B6-8B2E-177B4A05F50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9263" y="874801"/>
            <a:ext cx="5646737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pic>
        <p:nvPicPr>
          <p:cNvPr id="6" name="Ink 5">
            <a:extLst>
              <a:ext uri="{FF2B5EF4-FFF2-40B4-BE49-F238E27FC236}">
                <a16:creationId xmlns:a16="http://schemas.microsoft.com/office/drawing/2014/main" id="{60516AC6-FFB1-490E-9E30-65BC90CFA8C2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9743241" y="3705755"/>
            <a:ext cx="18000" cy="18000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388269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23B9D-566C-4BF1-A35B-A011B11D1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52386D-DD4E-4CAE-8BCD-D00DBDAD7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1DB89648-86B0-4B76-8DD3-0C599B335B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874801"/>
            <a:ext cx="5646737" cy="442826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0B77FED6-9369-4A2E-B65C-1BEBBCC7E0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5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3912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Cor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23B9D-566C-4BF1-A35B-A011B11D1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52386D-DD4E-4CAE-8BCD-D00DBDAD7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1DB89648-86B0-4B76-8DD3-0C599B335B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874801"/>
            <a:ext cx="5646737" cy="44282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0B77FED6-9369-4A2E-B65C-1BEBBCC7E0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5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FE9E85-32B5-4EFD-8AB9-3A3C955531F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50000" y="6224400"/>
            <a:ext cx="3812400" cy="248400"/>
          </a:xfrm>
          <a:prstGeom prst="rect"/>
          <a:noFill/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GB" sz="12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07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C5CCC-3EC7-4614-8E66-66AAEC56D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FDB9E97A-9610-4657-8FF5-994CC317E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71200" y="450000"/>
            <a:ext cx="1720800" cy="244800"/>
          </a:xfrm>
          <a:solidFill>
            <a:schemeClr val="accent5"/>
          </a:solidFill>
        </p:spPr>
        <p:txBody>
          <a:bodyPr lIns="151200" anchor="ctr"/>
          <a:lstStyle>
            <a:lvl1pPr>
              <a:tabLst>
                <a:tab pos="180000" algn="l"/>
              </a:tabLst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5440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slideLayout" Target="../slideLayouts/slideLayout20.xml" /><Relationship Id="rId21" Type="http://schemas.openxmlformats.org/officeDocument/2006/relationships/slideLayout" Target="../slideLayouts/slideLayout21.xml" /><Relationship Id="rId22" Type="http://schemas.openxmlformats.org/officeDocument/2006/relationships/slideLayout" Target="../slideLayouts/slideLayout22.xml" /><Relationship Id="rId23" Type="http://schemas.openxmlformats.org/officeDocument/2006/relationships/slideLayout" Target="../slideLayouts/slideLayout23.xml" /><Relationship Id="rId24" Type="http://schemas.openxmlformats.org/officeDocument/2006/relationships/slideLayout" Target="../slideLayouts/slideLayout24.xml" /><Relationship Id="rId25" Type="http://schemas.openxmlformats.org/officeDocument/2006/relationships/slideLayout" Target="../slideLayouts/slideLayout25.xml" /><Relationship Id="rId26" Type="http://schemas.openxmlformats.org/officeDocument/2006/relationships/theme" Target="../theme/theme3.xml" /><Relationship Id="rId27" Type="http://schemas.openxmlformats.org/officeDocument/2006/relationships/customXml" Target="../ink/ink1.xml" /><Relationship Id="rId3" Type="http://schemas.openxmlformats.org/officeDocument/2006/relationships/slideLayout" Target="../slideLayouts/slideLayout3.xml" /><Relationship Id="rId31" Type="http://schemas.openxmlformats.org/officeDocument/2006/relationships/image" Target="../media/image20.png" /><Relationship Id="rId32" Type="http://schemas.openxmlformats.org/officeDocument/2006/relationships/image" Target="../media/image21.png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10" Type="http://schemas.openxmlformats.org/officeDocument/2006/relationships/slideLayout" Target="../slideLayouts/slideLayout35.xml" /><Relationship Id="rId11" Type="http://schemas.openxmlformats.org/officeDocument/2006/relationships/slideLayout" Target="../slideLayouts/slideLayout36.xml" /><Relationship Id="rId12" Type="http://schemas.openxmlformats.org/officeDocument/2006/relationships/slideLayout" Target="../slideLayouts/slideLayout37.xml" /><Relationship Id="rId13" Type="http://schemas.openxmlformats.org/officeDocument/2006/relationships/slideLayout" Target="../slideLayouts/slideLayout38.xml" /><Relationship Id="rId14" Type="http://schemas.openxmlformats.org/officeDocument/2006/relationships/slideLayout" Target="../slideLayouts/slideLayout39.xml" /><Relationship Id="rId15" Type="http://schemas.openxmlformats.org/officeDocument/2006/relationships/slideLayout" Target="../slideLayouts/slideLayout40.xml" /><Relationship Id="rId16" Type="http://schemas.openxmlformats.org/officeDocument/2006/relationships/slideLayout" Target="../slideLayouts/slideLayout41.xml" /><Relationship Id="rId17" Type="http://schemas.openxmlformats.org/officeDocument/2006/relationships/slideLayout" Target="../slideLayouts/slideLayout42.xml" /><Relationship Id="rId18" Type="http://schemas.openxmlformats.org/officeDocument/2006/relationships/slideLayout" Target="../slideLayouts/slideLayout43.xml" /><Relationship Id="rId19" Type="http://schemas.openxmlformats.org/officeDocument/2006/relationships/slideLayout" Target="../slideLayouts/slideLayout44.xml" /><Relationship Id="rId2" Type="http://schemas.openxmlformats.org/officeDocument/2006/relationships/slideLayout" Target="../slideLayouts/slideLayout27.xml" /><Relationship Id="rId20" Type="http://schemas.openxmlformats.org/officeDocument/2006/relationships/slideLayout" Target="../slideLayouts/slideLayout45.xml" /><Relationship Id="rId21" Type="http://schemas.openxmlformats.org/officeDocument/2006/relationships/slideLayout" Target="../slideLayouts/slideLayout46.xml" /><Relationship Id="rId22" Type="http://schemas.openxmlformats.org/officeDocument/2006/relationships/slideLayout" Target="../slideLayouts/slideLayout47.xml" /><Relationship Id="rId23" Type="http://schemas.openxmlformats.org/officeDocument/2006/relationships/slideLayout" Target="../slideLayouts/slideLayout48.xml" /><Relationship Id="rId24" Type="http://schemas.openxmlformats.org/officeDocument/2006/relationships/theme" Target="../theme/theme1.xml" /><Relationship Id="rId25" Type="http://schemas.openxmlformats.org/officeDocument/2006/relationships/tags" Target="../tags/tag8.xml" /><Relationship Id="rId26" Type="http://schemas.openxmlformats.org/officeDocument/2006/relationships/image" Target="../media/image14.png" /><Relationship Id="rId27" Type="http://schemas.openxmlformats.org/officeDocument/2006/relationships/image" Target="../media/image21.png" /><Relationship Id="rId3" Type="http://schemas.openxmlformats.org/officeDocument/2006/relationships/slideLayout" Target="../slideLayouts/slideLayout28.xml" /><Relationship Id="rId4" Type="http://schemas.openxmlformats.org/officeDocument/2006/relationships/slideLayout" Target="../slideLayouts/slideLayout29.xml" /><Relationship Id="rId5" Type="http://schemas.openxmlformats.org/officeDocument/2006/relationships/slideLayout" Target="../slideLayouts/slideLayout30.xml" /><Relationship Id="rId6" Type="http://schemas.openxmlformats.org/officeDocument/2006/relationships/slideLayout" Target="../slideLayouts/slideLayout31.xml" /><Relationship Id="rId7" Type="http://schemas.openxmlformats.org/officeDocument/2006/relationships/slideLayout" Target="../slideLayouts/slideLayout32.xml" /><Relationship Id="rId8" Type="http://schemas.openxmlformats.org/officeDocument/2006/relationships/slideLayout" Target="../slideLayouts/slideLayout33.xml" /><Relationship Id="rId9" Type="http://schemas.openxmlformats.org/officeDocument/2006/relationships/slideLayout" Target="../slideLayouts/slideLayout3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7D9BEB-F42F-4AE1-9606-651A8BC7E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3" y="452438"/>
            <a:ext cx="8747999" cy="394727"/>
          </a:xfrm>
          <a:prstGeom prst="rect"/>
        </p:spPr>
        <p:txBody>
          <a:bodyPr vert="horz" lIns="0" tIns="0" rIns="0" bIns="0" rtlCol="0" anchor="t">
            <a:noAutofit/>
          </a:bodyPr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BFDD5A-188D-4BE2-B7D6-28D4F3346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264" y="1765299"/>
            <a:ext cx="11291886" cy="4364039"/>
          </a:xfrm>
          <a:prstGeom prst="rect"/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BCF79-CE0A-42FF-B8B2-1C7A2FBCA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852" y="6219270"/>
            <a:ext cx="1189690" cy="246809"/>
          </a:xfrm>
          <a:prstGeom prst="rect"/>
        </p:spPr>
        <p:txBody>
          <a:bodyPr vert="horz" lIns="0" tIns="0" rIns="0" bIns="0" rtlCol="0" anchor="b">
            <a:noAutofit/>
          </a:bodyPr>
          <a:lstStyle>
            <a:lvl1pPr algn="l">
              <a:lnSpc>
                <a:spcPct val="90000"/>
              </a:lnSpc>
              <a:defRPr sz="1200">
                <a:solidFill>
                  <a:schemeClr val="tx2"/>
                </a:solidFill>
              </a:defRPr>
            </a:lvl1pPr>
          </a:lstStyle>
          <a:p>
            <a:fld id="{FDD09DDB-80D9-4293-ABEA-ED09322262DA}" type="datetime1">
              <a:rPr lang="en-GB" smtClean="0"/>
              <a:t>26/09/2022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90C8B-CFCC-49CF-B7D5-D16EEBF762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0542" y="6219269"/>
            <a:ext cx="7556720" cy="246810"/>
          </a:xfrm>
          <a:prstGeom prst="rect"/>
        </p:spPr>
        <p:txBody>
          <a:bodyPr vert="horz" lIns="0" tIns="0" rIns="0" bIns="0" rtlCol="0" anchor="b">
            <a:noAutofit/>
          </a:bodyPr>
          <a:lstStyle>
            <a:lvl1pPr algn="l">
              <a:lnSpc>
                <a:spcPct val="90000"/>
              </a:lnSpc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EC2DF-CE44-4A27-BBFC-E5C81AEEB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9242" y="6219269"/>
            <a:ext cx="321908" cy="246810"/>
          </a:xfrm>
          <a:prstGeom prst="rect"/>
        </p:spPr>
        <p:txBody>
          <a:bodyPr vert="horz" lIns="0" tIns="0" rIns="0" bIns="0" rtlCol="0" anchor="b">
            <a:noAutofit/>
          </a:bodyPr>
          <a:lstStyle>
            <a:lvl1pPr algn="r">
              <a:lnSpc>
                <a:spcPct val="90000"/>
              </a:lnSpc>
              <a:defRPr sz="1200">
                <a:solidFill>
                  <a:schemeClr val="tx2"/>
                </a:solidFill>
              </a:defRPr>
            </a:lvl1pPr>
          </a:lstStyle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Ink 6">
            <a:extLst>
              <a:ext uri="{FF2B5EF4-FFF2-40B4-BE49-F238E27FC236}">
                <a16:creationId xmlns:a16="http://schemas.microsoft.com/office/drawing/2014/main" id="{61D977D2-C1E9-4937-B94A-7C8884DAB5AA}"/>
              </a:ext>
            </a:extLst>
          </p:cNvPr>
          <p:cNvPicPr/>
          <p:nvPr/>
        </p:nvPicPr>
        <p:blipFill>
          <a:blip r:embed="rId31"/>
          <a:srcRect/>
          <a:stretch>
            <a:fillRect/>
          </a:stretch>
        </p:blipFill>
        <p:spPr>
          <a:xfrm>
            <a:off x="11832205" y="6840699"/>
            <a:ext cx="18000" cy="18000"/>
          </a:xfrm>
          <a:prstGeom prst="rect"/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C093EAC-606C-4D05-BF5E-1AC5124BDFE4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rcRect/>
          <a:stretch>
            <a:fillRect/>
          </a:stretch>
        </p:blipFill>
        <p:spPr>
          <a:xfrm>
            <a:off x="10170000" y="452438"/>
            <a:ext cx="155448" cy="246889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1653605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6" r:id="rId23"/>
    <p:sldLayoutId id="2147483687" r:id="rId24"/>
    <p:sldLayoutId id="2147483726" r:id="rId25"/>
  </p:sldLayoutIdLst>
  <p:timing>
    <p:tnLst>
      <p:par>
        <p:cTn id="1" dur="indefinite" restart="never" nodeType="tmRoot"/>
      </p:par>
    </p:tnLst>
  </p:timing>
  <p:hf hdr="0" dt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ct val="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20000"/>
        </a:lnSpc>
        <a:spcBef>
          <a:spcPct val="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j-lt"/>
          <a:ea typeface="+mn-ea"/>
          <a:cs typeface="+mn-cs"/>
        </a:defRPr>
      </a:lvl2pPr>
      <a:lvl3pPr marL="360000" indent="-360000" algn="l" defTabSz="914400" rtl="0" eaLnBrk="1" latinLnBrk="0" hangingPunct="1">
        <a:lnSpc>
          <a:spcPct val="120000"/>
        </a:lnSpc>
        <a:spcBef>
          <a:spcPct val="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00000" indent="-540000" algn="l" defTabSz="914400" rtl="0" eaLnBrk="1" latinLnBrk="0" hangingPunct="1">
        <a:lnSpc>
          <a:spcPct val="120000"/>
        </a:lnSpc>
        <a:spcBef>
          <a:spcPct val="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40000" indent="-540000" algn="l" defTabSz="914400" rtl="0" eaLnBrk="1" latinLnBrk="0" hangingPunct="1">
        <a:lnSpc>
          <a:spcPct val="120000"/>
        </a:lnSpc>
        <a:spcBef>
          <a:spcPct val="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83">
          <p15:clr>
            <a:srgbClr val="F26B43"/>
          </p15:clr>
        </p15:guide>
        <p15:guide id="4" orient="horz" pos="285">
          <p15:clr>
            <a:srgbClr val="F26B43"/>
          </p15:clr>
        </p15:guide>
        <p15:guide id="5" pos="7396">
          <p15:clr>
            <a:srgbClr val="F26B43"/>
          </p15:clr>
        </p15:guide>
        <p15:guide id="6" orient="horz" pos="1112">
          <p15:clr>
            <a:srgbClr val="F26B43"/>
          </p15:clr>
        </p15:guide>
        <p15:guide id="7" orient="horz" pos="4035">
          <p15:clr>
            <a:srgbClr val="F26B43"/>
          </p15:clr>
        </p15:guide>
        <p15:guide id="8" orient="horz" pos="386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7D9BEB-F42F-4AE1-9606-651A8BC7E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3" y="452438"/>
            <a:ext cx="8747999" cy="394727"/>
          </a:xfrm>
          <a:prstGeom prst="rect"/>
        </p:spPr>
        <p:txBody>
          <a:bodyPr vert="horz" lIns="0" tIns="0" rIns="0" bIns="0" rtlCol="0" anchor="t">
            <a:noAutofit/>
          </a:bodyPr>
          <a:lstStyle/>
          <a:p>
            <a:r>
              <a:rPr lang="en-US" dirty="1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BFDD5A-188D-4BE2-B7D6-28D4F3346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264" y="1765299"/>
            <a:ext cx="11291886" cy="4364039"/>
          </a:xfrm>
          <a:prstGeom prst="rect"/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EC2DF-CE44-4A27-BBFC-E5C81AEEB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9242" y="6219269"/>
            <a:ext cx="321908" cy="246810"/>
          </a:xfrm>
          <a:prstGeom prst="rect"/>
        </p:spPr>
        <p:txBody>
          <a:bodyPr vert="horz" lIns="0" tIns="0" rIns="0" bIns="0" rtlCol="0" anchor="b">
            <a:noAutofit/>
          </a:bodyPr>
          <a:lstStyle>
            <a:lvl1pPr algn="r">
              <a:lnSpc>
                <a:spcPct val="90000"/>
              </a:lnSpc>
              <a:defRPr sz="1200">
                <a:solidFill>
                  <a:schemeClr val="tx2"/>
                </a:solidFill>
              </a:defRPr>
            </a:lvl1pPr>
          </a:lstStyle>
          <a:p>
            <a:fld id="{AE40F04C-0113-48AC-B208-C432829543B5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Ink 6">
            <a:extLst>
              <a:ext uri="{FF2B5EF4-FFF2-40B4-BE49-F238E27FC236}">
                <a16:creationId xmlns:a16="http://schemas.microsoft.com/office/drawing/2014/main" id="{61D977D2-C1E9-4937-B94A-7C8884DAB5AA}"/>
              </a:ext>
            </a:extLst>
          </p:cNvPr>
          <p:cNvPicPr/>
          <p:nvPr/>
        </p:nvPicPr>
        <p:blipFill>
          <a:blip r:embed="rId26"/>
          <a:srcRect/>
          <a:stretch>
            <a:fillRect/>
          </a:stretch>
        </p:blipFill>
        <p:spPr>
          <a:xfrm>
            <a:off x="11832205" y="6840699"/>
            <a:ext cx="18000" cy="18000"/>
          </a:xfrm>
          <a:prstGeom prst="rect"/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C093EAC-606C-4D05-BF5E-1AC5124BDFE4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rcRect/>
          <a:stretch>
            <a:fillRect/>
          </a:stretch>
        </p:blipFill>
        <p:spPr>
          <a:xfrm>
            <a:off x="10170000" y="452438"/>
            <a:ext cx="155448" cy="246889"/>
          </a:xfrm>
          <a:prstGeom prst="rect"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ACD68F-CEB1-4EB7-9D9B-F8738D58E848}"/>
              </a:ext>
            </a:extLst>
          </p:cNvPr>
          <p:cNvSpPr txBox="1"/>
          <p:nvPr userDrawn="1">
            <p:custDataLst>
              <p:tags r:id="rId25"/>
            </p:custDataLst>
          </p:nvPr>
        </p:nvSpPr>
        <p:spPr>
          <a:xfrm>
            <a:off x="450000" y="6224400"/>
            <a:ext cx="3812400" cy="248400"/>
          </a:xfrm>
          <a:prstGeom prst="rect"/>
          <a:noFill/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GB" sz="12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0069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</p:sldLayoutIdLst>
  <p:timing>
    <p:tnLst>
      <p:par>
        <p:cTn id="1" dur="indefinite" restart="never" nodeType="tmRoot"/>
      </p:par>
    </p:tnLst>
  </p:timing>
  <p:hf hdr="0" dt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ct val="0"/>
        </a:spcBef>
        <a:buFont typeface="Arial" panose="020b0604020202020204" pitchFamily="34" charset="0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20000"/>
        </a:lnSpc>
        <a:spcBef>
          <a:spcPct val="0"/>
        </a:spcBef>
        <a:buFont typeface="Arial" panose="020b0604020202020204" pitchFamily="34" charset="0"/>
        <a:buNone/>
        <a:defRPr sz="2400" kern="1200">
          <a:solidFill>
            <a:schemeClr val="tx2"/>
          </a:solidFill>
          <a:latin typeface="+mj-lt"/>
          <a:ea typeface="+mn-ea"/>
          <a:cs typeface="+mn-cs"/>
        </a:defRPr>
      </a:lvl2pPr>
      <a:lvl3pPr marL="358775" indent="-358775" algn="l" defTabSz="914400" rtl="0" eaLnBrk="1" latinLnBrk="0" hangingPunct="1">
        <a:lnSpc>
          <a:spcPct val="120000"/>
        </a:lnSpc>
        <a:spcBef>
          <a:spcPct val="0"/>
        </a:spcBef>
        <a:buClr>
          <a:schemeClr val="bg2"/>
        </a:buClr>
        <a:buSzTx/>
        <a:buFont typeface="Symbol" panose="05050102010706020507" pitchFamily="18" charset="2"/>
        <a:buChar char="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50" indent="-358775" algn="l" defTabSz="717550" rtl="0" eaLnBrk="1" latinLnBrk="0" hangingPunct="1">
        <a:lnSpc>
          <a:spcPct val="120000"/>
        </a:lnSpc>
        <a:spcBef>
          <a:spcPct val="0"/>
        </a:spcBef>
        <a:buClr>
          <a:schemeClr val="bg2"/>
        </a:buClr>
        <a:buSzTx/>
        <a:buFont typeface="Symbol" panose="05050102010706020507" pitchFamily="18" charset="2"/>
        <a:buChar char="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079500" indent="-361950" algn="l" defTabSz="914400" rtl="0" eaLnBrk="1" latinLnBrk="0" hangingPunct="1">
        <a:lnSpc>
          <a:spcPct val="120000"/>
        </a:lnSpc>
        <a:spcBef>
          <a:spcPct val="0"/>
        </a:spcBef>
        <a:buClr>
          <a:schemeClr val="bg2"/>
        </a:buClr>
        <a:buSzTx/>
        <a:buFont typeface="Symbol" panose="05050102010706020507" pitchFamily="18" charset="2"/>
        <a:buChar char=""/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83">
          <p15:clr>
            <a:srgbClr val="F26B43"/>
          </p15:clr>
        </p15:guide>
        <p15:guide id="4" orient="horz" pos="285">
          <p15:clr>
            <a:srgbClr val="F26B43"/>
          </p15:clr>
        </p15:guide>
        <p15:guide id="5" pos="7396">
          <p15:clr>
            <a:srgbClr val="F26B43"/>
          </p15:clr>
        </p15:guide>
        <p15:guide id="6" orient="horz" pos="1112">
          <p15:clr>
            <a:srgbClr val="F26B43"/>
          </p15:clr>
        </p15:guide>
        <p15:guide id="7" orient="horz" pos="4035">
          <p15:clr>
            <a:srgbClr val="F26B43"/>
          </p15:clr>
        </p15:guide>
        <p15:guide id="8" orient="horz" pos="386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2" Type="http://schemas.openxmlformats.org/officeDocument/2006/relationships/image" Target="../media/image22.jpeg" /><Relationship Id="rId3" Type="http://schemas.openxmlformats.org/officeDocument/2006/relationships/image" Target="../media/image23.emf" /><Relationship Id="rId4" Type="http://schemas.openxmlformats.org/officeDocument/2006/relationships/image" Target="../media/image24.png" /><Relationship Id="rId5" Type="http://schemas.openxmlformats.org/officeDocument/2006/relationships/image" Target="../media/image25.em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6.png" /><Relationship Id="rId3" Type="http://schemas.openxmlformats.org/officeDocument/2006/relationships/image" Target="../media/image27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8.png" /><Relationship Id="rId3" Type="http://schemas.openxmlformats.org/officeDocument/2006/relationships/image" Target="../media/image29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9.png" /><Relationship Id="rId3" Type="http://schemas.openxmlformats.org/officeDocument/2006/relationships/image" Target="../media/image3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7.png" /><Relationship Id="rId3" Type="http://schemas.openxmlformats.org/officeDocument/2006/relationships/image" Target="../media/image31.png" /><Relationship Id="rId4" Type="http://schemas.openxmlformats.org/officeDocument/2006/relationships/image" Target="../media/image32.jpeg" /><Relationship Id="rId5" Type="http://schemas.openxmlformats.org/officeDocument/2006/relationships/image" Target="../media/image33.png" /><Relationship Id="rId6" Type="http://schemas.openxmlformats.org/officeDocument/2006/relationships/image" Target="../media/image34.png" /><Relationship Id="rId7" Type="http://schemas.openxmlformats.org/officeDocument/2006/relationships/image" Target="../media/image35.png" /><Relationship Id="rId8" Type="http://schemas.openxmlformats.org/officeDocument/2006/relationships/image" Target="../media/image3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7.jpeg" /><Relationship Id="rId3" Type="http://schemas.openxmlformats.org/officeDocument/2006/relationships/image" Target="../media/image27.png" /><Relationship Id="rId4" Type="http://schemas.openxmlformats.org/officeDocument/2006/relationships/image" Target="../media/image38.png" /><Relationship Id="rId5" Type="http://schemas.openxmlformats.org/officeDocument/2006/relationships/image" Target="../media/image39.png" /><Relationship Id="rId6" Type="http://schemas.openxmlformats.org/officeDocument/2006/relationships/image" Target="../media/image4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1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6200000">
            <a:off x="3472025" y="2567351"/>
            <a:ext cx="4243771" cy="2429558"/>
          </a:xfrm>
          <a:prstGeom prst="rect"/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159882B-685A-DED9-5F44-EA594B60B8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27099" y="5791200"/>
            <a:ext cx="7212411" cy="582168"/>
          </a:xfrm>
          <a:prstGeom prst="rect"/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530C5A0-22F3-4BF1-8547-00776B121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60816" y="4811371"/>
            <a:ext cx="3431411" cy="979829"/>
          </a:xfrm>
          <a:prstGeom prst="rect"/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563DAB0-A9DD-408C-A057-7950EE521404}"/>
              </a:ext>
            </a:extLst>
          </p:cNvPr>
          <p:cNvSpPr/>
          <p:nvPr/>
        </p:nvSpPr>
        <p:spPr>
          <a:xfrm>
            <a:off x="4792691" y="736155"/>
            <a:ext cx="6693638" cy="3724096"/>
          </a:xfrm>
          <a:prstGeom prst="rect"/>
        </p:spPr>
        <p:txBody>
          <a:bodyPr wrap="square">
            <a:spAutoFit/>
          </a:bodyPr>
          <a:lstStyle/>
          <a:p>
            <a:pPr algn="r"/>
            <a:r>
              <a:rPr lang="es-ES" sz="4400" b="1" dirty="1">
                <a:solidFill>
                  <a:schemeClr val="bg2"/>
                </a:solidFill>
                <a:ea typeface="+mj-ea"/>
                <a:cs typeface="+mj-cs"/>
              </a:rPr>
              <a:t>RETOS DE LA </a:t>
            </a:r>
          </a:p>
          <a:p>
            <a:pPr algn="r"/>
            <a:r>
              <a:rPr lang="es-ES" sz="4400" b="1" dirty="1">
                <a:solidFill>
                  <a:schemeClr val="bg2"/>
                </a:solidFill>
                <a:ea typeface="+mj-ea"/>
                <a:cs typeface="+mj-cs"/>
              </a:rPr>
              <a:t>REGULACIÓN FARMACÉUTICA</a:t>
            </a:r>
          </a:p>
          <a:p>
            <a:pPr algn="ctr"/>
            <a:endParaRPr lang="es-ES" sz="900" b="1">
              <a:solidFill>
                <a:schemeClr val="bg2"/>
              </a:solidFill>
              <a:ea typeface="+mj-ea"/>
              <a:cs typeface="+mj-cs"/>
            </a:endParaRPr>
          </a:p>
          <a:p>
            <a:pPr algn="ctr"/>
            <a:endParaRPr lang="es-ES" sz="900" b="1">
              <a:solidFill>
                <a:schemeClr val="bg2"/>
              </a:solidFill>
              <a:ea typeface="+mj-ea"/>
              <a:cs typeface="+mj-cs"/>
            </a:endParaRPr>
          </a:p>
          <a:p>
            <a:pPr algn="r"/>
            <a:endParaRPr lang="es-ES" sz="800" b="1">
              <a:solidFill>
                <a:schemeClr val="bg2"/>
              </a:solidFill>
              <a:ea typeface="+mj-ea"/>
              <a:cs typeface="+mj-cs"/>
            </a:endParaRPr>
          </a:p>
          <a:p>
            <a:pPr algn="r"/>
            <a:r>
              <a:rPr lang="es-ES" sz="3900" b="1" dirty="1">
                <a:solidFill>
                  <a:schemeClr val="bg2"/>
                </a:solidFill>
                <a:ea typeface="+mj-ea"/>
                <a:cs typeface="+mj-cs"/>
              </a:rPr>
              <a:t>Raquel Ballesteros</a:t>
            </a:r>
          </a:p>
          <a:p>
            <a:pPr algn="r"/>
            <a:r>
              <a:rPr lang="es-ES" sz="3900" b="1" dirty="1">
                <a:solidFill>
                  <a:schemeClr val="bg2"/>
                </a:solidFill>
                <a:ea typeface="+mj-ea"/>
                <a:cs typeface="+mj-cs"/>
              </a:rPr>
              <a:t>Socia </a:t>
            </a:r>
            <a:endParaRPr lang="en-GB" sz="3900" b="1">
              <a:solidFill>
                <a:schemeClr val="bg2"/>
              </a:solidFill>
              <a:ea typeface="+mj-ea"/>
              <a:cs typeface="+mj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57013FB-75A7-2CF0-16AC-F87581E494F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594345" y="397810"/>
            <a:ext cx="6485952" cy="2939750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140122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783D007-3947-4821-B202-DC7FC7A39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7104" y="546100"/>
            <a:ext cx="11290404" cy="952500"/>
          </a:xfrm>
        </p:spPr>
        <p:txBody>
          <a:bodyPr/>
          <a:lstStyle/>
          <a:p>
            <a:pPr algn="ctr"/>
            <a:r>
              <a:rPr lang="es-ES_tradnl" sz="6000" dirty="1">
                <a:latin typeface="+mn-lt"/>
              </a:rPr>
              <a:t>“Regular desde los principios”</a:t>
            </a:r>
            <a:endParaRPr lang="en-GB" sz="6000">
              <a:latin typeface="+mn-lt"/>
            </a:endParaRPr>
          </a:p>
        </p:txBody>
      </p:sp>
      <p:pic>
        <p:nvPicPr>
          <p:cNvPr id="6" name="Picture 5" descr="Huevo Solo PNG transparente - StickPNG">
            <a:extLst>
              <a:ext uri="{FF2B5EF4-FFF2-40B4-BE49-F238E27FC236}">
                <a16:creationId xmlns:a16="http://schemas.microsoft.com/office/drawing/2014/main" id="{58835679-9574-4BBB-9E36-C2B9CCDD3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50848" y="1022350"/>
            <a:ext cx="4676840" cy="4676840"/>
          </a:xfrm>
          <a:prstGeom prst="rect"/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Más de 700 imágenes gratis de Yemas y Huevo - Pixabay">
            <a:extLst>
              <a:ext uri="{FF2B5EF4-FFF2-40B4-BE49-F238E27FC236}">
                <a16:creationId xmlns:a16="http://schemas.microsoft.com/office/drawing/2014/main" id="{11AE2D28-2EAF-4BD1-8DF1-4A2BA7602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86501" y="1595070"/>
            <a:ext cx="4208418" cy="3296917"/>
          </a:xfrm>
          <a:prstGeom prst="rect"/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EF34B1-1141-4FC3-8F2A-55CC1480437F}"/>
              </a:ext>
            </a:extLst>
          </p:cNvPr>
          <p:cNvSpPr txBox="1"/>
          <p:nvPr/>
        </p:nvSpPr>
        <p:spPr>
          <a:xfrm>
            <a:off x="558800" y="5407090"/>
            <a:ext cx="5537200" cy="584200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ES_tradnl" sz="3200" dirty="1"/>
              <a:t>La “cáscara” o “aledaños”</a:t>
            </a:r>
          </a:p>
          <a:p>
            <a:pPr algn="ctr"/>
            <a:endParaRPr lang="en-GB" sz="2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E4C2F5-C387-4970-94C6-26E0AD344BAB}"/>
              </a:ext>
            </a:extLst>
          </p:cNvPr>
          <p:cNvSpPr txBox="1"/>
          <p:nvPr/>
        </p:nvSpPr>
        <p:spPr>
          <a:xfrm>
            <a:off x="5210136" y="5407090"/>
            <a:ext cx="6565900" cy="1311210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ES_tradnl" sz="3200" dirty="1"/>
              <a:t>El núcleo o contenido</a:t>
            </a:r>
          </a:p>
        </p:txBody>
      </p:sp>
    </p:spTree>
    <p:extLst>
      <p:ext uri="{BB962C8B-B14F-4D97-AF65-F5344CB8AC3E}">
        <p14:creationId xmlns:p14="http://schemas.microsoft.com/office/powerpoint/2010/main" val="140299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uevo Solo PNG transparente - StickPNG">
            <a:extLst>
              <a:ext uri="{FF2B5EF4-FFF2-40B4-BE49-F238E27FC236}">
                <a16:creationId xmlns:a16="http://schemas.microsoft.com/office/drawing/2014/main" id="{EB86DBC5-1AE6-4E2F-8D23-950A286F8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953198" y="1054100"/>
            <a:ext cx="5238802" cy="5238802"/>
          </a:xfrm>
          <a:prstGeom prst="rect"/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F08DFB0-0BD9-40B6-AF72-F5CD8D2CF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002" y="1155700"/>
            <a:ext cx="7257998" cy="5016500"/>
          </a:xfrm>
        </p:spPr>
        <p:txBody>
          <a:bodyPr/>
          <a:lstStyle/>
          <a:p>
            <a:pPr algn="ctr"/>
            <a:r>
              <a:rPr lang="es-ES_tradnl" sz="6000" dirty="1">
                <a:latin typeface="+mn-lt"/>
              </a:rPr>
              <a:t>1</a:t>
            </a:r>
            <a:br>
              <a:rPr lang="es-ES_tradnl" sz="6000" dirty="1">
                <a:latin typeface="+mn-lt"/>
              </a:rPr>
            </a:br>
            <a:r>
              <a:rPr lang="es-ES_tradnl" sz="6000" dirty="1">
                <a:latin typeface="+mn-lt"/>
              </a:rPr>
              <a:t>La “cáscara” o “aledaños” de la regulación: principio de legalidad </a:t>
            </a:r>
            <a:endParaRPr lang="en-GB" sz="60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775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19ED8-8B97-45FC-958B-084442490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3562" y="313939"/>
            <a:ext cx="11442700" cy="787400"/>
          </a:xfrm>
        </p:spPr>
        <p:txBody>
          <a:bodyPr/>
          <a:lstStyle/>
          <a:p>
            <a:r>
              <a:rPr lang="es-ES_tradnl" sz="5400" dirty="1">
                <a:latin typeface="+mn-lt"/>
              </a:rPr>
              <a:t>La autoridad reguladora</a:t>
            </a:r>
            <a:endParaRPr lang="en-GB" sz="540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09CB8A-C12C-440B-80AB-DBD0075E73BE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6720" y="175894"/>
            <a:ext cx="956945" cy="1124585"/>
          </a:xfrm>
          <a:prstGeom prst="rect"/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A028680-22F5-4320-A2B1-18046FDA138F}"/>
              </a:ext>
            </a:extLst>
          </p:cNvPr>
          <p:cNvSpPr/>
          <p:nvPr/>
        </p:nvSpPr>
        <p:spPr>
          <a:xfrm>
            <a:off x="4275554" y="1716321"/>
            <a:ext cx="3926872" cy="4951969"/>
          </a:xfrm>
          <a:prstGeom prst="rect"/>
          <a:solidFill>
            <a:srgbClr val="FF0000">
              <a:alpha val="20000"/>
            </a:srgbClr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ES_tradnl" sz="800">
              <a:solidFill>
                <a:schemeClr val="tx2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s-ES_tradnl" sz="3600" b="1" dirty="1">
                <a:solidFill>
                  <a:schemeClr val="tx1"/>
                </a:solidFill>
              </a:rPr>
              <a:t>Principio de competencia </a:t>
            </a:r>
          </a:p>
          <a:p>
            <a:pPr algn="ctr">
              <a:lnSpc>
                <a:spcPct val="9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s-ES_tradnl" sz="2000" dirty="1">
                <a:solidFill>
                  <a:schemeClr val="tx2"/>
                </a:solidFill>
              </a:rPr>
              <a:t>Competencia exclusiva en legis lación farmacéutica (149.1.16 CE): </a:t>
            </a:r>
            <a:r>
              <a:rPr lang="es-ES_tradnl" sz="2000" b="1" dirty="1">
                <a:solidFill>
                  <a:schemeClr val="tx2"/>
                </a:solidFill>
                <a:latin typeface="+mj-lt"/>
              </a:rPr>
              <a:t>precios </a:t>
            </a:r>
            <a:r>
              <a:rPr lang="es-ES_tradnl" sz="2000" dirty="1">
                <a:solidFill>
                  <a:schemeClr val="tx2"/>
                </a:solidFill>
              </a:rPr>
              <a:t>(LGUR) y </a:t>
            </a:r>
            <a:r>
              <a:rPr lang="es-ES_tradnl" sz="2000" dirty="1">
                <a:solidFill>
                  <a:schemeClr val="tx2"/>
                </a:solidFill>
                <a:latin typeface="+mj-lt"/>
              </a:rPr>
              <a:t>evalua</a:t>
            </a:r>
            <a:r>
              <a:rPr lang="es-ES_tradnl" sz="2000" dirty="1">
                <a:solidFill>
                  <a:schemeClr val="tx2"/>
                </a:solidFill>
                <a:latin typeface="+mj-lt"/>
              </a:rPr>
              <a:t> </a:t>
            </a:r>
            <a:r>
              <a:rPr lang="es-ES_tradnl" sz="2000" dirty="1">
                <a:solidFill>
                  <a:schemeClr val="tx2"/>
                </a:solidFill>
                <a:latin typeface="+mj-lt"/>
              </a:rPr>
              <a:t>ción</a:t>
            </a:r>
            <a:r>
              <a:rPr lang="es-ES_tradnl" sz="2000" dirty="1">
                <a:solidFill>
                  <a:schemeClr val="tx2"/>
                </a:solidFill>
              </a:rPr>
              <a:t> (DA 3ª Ley 10/2013: IPTs).</a:t>
            </a:r>
          </a:p>
          <a:p>
            <a:pPr algn="ctr">
              <a:lnSpc>
                <a:spcPct val="9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s-ES_tradnl" sz="3600" b="1" dirty="1">
                <a:solidFill>
                  <a:schemeClr val="tx1"/>
                </a:solidFill>
              </a:rPr>
              <a:t>Principio de equidad</a:t>
            </a:r>
          </a:p>
          <a:p>
            <a:pPr algn="ctr">
              <a:lnSpc>
                <a:spcPct val="80000"/>
              </a:lnSpc>
            </a:pPr>
            <a:r>
              <a:rPr lang="es-ES_tradnl" sz="2000" dirty="1">
                <a:solidFill>
                  <a:schemeClr val="tx2"/>
                </a:solidFill>
              </a:rPr>
              <a:t>Proyecto de Ley de 14.6.22 consolidación de la equidad, universalidad y la cohesión: coordinar duplicidad de evaluadores nacionales</a:t>
            </a:r>
          </a:p>
          <a:p>
            <a:pPr algn="ctr">
              <a:lnSpc>
                <a:spcPct val="80000"/>
              </a:lnSpc>
            </a:pPr>
            <a:endParaRPr lang="en-GB" sz="3600" b="1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263C80-915B-4DF3-972A-D237096AE5CE}"/>
              </a:ext>
            </a:extLst>
          </p:cNvPr>
          <p:cNvSpPr/>
          <p:nvPr/>
        </p:nvSpPr>
        <p:spPr>
          <a:xfrm>
            <a:off x="8351519" y="1716321"/>
            <a:ext cx="3700934" cy="4965785"/>
          </a:xfrm>
          <a:prstGeom prst="rect"/>
          <a:noFill/>
          <a:ln w="19050" cap="flat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ES_tradnl" sz="800">
              <a:solidFill>
                <a:schemeClr val="tx2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s-ES_tradnl" sz="3600" b="1" dirty="1">
                <a:solidFill>
                  <a:schemeClr val="tx1"/>
                </a:solidFill>
              </a:rPr>
              <a:t>Principio de cooperación</a:t>
            </a:r>
          </a:p>
          <a:p>
            <a:pPr algn="ctr">
              <a:lnSpc>
                <a:spcPct val="8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 algn="ctr">
              <a:lnSpc>
                <a:spcPct val="8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 marL="447675" indent="-447675" algn="just">
              <a:lnSpc>
                <a:spcPct val="80000"/>
              </a:lnSpc>
              <a:buClr>
                <a:srgbClr val="FF0000"/>
              </a:buClr>
              <a:buSzPct val="150000"/>
              <a:buFont typeface="Real Text Light" panose="020b0504020101010102" pitchFamily="34" charset="0"/>
              <a:buChar char="☒"/>
            </a:pP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Participa pero </a:t>
            </a:r>
            <a:r>
              <a:rPr lang="es-ES_tradnl" sz="2000" u="sng" dirty="1">
                <a:solidFill>
                  <a:schemeClr val="tx2"/>
                </a:solidFill>
                <a:latin typeface="Real Text Light" panose="020b0504020101010102" pitchFamily="34" charset="0"/>
              </a:rPr>
              <a:t>sin base constitucional/Derecho comparado</a:t>
            </a: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.</a:t>
            </a:r>
          </a:p>
          <a:p>
            <a:pPr algn="just">
              <a:lnSpc>
                <a:spcPct val="80000"/>
              </a:lnSpc>
              <a:buClr>
                <a:srgbClr val="FF0000"/>
              </a:buClr>
              <a:buSzPct val="150000"/>
            </a:pPr>
            <a:endParaRPr lang="es-ES_tradnl" sz="800" b="1">
              <a:solidFill>
                <a:schemeClr val="tx2"/>
              </a:solidFill>
              <a:latin typeface="Real Text Light" panose="020b0504020101010102" pitchFamily="34" charset="0"/>
            </a:endParaRPr>
          </a:p>
          <a:p>
            <a:pPr marL="447675" indent="-447675">
              <a:lnSpc>
                <a:spcPct val="80000"/>
              </a:lnSpc>
              <a:buClr>
                <a:srgbClr val="FF0000"/>
              </a:buClr>
              <a:buSzPct val="150000"/>
              <a:buFont typeface="Real Text Light" panose="020b0504020101010102" pitchFamily="34" charset="0"/>
              <a:buChar char="☒"/>
            </a:pP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CISNS: </a:t>
            </a:r>
            <a:r>
              <a:rPr lang="es-ES_tradnl" sz="2000" dirty="1">
                <a:solidFill>
                  <a:schemeClr val="tx2"/>
                </a:solidFill>
                <a:latin typeface="+mj-lt"/>
              </a:rPr>
              <a:t>interterritorial</a:t>
            </a: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 </a:t>
            </a:r>
            <a:r>
              <a:rPr lang="es-ES_tradnl" sz="2000" i="1" dirty="1">
                <a:solidFill>
                  <a:schemeClr val="tx2"/>
                </a:solidFill>
                <a:latin typeface="Real Text Light" panose="020b0504020101010102" pitchFamily="34" charset="0"/>
              </a:rPr>
              <a:t>pero</a:t>
            </a: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 conferencia sectorial política: STC 75/83, 5 agosto. ATS 1.10.20.</a:t>
            </a:r>
          </a:p>
          <a:p>
            <a:pPr algn="just">
              <a:lnSpc>
                <a:spcPct val="80000"/>
              </a:lnSpc>
              <a:buClr>
                <a:srgbClr val="FF0000"/>
              </a:buClr>
              <a:buSzPct val="150000"/>
            </a:pPr>
            <a:endParaRPr lang="es-ES_tradnl" sz="800">
              <a:solidFill>
                <a:schemeClr val="tx2"/>
              </a:solidFill>
              <a:latin typeface="Real Text Light" panose="020b0504020101010102" pitchFamily="34" charset="0"/>
            </a:endParaRPr>
          </a:p>
          <a:p>
            <a:pPr marL="447675" indent="-447675">
              <a:lnSpc>
                <a:spcPct val="80000"/>
              </a:lnSpc>
              <a:buClr>
                <a:srgbClr val="FF0000"/>
              </a:buClr>
              <a:buSzPct val="150000"/>
              <a:buFont typeface="Real Text Light" panose="020b0504020101010102" pitchFamily="34" charset="0"/>
              <a:buChar char="☒"/>
            </a:pP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CIPM: </a:t>
            </a:r>
            <a:r>
              <a:rPr lang="es-ES_tradnl" sz="2000" dirty="1">
                <a:solidFill>
                  <a:schemeClr val="tx2"/>
                </a:solidFill>
                <a:latin typeface="+mj-lt"/>
              </a:rPr>
              <a:t>interministerial </a:t>
            </a: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pero 3 vocales con voto.</a:t>
            </a:r>
          </a:p>
          <a:p>
            <a:pPr>
              <a:lnSpc>
                <a:spcPct val="80000"/>
              </a:lnSpc>
              <a:buClr>
                <a:srgbClr val="FF0000"/>
              </a:buClr>
              <a:buSzPct val="150000"/>
            </a:pPr>
            <a:endParaRPr lang="es-ES_tradnl" sz="800">
              <a:solidFill>
                <a:schemeClr val="tx2"/>
              </a:solidFill>
              <a:latin typeface="Real Text Light" panose="020b0504020101010102" pitchFamily="34" charset="0"/>
            </a:endParaRPr>
          </a:p>
          <a:p>
            <a:pPr marL="447675" indent="-447675">
              <a:lnSpc>
                <a:spcPct val="80000"/>
              </a:lnSpc>
              <a:buClr>
                <a:srgbClr val="FF0000"/>
              </a:buClr>
              <a:buSzPct val="150000"/>
              <a:buFont typeface="Real Text Light" panose="020b0504020101010102" pitchFamily="34" charset="0"/>
              <a:buChar char="☒"/>
            </a:pP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Revalmed</a:t>
            </a: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: CCAA</a:t>
            </a:r>
          </a:p>
          <a:p>
            <a:pPr algn="just">
              <a:lnSpc>
                <a:spcPct val="80000"/>
              </a:lnSpc>
              <a:buClr>
                <a:srgbClr val="FF0000"/>
              </a:buClr>
              <a:buSzPct val="150000"/>
            </a:pPr>
            <a:endParaRPr lang="es-ES_tradnl" sz="800" b="1">
              <a:solidFill>
                <a:schemeClr val="tx2"/>
              </a:solidFill>
              <a:latin typeface="Real Text Light" panose="020b0504020101010102" pitchFamily="34" charset="0"/>
            </a:endParaRPr>
          </a:p>
          <a:p>
            <a:pPr marL="447675" indent="-447675">
              <a:lnSpc>
                <a:spcPct val="80000"/>
              </a:lnSpc>
              <a:buClr>
                <a:srgbClr val="FF0000"/>
              </a:buClr>
              <a:buSzPct val="150000"/>
              <a:buFont typeface="Real Text Light" panose="020b0504020101010102" pitchFamily="34" charset="0"/>
              <a:buChar char="☒"/>
            </a:pP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Hospitales: regulaciones de facto sin competencia. Comisiones de farmacia.</a:t>
            </a:r>
          </a:p>
          <a:p>
            <a:pPr marL="265113" indent="-265113" algn="just">
              <a:lnSpc>
                <a:spcPct val="80000"/>
              </a:lnSpc>
              <a:buClr>
                <a:srgbClr val="FF0000"/>
              </a:buClr>
              <a:buSzPct val="150000"/>
              <a:buFont typeface="Real Text Light" panose="020b0504020101010102" pitchFamily="34" charset="0"/>
              <a:buChar char="☒"/>
            </a:pPr>
            <a:endParaRPr lang="es-ES_tradnl" sz="2000" b="1">
              <a:solidFill>
                <a:schemeClr val="tx2"/>
              </a:solidFill>
              <a:latin typeface="Real Text Light" panose="020b0504020101010102" pitchFamily="34" charset="0"/>
            </a:endParaRPr>
          </a:p>
          <a:p>
            <a:pPr algn="ctr">
              <a:lnSpc>
                <a:spcPct val="80000"/>
              </a:lnSpc>
            </a:pPr>
            <a:endParaRPr lang="es-ES_tradnl" sz="3200">
              <a:solidFill>
                <a:schemeClr val="tx2"/>
              </a:solidFill>
            </a:endParaRPr>
          </a:p>
          <a:p>
            <a:pPr algn="ctr">
              <a:lnSpc>
                <a:spcPct val="80000"/>
              </a:lnSpc>
            </a:pPr>
            <a:endParaRPr lang="en-GB" sz="34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99B8AE-E021-4851-B590-825E14137CE5}"/>
              </a:ext>
            </a:extLst>
          </p:cNvPr>
          <p:cNvSpPr/>
          <p:nvPr/>
        </p:nvSpPr>
        <p:spPr>
          <a:xfrm>
            <a:off x="139547" y="1692967"/>
            <a:ext cx="4025563" cy="4951968"/>
          </a:xfrm>
          <a:prstGeom prst="rect"/>
          <a:noFill/>
          <a:ln w="19050" cap="flat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ES_tradnl" sz="800">
              <a:solidFill>
                <a:srgbClr val="FF0000"/>
              </a:solidFill>
              <a:latin typeface="+mj-lt"/>
            </a:endParaRPr>
          </a:p>
          <a:p>
            <a:pPr algn="ctr">
              <a:lnSpc>
                <a:spcPct val="80000"/>
              </a:lnSpc>
            </a:pPr>
            <a:r>
              <a:rPr lang="es-ES_tradnl" sz="3600" b="1" dirty="1">
                <a:solidFill>
                  <a:schemeClr val="tx1"/>
                </a:solidFill>
              </a:rPr>
              <a:t>Principio de coherencia</a:t>
            </a:r>
          </a:p>
          <a:p>
            <a:pPr algn="ctr">
              <a:lnSpc>
                <a:spcPct val="8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s-ES_tradnl" sz="2000" dirty="1">
                <a:solidFill>
                  <a:schemeClr val="tx2"/>
                </a:solidFill>
              </a:rPr>
              <a:t>Art.129.4 LPA: un paso más allá de la primacía: consistencia:</a:t>
            </a:r>
          </a:p>
          <a:p>
            <a:pPr algn="just">
              <a:lnSpc>
                <a:spcPct val="8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 marL="452438" indent="-452438">
              <a:lnSpc>
                <a:spcPct val="80000"/>
              </a:lnSpc>
              <a:buClr>
                <a:srgbClr val="00B050"/>
              </a:buClr>
              <a:buSzPct val="150000"/>
              <a:buFont typeface="Real Text Light" panose="020b0504020101010102" pitchFamily="34" charset="0"/>
              <a:buChar char="☑"/>
            </a:pPr>
            <a:r>
              <a:rPr lang="es-ES_tradnl" sz="2000" dirty="1">
                <a:solidFill>
                  <a:schemeClr val="tx2"/>
                </a:solidFill>
              </a:rPr>
              <a:t>Con </a:t>
            </a:r>
            <a:r>
              <a:rPr lang="es-ES_tradnl" sz="2000" u="sng" dirty="1">
                <a:solidFill>
                  <a:schemeClr val="tx2"/>
                </a:solidFill>
              </a:rPr>
              <a:t>Directiva 89/105 </a:t>
            </a:r>
            <a:r>
              <a:rPr lang="es-ES_tradnl" sz="2000" dirty="1">
                <a:solidFill>
                  <a:schemeClr val="tx2"/>
                </a:solidFill>
              </a:rPr>
              <a:t>de Transparencia de precios: criterios </a:t>
            </a:r>
            <a:r>
              <a:rPr lang="es-ES_tradnl" sz="2000" b="1" dirty="1">
                <a:solidFill>
                  <a:schemeClr val="tx2"/>
                </a:solidFill>
              </a:rPr>
              <a:t>comprobables</a:t>
            </a:r>
            <a:r>
              <a:rPr lang="es-ES_tradnl" sz="2000" dirty="1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80000"/>
              </a:lnSpc>
              <a:buClr>
                <a:srgbClr val="00B050"/>
              </a:buClr>
              <a:buSzPct val="150000"/>
            </a:pPr>
            <a:endParaRPr lang="es-ES_tradnl" sz="800">
              <a:solidFill>
                <a:schemeClr val="tx2"/>
              </a:solidFill>
            </a:endParaRPr>
          </a:p>
          <a:p>
            <a:pPr marL="452438" indent="-452438">
              <a:lnSpc>
                <a:spcPct val="80000"/>
              </a:lnSpc>
              <a:buClr>
                <a:srgbClr val="00B050"/>
              </a:buClr>
              <a:buSzPct val="150000"/>
              <a:buFont typeface="Real Text Light" panose="020b0504020101010102" pitchFamily="34" charset="0"/>
              <a:buChar char="☑"/>
            </a:pPr>
            <a:r>
              <a:rPr lang="es-ES_tradnl" sz="2000" dirty="1">
                <a:solidFill>
                  <a:schemeClr val="tx2"/>
                </a:solidFill>
              </a:rPr>
              <a:t>Con </a:t>
            </a:r>
            <a:r>
              <a:rPr lang="es-ES_tradnl" sz="2000" u="sng" dirty="1">
                <a:solidFill>
                  <a:schemeClr val="tx2"/>
                </a:solidFill>
              </a:rPr>
              <a:t>Rgltos 141/000 </a:t>
            </a:r>
            <a:r>
              <a:rPr lang="es-ES_tradnl" sz="2000" dirty="1">
                <a:solidFill>
                  <a:schemeClr val="tx2"/>
                </a:solidFill>
              </a:rPr>
              <a:t>(huérfanos) o </a:t>
            </a:r>
            <a:r>
              <a:rPr lang="es-ES_tradnl" sz="2000" u="sng" dirty="1">
                <a:solidFill>
                  <a:schemeClr val="tx2"/>
                </a:solidFill>
              </a:rPr>
              <a:t>507/2006</a:t>
            </a:r>
            <a:r>
              <a:rPr lang="es-ES_tradnl" sz="2000" dirty="1">
                <a:solidFill>
                  <a:schemeClr val="tx2"/>
                </a:solidFill>
              </a:rPr>
              <a:t> (AC condicional): incentivo por necesidades no cubiertas vs incertidumbre. SAN 2.12.21.</a:t>
            </a:r>
          </a:p>
          <a:p>
            <a:pPr marL="452438" indent="-452438">
              <a:lnSpc>
                <a:spcPct val="80000"/>
              </a:lnSpc>
              <a:buClr>
                <a:srgbClr val="00B050"/>
              </a:buClr>
              <a:buSzPct val="150000"/>
              <a:buFont typeface="Real Text Light" panose="020b0504020101010102" pitchFamily="34" charset="0"/>
              <a:buChar char="☑"/>
            </a:pPr>
            <a:endParaRPr lang="es-ES_tradnl" sz="1200">
              <a:solidFill>
                <a:schemeClr val="tx2"/>
              </a:solidFill>
            </a:endParaRPr>
          </a:p>
          <a:p>
            <a:pPr marL="452438" indent="-452438">
              <a:lnSpc>
                <a:spcPct val="80000"/>
              </a:lnSpc>
              <a:buClr>
                <a:srgbClr val="00B050"/>
              </a:buClr>
              <a:buSzPct val="150000"/>
              <a:buFont typeface="Real Text Light" panose="020b0504020101010102" pitchFamily="34" charset="0"/>
              <a:buChar char="☑"/>
            </a:pPr>
            <a:r>
              <a:rPr lang="es-ES_tradnl" sz="2000" dirty="1">
                <a:solidFill>
                  <a:schemeClr val="tx2"/>
                </a:solidFill>
              </a:rPr>
              <a:t>Con </a:t>
            </a:r>
            <a:r>
              <a:rPr lang="es-ES_tradnl" sz="2000" u="sng" dirty="1">
                <a:solidFill>
                  <a:schemeClr val="tx2"/>
                </a:solidFill>
              </a:rPr>
              <a:t>Rglto 15.12.21</a:t>
            </a:r>
            <a:r>
              <a:rPr lang="es-ES_tradnl" sz="2000" dirty="1">
                <a:solidFill>
                  <a:schemeClr val="tx2"/>
                </a:solidFill>
              </a:rPr>
              <a:t> (ETS): evitar evaluaciones paralelas duplicidad e inconsistencias. Desde enero 2025.</a:t>
            </a:r>
          </a:p>
          <a:p>
            <a:pPr marL="452438" indent="-452438">
              <a:lnSpc>
                <a:spcPct val="80000"/>
              </a:lnSpc>
              <a:buClr>
                <a:srgbClr val="00B050"/>
              </a:buClr>
              <a:buSzPct val="150000"/>
              <a:buFont typeface="Real Text Light" panose="020b0504020101010102" pitchFamily="34" charset="0"/>
              <a:buChar char="☑"/>
            </a:pPr>
            <a:endParaRPr lang="es-ES_tradnl" sz="2000">
              <a:solidFill>
                <a:schemeClr val="tx2"/>
              </a:solidFill>
            </a:endParaRPr>
          </a:p>
          <a:p>
            <a:pPr algn="just">
              <a:lnSpc>
                <a:spcPct val="80000"/>
              </a:lnSpc>
            </a:pPr>
            <a:endParaRPr lang="es-ES_tradnl" sz="2000">
              <a:solidFill>
                <a:schemeClr val="tx2"/>
              </a:solidFill>
            </a:endParaRPr>
          </a:p>
          <a:p>
            <a:pPr algn="just">
              <a:lnSpc>
                <a:spcPct val="80000"/>
              </a:lnSpc>
            </a:pPr>
            <a:endParaRPr lang="es-ES_tradnl" sz="2000">
              <a:solidFill>
                <a:schemeClr val="tx2"/>
              </a:solidFill>
            </a:endParaRPr>
          </a:p>
          <a:p>
            <a:pPr algn="ctr">
              <a:lnSpc>
                <a:spcPct val="80000"/>
              </a:lnSpc>
            </a:pPr>
            <a:endParaRPr lang="en-GB" sz="3600" b="1">
              <a:solidFill>
                <a:schemeClr val="tx2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BE406EA-2F1D-4637-91C9-7744DA826E98}"/>
              </a:ext>
            </a:extLst>
          </p:cNvPr>
          <p:cNvCxnSpPr/>
          <p:nvPr/>
        </p:nvCxnSpPr>
        <p:spPr>
          <a:xfrm>
            <a:off x="7866043" y="2269475"/>
            <a:ext cx="793215" cy="0"/>
          </a:xfrm>
          <a:prstGeom prst="straightConnector1"/>
          <a:ln w="38100" cap="flat" algn="ctr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0E2EA57-9ABF-4C73-8F33-4D1973672520}"/>
              </a:ext>
            </a:extLst>
          </p:cNvPr>
          <p:cNvCxnSpPr/>
          <p:nvPr/>
        </p:nvCxnSpPr>
        <p:spPr>
          <a:xfrm flipH="1">
            <a:off x="3679634" y="2269475"/>
            <a:ext cx="870332" cy="0"/>
          </a:xfrm>
          <a:prstGeom prst="straightConnector1"/>
          <a:ln w="38100" cap="flat" algn="ctr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Icono Ok en Super Flat Remix V1.08 Emblems">
            <a:extLst>
              <a:ext uri="{FF2B5EF4-FFF2-40B4-BE49-F238E27FC236}">
                <a16:creationId xmlns:a16="http://schemas.microsoft.com/office/drawing/2014/main" id="{FE157EA0-64C7-4B0C-B45E-8D6F14384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58305" y="980084"/>
            <a:ext cx="793214" cy="793214"/>
          </a:xfrm>
          <a:prstGeom prst="rect"/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BB5CDC-CDB0-4240-B847-5172174AA5A4}"/>
              </a:ext>
            </a:extLst>
          </p:cNvPr>
          <p:cNvSpPr txBox="1"/>
          <p:nvPr/>
        </p:nvSpPr>
        <p:spPr>
          <a:xfrm>
            <a:off x="836226" y="1179783"/>
            <a:ext cx="2566930" cy="471911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 lvl="0" algn="ctr"/>
            <a:r>
              <a:rPr lang="es-ES_tradnl" sz="3400" dirty="1">
                <a:solidFill>
                  <a:srgbClr val="FF0000"/>
                </a:solidFill>
                <a:latin typeface="Real Text Medium"/>
              </a:rPr>
              <a:t>U 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E97275-6B66-4C34-AB6B-E13E29489B91}"/>
              </a:ext>
            </a:extLst>
          </p:cNvPr>
          <p:cNvSpPr txBox="1"/>
          <p:nvPr/>
        </p:nvSpPr>
        <p:spPr>
          <a:xfrm>
            <a:off x="4991375" y="1179783"/>
            <a:ext cx="2566930" cy="471911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 lvl="0" algn="ctr"/>
            <a:r>
              <a:rPr lang="es-ES_tradnl" sz="3400" dirty="1">
                <a:solidFill>
                  <a:srgbClr val="FF0000"/>
                </a:solidFill>
                <a:latin typeface="Real Text Medium"/>
              </a:rPr>
              <a:t>E S T A D 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2CC99A-82B1-4052-8C11-BA3857D5119D}"/>
              </a:ext>
            </a:extLst>
          </p:cNvPr>
          <p:cNvSpPr txBox="1"/>
          <p:nvPr/>
        </p:nvSpPr>
        <p:spPr>
          <a:xfrm>
            <a:off x="8841770" y="1221056"/>
            <a:ext cx="2566930" cy="471911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 lvl="0" algn="ctr"/>
            <a:r>
              <a:rPr lang="es-ES_tradnl" sz="3400" dirty="1">
                <a:solidFill>
                  <a:srgbClr val="FF0000"/>
                </a:solidFill>
                <a:latin typeface="Real Text Medium"/>
              </a:rPr>
              <a:t>C </a:t>
            </a:r>
            <a:r>
              <a:rPr lang="es-ES_tradnl" sz="3400" dirty="1">
                <a:solidFill>
                  <a:srgbClr val="FF0000"/>
                </a:solidFill>
                <a:latin typeface="Real Text Medium"/>
              </a:rPr>
              <a:t>C</a:t>
            </a:r>
            <a:r>
              <a:rPr lang="es-ES_tradnl" sz="3400" dirty="1">
                <a:solidFill>
                  <a:srgbClr val="FF0000"/>
                </a:solidFill>
                <a:latin typeface="Real Text Medium"/>
              </a:rPr>
              <a:t> A </a:t>
            </a:r>
            <a:r>
              <a:rPr lang="es-ES_tradnl" sz="3400" dirty="1">
                <a:solidFill>
                  <a:srgbClr val="FF0000"/>
                </a:solidFill>
                <a:latin typeface="Real Text Medium"/>
              </a:rPr>
              <a:t>A</a:t>
            </a:r>
            <a:r>
              <a:rPr lang="es-ES_tradnl" sz="3400" dirty="1">
                <a:solidFill>
                  <a:srgbClr val="FF0000"/>
                </a:solidFill>
                <a:latin typeface="Real Text Medium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0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19ED8-8B97-45FC-958B-084442490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3562" y="313939"/>
            <a:ext cx="11442700" cy="787400"/>
          </a:xfrm>
        </p:spPr>
        <p:txBody>
          <a:bodyPr/>
          <a:lstStyle/>
          <a:p>
            <a:r>
              <a:rPr lang="es-ES_tradnl" sz="5400" dirty="1">
                <a:latin typeface="+mn-lt"/>
              </a:rPr>
              <a:t>El instrumento regulador</a:t>
            </a:r>
            <a:endParaRPr lang="en-GB" sz="5400">
              <a:latin typeface="+mn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028680-22F5-4320-A2B1-18046FDA138F}"/>
              </a:ext>
            </a:extLst>
          </p:cNvPr>
          <p:cNvSpPr/>
          <p:nvPr/>
        </p:nvSpPr>
        <p:spPr>
          <a:xfrm>
            <a:off x="4274708" y="1716321"/>
            <a:ext cx="3926872" cy="4951969"/>
          </a:xfrm>
          <a:prstGeom prst="rect"/>
          <a:noFill/>
          <a:ln w="12700" cap="flat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ES_tradnl" sz="800">
              <a:solidFill>
                <a:schemeClr val="tx2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s-ES_tradnl" sz="3600" b="1" dirty="1">
                <a:solidFill>
                  <a:schemeClr val="tx1"/>
                </a:solidFill>
              </a:rPr>
              <a:t>Colaboración limitada</a:t>
            </a:r>
          </a:p>
          <a:p>
            <a:pPr algn="just">
              <a:lnSpc>
                <a:spcPct val="90000"/>
              </a:lnSpc>
            </a:pPr>
            <a:endParaRPr lang="es-ES_tradnl" sz="2000">
              <a:solidFill>
                <a:schemeClr val="tx2"/>
              </a:solidFill>
            </a:endParaRPr>
          </a:p>
          <a:p>
            <a:pPr marL="342900" indent="-342900">
              <a:lnSpc>
                <a:spcPct val="90000"/>
              </a:lnSpc>
              <a:buClr>
                <a:schemeClr val="bg2">
                  <a:lumMod val="75000"/>
                </a:schemeClr>
              </a:buClr>
              <a:buSzPct val="150000"/>
              <a:buFont typeface="Real Text Light" panose="020b0504020101010102" pitchFamily="34" charset="0"/>
              <a:buChar char="☒"/>
            </a:pPr>
            <a:r>
              <a:rPr lang="es-ES_tradnl" sz="2000" dirty="1">
                <a:solidFill>
                  <a:schemeClr val="tx2"/>
                </a:solidFill>
              </a:rPr>
              <a:t> Prohibición de Reglamentos independientes, desconecta-dos de una ley previa.</a:t>
            </a:r>
          </a:p>
          <a:p>
            <a:pPr marL="342900" indent="-342900">
              <a:lnSpc>
                <a:spcPct val="90000"/>
              </a:lnSpc>
              <a:buClr>
                <a:schemeClr val="bg2">
                  <a:lumMod val="75000"/>
                </a:schemeClr>
              </a:buClr>
              <a:buSzPct val="150000"/>
              <a:buFont typeface="Real Text Light" panose="020b0504020101010102" pitchFamily="34" charset="0"/>
              <a:buChar char="☒"/>
            </a:pPr>
            <a:endParaRPr lang="es-ES_tradnl" sz="2000">
              <a:solidFill>
                <a:schemeClr val="tx2"/>
              </a:solidFill>
            </a:endParaRPr>
          </a:p>
          <a:p>
            <a:pPr marL="342900" indent="-342900">
              <a:lnSpc>
                <a:spcPct val="90000"/>
              </a:lnSpc>
              <a:buClr>
                <a:schemeClr val="bg2">
                  <a:lumMod val="75000"/>
                </a:schemeClr>
              </a:buClr>
              <a:buSzPct val="150000"/>
              <a:buFont typeface="Real Text Light" panose="020b0504020101010102" pitchFamily="34" charset="0"/>
              <a:buChar char="☒"/>
            </a:pPr>
            <a:r>
              <a:rPr lang="es-ES_tradnl" sz="2000" dirty="1">
                <a:solidFill>
                  <a:schemeClr val="tx2"/>
                </a:solidFill>
              </a:rPr>
              <a:t> </a:t>
            </a:r>
            <a:r>
              <a:rPr lang="es-ES_tradnl" sz="2000" u="sng" dirty="1">
                <a:solidFill>
                  <a:schemeClr val="tx2"/>
                </a:solidFill>
              </a:rPr>
              <a:t>Informe CNMC 19.11.15 </a:t>
            </a:r>
            <a:r>
              <a:rPr lang="es-ES_tradnl" sz="2000" dirty="1">
                <a:solidFill>
                  <a:schemeClr val="tx2"/>
                </a:solidFill>
              </a:rPr>
              <a:t>sobre regulación en materia de P&amp;R: Excesiva discrecionalidad y margen al reglamento (criterios) y en todo caso nulo desarrollo reglamentario.</a:t>
            </a:r>
          </a:p>
          <a:p>
            <a:pPr marL="342900" indent="-342900">
              <a:lnSpc>
                <a:spcPct val="90000"/>
              </a:lnSpc>
              <a:buClr>
                <a:schemeClr val="bg2">
                  <a:lumMod val="75000"/>
                </a:schemeClr>
              </a:buClr>
              <a:buSzPct val="150000"/>
              <a:buFont typeface="Real Text Light" panose="020b0504020101010102" pitchFamily="34" charset="0"/>
              <a:buChar char="☒"/>
            </a:pPr>
            <a:endParaRPr lang="es-ES_tradnl" sz="200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263C80-915B-4DF3-972A-D237096AE5CE}"/>
              </a:ext>
            </a:extLst>
          </p:cNvPr>
          <p:cNvSpPr/>
          <p:nvPr/>
        </p:nvSpPr>
        <p:spPr>
          <a:xfrm>
            <a:off x="8394853" y="1716321"/>
            <a:ext cx="3657600" cy="4965785"/>
          </a:xfrm>
          <a:prstGeom prst="rect"/>
          <a:noFill/>
          <a:ln w="19050" cap="flat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ES_tradnl" sz="800">
              <a:solidFill>
                <a:schemeClr val="tx2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s-ES_tradnl" sz="3600" b="1" dirty="1">
                <a:solidFill>
                  <a:schemeClr val="tx1"/>
                </a:solidFill>
              </a:rPr>
              <a:t>Sin valor normativo</a:t>
            </a:r>
          </a:p>
          <a:p>
            <a:pPr marL="447675" indent="-447675">
              <a:lnSpc>
                <a:spcPct val="80000"/>
              </a:lnSpc>
              <a:buClr>
                <a:srgbClr val="FF0000"/>
              </a:buClr>
              <a:buSzPct val="150000"/>
              <a:buFont typeface="Real Text Light" panose="020b0504020101010102" pitchFamily="34" charset="0"/>
              <a:buChar char="☒"/>
            </a:pPr>
            <a:endParaRPr lang="es-ES_tradnl" sz="800" b="1">
              <a:solidFill>
                <a:schemeClr val="tx2"/>
              </a:solidFill>
              <a:latin typeface="Real Text Light" panose="020b0504020101010102" pitchFamily="34" charset="0"/>
            </a:endParaRPr>
          </a:p>
          <a:p>
            <a:pPr marL="447675" indent="-447675">
              <a:lnSpc>
                <a:spcPct val="80000"/>
              </a:lnSpc>
              <a:buClr>
                <a:srgbClr val="FF0000"/>
              </a:buClr>
              <a:buSzPct val="150000"/>
              <a:buFont typeface="Real Text Light" panose="020b0504020101010102" pitchFamily="34" charset="0"/>
              <a:buChar char="☒"/>
            </a:pP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Planes: genéricos y biosimilares (2019), </a:t>
            </a: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IPTs</a:t>
            </a: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 (2020): nuevo </a:t>
            </a: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procedi</a:t>
            </a: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 miento “piloto”.  Distinto a planificación normativa art.132 LPA. Reproches:  CAFPF-SNS 9.6.20. SEFH 12.5.22. Duración incierta del piloto.</a:t>
            </a:r>
          </a:p>
          <a:p>
            <a:pPr marL="265113" indent="-265113" algn="just">
              <a:lnSpc>
                <a:spcPct val="80000"/>
              </a:lnSpc>
              <a:buClr>
                <a:srgbClr val="FF0000"/>
              </a:buClr>
              <a:buSzPct val="150000"/>
              <a:buFont typeface="Real Text Light" panose="020b0504020101010102" pitchFamily="34" charset="0"/>
              <a:buChar char="☒"/>
            </a:pPr>
            <a:endParaRPr lang="es-ES_tradnl" sz="800" b="1">
              <a:solidFill>
                <a:schemeClr val="tx2"/>
              </a:solidFill>
              <a:latin typeface="Real Text Light" panose="020b0504020101010102" pitchFamily="34" charset="0"/>
            </a:endParaRPr>
          </a:p>
          <a:p>
            <a:pPr marL="447675" indent="-447675">
              <a:lnSpc>
                <a:spcPct val="80000"/>
              </a:lnSpc>
              <a:buClr>
                <a:srgbClr val="FF0000"/>
              </a:buClr>
              <a:buSzPct val="150000"/>
              <a:buFont typeface="Real Text Light" panose="020b0504020101010102" pitchFamily="34" charset="0"/>
              <a:buChar char="☒"/>
            </a:pP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Guías y Documentos informativos: mayo 2022 sobre P&amp;R. Compra </a:t>
            </a: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hospi</a:t>
            </a:r>
            <a:r>
              <a:rPr lang="es-ES_tradnl" sz="2000" dirty="1">
                <a:solidFill>
                  <a:schemeClr val="tx2"/>
                </a:solidFill>
                <a:latin typeface="Real Text Light" panose="020b0504020101010102" pitchFamily="34" charset="0"/>
              </a:rPr>
              <a:t> talaría de medicamentos no financiados.</a:t>
            </a:r>
            <a:endParaRPr lang="es-ES_tradnl" sz="3200">
              <a:solidFill>
                <a:srgbClr val="FF0000"/>
              </a:solidFill>
              <a:latin typeface="Real Text Light" panose="020b0504020101010102" pitchFamily="34" charset="0"/>
            </a:endParaRPr>
          </a:p>
          <a:p>
            <a:pPr algn="ctr">
              <a:lnSpc>
                <a:spcPct val="80000"/>
              </a:lnSpc>
            </a:pPr>
            <a:endParaRPr lang="es-ES_tradnl" sz="3200">
              <a:solidFill>
                <a:schemeClr val="tx2"/>
              </a:solidFill>
            </a:endParaRPr>
          </a:p>
          <a:p>
            <a:pPr algn="ctr">
              <a:lnSpc>
                <a:spcPct val="80000"/>
              </a:lnSpc>
            </a:pPr>
            <a:endParaRPr lang="en-GB" sz="34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99B8AE-E021-4851-B590-825E14137CE5}"/>
              </a:ext>
            </a:extLst>
          </p:cNvPr>
          <p:cNvSpPr/>
          <p:nvPr/>
        </p:nvSpPr>
        <p:spPr>
          <a:xfrm>
            <a:off x="156255" y="1730138"/>
            <a:ext cx="3926872" cy="4951968"/>
          </a:xfrm>
          <a:prstGeom prst="rect"/>
          <a:solidFill>
            <a:schemeClr val="bg2">
              <a:alpha val="22000"/>
            </a:schemeClr>
          </a:solidFill>
          <a:ln w="1905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ES_tradnl" sz="800">
              <a:solidFill>
                <a:srgbClr val="FF0000"/>
              </a:solidFill>
              <a:latin typeface="+mj-lt"/>
            </a:endParaRPr>
          </a:p>
          <a:p>
            <a:pPr algn="ctr">
              <a:lnSpc>
                <a:spcPct val="80000"/>
              </a:lnSpc>
            </a:pPr>
            <a:r>
              <a:rPr lang="es-ES_tradnl" sz="3600" b="1" dirty="1">
                <a:solidFill>
                  <a:schemeClr val="tx1"/>
                </a:solidFill>
              </a:rPr>
              <a:t>Principio de reserva de ley</a:t>
            </a:r>
          </a:p>
          <a:p>
            <a:pPr algn="ctr">
              <a:lnSpc>
                <a:spcPct val="8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 marL="452438" indent="-452438">
              <a:lnSpc>
                <a:spcPct val="80000"/>
              </a:lnSpc>
              <a:buClr>
                <a:srgbClr val="00B050"/>
              </a:buClr>
              <a:buSzPct val="150000"/>
              <a:buFont typeface="Real Text Light" panose="020b0504020101010102" pitchFamily="34" charset="0"/>
              <a:buChar char="☑"/>
            </a:pPr>
            <a:r>
              <a:rPr lang="es-ES_tradnl" sz="2000" u="sng" dirty="1">
                <a:solidFill>
                  <a:schemeClr val="tx2"/>
                </a:solidFill>
              </a:rPr>
              <a:t>Para crear o modificar  procedimientos </a:t>
            </a:r>
            <a:r>
              <a:rPr lang="es-ES_tradnl" sz="2000" dirty="1">
                <a:solidFill>
                  <a:schemeClr val="tx2"/>
                </a:solidFill>
              </a:rPr>
              <a:t>(105 CE y 129.4 LPA): en aras de su legitimidad democrática, estabilidad y transparencia </a:t>
            </a:r>
            <a:r>
              <a:rPr lang="es-ES" sz="2000" dirty="1">
                <a:solidFill>
                  <a:schemeClr val="tx1"/>
                </a:solidFill>
              </a:rPr>
              <a:t>(STC 17.10.17 y 24.5.18). </a:t>
            </a:r>
            <a:endParaRPr lang="es-ES_tradnl" sz="20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Clr>
                <a:srgbClr val="00B050"/>
              </a:buClr>
              <a:buSzPct val="150000"/>
            </a:pPr>
            <a:endParaRPr lang="es-ES_tradnl" sz="8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Clr>
                <a:srgbClr val="00B050"/>
              </a:buClr>
              <a:buSzPct val="150000"/>
            </a:pPr>
            <a:endParaRPr lang="es-ES_tradnl" sz="800">
              <a:solidFill>
                <a:schemeClr val="tx2"/>
              </a:solidFill>
            </a:endParaRPr>
          </a:p>
          <a:p>
            <a:pPr marL="452438" indent="-452438">
              <a:lnSpc>
                <a:spcPct val="80000"/>
              </a:lnSpc>
              <a:buClr>
                <a:srgbClr val="00B050"/>
              </a:buClr>
              <a:buSzPct val="150000"/>
              <a:buFont typeface="Real Text Light" panose="020b0504020101010102" pitchFamily="34" charset="0"/>
              <a:buChar char="☑"/>
            </a:pPr>
            <a:r>
              <a:rPr lang="es-ES_tradnl" sz="2000" u="sng" dirty="1">
                <a:solidFill>
                  <a:schemeClr val="tx2"/>
                </a:solidFill>
              </a:rPr>
              <a:t>Para imponer restricciones </a:t>
            </a:r>
            <a:r>
              <a:rPr lang="es-ES_tradnl" sz="2000" dirty="1">
                <a:solidFill>
                  <a:schemeClr val="tx2"/>
                </a:solidFill>
              </a:rPr>
              <a:t>que limiten la libertad de empresa (38 y 53 CE): STS 17.7.22: posible inconstitucio nalidad art. 7.2 Ley 13/2011 por permitir restricciones reglamentarias a la publicidad del juego</a:t>
            </a:r>
          </a:p>
          <a:p>
            <a:pPr>
              <a:lnSpc>
                <a:spcPct val="80000"/>
              </a:lnSpc>
              <a:buClr>
                <a:srgbClr val="00B050"/>
              </a:buClr>
              <a:buSzPct val="150000"/>
            </a:pPr>
            <a:endParaRPr lang="es-ES_tradnl" sz="8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Clr>
                <a:srgbClr val="00B050"/>
              </a:buClr>
              <a:buSzPct val="150000"/>
            </a:pPr>
            <a:endParaRPr lang="es-ES_tradnl" sz="20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Clr>
                <a:srgbClr val="00B050"/>
              </a:buClr>
              <a:buSzPct val="130000"/>
            </a:pPr>
            <a:endParaRPr lang="es-ES_tradnl" sz="2000">
              <a:solidFill>
                <a:schemeClr val="tx2"/>
              </a:solidFill>
            </a:endParaRPr>
          </a:p>
          <a:p>
            <a:pPr algn="just">
              <a:lnSpc>
                <a:spcPct val="80000"/>
              </a:lnSpc>
            </a:pPr>
            <a:endParaRPr lang="es-ES_tradnl" sz="2000">
              <a:solidFill>
                <a:schemeClr val="tx2"/>
              </a:solidFill>
            </a:endParaRPr>
          </a:p>
          <a:p>
            <a:pPr algn="just">
              <a:lnSpc>
                <a:spcPct val="80000"/>
              </a:lnSpc>
            </a:pPr>
            <a:endParaRPr lang="es-ES_tradnl" sz="2000">
              <a:solidFill>
                <a:schemeClr val="tx2"/>
              </a:solidFill>
            </a:endParaRPr>
          </a:p>
          <a:p>
            <a:pPr algn="ctr">
              <a:lnSpc>
                <a:spcPct val="80000"/>
              </a:lnSpc>
            </a:pPr>
            <a:endParaRPr lang="en-GB" sz="3600" b="1">
              <a:solidFill>
                <a:schemeClr val="tx2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BE406EA-2F1D-4637-91C9-7744DA826E98}"/>
              </a:ext>
            </a:extLst>
          </p:cNvPr>
          <p:cNvCxnSpPr/>
          <p:nvPr/>
        </p:nvCxnSpPr>
        <p:spPr>
          <a:xfrm>
            <a:off x="7866043" y="2269475"/>
            <a:ext cx="793215" cy="0"/>
          </a:xfrm>
          <a:prstGeom prst="straightConnector1"/>
          <a:ln w="38100" cap="flat" algn="ctr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0E2EA57-9ABF-4C73-8F33-4D1973672520}"/>
              </a:ext>
            </a:extLst>
          </p:cNvPr>
          <p:cNvCxnSpPr/>
          <p:nvPr/>
        </p:nvCxnSpPr>
        <p:spPr>
          <a:xfrm flipH="1">
            <a:off x="3679634" y="2269475"/>
            <a:ext cx="870332" cy="0"/>
          </a:xfrm>
          <a:prstGeom prst="straightConnector1"/>
          <a:ln w="38100" cap="flat" algn="ctr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Icono Ok en Super Flat Remix V1.08 Emblems">
            <a:extLst>
              <a:ext uri="{FF2B5EF4-FFF2-40B4-BE49-F238E27FC236}">
                <a16:creationId xmlns:a16="http://schemas.microsoft.com/office/drawing/2014/main" id="{FE157EA0-64C7-4B0C-B45E-8D6F14384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197208" y="973568"/>
            <a:ext cx="793214" cy="793214"/>
          </a:xfrm>
          <a:prstGeom prst="rect"/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BB5CDC-CDB0-4240-B847-5172174AA5A4}"/>
              </a:ext>
            </a:extLst>
          </p:cNvPr>
          <p:cNvSpPr txBox="1"/>
          <p:nvPr/>
        </p:nvSpPr>
        <p:spPr>
          <a:xfrm>
            <a:off x="836226" y="1179783"/>
            <a:ext cx="2566930" cy="471911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 lvl="0" algn="ctr"/>
            <a:r>
              <a:rPr lang="es-ES_tradnl" sz="3400" dirty="1">
                <a:solidFill>
                  <a:srgbClr val="FF0000"/>
                </a:solidFill>
                <a:latin typeface="Real Text Medium"/>
              </a:rPr>
              <a:t>LEY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E97275-6B66-4C34-AB6B-E13E29489B91}"/>
              </a:ext>
            </a:extLst>
          </p:cNvPr>
          <p:cNvSpPr txBox="1"/>
          <p:nvPr/>
        </p:nvSpPr>
        <p:spPr>
          <a:xfrm>
            <a:off x="4837317" y="1199836"/>
            <a:ext cx="3019861" cy="424169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 lvl="0" algn="ctr"/>
            <a:r>
              <a:rPr lang="es-ES_tradnl" sz="3400" dirty="1">
                <a:solidFill>
                  <a:srgbClr val="FF0000"/>
                </a:solidFill>
                <a:latin typeface="Real Text Medium"/>
              </a:rPr>
              <a:t>REGLAMENTO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2CC99A-82B1-4052-8C11-BA3857D5119D}"/>
              </a:ext>
            </a:extLst>
          </p:cNvPr>
          <p:cNvSpPr txBox="1"/>
          <p:nvPr/>
        </p:nvSpPr>
        <p:spPr>
          <a:xfrm>
            <a:off x="8940188" y="1179783"/>
            <a:ext cx="2566930" cy="471911"/>
          </a:xfrm>
          <a:prstGeom prst="rect"/>
          <a:noFill/>
        </p:spPr>
        <p:txBody>
          <a:bodyPr wrap="square" lIns="0" tIns="0" rIns="0" bIns="0" rtlCol="0">
            <a:noAutofit/>
          </a:bodyPr>
          <a:lstStyle/>
          <a:p>
            <a:pPr lvl="0" algn="ctr"/>
            <a:r>
              <a:rPr lang="es-ES_tradnl" sz="3400" dirty="1">
                <a:solidFill>
                  <a:srgbClr val="FF0000"/>
                </a:solidFill>
                <a:latin typeface="Real Text Medium"/>
              </a:rPr>
              <a:t>“OTROS”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61C8CE-FB41-4799-A2CA-883CC4035F30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2672" y="175894"/>
            <a:ext cx="1190625" cy="1051631"/>
          </a:xfrm>
          <a:prstGeom prst="rect"/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839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ás de 700 imágenes gratis de Yemas y Huevo - Pixabay">
            <a:extLst>
              <a:ext uri="{FF2B5EF4-FFF2-40B4-BE49-F238E27FC236}">
                <a16:creationId xmlns:a16="http://schemas.microsoft.com/office/drawing/2014/main" id="{EEB92CD7-C68A-45CF-ABF8-80CD92662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31098" y="1839012"/>
            <a:ext cx="4286101" cy="3357775"/>
          </a:xfrm>
          <a:prstGeom prst="rect"/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EB60695-846F-46EF-8D63-DBE5DDC648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920750"/>
            <a:ext cx="7619998" cy="5016500"/>
          </a:xfrm>
        </p:spPr>
        <p:txBody>
          <a:bodyPr/>
          <a:lstStyle/>
          <a:p>
            <a:pPr algn="ctr"/>
            <a:r>
              <a:rPr lang="es-ES_tradnl" sz="6000" dirty="1">
                <a:latin typeface="+mn-lt"/>
              </a:rPr>
              <a:t>2</a:t>
            </a:r>
            <a:br>
              <a:rPr lang="es-ES_tradnl" sz="6000" dirty="1">
                <a:latin typeface="+mn-lt"/>
              </a:rPr>
            </a:br>
            <a:r>
              <a:rPr lang="es-ES_tradnl" sz="6000" dirty="1">
                <a:latin typeface="+mn-lt"/>
              </a:rPr>
              <a:t>El contenido o núcleo de la regulación: prohibición de arbitrariedad</a:t>
            </a:r>
            <a:endParaRPr lang="en-GB" sz="60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577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Más de 700 imágenes gratis de Yemas y Huevo - Pixabay">
            <a:extLst>
              <a:ext uri="{FF2B5EF4-FFF2-40B4-BE49-F238E27FC236}">
                <a16:creationId xmlns:a16="http://schemas.microsoft.com/office/drawing/2014/main" id="{0C02419D-13FA-4E12-BB12-19418BCCD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86937" y="3812317"/>
            <a:ext cx="13396511" cy="10724164"/>
          </a:xfrm>
          <a:prstGeom prst="rect"/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519ED8-8B97-45FC-958B-084442490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609" y="323377"/>
            <a:ext cx="11442700" cy="787400"/>
          </a:xfrm>
        </p:spPr>
        <p:txBody>
          <a:bodyPr/>
          <a:lstStyle/>
          <a:p>
            <a:r>
              <a:rPr lang="es-ES_tradnl" sz="4200" dirty="1">
                <a:latin typeface="+mn-lt"/>
              </a:rPr>
              <a:t>Regulando procedimientos: principios</a:t>
            </a:r>
            <a:endParaRPr lang="en-GB" sz="4200">
              <a:latin typeface="+mn-lt"/>
            </a:endParaRPr>
          </a:p>
        </p:txBody>
      </p:sp>
      <p:pic>
        <p:nvPicPr>
          <p:cNvPr id="2052" name="Picture 4" descr="Seesaw | Scribblenauts Wiki | Fandom">
            <a:extLst>
              <a:ext uri="{FF2B5EF4-FFF2-40B4-BE49-F238E27FC236}">
                <a16:creationId xmlns:a16="http://schemas.microsoft.com/office/drawing/2014/main" id="{70E74EAF-0E0F-4256-BAEE-EF7261BEF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675" y="5337615"/>
            <a:ext cx="11589744" cy="1933575"/>
          </a:xfrm>
          <a:prstGeom prst="rect"/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uñeca, Christmas Day, Muñeca Rusa imagen png - imagen transparente  descarga gratuita">
            <a:extLst>
              <a:ext uri="{FF2B5EF4-FFF2-40B4-BE49-F238E27FC236}">
                <a16:creationId xmlns:a16="http://schemas.microsoft.com/office/drawing/2014/main" id="{22D75B16-EF4E-41F3-9633-7D8C9F67B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2524" y="91522"/>
            <a:ext cx="737885" cy="1278935"/>
          </a:xfrm>
          <a:prstGeom prst="rect"/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EBE37C7-A168-4DF3-AB4D-2BA54E098BA3}"/>
              </a:ext>
            </a:extLst>
          </p:cNvPr>
          <p:cNvSpPr/>
          <p:nvPr/>
        </p:nvSpPr>
        <p:spPr>
          <a:xfrm>
            <a:off x="182524" y="1179552"/>
            <a:ext cx="5913476" cy="2263361"/>
          </a:xfrm>
          <a:prstGeom prst="rect"/>
          <a:solidFill>
            <a:srgbClr val="FF0000">
              <a:alpha val="20000"/>
            </a:srgbClr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ES_tradnl" sz="8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es-ES_tradnl" sz="3600" b="1" dirty="1">
                <a:solidFill>
                  <a:schemeClr val="tx1"/>
                </a:solidFill>
              </a:rPr>
              <a:t>	  Imparcialidad </a:t>
            </a:r>
          </a:p>
          <a:p>
            <a:pPr algn="ctr">
              <a:lnSpc>
                <a:spcPct val="9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 algn="just"/>
            <a:r>
              <a:rPr lang="es-ES_tradnl" sz="2000" dirty="1">
                <a:solidFill>
                  <a:schemeClr val="tx2"/>
                </a:solidFill>
              </a:rPr>
              <a:t>Objetividad (9.3 y 106 CE). I</a:t>
            </a:r>
            <a:r>
              <a:rPr lang="es-ES_tradnl" sz="2000" u="sng" dirty="1">
                <a:solidFill>
                  <a:schemeClr val="tx2"/>
                </a:solidFill>
              </a:rPr>
              <a:t>ndependencia evaluador técnico/ financiador </a:t>
            </a:r>
            <a:r>
              <a:rPr lang="es-ES_tradnl" sz="2000" dirty="1">
                <a:solidFill>
                  <a:schemeClr val="tx2"/>
                </a:solidFill>
              </a:rPr>
              <a:t>económico, que  justifica la “presunción de certeza” de la decisión discrecional </a:t>
            </a:r>
            <a:r>
              <a:rPr lang="es-ES" sz="2000" dirty="1">
                <a:solidFill>
                  <a:schemeClr val="tx2"/>
                </a:solidFill>
              </a:rPr>
              <a:t>(STS 15.3.21 y 17.2.22: Caso Sorolla). ¿Agencia evaluadora? (CEFI).</a:t>
            </a:r>
            <a:endParaRPr lang="en-GB" sz="200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7B26EF-1E13-4C86-9C6D-DED473FD3CCA}"/>
              </a:ext>
            </a:extLst>
          </p:cNvPr>
          <p:cNvSpPr/>
          <p:nvPr/>
        </p:nvSpPr>
        <p:spPr>
          <a:xfrm>
            <a:off x="6222071" y="1165639"/>
            <a:ext cx="5913476" cy="2263361"/>
          </a:xfrm>
          <a:prstGeom prst="rect"/>
          <a:solidFill>
            <a:srgbClr val="FF0000">
              <a:alpha val="20000"/>
            </a:srgbClr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ES_tradnl" sz="8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es-ES_tradnl" sz="3600" b="1" dirty="1">
                <a:solidFill>
                  <a:schemeClr val="tx1"/>
                </a:solidFill>
              </a:rPr>
              <a:t>	  Transparencia</a:t>
            </a:r>
          </a:p>
          <a:p>
            <a:pPr algn="ctr">
              <a:lnSpc>
                <a:spcPct val="9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r>
              <a:rPr lang="es-ES_tradnl" sz="2000" u="sng" dirty="1">
                <a:solidFill>
                  <a:schemeClr val="tx2"/>
                </a:solidFill>
              </a:rPr>
              <a:t>Frente al Laboratorio</a:t>
            </a:r>
            <a:r>
              <a:rPr lang="es-ES_tradnl" sz="2000" dirty="1">
                <a:solidFill>
                  <a:schemeClr val="tx2"/>
                </a:solidFill>
              </a:rPr>
              <a:t>: evaluadores (recusación), criterios de evaluación/selección de piloto, timing, etc. </a:t>
            </a:r>
            <a:r>
              <a:rPr lang="es-ES_tradnl" sz="2000" u="sng" dirty="1">
                <a:solidFill>
                  <a:schemeClr val="tx2"/>
                </a:solidFill>
              </a:rPr>
              <a:t>¿Frente a terceros?</a:t>
            </a:r>
            <a:r>
              <a:rPr lang="es-ES_tradnl" sz="2000" dirty="1">
                <a:solidFill>
                  <a:schemeClr val="tx2"/>
                </a:solidFill>
              </a:rPr>
              <a:t>: STSJM 30.6.22: competidor. CTAIBG: evaluadores (CTAIBG 9.12.21). Precio financiado (</a:t>
            </a:r>
            <a:r>
              <a:rPr lang="es-ES_tradnl" sz="2000" i="1" dirty="1">
                <a:solidFill>
                  <a:schemeClr val="tx2"/>
                </a:solidFill>
              </a:rPr>
              <a:t>sub iudice: </a:t>
            </a:r>
            <a:r>
              <a:rPr lang="es-ES_tradnl" sz="2000" dirty="1">
                <a:solidFill>
                  <a:schemeClr val="tx2"/>
                </a:solidFill>
              </a:rPr>
              <a:t>límites). </a:t>
            </a:r>
          </a:p>
          <a:p>
            <a:pPr algn="ctr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0DCBC2-0E1F-4039-9461-60D2AB6347DA}"/>
              </a:ext>
            </a:extLst>
          </p:cNvPr>
          <p:cNvSpPr/>
          <p:nvPr/>
        </p:nvSpPr>
        <p:spPr>
          <a:xfrm>
            <a:off x="182524" y="3552637"/>
            <a:ext cx="5913476" cy="2263361"/>
          </a:xfrm>
          <a:prstGeom prst="rect"/>
          <a:solidFill>
            <a:srgbClr val="FF0000">
              <a:alpha val="20000"/>
            </a:srgbClr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ES_tradnl" sz="8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es-ES_tradnl" sz="3600" b="1" dirty="1">
                <a:solidFill>
                  <a:schemeClr val="tx1"/>
                </a:solidFill>
              </a:rPr>
              <a:t>	  Eficiencia</a:t>
            </a:r>
          </a:p>
          <a:p>
            <a:pPr algn="ctr">
              <a:lnSpc>
                <a:spcPct val="9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s-ES_tradnl" sz="2000" dirty="1">
                <a:solidFill>
                  <a:schemeClr val="tx2"/>
                </a:solidFill>
              </a:rPr>
              <a:t>Propuestas: 1. No </a:t>
            </a:r>
            <a:r>
              <a:rPr lang="es-ES_tradnl" sz="2000" b="1" dirty="1">
                <a:solidFill>
                  <a:schemeClr val="tx2"/>
                </a:solidFill>
              </a:rPr>
              <a:t>duplicaciones</a:t>
            </a:r>
            <a:r>
              <a:rPr lang="es-ES_tradnl" sz="2000" dirty="1">
                <a:solidFill>
                  <a:schemeClr val="tx2"/>
                </a:solidFill>
              </a:rPr>
              <a:t> (evaluación): no trámites adicionales a la LPAC y no justificados (129.4). 2. Permitir </a:t>
            </a:r>
            <a:r>
              <a:rPr lang="es-ES_tradnl" sz="2000" b="1" dirty="1">
                <a:solidFill>
                  <a:schemeClr val="tx2"/>
                </a:solidFill>
              </a:rPr>
              <a:t>procedimientos paralelos</a:t>
            </a:r>
            <a:r>
              <a:rPr lang="es-ES_tradnl" sz="2000" dirty="1">
                <a:solidFill>
                  <a:schemeClr val="tx2"/>
                </a:solidFill>
              </a:rPr>
              <a:t> (evaluación). 3. Regular y explorar la t</a:t>
            </a:r>
            <a:r>
              <a:rPr lang="es-ES_tradnl" sz="2000" b="1" dirty="1">
                <a:solidFill>
                  <a:schemeClr val="tx2"/>
                </a:solidFill>
              </a:rPr>
              <a:t>erminación            convencional</a:t>
            </a:r>
            <a:r>
              <a:rPr lang="es-ES_tradnl" sz="2000" dirty="1">
                <a:solidFill>
                  <a:schemeClr val="tx2"/>
                </a:solidFill>
              </a:rPr>
              <a:t>       (86.1 LPAC) (innovadores).</a:t>
            </a:r>
            <a:endParaRPr lang="es-ES_tradnl" sz="240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688EAB-9607-48C3-B293-2F22C80C4921}"/>
              </a:ext>
            </a:extLst>
          </p:cNvPr>
          <p:cNvSpPr/>
          <p:nvPr/>
        </p:nvSpPr>
        <p:spPr>
          <a:xfrm>
            <a:off x="6244069" y="3552637"/>
            <a:ext cx="5913476" cy="2263361"/>
          </a:xfrm>
          <a:prstGeom prst="rect"/>
          <a:solidFill>
            <a:srgbClr val="FF0000">
              <a:alpha val="20000"/>
            </a:srgbClr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ES_tradnl" sz="8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es-ES_tradnl" sz="3600" b="1" dirty="1">
                <a:solidFill>
                  <a:schemeClr val="tx1"/>
                </a:solidFill>
              </a:rPr>
              <a:t>	  Audiencia</a:t>
            </a:r>
          </a:p>
          <a:p>
            <a:pPr algn="ctr">
              <a:lnSpc>
                <a:spcPct val="9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s-ES_tradnl" sz="2000" dirty="1">
                <a:solidFill>
                  <a:schemeClr val="tx2"/>
                </a:solidFill>
              </a:rPr>
              <a:t>Restricciones a la audiencia en el IPT (control de cambios). Independización del IPT reforzaría las garantías del laboratorio: </a:t>
            </a:r>
            <a:r>
              <a:rPr lang="es-ES_tradnl" sz="2000" b="1" dirty="1">
                <a:solidFill>
                  <a:schemeClr val="tx2"/>
                </a:solidFill>
              </a:rPr>
              <a:t>la evaluación debe sujetarse a un procedimiento administrativo</a:t>
            </a:r>
            <a:r>
              <a:rPr lang="es-ES_tradnl" sz="2000" dirty="1">
                <a:solidFill>
                  <a:schemeClr val="tx2"/>
                </a:solidFill>
              </a:rPr>
              <a:t>.</a:t>
            </a:r>
          </a:p>
          <a:p>
            <a:pPr algn="ctr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48260BC-9A7B-4218-9FC5-ED213EB7BAB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13500" y="1032323"/>
            <a:ext cx="813818" cy="813818"/>
          </a:xfrm>
          <a:prstGeom prst="rect"/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EAD892AF-3DB7-461E-9545-E28169115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511318" y="3305363"/>
            <a:ext cx="813818" cy="813818"/>
          </a:xfrm>
          <a:prstGeom prst="rect"/>
        </p:spPr>
      </p:pic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3DA9DFE8-27E3-425C-A182-F6575BD905C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426976" y="1032323"/>
            <a:ext cx="813818" cy="813818"/>
          </a:xfrm>
          <a:prstGeom prst="rect"/>
        </p:spPr>
      </p:pic>
      <p:pic>
        <p:nvPicPr>
          <p:cNvPr id="22" name="Picture 21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7114400B-4399-406D-8252-694CBCDD798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13500" y="3405408"/>
            <a:ext cx="813818" cy="813818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359619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Dibujos animados de tijeras Vector Premi... | Premium Vector #Freepik  #vector #escuela #educacion #dibujos-animados #estudiante | Tijeras dibujo,  Dibujos, Tijeras">
            <a:extLst>
              <a:ext uri="{FF2B5EF4-FFF2-40B4-BE49-F238E27FC236}">
                <a16:creationId xmlns:a16="http://schemas.microsoft.com/office/drawing/2014/main" id="{5CFB42FA-5959-45CF-883D-B9A3E9D96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55399" y="-180187"/>
            <a:ext cx="1524376" cy="1524376"/>
          </a:xfrm>
          <a:prstGeom prst="rect"/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Más de 700 imágenes gratis de Yemas y Huevo - Pixabay">
            <a:extLst>
              <a:ext uri="{FF2B5EF4-FFF2-40B4-BE49-F238E27FC236}">
                <a16:creationId xmlns:a16="http://schemas.microsoft.com/office/drawing/2014/main" id="{EC04789E-1FA5-4629-8E0C-7634D7A23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139262" y="1344189"/>
            <a:ext cx="13396511" cy="10724164"/>
          </a:xfrm>
          <a:prstGeom prst="rect"/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EBE37C7-A168-4DF3-AB4D-2BA54E098BA3}"/>
              </a:ext>
            </a:extLst>
          </p:cNvPr>
          <p:cNvSpPr/>
          <p:nvPr/>
        </p:nvSpPr>
        <p:spPr>
          <a:xfrm>
            <a:off x="182524" y="1179552"/>
            <a:ext cx="5913476" cy="2263361"/>
          </a:xfrm>
          <a:prstGeom prst="rect"/>
          <a:solidFill>
            <a:srgbClr val="FF0000">
              <a:alpha val="20000"/>
            </a:srgbClr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ES_tradnl" sz="800">
              <a:solidFill>
                <a:schemeClr val="tx2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s-ES_tradnl" sz="3600" b="1" dirty="1">
                <a:solidFill>
                  <a:schemeClr val="tx1"/>
                </a:solidFill>
              </a:rPr>
              <a:t>Proporcionalidad</a:t>
            </a:r>
          </a:p>
          <a:p>
            <a:pPr algn="ctr">
              <a:lnSpc>
                <a:spcPct val="9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s-ES_tradnl" sz="2000" dirty="1">
                <a:solidFill>
                  <a:schemeClr val="tx2"/>
                </a:solidFill>
              </a:rPr>
              <a:t>Rechazo de restricciones no justificadas por el fin de la norma (la salud pública): decisión de P&amp; R condiciona la comercialización de nuevos medicamentos,  incluso su publicidad. TSJPV 30.6.21 vs TSJM 27.6.22.</a:t>
            </a:r>
          </a:p>
          <a:p>
            <a:pPr algn="just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7B26EF-1E13-4C86-9C6D-DED473FD3CCA}"/>
              </a:ext>
            </a:extLst>
          </p:cNvPr>
          <p:cNvSpPr/>
          <p:nvPr/>
        </p:nvSpPr>
        <p:spPr>
          <a:xfrm>
            <a:off x="6222071" y="1165639"/>
            <a:ext cx="5913476" cy="2263361"/>
          </a:xfrm>
          <a:prstGeom prst="rect"/>
          <a:solidFill>
            <a:srgbClr val="FF0000">
              <a:alpha val="20000"/>
            </a:srgbClr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ES_tradnl" sz="800">
              <a:solidFill>
                <a:schemeClr val="tx2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s-ES_tradnl" sz="3600" b="1" dirty="1">
                <a:solidFill>
                  <a:schemeClr val="tx1"/>
                </a:solidFill>
              </a:rPr>
              <a:t>Motivación</a:t>
            </a:r>
          </a:p>
          <a:p>
            <a:pPr algn="ctr">
              <a:lnSpc>
                <a:spcPct val="9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s-ES_tradnl" sz="2000" dirty="1">
                <a:solidFill>
                  <a:schemeClr val="tx2"/>
                </a:solidFill>
              </a:rPr>
              <a:t>Deber de motivar las decisiones discrecionales y/o restrictivas de derechos, indicando hechos y fundamento, </a:t>
            </a:r>
            <a:r>
              <a:rPr lang="es-ES_tradnl" sz="2000" b="1" dirty="1">
                <a:solidFill>
                  <a:schemeClr val="tx2"/>
                </a:solidFill>
              </a:rPr>
              <a:t>sin aceptarse ya la  invocación genérica de la salud pública </a:t>
            </a:r>
            <a:r>
              <a:rPr lang="es-ES_tradnl" sz="2000" dirty="1">
                <a:solidFill>
                  <a:schemeClr val="tx2"/>
                </a:solidFill>
              </a:rPr>
              <a:t>(STJUE 19.10.16)</a:t>
            </a:r>
          </a:p>
          <a:p>
            <a:pPr algn="ctr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0DCBC2-0E1F-4039-9461-60D2AB6347DA}"/>
              </a:ext>
            </a:extLst>
          </p:cNvPr>
          <p:cNvSpPr/>
          <p:nvPr/>
        </p:nvSpPr>
        <p:spPr>
          <a:xfrm>
            <a:off x="182524" y="3552637"/>
            <a:ext cx="5913476" cy="2263361"/>
          </a:xfrm>
          <a:prstGeom prst="rect"/>
          <a:solidFill>
            <a:srgbClr val="FF0000">
              <a:alpha val="20000"/>
            </a:srgbClr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ES_tradnl" sz="8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es-ES_tradnl" sz="3600" b="1" dirty="1">
                <a:solidFill>
                  <a:schemeClr val="tx1"/>
                </a:solidFill>
              </a:rPr>
              <a:t>        Igualdad-Equidad</a:t>
            </a:r>
          </a:p>
          <a:p>
            <a:pPr algn="ctr">
              <a:lnSpc>
                <a:spcPct val="90000"/>
              </a:lnSpc>
            </a:pPr>
            <a:endParaRPr lang="es-ES_tradnl" sz="800">
              <a:solidFill>
                <a:schemeClr val="tx2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s-ES_tradnl" sz="2000" dirty="1">
                <a:solidFill>
                  <a:schemeClr val="tx2"/>
                </a:solidFill>
              </a:rPr>
              <a:t>Diferencia con igualdad: no es dar lo mismo, es “dar a cada uno lo suyo” (Ulpiano), en función de su situación y necesidades: ubicación, tipo de enfermedad (huérfanos). Proyecto de Ley EUC 14.5.22.</a:t>
            </a:r>
          </a:p>
          <a:p>
            <a:pPr algn="ctr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endParaRPr lang="es-ES_tradnl" sz="2400">
              <a:solidFill>
                <a:schemeClr val="tx2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8B4E220-AA0D-4EA4-AB24-29BF8436E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984" y="337290"/>
            <a:ext cx="11442700" cy="787400"/>
          </a:xfrm>
        </p:spPr>
        <p:txBody>
          <a:bodyPr/>
          <a:lstStyle/>
          <a:p>
            <a:r>
              <a:rPr lang="es-ES_tradnl" sz="4200" dirty="1">
                <a:latin typeface="+mn-lt"/>
              </a:rPr>
              <a:t>Imponiendo restricciones: principios</a:t>
            </a:r>
            <a:endParaRPr lang="en-GB" sz="4200">
              <a:latin typeface="+mn-lt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3EB4ADED-4ABC-4DD9-979F-EAE6C951DD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40166" y="957755"/>
            <a:ext cx="813818" cy="813818"/>
          </a:xfrm>
          <a:prstGeom prst="rect"/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0D45FEC0-4186-4A99-835A-AEEA8D7B001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58193" y="3308992"/>
            <a:ext cx="813818" cy="813818"/>
          </a:xfrm>
          <a:prstGeom prst="rect"/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8B80C3CD-8430-4B0F-AB03-7D7DC5F2BBF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109218" y="1124690"/>
            <a:ext cx="635830" cy="635830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419044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abes reconocer la equidad?">
            <a:extLst>
              <a:ext uri="{FF2B5EF4-FFF2-40B4-BE49-F238E27FC236}">
                <a16:creationId xmlns:a16="http://schemas.microsoft.com/office/drawing/2014/main" id="{7DC0576C-5516-4A50-9780-885004E08B16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23386" y="-278781"/>
            <a:ext cx="10582507" cy="7415561"/>
          </a:xfrm>
          <a:prstGeom prst="rect"/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075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OUTLINEID" val="6D86D247F3B84D5491CF7F429C8EC7AE"/>
</p:tagLst>
</file>

<file path=ppt/tags/tag2.xml><?xml version="1.0" encoding="utf-8"?>
<p:tagLst xmlns:p="http://schemas.openxmlformats.org/presentationml/2006/main">
  <p:tag name="OUTLINEID" val="6D86D247F3B84D5491CF7F429C8EC7AE"/>
</p:tagLst>
</file>

<file path=ppt/tags/tag3.xml><?xml version="1.0" encoding="utf-8"?>
<p:tagLst xmlns:p="http://schemas.openxmlformats.org/presentationml/2006/main">
  <p:tag name="OUTLINEID" val="6D86D247F3B84D5491CF7F429C8EC7AE"/>
</p:tagLst>
</file>

<file path=ppt/tags/tag4.xml><?xml version="1.0" encoding="utf-8"?>
<p:tagLst xmlns:p="http://schemas.openxmlformats.org/presentationml/2006/main">
  <p:tag name="OUTLINEID" val="6D86D247F3B84D5491CF7F429C8EC7AE"/>
</p:tagLst>
</file>

<file path=ppt/tags/tag5.xml><?xml version="1.0" encoding="utf-8"?>
<p:tagLst xmlns:p="http://schemas.openxmlformats.org/presentationml/2006/main">
  <p:tag name="OUTLINEID" val="6D86D247F3B84D5491CF7F429C8EC7AE"/>
</p:tagLst>
</file>

<file path=ppt/tags/tag6.xml><?xml version="1.0" encoding="utf-8"?>
<p:tagLst xmlns:p="http://schemas.openxmlformats.org/presentationml/2006/main">
  <p:tag name="OUTLINEID" val="6D86D247F3B84D5491CF7F429C8EC7AE"/>
</p:tagLst>
</file>

<file path=ppt/tags/tag7.xml><?xml version="1.0" encoding="utf-8"?>
<p:tagLst xmlns:p="http://schemas.openxmlformats.org/presentationml/2006/main">
  <p:tag name="OUTLINEID" val="6D86D247F3B84D5491CF7F429C8EC7AE"/>
</p:tagLst>
</file>

<file path=ppt/tags/tag8.xml><?xml version="1.0" encoding="utf-8"?>
<p:tagLst xmlns:p="http://schemas.openxmlformats.org/presentationml/2006/main">
  <p:tag name="OUTLINEID" val="6D86D247F3B84D5491CF7F429C8EC7AE"/>
</p:tagLst>
</file>

<file path=ppt/tags/tag9.xml><?xml version="1.0" encoding="utf-8"?>
<p:tagLst xmlns:p="http://schemas.openxmlformats.org/presentationml/2006/main">
  <p:tag name="OUTLINEID" val="6D86D247F3B84D5491CF7F429C8EC7AE"/>
</p:tagLst>
</file>

<file path=ppt/tags/tag10.xml><?xml version="1.0" encoding="utf-8"?>
<p:tagLst xmlns:p="http://schemas.openxmlformats.org/presentationml/2006/main">
  <p:tag name="OUTLINEID" val="6D86D247F3B84D5491CF7F429C8EC7AE"/>
</p:tagLst>
</file>

<file path=ppt/tags/tag11.xml><?xml version="1.0" encoding="utf-8"?>
<p:tagLst xmlns:p="http://schemas.openxmlformats.org/presentationml/2006/main">
  <p:tag name="OUTLINEID" val="6D86D247F3B84D5491CF7F429C8EC7AE"/>
</p:tagLst>
</file>

<file path=ppt/tags/tag12.xml><?xml version="1.0" encoding="utf-8"?>
<p:tagLst xmlns:p="http://schemas.openxmlformats.org/presentationml/2006/main">
  <p:tag name="OUTLINEID" val="6D86D247F3B84D5491CF7F429C8EC7AE"/>
</p:tagLst>
</file>

<file path=ppt/theme/theme1.xml><?xml version="1.0" encoding="utf-8"?>
<a:theme xmlns:a="http://schemas.openxmlformats.org/drawingml/2006/main" name="Text and Content Slides">
  <a:themeElements>
    <a:clrScheme name="Simmons">
      <a:dk1>
        <a:srgbClr val="FFFFFF"/>
      </a:dk1>
      <a:lt1>
        <a:srgbClr val="303030"/>
      </a:lt1>
      <a:dk2>
        <a:srgbClr val="FC515B"/>
      </a:dk2>
      <a:lt2>
        <a:srgbClr val="303030"/>
      </a:lt2>
      <a:accent1>
        <a:srgbClr val="88E5BD"/>
      </a:accent1>
      <a:accent2>
        <a:srgbClr val="53C2E5"/>
      </a:accent2>
      <a:accent3>
        <a:srgbClr val="8996F4"/>
      </a:accent3>
      <a:accent4>
        <a:srgbClr val="EAA4EA"/>
      </a:accent4>
      <a:accent5>
        <a:srgbClr val="FC515B"/>
      </a:accent5>
      <a:accent6>
        <a:srgbClr val="303030"/>
      </a:accent6>
      <a:hlink>
        <a:srgbClr val="0563C1"/>
      </a:hlink>
      <a:folHlink>
        <a:srgbClr val="954F72"/>
      </a:folHlink>
    </a:clrScheme>
    <a:fontScheme name="Simmons and Simmons font theme">
      <a:majorFont>
        <a:latin typeface="Real Text Medium"/>
        <a:ea typeface=""/>
        <a:cs typeface=""/>
      </a:majorFont>
      <a:minorFont>
        <a:latin typeface="Real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 sz="16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/>
        </a:defPPr>
      </a:lstStyle>
    </a:txDef>
  </a:objectDefaul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Uigh" typeface="Microsoft Uighur"/>
        <a:font script="Beng" typeface="Vrinda"/>
        <a:font script="Thai" typeface="Angsan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Tale" typeface="Microsoft Tai Le"/>
        <a:font script="Arab" typeface="Times New Roman"/>
        <a:font script="Hebr" typeface="Times New Roman"/>
        <a:font script="Bopo" typeface="Microsoft JhengHei"/>
        <a:font script="Telu" typeface="Gautami"/>
        <a:font script="Ethi" typeface="Nyala"/>
        <a:font script="Lisu" typeface="Segoe UI"/>
        <a:font script="Jpan" typeface="游ゴシック Light"/>
        <a:font script="Sora" typeface="Nirmala UI"/>
        <a:font script="Talu" typeface="Microsoft New Tai Lue"/>
        <a:font script="Armn" typeface="Arial"/>
        <a:font script="Sinh" typeface="Iskoola Pota"/>
        <a:font script="Taml" typeface="Latha"/>
        <a:font script="Tfng" typeface="Ebrima"/>
        <a:font script="Syrn" typeface="Estrangelo Edessa"/>
        <a:font script="Deva" typeface="Mangal"/>
        <a:font script="Knda" typeface="Tunga"/>
        <a:font script="Tibt" typeface="Microsoft Himalaya"/>
        <a:font script="Khmr" typeface="MoolBoran"/>
        <a:font script="Mymr" typeface="Myanmar Text"/>
        <a:font script="Olck" typeface="Nirmala UI"/>
        <a:font script="Bugi" typeface="Leelawadee UI"/>
        <a:font script="Java" typeface="Javanese Text"/>
        <a:font script="Hant" typeface="新細明體"/>
        <a:font script="Laoo" typeface="DokChampa"/>
        <a:font script="Mong" typeface="Mongolian Baiti"/>
        <a:font script="Hans" typeface="等线 Light"/>
        <a:font script="Phag" typeface="Phagspa"/>
        <a:font script="Guru" typeface="Raavi"/>
        <a:font script="Osma" typeface="Ebrima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"/>
        <a:cs typeface=""/>
        <a:font script="Uigh" typeface="Microsoft Uighur"/>
        <a:font script="Beng" typeface="Vrinda"/>
        <a:font script="Thai" typeface="Cordi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Tale" typeface="Microsoft Tai Le"/>
        <a:font script="Arab" typeface="Arial"/>
        <a:font script="Hebr" typeface="Arial"/>
        <a:font script="Bopo" typeface="Microsoft JhengHei"/>
        <a:font script="Telu" typeface="Gautami"/>
        <a:font script="Ethi" typeface="Nyala"/>
        <a:font script="Lisu" typeface="Segoe UI"/>
        <a:font script="Jpan" typeface="游ゴシック"/>
        <a:font script="Sora" typeface="Nirmala UI"/>
        <a:font script="Talu" typeface="Microsoft New Tai Lue"/>
        <a:font script="Armn" typeface="Arial"/>
        <a:font script="Sinh" typeface="Iskoola Pota"/>
        <a:font script="Taml" typeface="Latha"/>
        <a:font script="Tfng" typeface="Ebrima"/>
        <a:font script="Syrn" typeface="Estrangelo Edessa"/>
        <a:font script="Deva" typeface="Mangal"/>
        <a:font script="Knda" typeface="Tunga"/>
        <a:font script="Tibt" typeface="Microsoft Himalaya"/>
        <a:font script="Khmr" typeface="DaunPenh"/>
        <a:font script="Mymr" typeface="Myanmar Text"/>
        <a:font script="Olck" typeface="Nirmala UI"/>
        <a:font script="Bugi" typeface="Leelawadee UI"/>
        <a:font script="Java" typeface="Javanese Text"/>
        <a:font script="Hant" typeface="新細明體"/>
        <a:font script="Laoo" typeface="DokChampa"/>
        <a:font script="Mong" typeface="Mongolian Baiti"/>
        <a:font script="Hans" typeface="等线"/>
        <a:font script="Phag" typeface="Phagspa"/>
        <a:font script="Guru" typeface="Raavi"/>
        <a:font script="Osma" typeface="Ebrima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3.xml><?xml version="1.0" encoding="utf-8"?>
<a:theme xmlns:a="http://schemas.openxmlformats.org/drawingml/2006/main" name="Title and Back Cover Slides">
  <a:themeElements>
    <a:clrScheme name="Simmons and Simmons colour theme">
      <a:dk1>
        <a:sysClr val="windowText" lastClr="000000"/>
      </a:dk1>
      <a:lt1>
        <a:sysClr val="window" lastClr="FFFFFF"/>
      </a:lt1>
      <a:dk2>
        <a:srgbClr val="303030"/>
      </a:dk2>
      <a:lt2>
        <a:srgbClr val="FC515B"/>
      </a:lt2>
      <a:accent1>
        <a:srgbClr val="88E5BD"/>
      </a:accent1>
      <a:accent2>
        <a:srgbClr val="53C2E5"/>
      </a:accent2>
      <a:accent3>
        <a:srgbClr val="8996F4"/>
      </a:accent3>
      <a:accent4>
        <a:srgbClr val="EAA4EA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immons and Simmons font theme">
      <a:majorFont>
        <a:latin typeface="Real Text Medium"/>
        <a:ea typeface=""/>
        <a:cs typeface=""/>
      </a:majorFont>
      <a:minorFont>
        <a:latin typeface="Real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 sz="16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/>
        </a:defPPr>
      </a:lst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/>
  <Slides>9</Slide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1900-01-01T00:00:00Z</dcterms:created>
  <dcterms:modified xsi:type="dcterms:W3CDTF">1900-01-01T00:00:00Z</dcterms:modified>
  <cp:lastPrinted>1900-01-01T00:00:00Z</cp:lastPrinted>
</cp:coreProperties>
</file>