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1" r:id="rId2"/>
  </p:sldMasterIdLst>
  <p:sldIdLst>
    <p:sldId id="1209" r:id="rId3"/>
    <p:sldId id="1217" r:id="rId4"/>
    <p:sldId id="1218" r:id="rId5"/>
    <p:sldId id="892" r:id="rId6"/>
    <p:sldId id="897" r:id="rId7"/>
    <p:sldId id="893" r:id="rId8"/>
    <p:sldId id="1219" r:id="rId9"/>
    <p:sldId id="1220" r:id="rId10"/>
    <p:sldId id="1315" r:id="rId11"/>
    <p:sldId id="1126" r:id="rId12"/>
    <p:sldId id="1322" r:id="rId13"/>
    <p:sldId id="1316" r:id="rId14"/>
    <p:sldId id="1318" r:id="rId15"/>
    <p:sldId id="1319" r:id="rId16"/>
    <p:sldId id="922" r:id="rId17"/>
    <p:sldId id="923" r:id="rId18"/>
    <p:sldId id="1320" r:id="rId19"/>
    <p:sldId id="904" r:id="rId20"/>
    <p:sldId id="905" r:id="rId21"/>
    <p:sldId id="906" r:id="rId22"/>
    <p:sldId id="1323" r:id="rId23"/>
    <p:sldId id="1324" r:id="rId24"/>
    <p:sldId id="1325" r:id="rId25"/>
    <p:sldId id="1326" r:id="rId26"/>
    <p:sldId id="1327" r:id="rId27"/>
    <p:sldId id="1328" r:id="rId28"/>
    <p:sldId id="1329" r:id="rId29"/>
    <p:sldId id="863" r:id="rId3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epd.es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hyperlink" Target="https://twitter.com/aepd_es" TargetMode="Externa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epd.es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png"/><Relationship Id="rId5" Type="http://schemas.openxmlformats.org/officeDocument/2006/relationships/hyperlink" Target="https://twitter.com/aepd_es" TargetMode="Externa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ortada cla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EFB7E2-BECC-4F13-8BD6-18B23B5F762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483431" y="2308658"/>
            <a:ext cx="9225134" cy="1470026"/>
          </a:xfrm>
        </p:spPr>
        <p:txBody>
          <a:bodyPr anchorCtr="1"/>
          <a:lstStyle>
            <a:lvl1pPr algn="ctr">
              <a:defRPr sz="2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CF38603-E9F5-4F0F-A0C7-4EA7A09DE00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483431" y="3903683"/>
            <a:ext cx="9225134" cy="1752593"/>
          </a:xfrm>
        </p:spPr>
        <p:txBody>
          <a:bodyPr anchorCtr="1"/>
          <a:lstStyle>
            <a:lvl1pPr algn="ctr">
              <a:defRPr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Haga clic para modificar el estilo de subtítulo del patrón</a:t>
            </a:r>
          </a:p>
        </p:txBody>
      </p:sp>
      <p:pic>
        <p:nvPicPr>
          <p:cNvPr id="4" name="Imagen 4" descr="AEPD_color_original_logo.png">
            <a:extLst>
              <a:ext uri="{FF2B5EF4-FFF2-40B4-BE49-F238E27FC236}">
                <a16:creationId xmlns:a16="http://schemas.microsoft.com/office/drawing/2014/main" id="{51296474-1934-4417-B38F-F95F038A98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3958" y="459293"/>
            <a:ext cx="2636288" cy="629015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9274066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texto (3 co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3DD863-F05B-4430-9998-414BF1ECF4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628" y="657252"/>
            <a:ext cx="8503462" cy="50130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número de diapositiva 5">
            <a:extLst>
              <a:ext uri="{FF2B5EF4-FFF2-40B4-BE49-F238E27FC236}">
                <a16:creationId xmlns:a16="http://schemas.microsoft.com/office/drawing/2014/main" id="{75CF03D4-01E5-4DB7-8ABA-FF8FF684897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0329702" y="6356351"/>
            <a:ext cx="1410535" cy="365119"/>
          </a:xfrm>
        </p:spPr>
        <p:txBody>
          <a:bodyPr/>
          <a:lstStyle>
            <a:lvl1pPr>
              <a:defRPr/>
            </a:lvl1pPr>
          </a:lstStyle>
          <a:p>
            <a:pPr lvl="0"/>
            <a:fld id="{A36C7173-C448-4695-BC6C-6AA1AD091D8B}" type="slidenum">
              <a:t>‹Nº›</a:t>
            </a:fld>
            <a:endParaRPr lang="es-ES"/>
          </a:p>
        </p:txBody>
      </p:sp>
      <p:sp>
        <p:nvSpPr>
          <p:cNvPr id="4" name="Marcador de texto 9">
            <a:extLst>
              <a:ext uri="{FF2B5EF4-FFF2-40B4-BE49-F238E27FC236}">
                <a16:creationId xmlns:a16="http://schemas.microsoft.com/office/drawing/2014/main" id="{9FBFC67B-7658-41A2-A06E-181F1B73ADA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8" y="2072021"/>
            <a:ext cx="3700768" cy="428432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texto</a:t>
            </a:r>
          </a:p>
        </p:txBody>
      </p:sp>
      <p:sp>
        <p:nvSpPr>
          <p:cNvPr id="5" name="Marcador de texto 7">
            <a:extLst>
              <a:ext uri="{FF2B5EF4-FFF2-40B4-BE49-F238E27FC236}">
                <a16:creationId xmlns:a16="http://schemas.microsoft.com/office/drawing/2014/main" id="{7B20E38F-BFF0-4A7B-B0D3-74293C354BC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8" y="1414576"/>
            <a:ext cx="3689622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titulo de sección</a:t>
            </a:r>
          </a:p>
        </p:txBody>
      </p:sp>
      <p:sp>
        <p:nvSpPr>
          <p:cNvPr id="6" name="Marcador de texto 9">
            <a:extLst>
              <a:ext uri="{FF2B5EF4-FFF2-40B4-BE49-F238E27FC236}">
                <a16:creationId xmlns:a16="http://schemas.microsoft.com/office/drawing/2014/main" id="{9BBB549A-1F3F-4DC1-AA41-76BE4C65614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187887" y="2072021"/>
            <a:ext cx="3700768" cy="428432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texto</a:t>
            </a:r>
          </a:p>
        </p:txBody>
      </p:sp>
      <p:sp>
        <p:nvSpPr>
          <p:cNvPr id="7" name="Marcador de texto 9">
            <a:extLst>
              <a:ext uri="{FF2B5EF4-FFF2-40B4-BE49-F238E27FC236}">
                <a16:creationId xmlns:a16="http://schemas.microsoft.com/office/drawing/2014/main" id="{25212672-647C-40FA-978D-AACA76FA93D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28331" y="2072021"/>
            <a:ext cx="3711906" cy="428432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texto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705525BF-F577-45B4-BEB5-F96148992A5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187887" y="1414576"/>
            <a:ext cx="3689622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titulo de sección</a:t>
            </a:r>
          </a:p>
        </p:txBody>
      </p:sp>
      <p:sp>
        <p:nvSpPr>
          <p:cNvPr id="9" name="Marcador de texto 7">
            <a:extLst>
              <a:ext uri="{FF2B5EF4-FFF2-40B4-BE49-F238E27FC236}">
                <a16:creationId xmlns:a16="http://schemas.microsoft.com/office/drawing/2014/main" id="{405183AA-001B-4BCA-9B8A-B2A52BC0DB9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26402" y="1414576"/>
            <a:ext cx="3713835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titulo de sección</a:t>
            </a:r>
          </a:p>
        </p:txBody>
      </p:sp>
      <p:sp>
        <p:nvSpPr>
          <p:cNvPr id="10" name="Marcador de texto 34">
            <a:extLst>
              <a:ext uri="{FF2B5EF4-FFF2-40B4-BE49-F238E27FC236}">
                <a16:creationId xmlns:a16="http://schemas.microsoft.com/office/drawing/2014/main" id="{D4E5D15C-0F1D-4D3A-BE8C-8D8B77B84E6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6774" y="334277"/>
            <a:ext cx="4625592" cy="289718"/>
          </a:xfrm>
        </p:spPr>
        <p:txBody>
          <a:bodyPr>
            <a:noAutofit/>
          </a:bodyPr>
          <a:lstStyle>
            <a:lvl1pPr>
              <a:defRPr sz="13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pic>
        <p:nvPicPr>
          <p:cNvPr id="11" name="Imagen 37" descr="AEPD_color_original_logo.png">
            <a:extLst>
              <a:ext uri="{FF2B5EF4-FFF2-40B4-BE49-F238E27FC236}">
                <a16:creationId xmlns:a16="http://schemas.microsoft.com/office/drawing/2014/main" id="{337AA50A-AFD9-435F-8345-0F9DE0575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3958" y="459293"/>
            <a:ext cx="2636288" cy="629015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13900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o (1 col) + imagen (2 co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5">
            <a:extLst>
              <a:ext uri="{FF2B5EF4-FFF2-40B4-BE49-F238E27FC236}">
                <a16:creationId xmlns:a16="http://schemas.microsoft.com/office/drawing/2014/main" id="{47F9185C-7D20-498F-BD9E-6ED17DE9B99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0329702" y="6356351"/>
            <a:ext cx="1410535" cy="365119"/>
          </a:xfrm>
        </p:spPr>
        <p:txBody>
          <a:bodyPr/>
          <a:lstStyle>
            <a:lvl1pPr>
              <a:defRPr/>
            </a:lvl1pPr>
          </a:lstStyle>
          <a:p>
            <a:pPr lvl="0"/>
            <a:fld id="{3B0DDE08-E446-4044-9167-1BCF5DE94466}" type="slidenum">
              <a:t>‹Nº›</a:t>
            </a:fld>
            <a:endParaRPr lang="es-ES"/>
          </a:p>
        </p:txBody>
      </p:sp>
      <p:sp>
        <p:nvSpPr>
          <p:cNvPr id="3" name="Marcador de texto 9">
            <a:extLst>
              <a:ext uri="{FF2B5EF4-FFF2-40B4-BE49-F238E27FC236}">
                <a16:creationId xmlns:a16="http://schemas.microsoft.com/office/drawing/2014/main" id="{9612628C-CC9D-4BDF-9E23-376CCCF385C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8" y="2072021"/>
            <a:ext cx="3700768" cy="428432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texto</a:t>
            </a:r>
          </a:p>
        </p:txBody>
      </p:sp>
      <p:sp>
        <p:nvSpPr>
          <p:cNvPr id="4" name="Marcador de texto 7">
            <a:extLst>
              <a:ext uri="{FF2B5EF4-FFF2-40B4-BE49-F238E27FC236}">
                <a16:creationId xmlns:a16="http://schemas.microsoft.com/office/drawing/2014/main" id="{D799E3EC-99C3-45E8-BD41-48271D97F0D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8" y="1414576"/>
            <a:ext cx="3689622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F179990F-9A40-4B3E-9727-85157220D4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628" y="657252"/>
            <a:ext cx="8637184" cy="50130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6" name="Marcador de texto 34">
            <a:extLst>
              <a:ext uri="{FF2B5EF4-FFF2-40B4-BE49-F238E27FC236}">
                <a16:creationId xmlns:a16="http://schemas.microsoft.com/office/drawing/2014/main" id="{4D0DC97C-F988-4159-9664-EEA5C3017FE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6774" y="334277"/>
            <a:ext cx="4625592" cy="289718"/>
          </a:xfrm>
        </p:spPr>
        <p:txBody>
          <a:bodyPr>
            <a:noAutofit/>
          </a:bodyPr>
          <a:lstStyle>
            <a:lvl1pPr>
              <a:defRPr sz="13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7" name="Marcador de texto 34">
            <a:extLst>
              <a:ext uri="{FF2B5EF4-FFF2-40B4-BE49-F238E27FC236}">
                <a16:creationId xmlns:a16="http://schemas.microsoft.com/office/drawing/2014/main" id="{83E86972-69F7-4EDF-A940-5D4B1721480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312776" y="6088916"/>
            <a:ext cx="7427470" cy="289718"/>
          </a:xfrm>
        </p:spPr>
        <p:txBody>
          <a:bodyPr>
            <a:noAutofit/>
          </a:bodyPr>
          <a:lstStyle>
            <a:lvl1pPr algn="r">
              <a:defRPr sz="12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Haga clic para modificar el texto de pie de foto o gráfica</a:t>
            </a:r>
          </a:p>
        </p:txBody>
      </p:sp>
      <p:cxnSp>
        <p:nvCxnSpPr>
          <p:cNvPr id="8" name="Conector recto 24">
            <a:extLst>
              <a:ext uri="{FF2B5EF4-FFF2-40B4-BE49-F238E27FC236}">
                <a16:creationId xmlns:a16="http://schemas.microsoft.com/office/drawing/2014/main" id="{05B40650-7603-4D2E-9C05-FC6F3FC0EF75}"/>
              </a:ext>
            </a:extLst>
          </p:cNvPr>
          <p:cNvCxnSpPr/>
          <p:nvPr/>
        </p:nvCxnSpPr>
        <p:spPr>
          <a:xfrm>
            <a:off x="11740237" y="6187726"/>
            <a:ext cx="0" cy="168625"/>
          </a:xfrm>
          <a:prstGeom prst="straightConnector1">
            <a:avLst/>
          </a:prstGeom>
          <a:noFill/>
          <a:ln w="6345" cap="flat">
            <a:solidFill>
              <a:srgbClr val="F6A800"/>
            </a:solidFill>
            <a:prstDash val="solid"/>
            <a:miter/>
          </a:ln>
          <a:effectLst>
            <a:outerShdw dist="19997" dir="5400000" algn="tl">
              <a:srgbClr val="000000">
                <a:alpha val="38000"/>
              </a:srgbClr>
            </a:outerShdw>
          </a:effectLst>
        </p:spPr>
      </p:cxnSp>
      <p:sp>
        <p:nvSpPr>
          <p:cNvPr id="9" name="Marcador de contenido 29">
            <a:extLst>
              <a:ext uri="{FF2B5EF4-FFF2-40B4-BE49-F238E27FC236}">
                <a16:creationId xmlns:a16="http://schemas.microsoft.com/office/drawing/2014/main" id="{6477D01F-A76A-4D4F-91BB-BAF4CC5586BA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4312776" y="1526380"/>
            <a:ext cx="7427470" cy="456248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pic>
        <p:nvPicPr>
          <p:cNvPr id="10" name="Imagen 10" descr="AEPD_color_original_logo.png">
            <a:extLst>
              <a:ext uri="{FF2B5EF4-FFF2-40B4-BE49-F238E27FC236}">
                <a16:creationId xmlns:a16="http://schemas.microsoft.com/office/drawing/2014/main" id="{77F319D8-06FD-45B2-B2B9-20CEDAFCD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3958" y="459293"/>
            <a:ext cx="2636288" cy="629015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2520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o + 2 ima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4">
            <a:extLst>
              <a:ext uri="{FF2B5EF4-FFF2-40B4-BE49-F238E27FC236}">
                <a16:creationId xmlns:a16="http://schemas.microsoft.com/office/drawing/2014/main" id="{A7A228FB-8502-434D-845C-9BD0AB53741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A742948-B95C-4CFF-B017-422DF6AB4C1A}" type="slidenum">
              <a:t>‹Nº›</a:t>
            </a:fld>
            <a:endParaRPr lang="es-ES"/>
          </a:p>
        </p:txBody>
      </p:sp>
      <p:sp>
        <p:nvSpPr>
          <p:cNvPr id="3" name="Marcador de texto 7">
            <a:extLst>
              <a:ext uri="{FF2B5EF4-FFF2-40B4-BE49-F238E27FC236}">
                <a16:creationId xmlns:a16="http://schemas.microsoft.com/office/drawing/2014/main" id="{70DE58A8-9B6B-469C-B7E6-241208DCF00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8" y="1414576"/>
            <a:ext cx="3689622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B2FD0F4F-3C5D-43DA-9E6F-168C113EAC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628" y="657252"/>
            <a:ext cx="8626038" cy="50130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5" name="Marcador de texto 34">
            <a:extLst>
              <a:ext uri="{FF2B5EF4-FFF2-40B4-BE49-F238E27FC236}">
                <a16:creationId xmlns:a16="http://schemas.microsoft.com/office/drawing/2014/main" id="{528788DB-C974-4B79-AA55-C215874CCCC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6774" y="334277"/>
            <a:ext cx="4625592" cy="289718"/>
          </a:xfrm>
        </p:spPr>
        <p:txBody>
          <a:bodyPr>
            <a:noAutofit/>
          </a:bodyPr>
          <a:lstStyle>
            <a:lvl1pPr>
              <a:defRPr sz="13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texto 7">
            <a:extLst>
              <a:ext uri="{FF2B5EF4-FFF2-40B4-BE49-F238E27FC236}">
                <a16:creationId xmlns:a16="http://schemas.microsoft.com/office/drawing/2014/main" id="{ADA7B892-938E-455D-9668-F36F074133D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03067" y="1414576"/>
            <a:ext cx="3689622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sp>
        <p:nvSpPr>
          <p:cNvPr id="7" name="Marcador de contenido 19">
            <a:extLst>
              <a:ext uri="{FF2B5EF4-FFF2-40B4-BE49-F238E27FC236}">
                <a16:creationId xmlns:a16="http://schemas.microsoft.com/office/drawing/2014/main" id="{AF715190-C4AC-4F2D-BA2C-6A5489733451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8034595" y="2072021"/>
            <a:ext cx="3605360" cy="40168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8" name="Marcador de contenido 19">
            <a:extLst>
              <a:ext uri="{FF2B5EF4-FFF2-40B4-BE49-F238E27FC236}">
                <a16:creationId xmlns:a16="http://schemas.microsoft.com/office/drawing/2014/main" id="{7F48C3F7-003A-4209-BC10-786E195D926F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4190201" y="2072021"/>
            <a:ext cx="3707334" cy="40168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9" name="Marcador de texto 7">
            <a:extLst>
              <a:ext uri="{FF2B5EF4-FFF2-40B4-BE49-F238E27FC236}">
                <a16:creationId xmlns:a16="http://schemas.microsoft.com/office/drawing/2014/main" id="{73BC6E5D-7F2F-4FBE-A3C3-8115BC74561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23448" y="1414576"/>
            <a:ext cx="3689622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sp>
        <p:nvSpPr>
          <p:cNvPr id="10" name="Marcador de texto 34">
            <a:extLst>
              <a:ext uri="{FF2B5EF4-FFF2-40B4-BE49-F238E27FC236}">
                <a16:creationId xmlns:a16="http://schemas.microsoft.com/office/drawing/2014/main" id="{B7B401D6-EE4B-4553-996A-23F8BF69C21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312776" y="6088916"/>
            <a:ext cx="3584768" cy="289718"/>
          </a:xfrm>
        </p:spPr>
        <p:txBody>
          <a:bodyPr>
            <a:noAutofit/>
          </a:bodyPr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Haga clic para modificar el pie de foto o gráfica</a:t>
            </a:r>
          </a:p>
        </p:txBody>
      </p:sp>
      <p:cxnSp>
        <p:nvCxnSpPr>
          <p:cNvPr id="11" name="Conector recto 15">
            <a:extLst>
              <a:ext uri="{FF2B5EF4-FFF2-40B4-BE49-F238E27FC236}">
                <a16:creationId xmlns:a16="http://schemas.microsoft.com/office/drawing/2014/main" id="{C7A53EF0-327A-4586-9742-BF62C5264998}"/>
              </a:ext>
            </a:extLst>
          </p:cNvPr>
          <p:cNvCxnSpPr/>
          <p:nvPr/>
        </p:nvCxnSpPr>
        <p:spPr>
          <a:xfrm>
            <a:off x="4312776" y="6187726"/>
            <a:ext cx="0" cy="168625"/>
          </a:xfrm>
          <a:prstGeom prst="straightConnector1">
            <a:avLst/>
          </a:prstGeom>
          <a:noFill/>
          <a:ln w="6345" cap="flat">
            <a:solidFill>
              <a:srgbClr val="F6A800"/>
            </a:solidFill>
            <a:prstDash val="solid"/>
            <a:miter/>
          </a:ln>
          <a:effectLst>
            <a:outerShdw dist="19997" dir="5400000" algn="tl">
              <a:srgbClr val="000000">
                <a:alpha val="38000"/>
              </a:srgbClr>
            </a:outerShdw>
          </a:effectLst>
        </p:spPr>
      </p:cxnSp>
      <p:sp>
        <p:nvSpPr>
          <p:cNvPr id="12" name="Marcador de texto 34">
            <a:extLst>
              <a:ext uri="{FF2B5EF4-FFF2-40B4-BE49-F238E27FC236}">
                <a16:creationId xmlns:a16="http://schemas.microsoft.com/office/drawing/2014/main" id="{500DBEA6-AD21-4EDA-A568-E9E55BEF64C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34877" y="6088916"/>
            <a:ext cx="3584768" cy="289718"/>
          </a:xfrm>
        </p:spPr>
        <p:txBody>
          <a:bodyPr>
            <a:noAutofit/>
          </a:bodyPr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Haga clic para modificar el pie de foto o gráfica</a:t>
            </a:r>
          </a:p>
        </p:txBody>
      </p:sp>
      <p:cxnSp>
        <p:nvCxnSpPr>
          <p:cNvPr id="13" name="Conector recto 17">
            <a:extLst>
              <a:ext uri="{FF2B5EF4-FFF2-40B4-BE49-F238E27FC236}">
                <a16:creationId xmlns:a16="http://schemas.microsoft.com/office/drawing/2014/main" id="{C7C27A6C-DE42-4187-A799-A6492563808E}"/>
              </a:ext>
            </a:extLst>
          </p:cNvPr>
          <p:cNvCxnSpPr/>
          <p:nvPr/>
        </p:nvCxnSpPr>
        <p:spPr>
          <a:xfrm>
            <a:off x="8134877" y="6187726"/>
            <a:ext cx="0" cy="168625"/>
          </a:xfrm>
          <a:prstGeom prst="straightConnector1">
            <a:avLst/>
          </a:prstGeom>
          <a:noFill/>
          <a:ln w="6345" cap="flat">
            <a:solidFill>
              <a:srgbClr val="F6A800"/>
            </a:solidFill>
            <a:prstDash val="solid"/>
            <a:miter/>
          </a:ln>
          <a:effectLst>
            <a:outerShdw dist="19997" dir="5400000" algn="tl">
              <a:srgbClr val="000000">
                <a:alpha val="38000"/>
              </a:srgbClr>
            </a:outerShdw>
          </a:effectLst>
        </p:spPr>
      </p:cxnSp>
      <p:sp>
        <p:nvSpPr>
          <p:cNvPr id="14" name="Marcador de texto 9">
            <a:extLst>
              <a:ext uri="{FF2B5EF4-FFF2-40B4-BE49-F238E27FC236}">
                <a16:creationId xmlns:a16="http://schemas.microsoft.com/office/drawing/2014/main" id="{498AB57E-C647-4A8F-936D-D34D84BC1E7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8" y="2072021"/>
            <a:ext cx="3700768" cy="428432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texto</a:t>
            </a:r>
          </a:p>
        </p:txBody>
      </p:sp>
      <p:pic>
        <p:nvPicPr>
          <p:cNvPr id="15" name="Imagen 19" descr="AEPD_color_original_logo.png">
            <a:extLst>
              <a:ext uri="{FF2B5EF4-FFF2-40B4-BE49-F238E27FC236}">
                <a16:creationId xmlns:a16="http://schemas.microsoft.com/office/drawing/2014/main" id="{FC752CE9-3A5C-414E-9AD9-D1A68F88F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3958" y="459293"/>
            <a:ext cx="2636288" cy="629015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6778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o (2col) + imagen (1co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5">
            <a:extLst>
              <a:ext uri="{FF2B5EF4-FFF2-40B4-BE49-F238E27FC236}">
                <a16:creationId xmlns:a16="http://schemas.microsoft.com/office/drawing/2014/main" id="{E91A9914-08EA-448F-93C2-0426535C2DF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0329702" y="6356351"/>
            <a:ext cx="1410535" cy="365119"/>
          </a:xfrm>
        </p:spPr>
        <p:txBody>
          <a:bodyPr/>
          <a:lstStyle>
            <a:lvl1pPr>
              <a:defRPr/>
            </a:lvl1pPr>
          </a:lstStyle>
          <a:p>
            <a:pPr lvl="0"/>
            <a:fld id="{3B66296E-00A3-4BC3-8568-5670EE9D0744}" type="slidenum">
              <a:t>‹Nº›</a:t>
            </a:fld>
            <a:endParaRPr lang="es-ES"/>
          </a:p>
        </p:txBody>
      </p:sp>
      <p:sp>
        <p:nvSpPr>
          <p:cNvPr id="3" name="Marcador de texto 9">
            <a:extLst>
              <a:ext uri="{FF2B5EF4-FFF2-40B4-BE49-F238E27FC236}">
                <a16:creationId xmlns:a16="http://schemas.microsoft.com/office/drawing/2014/main" id="{6D9F8EE5-F1EA-4029-9E79-D74EB0D33E8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8" y="2072021"/>
            <a:ext cx="3700768" cy="428432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texto</a:t>
            </a:r>
          </a:p>
        </p:txBody>
      </p:sp>
      <p:sp>
        <p:nvSpPr>
          <p:cNvPr id="4" name="Marcador de texto 7">
            <a:extLst>
              <a:ext uri="{FF2B5EF4-FFF2-40B4-BE49-F238E27FC236}">
                <a16:creationId xmlns:a16="http://schemas.microsoft.com/office/drawing/2014/main" id="{0E829E13-4F0B-4905-9D93-BFF85216F8E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8" y="1414576"/>
            <a:ext cx="3689622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28E7311F-86CE-4977-BEB5-320566F1E1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628" y="657252"/>
            <a:ext cx="8603754" cy="50130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6" name="Marcador de texto 34">
            <a:extLst>
              <a:ext uri="{FF2B5EF4-FFF2-40B4-BE49-F238E27FC236}">
                <a16:creationId xmlns:a16="http://schemas.microsoft.com/office/drawing/2014/main" id="{0AAC7077-94F9-47A7-B496-AD240FD6D5D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6774" y="334277"/>
            <a:ext cx="4625592" cy="289718"/>
          </a:xfrm>
        </p:spPr>
        <p:txBody>
          <a:bodyPr>
            <a:noAutofit/>
          </a:bodyPr>
          <a:lstStyle>
            <a:lvl1pPr>
              <a:defRPr sz="13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7" name="Marcador de texto 9">
            <a:extLst>
              <a:ext uri="{FF2B5EF4-FFF2-40B4-BE49-F238E27FC236}">
                <a16:creationId xmlns:a16="http://schemas.microsoft.com/office/drawing/2014/main" id="{05AA0092-DAFD-4C7D-9FCE-72F9431586F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03067" y="2072021"/>
            <a:ext cx="3700768" cy="428432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texto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DB64E48E-160A-4A9B-9C1F-21F19F4C2E0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03067" y="1414576"/>
            <a:ext cx="3689622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sp>
        <p:nvSpPr>
          <p:cNvPr id="9" name="Marcador de texto 34">
            <a:extLst>
              <a:ext uri="{FF2B5EF4-FFF2-40B4-BE49-F238E27FC236}">
                <a16:creationId xmlns:a16="http://schemas.microsoft.com/office/drawing/2014/main" id="{E43030EE-9707-41DF-AA9C-BC998789A6F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312776" y="6088916"/>
            <a:ext cx="7427470" cy="289718"/>
          </a:xfrm>
        </p:spPr>
        <p:txBody>
          <a:bodyPr>
            <a:noAutofit/>
          </a:bodyPr>
          <a:lstStyle>
            <a:lvl1pPr algn="r">
              <a:defRPr sz="12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Haga clic para modificar el texto de pie de foto o gráfica</a:t>
            </a:r>
          </a:p>
        </p:txBody>
      </p:sp>
      <p:cxnSp>
        <p:nvCxnSpPr>
          <p:cNvPr id="10" name="Conector recto 17">
            <a:extLst>
              <a:ext uri="{FF2B5EF4-FFF2-40B4-BE49-F238E27FC236}">
                <a16:creationId xmlns:a16="http://schemas.microsoft.com/office/drawing/2014/main" id="{DA9B18D1-51C8-4F1B-B9B4-11427CC31991}"/>
              </a:ext>
            </a:extLst>
          </p:cNvPr>
          <p:cNvCxnSpPr/>
          <p:nvPr/>
        </p:nvCxnSpPr>
        <p:spPr>
          <a:xfrm>
            <a:off x="11740237" y="6187726"/>
            <a:ext cx="0" cy="168625"/>
          </a:xfrm>
          <a:prstGeom prst="straightConnector1">
            <a:avLst/>
          </a:prstGeom>
          <a:noFill/>
          <a:ln w="6345" cap="flat">
            <a:solidFill>
              <a:srgbClr val="F6A800"/>
            </a:solidFill>
            <a:prstDash val="solid"/>
            <a:miter/>
          </a:ln>
          <a:effectLst>
            <a:outerShdw dist="19997" dir="5400000" algn="tl">
              <a:srgbClr val="000000">
                <a:alpha val="38000"/>
              </a:srgbClr>
            </a:outerShdw>
          </a:effectLst>
        </p:spPr>
      </p:cxnSp>
      <p:sp>
        <p:nvSpPr>
          <p:cNvPr id="11" name="Marcador de contenido 19">
            <a:extLst>
              <a:ext uri="{FF2B5EF4-FFF2-40B4-BE49-F238E27FC236}">
                <a16:creationId xmlns:a16="http://schemas.microsoft.com/office/drawing/2014/main" id="{F4862774-924C-47A0-A5BF-A5C46FA29778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8134886" y="1526444"/>
            <a:ext cx="3605360" cy="456248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pic>
        <p:nvPicPr>
          <p:cNvPr id="12" name="Imagen 15" descr="AEPD_color_original_logo.png">
            <a:extLst>
              <a:ext uri="{FF2B5EF4-FFF2-40B4-BE49-F238E27FC236}">
                <a16:creationId xmlns:a16="http://schemas.microsoft.com/office/drawing/2014/main" id="{E5A12C57-8ACD-4B14-AD62-4FC6A7A9A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3958" y="459293"/>
            <a:ext cx="2636288" cy="629015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436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agenes (titulo + pi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4">
            <a:extLst>
              <a:ext uri="{FF2B5EF4-FFF2-40B4-BE49-F238E27FC236}">
                <a16:creationId xmlns:a16="http://schemas.microsoft.com/office/drawing/2014/main" id="{151D1FD3-4389-4EA6-A247-E62692AE68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D3ECF8B-5A8F-4230-8FE5-4DCE252642F4}" type="slidenum">
              <a:t>‹Nº›</a:t>
            </a:fld>
            <a:endParaRPr lang="es-ES"/>
          </a:p>
        </p:txBody>
      </p:sp>
      <p:sp>
        <p:nvSpPr>
          <p:cNvPr id="3" name="Marcador de texto 7">
            <a:extLst>
              <a:ext uri="{FF2B5EF4-FFF2-40B4-BE49-F238E27FC236}">
                <a16:creationId xmlns:a16="http://schemas.microsoft.com/office/drawing/2014/main" id="{1BDD6357-760F-4509-A4DA-03C2C06A1E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8" y="1414576"/>
            <a:ext cx="3689622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CA0F81A3-2B32-4C51-A47E-1039950C1F2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628" y="657252"/>
            <a:ext cx="8626038" cy="50130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5" name="Marcador de texto 34">
            <a:extLst>
              <a:ext uri="{FF2B5EF4-FFF2-40B4-BE49-F238E27FC236}">
                <a16:creationId xmlns:a16="http://schemas.microsoft.com/office/drawing/2014/main" id="{709BDE80-983F-4345-B94D-243C5A2604F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6774" y="334277"/>
            <a:ext cx="4625592" cy="289718"/>
          </a:xfrm>
        </p:spPr>
        <p:txBody>
          <a:bodyPr>
            <a:noAutofit/>
          </a:bodyPr>
          <a:lstStyle>
            <a:lvl1pPr>
              <a:defRPr sz="13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texto 7">
            <a:extLst>
              <a:ext uri="{FF2B5EF4-FFF2-40B4-BE49-F238E27FC236}">
                <a16:creationId xmlns:a16="http://schemas.microsoft.com/office/drawing/2014/main" id="{F428B2E5-6369-4CDA-A00D-31E34F55F7F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03067" y="1414576"/>
            <a:ext cx="3689622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sp>
        <p:nvSpPr>
          <p:cNvPr id="7" name="Marcador de texto 34">
            <a:extLst>
              <a:ext uri="{FF2B5EF4-FFF2-40B4-BE49-F238E27FC236}">
                <a16:creationId xmlns:a16="http://schemas.microsoft.com/office/drawing/2014/main" id="{7430EE45-797B-44E4-A56C-5841916C8BC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2483" y="6088916"/>
            <a:ext cx="3584768" cy="289718"/>
          </a:xfrm>
        </p:spPr>
        <p:txBody>
          <a:bodyPr>
            <a:noAutofit/>
          </a:bodyPr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Haga clic para modificar el pie de foto o gráfica</a:t>
            </a:r>
          </a:p>
        </p:txBody>
      </p:sp>
      <p:sp>
        <p:nvSpPr>
          <p:cNvPr id="8" name="Marcador de contenido 19">
            <a:extLst>
              <a:ext uri="{FF2B5EF4-FFF2-40B4-BE49-F238E27FC236}">
                <a16:creationId xmlns:a16="http://schemas.microsoft.com/office/drawing/2014/main" id="{A133FD9B-FEB8-490F-8284-DB6B5F74A3A5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8034595" y="2072021"/>
            <a:ext cx="3705642" cy="40168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9" name="Marcador de contenido 19">
            <a:extLst>
              <a:ext uri="{FF2B5EF4-FFF2-40B4-BE49-F238E27FC236}">
                <a16:creationId xmlns:a16="http://schemas.microsoft.com/office/drawing/2014/main" id="{1AFE8A48-E01D-44E4-BD74-24903E084EDC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70816" y="2072021"/>
            <a:ext cx="3605360" cy="40168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0" name="Marcador de contenido 19">
            <a:extLst>
              <a:ext uri="{FF2B5EF4-FFF2-40B4-BE49-F238E27FC236}">
                <a16:creationId xmlns:a16="http://schemas.microsoft.com/office/drawing/2014/main" id="{C7230138-445E-4A34-8B2B-17164209C6CB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4201347" y="2072021"/>
            <a:ext cx="3691341" cy="40168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1" name="Marcador de texto 7">
            <a:extLst>
              <a:ext uri="{FF2B5EF4-FFF2-40B4-BE49-F238E27FC236}">
                <a16:creationId xmlns:a16="http://schemas.microsoft.com/office/drawing/2014/main" id="{638A265A-C8B0-46C7-A880-4DAC951C234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23448" y="1414576"/>
            <a:ext cx="3716789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cxnSp>
        <p:nvCxnSpPr>
          <p:cNvPr id="12" name="Conector recto 20">
            <a:extLst>
              <a:ext uri="{FF2B5EF4-FFF2-40B4-BE49-F238E27FC236}">
                <a16:creationId xmlns:a16="http://schemas.microsoft.com/office/drawing/2014/main" id="{BE244A2F-C25B-41B5-9056-B222DBCB2354}"/>
              </a:ext>
            </a:extLst>
          </p:cNvPr>
          <p:cNvCxnSpPr/>
          <p:nvPr/>
        </p:nvCxnSpPr>
        <p:spPr>
          <a:xfrm>
            <a:off x="482483" y="6187726"/>
            <a:ext cx="0" cy="168625"/>
          </a:xfrm>
          <a:prstGeom prst="straightConnector1">
            <a:avLst/>
          </a:prstGeom>
          <a:noFill/>
          <a:ln w="6345" cap="flat">
            <a:solidFill>
              <a:srgbClr val="F6A800"/>
            </a:solidFill>
            <a:prstDash val="solid"/>
            <a:miter/>
          </a:ln>
          <a:effectLst>
            <a:outerShdw dist="19997" dir="5400000" algn="tl">
              <a:srgbClr val="000000">
                <a:alpha val="38000"/>
              </a:srgbClr>
            </a:outerShdw>
          </a:effectLst>
        </p:spPr>
      </p:cxnSp>
      <p:sp>
        <p:nvSpPr>
          <p:cNvPr id="13" name="Marcador de texto 34">
            <a:extLst>
              <a:ext uri="{FF2B5EF4-FFF2-40B4-BE49-F238E27FC236}">
                <a16:creationId xmlns:a16="http://schemas.microsoft.com/office/drawing/2014/main" id="{6DF80647-81B0-4D9E-B3E0-591446A6EA9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312776" y="6088916"/>
            <a:ext cx="3584768" cy="289718"/>
          </a:xfrm>
        </p:spPr>
        <p:txBody>
          <a:bodyPr>
            <a:noAutofit/>
          </a:bodyPr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Haga clic para modificar el pie de foto o gráfica</a:t>
            </a:r>
          </a:p>
        </p:txBody>
      </p:sp>
      <p:cxnSp>
        <p:nvCxnSpPr>
          <p:cNvPr id="14" name="Conector recto 22">
            <a:extLst>
              <a:ext uri="{FF2B5EF4-FFF2-40B4-BE49-F238E27FC236}">
                <a16:creationId xmlns:a16="http://schemas.microsoft.com/office/drawing/2014/main" id="{7266B792-73D7-4700-B5AB-D8336925F5A5}"/>
              </a:ext>
            </a:extLst>
          </p:cNvPr>
          <p:cNvCxnSpPr/>
          <p:nvPr/>
        </p:nvCxnSpPr>
        <p:spPr>
          <a:xfrm>
            <a:off x="4312776" y="6187726"/>
            <a:ext cx="0" cy="168625"/>
          </a:xfrm>
          <a:prstGeom prst="straightConnector1">
            <a:avLst/>
          </a:prstGeom>
          <a:noFill/>
          <a:ln w="6345" cap="flat">
            <a:solidFill>
              <a:srgbClr val="F6A800"/>
            </a:solidFill>
            <a:prstDash val="solid"/>
            <a:miter/>
          </a:ln>
          <a:effectLst>
            <a:outerShdw dist="19997" dir="5400000" algn="tl">
              <a:srgbClr val="000000">
                <a:alpha val="38000"/>
              </a:srgbClr>
            </a:outerShdw>
          </a:effectLst>
        </p:spPr>
      </p:cxnSp>
      <p:sp>
        <p:nvSpPr>
          <p:cNvPr id="15" name="Marcador de texto 34">
            <a:extLst>
              <a:ext uri="{FF2B5EF4-FFF2-40B4-BE49-F238E27FC236}">
                <a16:creationId xmlns:a16="http://schemas.microsoft.com/office/drawing/2014/main" id="{BCED9E7C-DE22-4529-BC5D-8DEEFCF5A88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34877" y="6088916"/>
            <a:ext cx="3584768" cy="289718"/>
          </a:xfrm>
        </p:spPr>
        <p:txBody>
          <a:bodyPr>
            <a:noAutofit/>
          </a:bodyPr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Haga clic para modificar el pie de foto o gráfica</a:t>
            </a:r>
          </a:p>
        </p:txBody>
      </p:sp>
      <p:cxnSp>
        <p:nvCxnSpPr>
          <p:cNvPr id="16" name="Conector recto 24">
            <a:extLst>
              <a:ext uri="{FF2B5EF4-FFF2-40B4-BE49-F238E27FC236}">
                <a16:creationId xmlns:a16="http://schemas.microsoft.com/office/drawing/2014/main" id="{51949BD6-59BB-46FB-A0FE-00A9C5B1B7EB}"/>
              </a:ext>
            </a:extLst>
          </p:cNvPr>
          <p:cNvCxnSpPr/>
          <p:nvPr/>
        </p:nvCxnSpPr>
        <p:spPr>
          <a:xfrm>
            <a:off x="8134877" y="6187726"/>
            <a:ext cx="0" cy="168625"/>
          </a:xfrm>
          <a:prstGeom prst="straightConnector1">
            <a:avLst/>
          </a:prstGeom>
          <a:noFill/>
          <a:ln w="6345" cap="flat">
            <a:solidFill>
              <a:srgbClr val="F6A800"/>
            </a:solidFill>
            <a:prstDash val="solid"/>
            <a:miter/>
          </a:ln>
          <a:effectLst>
            <a:outerShdw dist="19997" dir="5400000" algn="tl">
              <a:srgbClr val="000000">
                <a:alpha val="38000"/>
              </a:srgbClr>
            </a:outerShdw>
          </a:effectLst>
        </p:spPr>
      </p:cxnSp>
      <p:pic>
        <p:nvPicPr>
          <p:cNvPr id="17" name="Imagen 25" descr="AEPD_color_original_logo.png">
            <a:extLst>
              <a:ext uri="{FF2B5EF4-FFF2-40B4-BE49-F238E27FC236}">
                <a16:creationId xmlns:a16="http://schemas.microsoft.com/office/drawing/2014/main" id="{0BB4B360-5FF2-4826-9126-A0F0EE3AC9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3958" y="459293"/>
            <a:ext cx="2636288" cy="629015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2391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ulo + 1 imagen o grafi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2">
            <a:extLst>
              <a:ext uri="{FF2B5EF4-FFF2-40B4-BE49-F238E27FC236}">
                <a16:creationId xmlns:a16="http://schemas.microsoft.com/office/drawing/2014/main" id="{1B8C80A5-DDC2-4761-9113-8975D817F15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A26C91B-A84D-4CA7-B9CE-6B93D3395815}" type="slidenum">
              <a:t>‹Nº›</a:t>
            </a:fld>
            <a:endParaRPr lang="es-ES"/>
          </a:p>
        </p:txBody>
      </p:sp>
      <p:sp>
        <p:nvSpPr>
          <p:cNvPr id="3" name="Marcador de número de diapositiva 4">
            <a:extLst>
              <a:ext uri="{FF2B5EF4-FFF2-40B4-BE49-F238E27FC236}">
                <a16:creationId xmlns:a16="http://schemas.microsoft.com/office/drawing/2014/main" id="{2162F727-C84B-4219-B2FD-5FA34B698E61}"/>
              </a:ext>
            </a:extLst>
          </p:cNvPr>
          <p:cNvSpPr txBox="1"/>
          <p:nvPr/>
        </p:nvSpPr>
        <p:spPr>
          <a:xfrm>
            <a:off x="8895438" y="6356351"/>
            <a:ext cx="2844798" cy="365119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111776" tIns="55888" rIns="111776" bIns="55888" anchor="ctr" anchorCtr="0" compatLnSpc="1">
            <a:noAutofit/>
          </a:bodyPr>
          <a:lstStyle/>
          <a:p>
            <a:pPr marL="0" marR="0" lvl="0" indent="0" algn="r" defTabSz="558451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9DAD41C-2F20-4A52-A996-6FDD08AC71B1}" type="slidenum">
              <a:t>‹Nº›</a:t>
            </a:fld>
            <a:endParaRPr lang="es-ES" sz="1000" b="0" i="0" u="none" strike="noStrike" kern="1200" cap="none" spc="0" baseline="0">
              <a:solidFill>
                <a:srgbClr val="F6A800"/>
              </a:solidFill>
              <a:uFillTx/>
              <a:latin typeface="Calibri"/>
            </a:endParaRPr>
          </a:p>
        </p:txBody>
      </p:sp>
      <p:sp>
        <p:nvSpPr>
          <p:cNvPr id="4" name="Marcador de texto 7">
            <a:extLst>
              <a:ext uri="{FF2B5EF4-FFF2-40B4-BE49-F238E27FC236}">
                <a16:creationId xmlns:a16="http://schemas.microsoft.com/office/drawing/2014/main" id="{CDB2428D-808E-46E4-BD3D-F22198F4725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8" y="1414576"/>
            <a:ext cx="11362992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E7656924-7569-4F18-BE9E-CDD4467CC4D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628" y="657252"/>
            <a:ext cx="8603754" cy="50130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6" name="Marcador de texto 34">
            <a:extLst>
              <a:ext uri="{FF2B5EF4-FFF2-40B4-BE49-F238E27FC236}">
                <a16:creationId xmlns:a16="http://schemas.microsoft.com/office/drawing/2014/main" id="{F3919227-721F-4C1F-ABC2-92C9D2C3302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6774" y="334277"/>
            <a:ext cx="4625592" cy="289718"/>
          </a:xfrm>
        </p:spPr>
        <p:txBody>
          <a:bodyPr>
            <a:noAutofit/>
          </a:bodyPr>
          <a:lstStyle>
            <a:lvl1pPr>
              <a:defRPr sz="13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7" name="Marcador de contenido 19">
            <a:extLst>
              <a:ext uri="{FF2B5EF4-FFF2-40B4-BE49-F238E27FC236}">
                <a16:creationId xmlns:a16="http://schemas.microsoft.com/office/drawing/2014/main" id="{74398E80-5F8A-48E0-B844-846886C0B585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479154" y="2072021"/>
            <a:ext cx="11261082" cy="40168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8" name="Marcador de texto 34">
            <a:extLst>
              <a:ext uri="{FF2B5EF4-FFF2-40B4-BE49-F238E27FC236}">
                <a16:creationId xmlns:a16="http://schemas.microsoft.com/office/drawing/2014/main" id="{5B81633E-DA22-4FEA-9B78-BA4AB2382A1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79154" y="6088916"/>
            <a:ext cx="11240490" cy="289718"/>
          </a:xfrm>
        </p:spPr>
        <p:txBody>
          <a:bodyPr>
            <a:noAutofit/>
          </a:bodyPr>
          <a:lstStyle>
            <a:lvl1pPr algn="r">
              <a:defRPr sz="12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Haga clic para modificar el pie de foto o gráfica</a:t>
            </a:r>
          </a:p>
        </p:txBody>
      </p:sp>
      <p:cxnSp>
        <p:nvCxnSpPr>
          <p:cNvPr id="9" name="Conector recto 17">
            <a:extLst>
              <a:ext uri="{FF2B5EF4-FFF2-40B4-BE49-F238E27FC236}">
                <a16:creationId xmlns:a16="http://schemas.microsoft.com/office/drawing/2014/main" id="{0558C34D-9D59-4FF1-81D8-BBF53DDBFDF8}"/>
              </a:ext>
            </a:extLst>
          </p:cNvPr>
          <p:cNvCxnSpPr/>
          <p:nvPr/>
        </p:nvCxnSpPr>
        <p:spPr>
          <a:xfrm>
            <a:off x="11740621" y="6187726"/>
            <a:ext cx="0" cy="168625"/>
          </a:xfrm>
          <a:prstGeom prst="straightConnector1">
            <a:avLst/>
          </a:prstGeom>
          <a:noFill/>
          <a:ln w="6345" cap="flat">
            <a:solidFill>
              <a:srgbClr val="F6A800"/>
            </a:solidFill>
            <a:prstDash val="solid"/>
            <a:miter/>
          </a:ln>
          <a:effectLst>
            <a:outerShdw dist="19997" dir="5400000" algn="tl">
              <a:srgbClr val="000000">
                <a:alpha val="38000"/>
              </a:srgbClr>
            </a:outerShdw>
          </a:effectLst>
        </p:spPr>
      </p:cxnSp>
      <p:pic>
        <p:nvPicPr>
          <p:cNvPr id="10" name="Imagen 10" descr="AEPD_color_original_logo.png">
            <a:extLst>
              <a:ext uri="{FF2B5EF4-FFF2-40B4-BE49-F238E27FC236}">
                <a16:creationId xmlns:a16="http://schemas.microsoft.com/office/drawing/2014/main" id="{E0931421-BD36-4600-8B10-0A24DD721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3958" y="459293"/>
            <a:ext cx="2636288" cy="629015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8736100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secciones (titulo+tex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4">
            <a:extLst>
              <a:ext uri="{FF2B5EF4-FFF2-40B4-BE49-F238E27FC236}">
                <a16:creationId xmlns:a16="http://schemas.microsoft.com/office/drawing/2014/main" id="{918AA506-CDE9-45CC-964E-E3C17D0DF2F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0AA657B-5419-436B-8A57-C2D2A44E5BD6}" type="slidenum">
              <a:t>‹Nº›</a:t>
            </a:fld>
            <a:endParaRPr lang="es-ES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87CF1BFC-64F0-41CA-8E20-25438F5BDF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628" y="657252"/>
            <a:ext cx="8637184" cy="50130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4" name="Marcador de texto 9">
            <a:extLst>
              <a:ext uri="{FF2B5EF4-FFF2-40B4-BE49-F238E27FC236}">
                <a16:creationId xmlns:a16="http://schemas.microsoft.com/office/drawing/2014/main" id="{3F4BD42A-5FD1-4E61-806B-0278F76B82E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8" y="2072021"/>
            <a:ext cx="3700768" cy="15818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texto</a:t>
            </a:r>
          </a:p>
        </p:txBody>
      </p:sp>
      <p:sp>
        <p:nvSpPr>
          <p:cNvPr id="5" name="Marcador de texto 7">
            <a:extLst>
              <a:ext uri="{FF2B5EF4-FFF2-40B4-BE49-F238E27FC236}">
                <a16:creationId xmlns:a16="http://schemas.microsoft.com/office/drawing/2014/main" id="{CA58A66B-8144-472B-AC0D-FD3248B4AAE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8" y="1414576"/>
            <a:ext cx="3689622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sp>
        <p:nvSpPr>
          <p:cNvPr id="6" name="Marcador de texto 34">
            <a:extLst>
              <a:ext uri="{FF2B5EF4-FFF2-40B4-BE49-F238E27FC236}">
                <a16:creationId xmlns:a16="http://schemas.microsoft.com/office/drawing/2014/main" id="{D99F36F5-DB86-4AEB-B108-7FC588EB58A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6774" y="334277"/>
            <a:ext cx="4625592" cy="289718"/>
          </a:xfrm>
        </p:spPr>
        <p:txBody>
          <a:bodyPr>
            <a:noAutofit/>
          </a:bodyPr>
          <a:lstStyle>
            <a:lvl1pPr>
              <a:defRPr sz="13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7" name="Marcador de texto 9">
            <a:extLst>
              <a:ext uri="{FF2B5EF4-FFF2-40B4-BE49-F238E27FC236}">
                <a16:creationId xmlns:a16="http://schemas.microsoft.com/office/drawing/2014/main" id="{164AF3F3-5A2E-48B7-B3C8-A5B9EDA62B5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10866" y="2072021"/>
            <a:ext cx="3700768" cy="15818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texto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C104D759-B844-4947-9E05-13C26CE01C7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10866" y="1414576"/>
            <a:ext cx="3689622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sp>
        <p:nvSpPr>
          <p:cNvPr id="9" name="Marcador de texto 9">
            <a:extLst>
              <a:ext uri="{FF2B5EF4-FFF2-40B4-BE49-F238E27FC236}">
                <a16:creationId xmlns:a16="http://schemas.microsoft.com/office/drawing/2014/main" id="{1EFD3E7C-58D6-471A-8504-DD81A9CFB99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39468" y="2072021"/>
            <a:ext cx="3700768" cy="15818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texto</a:t>
            </a:r>
          </a:p>
        </p:txBody>
      </p:sp>
      <p:sp>
        <p:nvSpPr>
          <p:cNvPr id="10" name="Marcador de texto 7">
            <a:extLst>
              <a:ext uri="{FF2B5EF4-FFF2-40B4-BE49-F238E27FC236}">
                <a16:creationId xmlns:a16="http://schemas.microsoft.com/office/drawing/2014/main" id="{7F93937C-2676-40EB-8223-3DF11482724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39468" y="1414576"/>
            <a:ext cx="3689622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sp>
        <p:nvSpPr>
          <p:cNvPr id="11" name="Marcador de texto 9">
            <a:extLst>
              <a:ext uri="{FF2B5EF4-FFF2-40B4-BE49-F238E27FC236}">
                <a16:creationId xmlns:a16="http://schemas.microsoft.com/office/drawing/2014/main" id="{F4C5EDED-259C-41C4-9CAA-8F1C1F32E6A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8" y="4774484"/>
            <a:ext cx="3700768" cy="15818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texto</a:t>
            </a:r>
          </a:p>
        </p:txBody>
      </p:sp>
      <p:sp>
        <p:nvSpPr>
          <p:cNvPr id="12" name="Marcador de texto 7">
            <a:extLst>
              <a:ext uri="{FF2B5EF4-FFF2-40B4-BE49-F238E27FC236}">
                <a16:creationId xmlns:a16="http://schemas.microsoft.com/office/drawing/2014/main" id="{A265C5DD-B1B3-4311-AD5B-F1AB7869AF7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8" y="4117040"/>
            <a:ext cx="3689622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sp>
        <p:nvSpPr>
          <p:cNvPr id="13" name="Marcador de texto 9">
            <a:extLst>
              <a:ext uri="{FF2B5EF4-FFF2-40B4-BE49-F238E27FC236}">
                <a16:creationId xmlns:a16="http://schemas.microsoft.com/office/drawing/2014/main" id="{F4A17C02-0CC0-4689-B64C-AB15AD42FD2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10866" y="4774484"/>
            <a:ext cx="3700768" cy="15818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texto</a:t>
            </a:r>
          </a:p>
        </p:txBody>
      </p:sp>
      <p:sp>
        <p:nvSpPr>
          <p:cNvPr id="14" name="Marcador de texto 7">
            <a:extLst>
              <a:ext uri="{FF2B5EF4-FFF2-40B4-BE49-F238E27FC236}">
                <a16:creationId xmlns:a16="http://schemas.microsoft.com/office/drawing/2014/main" id="{5C8FE667-6AE3-4C8E-90C3-B3510727394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10866" y="4117040"/>
            <a:ext cx="3689622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sp>
        <p:nvSpPr>
          <p:cNvPr id="15" name="Marcador de texto 9">
            <a:extLst>
              <a:ext uri="{FF2B5EF4-FFF2-40B4-BE49-F238E27FC236}">
                <a16:creationId xmlns:a16="http://schemas.microsoft.com/office/drawing/2014/main" id="{566A0A07-A908-4927-8498-B0BE398A46C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39468" y="4774484"/>
            <a:ext cx="3700768" cy="15818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texto</a:t>
            </a:r>
          </a:p>
        </p:txBody>
      </p:sp>
      <p:sp>
        <p:nvSpPr>
          <p:cNvPr id="16" name="Marcador de texto 7">
            <a:extLst>
              <a:ext uri="{FF2B5EF4-FFF2-40B4-BE49-F238E27FC236}">
                <a16:creationId xmlns:a16="http://schemas.microsoft.com/office/drawing/2014/main" id="{02652B7E-E248-42C4-9256-9E3A8677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39468" y="4117040"/>
            <a:ext cx="3689622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pic>
        <p:nvPicPr>
          <p:cNvPr id="17" name="Imagen 19" descr="AEPD_color_original_logo.png">
            <a:extLst>
              <a:ext uri="{FF2B5EF4-FFF2-40B4-BE49-F238E27FC236}">
                <a16:creationId xmlns:a16="http://schemas.microsoft.com/office/drawing/2014/main" id="{C3D421D6-439E-4E07-B667-3D25BC24A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3958" y="459293"/>
            <a:ext cx="2636288" cy="629015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204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ulo+texto+img (3 co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2">
            <a:extLst>
              <a:ext uri="{FF2B5EF4-FFF2-40B4-BE49-F238E27FC236}">
                <a16:creationId xmlns:a16="http://schemas.microsoft.com/office/drawing/2014/main" id="{1906AA0F-0F88-41D8-A423-7FEF84E3B91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46B416D-183C-45BE-B6F2-A407C811DFAA}" type="slidenum">
              <a:t>‹Nº›</a:t>
            </a:fld>
            <a:endParaRPr lang="es-ES"/>
          </a:p>
        </p:txBody>
      </p:sp>
      <p:sp>
        <p:nvSpPr>
          <p:cNvPr id="3" name="Marcador de número de diapositiva 4">
            <a:extLst>
              <a:ext uri="{FF2B5EF4-FFF2-40B4-BE49-F238E27FC236}">
                <a16:creationId xmlns:a16="http://schemas.microsoft.com/office/drawing/2014/main" id="{8BFD6FA7-87F0-4D85-A33F-FB823FF82AA9}"/>
              </a:ext>
            </a:extLst>
          </p:cNvPr>
          <p:cNvSpPr txBox="1"/>
          <p:nvPr/>
        </p:nvSpPr>
        <p:spPr>
          <a:xfrm>
            <a:off x="8895438" y="6356351"/>
            <a:ext cx="2844798" cy="365119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111776" tIns="55888" rIns="111776" bIns="55888" anchor="ctr" anchorCtr="0" compatLnSpc="1">
            <a:noAutofit/>
          </a:bodyPr>
          <a:lstStyle/>
          <a:p>
            <a:pPr marL="0" marR="0" lvl="0" indent="0" algn="r" defTabSz="558451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AEC0C3C-7D9B-4CEF-8CA2-DD214090958A}" type="slidenum">
              <a:t>‹Nº›</a:t>
            </a:fld>
            <a:endParaRPr lang="es-ES" sz="1000" b="0" i="0" u="none" strike="noStrike" kern="1200" cap="none" spc="0" baseline="0">
              <a:solidFill>
                <a:srgbClr val="F6A800"/>
              </a:solidFill>
              <a:uFillTx/>
              <a:latin typeface="Calibri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65DB9E5C-73F4-49B1-9EF1-528C309529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628" y="657252"/>
            <a:ext cx="8614891" cy="50130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5" name="Marcador de texto 9">
            <a:extLst>
              <a:ext uri="{FF2B5EF4-FFF2-40B4-BE49-F238E27FC236}">
                <a16:creationId xmlns:a16="http://schemas.microsoft.com/office/drawing/2014/main" id="{C1FA064E-D630-42D9-941B-29E6E8A380A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8" y="2072021"/>
            <a:ext cx="3700768" cy="15818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texto 7">
            <a:extLst>
              <a:ext uri="{FF2B5EF4-FFF2-40B4-BE49-F238E27FC236}">
                <a16:creationId xmlns:a16="http://schemas.microsoft.com/office/drawing/2014/main" id="{39B8D82D-8D5A-4791-A6F0-2B4BD577D02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8" y="1414576"/>
            <a:ext cx="3689622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sp>
        <p:nvSpPr>
          <p:cNvPr id="7" name="Marcador de texto 34">
            <a:extLst>
              <a:ext uri="{FF2B5EF4-FFF2-40B4-BE49-F238E27FC236}">
                <a16:creationId xmlns:a16="http://schemas.microsoft.com/office/drawing/2014/main" id="{AAA0CDAA-EA4D-4E3F-AA97-9AF5B3672ED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6774" y="334277"/>
            <a:ext cx="4625592" cy="289718"/>
          </a:xfrm>
        </p:spPr>
        <p:txBody>
          <a:bodyPr>
            <a:noAutofit/>
          </a:bodyPr>
          <a:lstStyle>
            <a:lvl1pPr>
              <a:defRPr sz="13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8" name="Marcador de texto 9">
            <a:extLst>
              <a:ext uri="{FF2B5EF4-FFF2-40B4-BE49-F238E27FC236}">
                <a16:creationId xmlns:a16="http://schemas.microsoft.com/office/drawing/2014/main" id="{C5FA18FD-EABD-4CEC-87B3-B79B6CE7E9C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10866" y="2072021"/>
            <a:ext cx="3700768" cy="15818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texto</a:t>
            </a:r>
          </a:p>
        </p:txBody>
      </p:sp>
      <p:sp>
        <p:nvSpPr>
          <p:cNvPr id="9" name="Marcador de texto 7">
            <a:extLst>
              <a:ext uri="{FF2B5EF4-FFF2-40B4-BE49-F238E27FC236}">
                <a16:creationId xmlns:a16="http://schemas.microsoft.com/office/drawing/2014/main" id="{44827B30-2257-402F-A741-5062D9EB8F2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10866" y="1414576"/>
            <a:ext cx="3689622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58A75755-5D6F-4D97-BE2E-D87A5B3D119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39468" y="2072021"/>
            <a:ext cx="3700768" cy="15818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texto</a:t>
            </a:r>
          </a:p>
        </p:txBody>
      </p:sp>
      <p:sp>
        <p:nvSpPr>
          <p:cNvPr id="11" name="Marcador de texto 7">
            <a:extLst>
              <a:ext uri="{FF2B5EF4-FFF2-40B4-BE49-F238E27FC236}">
                <a16:creationId xmlns:a16="http://schemas.microsoft.com/office/drawing/2014/main" id="{82CFB158-1447-4178-912C-98DEAA1C994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39468" y="1414576"/>
            <a:ext cx="3689622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sp>
        <p:nvSpPr>
          <p:cNvPr id="12" name="Marcador de texto 34">
            <a:extLst>
              <a:ext uri="{FF2B5EF4-FFF2-40B4-BE49-F238E27FC236}">
                <a16:creationId xmlns:a16="http://schemas.microsoft.com/office/drawing/2014/main" id="{6BF5BD8F-1653-4DF3-ACA5-24F51E813F9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2483" y="6088916"/>
            <a:ext cx="3584768" cy="289718"/>
          </a:xfrm>
        </p:spPr>
        <p:txBody>
          <a:bodyPr>
            <a:noAutofit/>
          </a:bodyPr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Haga clic para modificar el pie de foto o gráfica</a:t>
            </a:r>
          </a:p>
        </p:txBody>
      </p:sp>
      <p:sp>
        <p:nvSpPr>
          <p:cNvPr id="13" name="Marcador de contenido 19">
            <a:extLst>
              <a:ext uri="{FF2B5EF4-FFF2-40B4-BE49-F238E27FC236}">
                <a16:creationId xmlns:a16="http://schemas.microsoft.com/office/drawing/2014/main" id="{9DB1CC98-1161-4B25-B484-87DEFBEBD48F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8134877" y="3653887"/>
            <a:ext cx="3605360" cy="243496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4" name="Marcador de contenido 19">
            <a:extLst>
              <a:ext uri="{FF2B5EF4-FFF2-40B4-BE49-F238E27FC236}">
                <a16:creationId xmlns:a16="http://schemas.microsoft.com/office/drawing/2014/main" id="{CDC8FA6F-DA6B-4E94-B8AD-B9659683AE69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482245" y="3653887"/>
            <a:ext cx="3605360" cy="243496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5" name="Marcador de contenido 19">
            <a:extLst>
              <a:ext uri="{FF2B5EF4-FFF2-40B4-BE49-F238E27FC236}">
                <a16:creationId xmlns:a16="http://schemas.microsoft.com/office/drawing/2014/main" id="{EF0A11C8-598A-4D28-9743-A61C9DC9CCA9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4312776" y="3653887"/>
            <a:ext cx="3605360" cy="243496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cxnSp>
        <p:nvCxnSpPr>
          <p:cNvPr id="16" name="Conector recto 22">
            <a:extLst>
              <a:ext uri="{FF2B5EF4-FFF2-40B4-BE49-F238E27FC236}">
                <a16:creationId xmlns:a16="http://schemas.microsoft.com/office/drawing/2014/main" id="{FF8572A7-9003-4C66-A9F0-FEB92255526C}"/>
              </a:ext>
            </a:extLst>
          </p:cNvPr>
          <p:cNvCxnSpPr/>
          <p:nvPr/>
        </p:nvCxnSpPr>
        <p:spPr>
          <a:xfrm>
            <a:off x="482483" y="6187726"/>
            <a:ext cx="0" cy="168625"/>
          </a:xfrm>
          <a:prstGeom prst="straightConnector1">
            <a:avLst/>
          </a:prstGeom>
          <a:noFill/>
          <a:ln w="6345" cap="flat">
            <a:solidFill>
              <a:srgbClr val="F6A800"/>
            </a:solidFill>
            <a:prstDash val="solid"/>
            <a:miter/>
          </a:ln>
          <a:effectLst>
            <a:outerShdw dist="19997" dir="5400000" algn="tl">
              <a:srgbClr val="000000">
                <a:alpha val="38000"/>
              </a:srgbClr>
            </a:outerShdw>
          </a:effectLst>
        </p:spPr>
      </p:cxnSp>
      <p:sp>
        <p:nvSpPr>
          <p:cNvPr id="17" name="Marcador de texto 34">
            <a:extLst>
              <a:ext uri="{FF2B5EF4-FFF2-40B4-BE49-F238E27FC236}">
                <a16:creationId xmlns:a16="http://schemas.microsoft.com/office/drawing/2014/main" id="{71485F7A-BBF3-4E28-8879-3415BEBC9BD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312776" y="6088916"/>
            <a:ext cx="3584768" cy="289718"/>
          </a:xfrm>
        </p:spPr>
        <p:txBody>
          <a:bodyPr>
            <a:noAutofit/>
          </a:bodyPr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Haga clic para modificar el pie de foto o gráfica</a:t>
            </a:r>
          </a:p>
        </p:txBody>
      </p:sp>
      <p:cxnSp>
        <p:nvCxnSpPr>
          <p:cNvPr id="18" name="Conector recto 24">
            <a:extLst>
              <a:ext uri="{FF2B5EF4-FFF2-40B4-BE49-F238E27FC236}">
                <a16:creationId xmlns:a16="http://schemas.microsoft.com/office/drawing/2014/main" id="{C8275803-AB64-413E-92FD-B52EF26FB7AB}"/>
              </a:ext>
            </a:extLst>
          </p:cNvPr>
          <p:cNvCxnSpPr/>
          <p:nvPr/>
        </p:nvCxnSpPr>
        <p:spPr>
          <a:xfrm>
            <a:off x="4312776" y="6187726"/>
            <a:ext cx="0" cy="168625"/>
          </a:xfrm>
          <a:prstGeom prst="straightConnector1">
            <a:avLst/>
          </a:prstGeom>
          <a:noFill/>
          <a:ln w="6345" cap="flat">
            <a:solidFill>
              <a:srgbClr val="F6A800"/>
            </a:solidFill>
            <a:prstDash val="solid"/>
            <a:miter/>
          </a:ln>
          <a:effectLst>
            <a:outerShdw dist="19997" dir="5400000" algn="tl">
              <a:srgbClr val="000000">
                <a:alpha val="38000"/>
              </a:srgbClr>
            </a:outerShdw>
          </a:effectLst>
        </p:spPr>
      </p:cxnSp>
      <p:sp>
        <p:nvSpPr>
          <p:cNvPr id="19" name="Marcador de texto 34">
            <a:extLst>
              <a:ext uri="{FF2B5EF4-FFF2-40B4-BE49-F238E27FC236}">
                <a16:creationId xmlns:a16="http://schemas.microsoft.com/office/drawing/2014/main" id="{F757DC25-97B7-41B6-BB35-E9A7BC79E57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34877" y="6088916"/>
            <a:ext cx="3584768" cy="289718"/>
          </a:xfrm>
        </p:spPr>
        <p:txBody>
          <a:bodyPr>
            <a:noAutofit/>
          </a:bodyPr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Haga clic para modificar el pie de foto o gráfica</a:t>
            </a:r>
          </a:p>
        </p:txBody>
      </p:sp>
      <p:cxnSp>
        <p:nvCxnSpPr>
          <p:cNvPr id="20" name="Conector recto 26">
            <a:extLst>
              <a:ext uri="{FF2B5EF4-FFF2-40B4-BE49-F238E27FC236}">
                <a16:creationId xmlns:a16="http://schemas.microsoft.com/office/drawing/2014/main" id="{DBE310FB-F512-4981-A023-466C0258EC90}"/>
              </a:ext>
            </a:extLst>
          </p:cNvPr>
          <p:cNvCxnSpPr/>
          <p:nvPr/>
        </p:nvCxnSpPr>
        <p:spPr>
          <a:xfrm>
            <a:off x="8134877" y="6187726"/>
            <a:ext cx="0" cy="168625"/>
          </a:xfrm>
          <a:prstGeom prst="straightConnector1">
            <a:avLst/>
          </a:prstGeom>
          <a:noFill/>
          <a:ln w="6345" cap="flat">
            <a:solidFill>
              <a:srgbClr val="F6A800"/>
            </a:solidFill>
            <a:prstDash val="solid"/>
            <a:miter/>
          </a:ln>
          <a:effectLst>
            <a:outerShdw dist="19997" dir="5400000" algn="tl">
              <a:srgbClr val="000000">
                <a:alpha val="38000"/>
              </a:srgbClr>
            </a:outerShdw>
          </a:effectLst>
        </p:spPr>
      </p:cxnSp>
      <p:pic>
        <p:nvPicPr>
          <p:cNvPr id="21" name="Imagen 27" descr="AEPD_color_original_logo.png">
            <a:extLst>
              <a:ext uri="{FF2B5EF4-FFF2-40B4-BE49-F238E27FC236}">
                <a16:creationId xmlns:a16="http://schemas.microsoft.com/office/drawing/2014/main" id="{504942C8-3976-4524-BBC7-EB2498152E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3958" y="459293"/>
            <a:ext cx="2636288" cy="629015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4667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2821C5-A37D-4284-A1DE-697B53F594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83431" y="3043671"/>
            <a:ext cx="9225134" cy="1109020"/>
          </a:xfrm>
        </p:spPr>
        <p:txBody>
          <a:bodyPr anchorCtr="1"/>
          <a:lstStyle>
            <a:lvl1pPr algn="ctr">
              <a:defRPr sz="40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aquí para frase final</a:t>
            </a:r>
          </a:p>
        </p:txBody>
      </p:sp>
      <p:pic>
        <p:nvPicPr>
          <p:cNvPr id="3" name="Imagen 12" descr="AEPD_color_original_logo.png">
            <a:extLst>
              <a:ext uri="{FF2B5EF4-FFF2-40B4-BE49-F238E27FC236}">
                <a16:creationId xmlns:a16="http://schemas.microsoft.com/office/drawing/2014/main" id="{25FE26A4-5B88-43CA-8210-36F129FE0B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0516" y="1659416"/>
            <a:ext cx="3370972" cy="804315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  <p:pic>
        <p:nvPicPr>
          <p:cNvPr id="4" name="Imagen 13" descr="001-cursor.png">
            <a:hlinkClick r:id="rId3"/>
            <a:extLst>
              <a:ext uri="{FF2B5EF4-FFF2-40B4-BE49-F238E27FC236}">
                <a16:creationId xmlns:a16="http://schemas.microsoft.com/office/drawing/2014/main" id="{6FCA4E62-CD1A-4DF4-BAEF-EC1C99FFD3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096740" y="5785116"/>
            <a:ext cx="190707" cy="285978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  <p:pic>
        <p:nvPicPr>
          <p:cNvPr id="5" name="Imagen 14" descr="002-twitter.png">
            <a:hlinkClick r:id="rId5"/>
            <a:extLst>
              <a:ext uri="{FF2B5EF4-FFF2-40B4-BE49-F238E27FC236}">
                <a16:creationId xmlns:a16="http://schemas.microsoft.com/office/drawing/2014/main" id="{9891BEBF-F433-4E08-8946-EA74C8CD20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0683" y="5809923"/>
            <a:ext cx="289252" cy="236354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  <p:sp>
        <p:nvSpPr>
          <p:cNvPr id="6" name="CuadroTexto 18">
            <a:extLst>
              <a:ext uri="{FF2B5EF4-FFF2-40B4-BE49-F238E27FC236}">
                <a16:creationId xmlns:a16="http://schemas.microsoft.com/office/drawing/2014/main" id="{796FA3EB-204D-4836-9369-33F81319E4AB}"/>
              </a:ext>
            </a:extLst>
          </p:cNvPr>
          <p:cNvSpPr txBox="1"/>
          <p:nvPr/>
        </p:nvSpPr>
        <p:spPr>
          <a:xfrm>
            <a:off x="6721781" y="6116897"/>
            <a:ext cx="2607100" cy="276999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45720" tIns="22860" rIns="45720" bIns="22860" anchor="t" anchorCtr="1" compatLnSpc="1">
            <a:spAutoFit/>
          </a:bodyPr>
          <a:lstStyle/>
          <a:p>
            <a:pPr marL="0" marR="0" lvl="0" indent="0" algn="ctr" defTabSz="558451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500" b="0" i="0" u="none" strike="noStrike" kern="1200" cap="none" spc="0" baseline="0">
                <a:solidFill>
                  <a:srgbClr val="595959"/>
                </a:solidFill>
                <a:uFillTx/>
                <a:latin typeface="Calibri"/>
                <a:cs typeface="Calibri"/>
              </a:rPr>
              <a:t>@AEPD_es</a:t>
            </a:r>
          </a:p>
        </p:txBody>
      </p:sp>
      <p:sp>
        <p:nvSpPr>
          <p:cNvPr id="7" name="CuadroTexto 15">
            <a:extLst>
              <a:ext uri="{FF2B5EF4-FFF2-40B4-BE49-F238E27FC236}">
                <a16:creationId xmlns:a16="http://schemas.microsoft.com/office/drawing/2014/main" id="{CC657786-F900-415F-BF80-ED8D304DFCB9}"/>
              </a:ext>
            </a:extLst>
          </p:cNvPr>
          <p:cNvSpPr txBox="1"/>
          <p:nvPr/>
        </p:nvSpPr>
        <p:spPr>
          <a:xfrm>
            <a:off x="2888543" y="6116897"/>
            <a:ext cx="2607100" cy="276999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45720" tIns="22860" rIns="45720" bIns="22860" anchor="t" anchorCtr="1" compatLnSpc="1">
            <a:spAutoFit/>
          </a:bodyPr>
          <a:lstStyle/>
          <a:p>
            <a:pPr marL="0" marR="0" lvl="0" indent="0" algn="ctr" defTabSz="558451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500" b="0" i="0" u="none" strike="noStrike" kern="1200" cap="none" spc="0" baseline="0">
                <a:solidFill>
                  <a:srgbClr val="595959"/>
                </a:solidFill>
                <a:uFillTx/>
                <a:latin typeface="Calibri"/>
                <a:cs typeface="Calibri"/>
              </a:rPr>
              <a:t>www.aepd.es</a:t>
            </a:r>
          </a:p>
        </p:txBody>
      </p:sp>
    </p:spTree>
    <p:extLst>
      <p:ext uri="{BB962C8B-B14F-4D97-AF65-F5344CB8AC3E}">
        <p14:creationId xmlns:p14="http://schemas.microsoft.com/office/powerpoint/2010/main" val="418823767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ortada cla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D19479-50B3-473F-99D6-B2CFE362C14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483434" y="2308663"/>
            <a:ext cx="9225136" cy="1470026"/>
          </a:xfrm>
        </p:spPr>
        <p:txBody>
          <a:bodyPr anchorCtr="1"/>
          <a:lstStyle>
            <a:lvl1pPr algn="ctr">
              <a:defRPr sz="2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9D412D8-AD57-4EE1-BB96-01585AEA642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483434" y="3903683"/>
            <a:ext cx="9225136" cy="1752598"/>
          </a:xfrm>
        </p:spPr>
        <p:txBody>
          <a:bodyPr anchorCtr="1"/>
          <a:lstStyle>
            <a:lvl1pPr algn="ctr">
              <a:defRPr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Haga clic para modificar el estilo de subtítulo del patrón</a:t>
            </a:r>
          </a:p>
        </p:txBody>
      </p:sp>
      <p:pic>
        <p:nvPicPr>
          <p:cNvPr id="4" name="Imagen 4" descr="AEPD_color_original_logo.png">
            <a:extLst>
              <a:ext uri="{FF2B5EF4-FFF2-40B4-BE49-F238E27FC236}">
                <a16:creationId xmlns:a16="http://schemas.microsoft.com/office/drawing/2014/main" id="{DA660F11-2C29-42A7-9B3F-697616011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3957" y="459294"/>
            <a:ext cx="2636284" cy="629016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627110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texto (3 co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86C754-4825-4B22-97EF-917A53B51A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627" y="657257"/>
            <a:ext cx="8503464" cy="50129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número de diapositiva 5">
            <a:extLst>
              <a:ext uri="{FF2B5EF4-FFF2-40B4-BE49-F238E27FC236}">
                <a16:creationId xmlns:a16="http://schemas.microsoft.com/office/drawing/2014/main" id="{42582AF9-830F-49A3-8A8F-1AC6409DC6F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0329700" y="6356351"/>
            <a:ext cx="1410536" cy="365124"/>
          </a:xfrm>
        </p:spPr>
        <p:txBody>
          <a:bodyPr/>
          <a:lstStyle>
            <a:lvl1pPr>
              <a:defRPr/>
            </a:lvl1pPr>
          </a:lstStyle>
          <a:p>
            <a:pPr lvl="0"/>
            <a:fld id="{2921EBB8-590D-43E9-A083-586FC4DA544C}" type="slidenum">
              <a:t>‹Nº›</a:t>
            </a:fld>
            <a:endParaRPr lang="es-ES"/>
          </a:p>
        </p:txBody>
      </p:sp>
      <p:sp>
        <p:nvSpPr>
          <p:cNvPr id="4" name="Marcador de texto 9">
            <a:extLst>
              <a:ext uri="{FF2B5EF4-FFF2-40B4-BE49-F238E27FC236}">
                <a16:creationId xmlns:a16="http://schemas.microsoft.com/office/drawing/2014/main" id="{102EF332-4375-451C-8305-E13F47508DA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6" y="2072021"/>
            <a:ext cx="3700768" cy="42843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texto</a:t>
            </a:r>
          </a:p>
        </p:txBody>
      </p:sp>
      <p:sp>
        <p:nvSpPr>
          <p:cNvPr id="5" name="Marcador de texto 7">
            <a:extLst>
              <a:ext uri="{FF2B5EF4-FFF2-40B4-BE49-F238E27FC236}">
                <a16:creationId xmlns:a16="http://schemas.microsoft.com/office/drawing/2014/main" id="{582A2F89-649C-4923-984E-6A792C720F6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7" y="1414577"/>
            <a:ext cx="3689618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titulo de sección</a:t>
            </a:r>
          </a:p>
        </p:txBody>
      </p:sp>
      <p:sp>
        <p:nvSpPr>
          <p:cNvPr id="6" name="Marcador de texto 9">
            <a:extLst>
              <a:ext uri="{FF2B5EF4-FFF2-40B4-BE49-F238E27FC236}">
                <a16:creationId xmlns:a16="http://schemas.microsoft.com/office/drawing/2014/main" id="{1ADAD5E4-F160-4E62-A8F3-6BE4AB5AD7A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187885" y="2072021"/>
            <a:ext cx="3700768" cy="42843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texto</a:t>
            </a:r>
          </a:p>
        </p:txBody>
      </p:sp>
      <p:sp>
        <p:nvSpPr>
          <p:cNvPr id="7" name="Marcador de texto 9">
            <a:extLst>
              <a:ext uri="{FF2B5EF4-FFF2-40B4-BE49-F238E27FC236}">
                <a16:creationId xmlns:a16="http://schemas.microsoft.com/office/drawing/2014/main" id="{CDE68BC9-F044-4E4F-84B2-D711EFF42B9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28328" y="2072021"/>
            <a:ext cx="3711908" cy="42843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texto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18605DC0-8052-4947-B3C9-0650CA18F7A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187886" y="1414577"/>
            <a:ext cx="3689618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titulo de sección</a:t>
            </a:r>
          </a:p>
        </p:txBody>
      </p:sp>
      <p:sp>
        <p:nvSpPr>
          <p:cNvPr id="9" name="Marcador de texto 7">
            <a:extLst>
              <a:ext uri="{FF2B5EF4-FFF2-40B4-BE49-F238E27FC236}">
                <a16:creationId xmlns:a16="http://schemas.microsoft.com/office/drawing/2014/main" id="{F873E71A-4DDB-4D9E-8C69-3E6B8D1000F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26398" y="1414577"/>
            <a:ext cx="3713838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titulo de sección</a:t>
            </a:r>
          </a:p>
        </p:txBody>
      </p:sp>
      <p:sp>
        <p:nvSpPr>
          <p:cNvPr id="10" name="Marcador de texto 34">
            <a:extLst>
              <a:ext uri="{FF2B5EF4-FFF2-40B4-BE49-F238E27FC236}">
                <a16:creationId xmlns:a16="http://schemas.microsoft.com/office/drawing/2014/main" id="{4D6C9DFF-7E82-4D6A-9B1E-CE244B45E33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6779" y="334277"/>
            <a:ext cx="4625590" cy="289718"/>
          </a:xfrm>
        </p:spPr>
        <p:txBody>
          <a:bodyPr>
            <a:noAutofit/>
          </a:bodyPr>
          <a:lstStyle>
            <a:lvl1pPr>
              <a:defRPr sz="13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pic>
        <p:nvPicPr>
          <p:cNvPr id="11" name="Imagen 37" descr="AEPD_color_original_logo.png">
            <a:extLst>
              <a:ext uri="{FF2B5EF4-FFF2-40B4-BE49-F238E27FC236}">
                <a16:creationId xmlns:a16="http://schemas.microsoft.com/office/drawing/2014/main" id="{C5960DAE-AC07-4379-8F43-A0CA9A1DB4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3957" y="459294"/>
            <a:ext cx="2636284" cy="629016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86053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o (1 col) + imagen (2 co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5">
            <a:extLst>
              <a:ext uri="{FF2B5EF4-FFF2-40B4-BE49-F238E27FC236}">
                <a16:creationId xmlns:a16="http://schemas.microsoft.com/office/drawing/2014/main" id="{3E926C7F-960E-41D3-861E-95CED2B6807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0329700" y="6356351"/>
            <a:ext cx="1410536" cy="365124"/>
          </a:xfrm>
        </p:spPr>
        <p:txBody>
          <a:bodyPr/>
          <a:lstStyle>
            <a:lvl1pPr>
              <a:defRPr/>
            </a:lvl1pPr>
          </a:lstStyle>
          <a:p>
            <a:pPr lvl="0"/>
            <a:fld id="{DA265EEA-BC0F-48C4-8FB8-8A8716DA838B}" type="slidenum">
              <a:t>‹Nº›</a:t>
            </a:fld>
            <a:endParaRPr lang="es-ES"/>
          </a:p>
        </p:txBody>
      </p:sp>
      <p:sp>
        <p:nvSpPr>
          <p:cNvPr id="3" name="Marcador de texto 9">
            <a:extLst>
              <a:ext uri="{FF2B5EF4-FFF2-40B4-BE49-F238E27FC236}">
                <a16:creationId xmlns:a16="http://schemas.microsoft.com/office/drawing/2014/main" id="{FCFE931D-DF92-4637-A481-F27F69F27BB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6" y="2072021"/>
            <a:ext cx="3700768" cy="42843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texto</a:t>
            </a:r>
          </a:p>
        </p:txBody>
      </p:sp>
      <p:sp>
        <p:nvSpPr>
          <p:cNvPr id="4" name="Marcador de texto 7">
            <a:extLst>
              <a:ext uri="{FF2B5EF4-FFF2-40B4-BE49-F238E27FC236}">
                <a16:creationId xmlns:a16="http://schemas.microsoft.com/office/drawing/2014/main" id="{853995B6-19E9-429F-B066-9C277106245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7" y="1414577"/>
            <a:ext cx="3689618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1EDDD865-47FC-4AA0-9F25-E105C284E36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626" y="657257"/>
            <a:ext cx="8637184" cy="50129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6" name="Marcador de texto 34">
            <a:extLst>
              <a:ext uri="{FF2B5EF4-FFF2-40B4-BE49-F238E27FC236}">
                <a16:creationId xmlns:a16="http://schemas.microsoft.com/office/drawing/2014/main" id="{EED35D80-1CD5-4C59-B204-29777DC8F35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6779" y="334277"/>
            <a:ext cx="4625590" cy="289718"/>
          </a:xfrm>
        </p:spPr>
        <p:txBody>
          <a:bodyPr>
            <a:noAutofit/>
          </a:bodyPr>
          <a:lstStyle>
            <a:lvl1pPr>
              <a:defRPr sz="13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7" name="Marcador de texto 34">
            <a:extLst>
              <a:ext uri="{FF2B5EF4-FFF2-40B4-BE49-F238E27FC236}">
                <a16:creationId xmlns:a16="http://schemas.microsoft.com/office/drawing/2014/main" id="{5DBC3FE0-640C-4934-8AE9-634C3B9F179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312775" y="6088912"/>
            <a:ext cx="7427466" cy="289718"/>
          </a:xfrm>
        </p:spPr>
        <p:txBody>
          <a:bodyPr>
            <a:noAutofit/>
          </a:bodyPr>
          <a:lstStyle>
            <a:lvl1pPr algn="r">
              <a:defRPr sz="12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Haga clic para modificar el texto de pie de foto o gráfica</a:t>
            </a:r>
          </a:p>
        </p:txBody>
      </p:sp>
      <p:cxnSp>
        <p:nvCxnSpPr>
          <p:cNvPr id="8" name="Conector recto 24">
            <a:extLst>
              <a:ext uri="{FF2B5EF4-FFF2-40B4-BE49-F238E27FC236}">
                <a16:creationId xmlns:a16="http://schemas.microsoft.com/office/drawing/2014/main" id="{D4947A0E-41A5-4FDA-9988-6120CD05C348}"/>
              </a:ext>
            </a:extLst>
          </p:cNvPr>
          <p:cNvCxnSpPr/>
          <p:nvPr/>
        </p:nvCxnSpPr>
        <p:spPr>
          <a:xfrm flipH="1">
            <a:off x="11740236" y="6187722"/>
            <a:ext cx="5" cy="168630"/>
          </a:xfrm>
          <a:prstGeom prst="straightConnector1">
            <a:avLst/>
          </a:prstGeom>
          <a:noFill/>
          <a:ln w="6345" cap="flat">
            <a:solidFill>
              <a:srgbClr val="F6A800"/>
            </a:solidFill>
            <a:prstDash val="solid"/>
            <a:miter/>
          </a:ln>
          <a:effectLst>
            <a:outerShdw dist="19997" dir="5400000" algn="tl">
              <a:srgbClr val="000000">
                <a:alpha val="38000"/>
              </a:srgbClr>
            </a:outerShdw>
          </a:effectLst>
        </p:spPr>
      </p:cxnSp>
      <p:sp>
        <p:nvSpPr>
          <p:cNvPr id="9" name="Marcador de contenido 29">
            <a:extLst>
              <a:ext uri="{FF2B5EF4-FFF2-40B4-BE49-F238E27FC236}">
                <a16:creationId xmlns:a16="http://schemas.microsoft.com/office/drawing/2014/main" id="{8C5F332F-0C00-4DE0-94DA-F782834E56F0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4312775" y="1526380"/>
            <a:ext cx="7427466" cy="456247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pic>
        <p:nvPicPr>
          <p:cNvPr id="10" name="Imagen 10" descr="AEPD_color_original_logo.png">
            <a:extLst>
              <a:ext uri="{FF2B5EF4-FFF2-40B4-BE49-F238E27FC236}">
                <a16:creationId xmlns:a16="http://schemas.microsoft.com/office/drawing/2014/main" id="{682947B4-C69D-4BF8-88CF-62585B5BEF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3957" y="459294"/>
            <a:ext cx="2636284" cy="629016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446052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o + 2 ima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4">
            <a:extLst>
              <a:ext uri="{FF2B5EF4-FFF2-40B4-BE49-F238E27FC236}">
                <a16:creationId xmlns:a16="http://schemas.microsoft.com/office/drawing/2014/main" id="{44D8B9FE-C731-489D-9A42-8BB1B85E576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3ECA615-EB86-4590-B818-EDA1D0FA7A06}" type="slidenum">
              <a:t>‹Nº›</a:t>
            </a:fld>
            <a:endParaRPr lang="es-ES"/>
          </a:p>
        </p:txBody>
      </p:sp>
      <p:sp>
        <p:nvSpPr>
          <p:cNvPr id="3" name="Marcador de texto 7">
            <a:extLst>
              <a:ext uri="{FF2B5EF4-FFF2-40B4-BE49-F238E27FC236}">
                <a16:creationId xmlns:a16="http://schemas.microsoft.com/office/drawing/2014/main" id="{82BB7C44-FF36-4569-8370-E4792BBBD37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7" y="1414577"/>
            <a:ext cx="3689618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A799FBA-9178-48B1-95FF-CDD2A360D0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627" y="657257"/>
            <a:ext cx="8626039" cy="50129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5" name="Marcador de texto 34">
            <a:extLst>
              <a:ext uri="{FF2B5EF4-FFF2-40B4-BE49-F238E27FC236}">
                <a16:creationId xmlns:a16="http://schemas.microsoft.com/office/drawing/2014/main" id="{7A18849F-A6E6-4C48-A911-FA1C7250B71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6779" y="334277"/>
            <a:ext cx="4625590" cy="289718"/>
          </a:xfrm>
        </p:spPr>
        <p:txBody>
          <a:bodyPr>
            <a:noAutofit/>
          </a:bodyPr>
          <a:lstStyle>
            <a:lvl1pPr>
              <a:defRPr sz="13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texto 7">
            <a:extLst>
              <a:ext uri="{FF2B5EF4-FFF2-40B4-BE49-F238E27FC236}">
                <a16:creationId xmlns:a16="http://schemas.microsoft.com/office/drawing/2014/main" id="{D0F97AC5-A5F6-4C61-819A-4551D4374C3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03064" y="1414577"/>
            <a:ext cx="3689618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sp>
        <p:nvSpPr>
          <p:cNvPr id="7" name="Marcador de contenido 19">
            <a:extLst>
              <a:ext uri="{FF2B5EF4-FFF2-40B4-BE49-F238E27FC236}">
                <a16:creationId xmlns:a16="http://schemas.microsoft.com/office/drawing/2014/main" id="{C1DB073B-B912-4261-9530-F6A30F4432F0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8034593" y="2072021"/>
            <a:ext cx="3605357" cy="401683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8" name="Marcador de contenido 19">
            <a:extLst>
              <a:ext uri="{FF2B5EF4-FFF2-40B4-BE49-F238E27FC236}">
                <a16:creationId xmlns:a16="http://schemas.microsoft.com/office/drawing/2014/main" id="{4D85767D-CC1D-4EBD-8EAA-BF34FDEE50FC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4190200" y="2072021"/>
            <a:ext cx="3707335" cy="401683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9" name="Marcador de texto 7">
            <a:extLst>
              <a:ext uri="{FF2B5EF4-FFF2-40B4-BE49-F238E27FC236}">
                <a16:creationId xmlns:a16="http://schemas.microsoft.com/office/drawing/2014/main" id="{AFEA3F8A-4C31-4F1C-9D07-EE341EDE115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23453" y="1414577"/>
            <a:ext cx="3689618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sp>
        <p:nvSpPr>
          <p:cNvPr id="10" name="Marcador de texto 34">
            <a:extLst>
              <a:ext uri="{FF2B5EF4-FFF2-40B4-BE49-F238E27FC236}">
                <a16:creationId xmlns:a16="http://schemas.microsoft.com/office/drawing/2014/main" id="{5005B01F-0757-4A23-A0CF-94CE76DB3FC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312775" y="6088912"/>
            <a:ext cx="3584764" cy="289718"/>
          </a:xfrm>
        </p:spPr>
        <p:txBody>
          <a:bodyPr>
            <a:noAutofit/>
          </a:bodyPr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Haga clic para modificar el pie de foto o gráfica</a:t>
            </a:r>
          </a:p>
        </p:txBody>
      </p:sp>
      <p:cxnSp>
        <p:nvCxnSpPr>
          <p:cNvPr id="11" name="Conector recto 15">
            <a:extLst>
              <a:ext uri="{FF2B5EF4-FFF2-40B4-BE49-F238E27FC236}">
                <a16:creationId xmlns:a16="http://schemas.microsoft.com/office/drawing/2014/main" id="{32BAB0BD-84A0-46F9-95B5-FE5E82978B2E}"/>
              </a:ext>
            </a:extLst>
          </p:cNvPr>
          <p:cNvCxnSpPr/>
          <p:nvPr/>
        </p:nvCxnSpPr>
        <p:spPr>
          <a:xfrm>
            <a:off x="4312775" y="6187722"/>
            <a:ext cx="0" cy="168630"/>
          </a:xfrm>
          <a:prstGeom prst="straightConnector1">
            <a:avLst/>
          </a:prstGeom>
          <a:noFill/>
          <a:ln w="6345" cap="flat">
            <a:solidFill>
              <a:srgbClr val="F6A800"/>
            </a:solidFill>
            <a:prstDash val="solid"/>
            <a:miter/>
          </a:ln>
          <a:effectLst>
            <a:outerShdw dist="19997" dir="5400000" algn="tl">
              <a:srgbClr val="000000">
                <a:alpha val="38000"/>
              </a:srgbClr>
            </a:outerShdw>
          </a:effectLst>
        </p:spPr>
      </p:cxnSp>
      <p:sp>
        <p:nvSpPr>
          <p:cNvPr id="12" name="Marcador de texto 34">
            <a:extLst>
              <a:ext uri="{FF2B5EF4-FFF2-40B4-BE49-F238E27FC236}">
                <a16:creationId xmlns:a16="http://schemas.microsoft.com/office/drawing/2014/main" id="{51FA1DA9-E2E8-40D0-958B-CA5BE56C4C0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34879" y="6088912"/>
            <a:ext cx="3584764" cy="289718"/>
          </a:xfrm>
        </p:spPr>
        <p:txBody>
          <a:bodyPr>
            <a:noAutofit/>
          </a:bodyPr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Haga clic para modificar el pie de foto o gráfica</a:t>
            </a:r>
          </a:p>
        </p:txBody>
      </p:sp>
      <p:cxnSp>
        <p:nvCxnSpPr>
          <p:cNvPr id="13" name="Conector recto 17">
            <a:extLst>
              <a:ext uri="{FF2B5EF4-FFF2-40B4-BE49-F238E27FC236}">
                <a16:creationId xmlns:a16="http://schemas.microsoft.com/office/drawing/2014/main" id="{D9B10A76-A515-4F70-B017-3014C0770095}"/>
              </a:ext>
            </a:extLst>
          </p:cNvPr>
          <p:cNvCxnSpPr/>
          <p:nvPr/>
        </p:nvCxnSpPr>
        <p:spPr>
          <a:xfrm>
            <a:off x="8134878" y="6187722"/>
            <a:ext cx="0" cy="168630"/>
          </a:xfrm>
          <a:prstGeom prst="straightConnector1">
            <a:avLst/>
          </a:prstGeom>
          <a:noFill/>
          <a:ln w="6345" cap="flat">
            <a:solidFill>
              <a:srgbClr val="F6A800"/>
            </a:solidFill>
            <a:prstDash val="solid"/>
            <a:miter/>
          </a:ln>
          <a:effectLst>
            <a:outerShdw dist="19997" dir="5400000" algn="tl">
              <a:srgbClr val="000000">
                <a:alpha val="38000"/>
              </a:srgbClr>
            </a:outerShdw>
          </a:effectLst>
        </p:spPr>
      </p:cxnSp>
      <p:sp>
        <p:nvSpPr>
          <p:cNvPr id="14" name="Marcador de texto 9">
            <a:extLst>
              <a:ext uri="{FF2B5EF4-FFF2-40B4-BE49-F238E27FC236}">
                <a16:creationId xmlns:a16="http://schemas.microsoft.com/office/drawing/2014/main" id="{0909C504-986B-40C1-A3BC-08F44FF4527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6" y="2072021"/>
            <a:ext cx="3700768" cy="42843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texto</a:t>
            </a:r>
          </a:p>
        </p:txBody>
      </p:sp>
      <p:pic>
        <p:nvPicPr>
          <p:cNvPr id="15" name="Imagen 19" descr="AEPD_color_original_logo.png">
            <a:extLst>
              <a:ext uri="{FF2B5EF4-FFF2-40B4-BE49-F238E27FC236}">
                <a16:creationId xmlns:a16="http://schemas.microsoft.com/office/drawing/2014/main" id="{F07DFD0C-DE3A-40C7-9563-869871ED80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3957" y="459294"/>
            <a:ext cx="2636284" cy="629016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81812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o (2col) + imagen (1co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5">
            <a:extLst>
              <a:ext uri="{FF2B5EF4-FFF2-40B4-BE49-F238E27FC236}">
                <a16:creationId xmlns:a16="http://schemas.microsoft.com/office/drawing/2014/main" id="{125C303D-53F6-43E6-AE76-04429130E57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0329700" y="6356351"/>
            <a:ext cx="1410536" cy="365124"/>
          </a:xfrm>
        </p:spPr>
        <p:txBody>
          <a:bodyPr/>
          <a:lstStyle>
            <a:lvl1pPr>
              <a:defRPr/>
            </a:lvl1pPr>
          </a:lstStyle>
          <a:p>
            <a:pPr lvl="0"/>
            <a:fld id="{3461452E-0EE9-4DB0-A044-B10C58D3D52B}" type="slidenum">
              <a:t>‹Nº›</a:t>
            </a:fld>
            <a:endParaRPr lang="es-ES"/>
          </a:p>
        </p:txBody>
      </p:sp>
      <p:sp>
        <p:nvSpPr>
          <p:cNvPr id="3" name="Marcador de texto 9">
            <a:extLst>
              <a:ext uri="{FF2B5EF4-FFF2-40B4-BE49-F238E27FC236}">
                <a16:creationId xmlns:a16="http://schemas.microsoft.com/office/drawing/2014/main" id="{F117EE12-0646-4D65-A5DC-01D9B6BB857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6" y="2072021"/>
            <a:ext cx="3700768" cy="42843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texto</a:t>
            </a:r>
          </a:p>
        </p:txBody>
      </p:sp>
      <p:sp>
        <p:nvSpPr>
          <p:cNvPr id="4" name="Marcador de texto 7">
            <a:extLst>
              <a:ext uri="{FF2B5EF4-FFF2-40B4-BE49-F238E27FC236}">
                <a16:creationId xmlns:a16="http://schemas.microsoft.com/office/drawing/2014/main" id="{CA97C058-4ED8-4CEE-A474-CE9696B2A4C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7" y="1414577"/>
            <a:ext cx="3689618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EC4E9A44-78F0-42CA-B197-13A0AE0AC4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627" y="657257"/>
            <a:ext cx="8603754" cy="50129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6" name="Marcador de texto 34">
            <a:extLst>
              <a:ext uri="{FF2B5EF4-FFF2-40B4-BE49-F238E27FC236}">
                <a16:creationId xmlns:a16="http://schemas.microsoft.com/office/drawing/2014/main" id="{C337C8EB-5203-41D2-8446-0FAD26C0D9B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6779" y="334277"/>
            <a:ext cx="4625590" cy="289718"/>
          </a:xfrm>
        </p:spPr>
        <p:txBody>
          <a:bodyPr>
            <a:noAutofit/>
          </a:bodyPr>
          <a:lstStyle>
            <a:lvl1pPr>
              <a:defRPr sz="13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7" name="Marcador de texto 9">
            <a:extLst>
              <a:ext uri="{FF2B5EF4-FFF2-40B4-BE49-F238E27FC236}">
                <a16:creationId xmlns:a16="http://schemas.microsoft.com/office/drawing/2014/main" id="{3C5F63A0-8AD9-47D7-8ED8-F42C3767B2A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03064" y="2072021"/>
            <a:ext cx="3700768" cy="42843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texto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2815F78D-946A-45DD-9F63-5B1F74FB68C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03064" y="1414577"/>
            <a:ext cx="3689618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sp>
        <p:nvSpPr>
          <p:cNvPr id="9" name="Marcador de texto 34">
            <a:extLst>
              <a:ext uri="{FF2B5EF4-FFF2-40B4-BE49-F238E27FC236}">
                <a16:creationId xmlns:a16="http://schemas.microsoft.com/office/drawing/2014/main" id="{A74B19E7-6590-41A3-A09D-8E30297A158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312775" y="6088912"/>
            <a:ext cx="7427466" cy="289718"/>
          </a:xfrm>
        </p:spPr>
        <p:txBody>
          <a:bodyPr>
            <a:noAutofit/>
          </a:bodyPr>
          <a:lstStyle>
            <a:lvl1pPr algn="r">
              <a:defRPr sz="12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Haga clic para modificar el texto de pie de foto o gráfica</a:t>
            </a:r>
          </a:p>
        </p:txBody>
      </p:sp>
      <p:cxnSp>
        <p:nvCxnSpPr>
          <p:cNvPr id="10" name="Conector recto 17">
            <a:extLst>
              <a:ext uri="{FF2B5EF4-FFF2-40B4-BE49-F238E27FC236}">
                <a16:creationId xmlns:a16="http://schemas.microsoft.com/office/drawing/2014/main" id="{B2FF1431-2FD6-4410-8D97-BCEF6CE1207B}"/>
              </a:ext>
            </a:extLst>
          </p:cNvPr>
          <p:cNvCxnSpPr/>
          <p:nvPr/>
        </p:nvCxnSpPr>
        <p:spPr>
          <a:xfrm flipH="1">
            <a:off x="11740236" y="6187722"/>
            <a:ext cx="5" cy="168630"/>
          </a:xfrm>
          <a:prstGeom prst="straightConnector1">
            <a:avLst/>
          </a:prstGeom>
          <a:noFill/>
          <a:ln w="6345" cap="flat">
            <a:solidFill>
              <a:srgbClr val="F6A800"/>
            </a:solidFill>
            <a:prstDash val="solid"/>
            <a:miter/>
          </a:ln>
          <a:effectLst>
            <a:outerShdw dist="19997" dir="5400000" algn="tl">
              <a:srgbClr val="000000">
                <a:alpha val="38000"/>
              </a:srgbClr>
            </a:outerShdw>
          </a:effectLst>
        </p:spPr>
      </p:cxnSp>
      <p:sp>
        <p:nvSpPr>
          <p:cNvPr id="11" name="Marcador de contenido 19">
            <a:extLst>
              <a:ext uri="{FF2B5EF4-FFF2-40B4-BE49-F238E27FC236}">
                <a16:creationId xmlns:a16="http://schemas.microsoft.com/office/drawing/2014/main" id="{D5E18931-CE3E-47E8-A9D6-651F81E99AEB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8134883" y="1526440"/>
            <a:ext cx="3605357" cy="456247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pic>
        <p:nvPicPr>
          <p:cNvPr id="12" name="Imagen 15" descr="AEPD_color_original_logo.png">
            <a:extLst>
              <a:ext uri="{FF2B5EF4-FFF2-40B4-BE49-F238E27FC236}">
                <a16:creationId xmlns:a16="http://schemas.microsoft.com/office/drawing/2014/main" id="{02871FD1-CC1F-4367-AD5E-841DA4718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3957" y="459294"/>
            <a:ext cx="2636284" cy="629016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6397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agenes (titulo + pi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4">
            <a:extLst>
              <a:ext uri="{FF2B5EF4-FFF2-40B4-BE49-F238E27FC236}">
                <a16:creationId xmlns:a16="http://schemas.microsoft.com/office/drawing/2014/main" id="{589C7FFE-CA4E-41D8-819E-67A766A7419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B1CA421-A9D4-484F-AF4D-F57947359178}" type="slidenum">
              <a:t>‹Nº›</a:t>
            </a:fld>
            <a:endParaRPr lang="es-ES"/>
          </a:p>
        </p:txBody>
      </p:sp>
      <p:sp>
        <p:nvSpPr>
          <p:cNvPr id="3" name="Marcador de texto 7">
            <a:extLst>
              <a:ext uri="{FF2B5EF4-FFF2-40B4-BE49-F238E27FC236}">
                <a16:creationId xmlns:a16="http://schemas.microsoft.com/office/drawing/2014/main" id="{C7DE0874-D9C2-4DBA-BAB2-0AB4A2A5166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7" y="1414577"/>
            <a:ext cx="3689618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775878FA-6190-4A75-9E07-F0CC071E150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627" y="657257"/>
            <a:ext cx="8626039" cy="50129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5" name="Marcador de texto 34">
            <a:extLst>
              <a:ext uri="{FF2B5EF4-FFF2-40B4-BE49-F238E27FC236}">
                <a16:creationId xmlns:a16="http://schemas.microsoft.com/office/drawing/2014/main" id="{9C299A52-0B42-44A2-9723-4F9E73A506C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6779" y="334277"/>
            <a:ext cx="4625590" cy="289718"/>
          </a:xfrm>
        </p:spPr>
        <p:txBody>
          <a:bodyPr>
            <a:noAutofit/>
          </a:bodyPr>
          <a:lstStyle>
            <a:lvl1pPr>
              <a:defRPr sz="13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texto 7">
            <a:extLst>
              <a:ext uri="{FF2B5EF4-FFF2-40B4-BE49-F238E27FC236}">
                <a16:creationId xmlns:a16="http://schemas.microsoft.com/office/drawing/2014/main" id="{1EC41F36-2D3D-4DDA-9DBC-4FB7D79B6FA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03064" y="1414577"/>
            <a:ext cx="3689618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sp>
        <p:nvSpPr>
          <p:cNvPr id="7" name="Marcador de texto 34">
            <a:extLst>
              <a:ext uri="{FF2B5EF4-FFF2-40B4-BE49-F238E27FC236}">
                <a16:creationId xmlns:a16="http://schemas.microsoft.com/office/drawing/2014/main" id="{3805F52A-2A9A-4CDF-B98A-E5599E7DBBF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2485" y="6088912"/>
            <a:ext cx="3584764" cy="289718"/>
          </a:xfrm>
        </p:spPr>
        <p:txBody>
          <a:bodyPr>
            <a:noAutofit/>
          </a:bodyPr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Haga clic para modificar el pie de foto o gráfica</a:t>
            </a:r>
          </a:p>
        </p:txBody>
      </p:sp>
      <p:sp>
        <p:nvSpPr>
          <p:cNvPr id="8" name="Marcador de contenido 19">
            <a:extLst>
              <a:ext uri="{FF2B5EF4-FFF2-40B4-BE49-F238E27FC236}">
                <a16:creationId xmlns:a16="http://schemas.microsoft.com/office/drawing/2014/main" id="{7106A609-7295-4418-A68D-18238B718B88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8034593" y="2072021"/>
            <a:ext cx="3705643" cy="401683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9" name="Marcador de contenido 19">
            <a:extLst>
              <a:ext uri="{FF2B5EF4-FFF2-40B4-BE49-F238E27FC236}">
                <a16:creationId xmlns:a16="http://schemas.microsoft.com/office/drawing/2014/main" id="{B7F4554C-0E14-4BD9-AB17-2BF3B3766FC2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70813" y="2072021"/>
            <a:ext cx="3605357" cy="401683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0" name="Marcador de contenido 19">
            <a:extLst>
              <a:ext uri="{FF2B5EF4-FFF2-40B4-BE49-F238E27FC236}">
                <a16:creationId xmlns:a16="http://schemas.microsoft.com/office/drawing/2014/main" id="{DFFEC734-2EB9-4DE6-994F-07EB5E3DDA90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4201345" y="2072021"/>
            <a:ext cx="3691338" cy="401683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1" name="Marcador de texto 7">
            <a:extLst>
              <a:ext uri="{FF2B5EF4-FFF2-40B4-BE49-F238E27FC236}">
                <a16:creationId xmlns:a16="http://schemas.microsoft.com/office/drawing/2014/main" id="{07D66A55-0789-468F-BAFA-D8571C62B47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23453" y="1414577"/>
            <a:ext cx="3716787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cxnSp>
        <p:nvCxnSpPr>
          <p:cNvPr id="12" name="Conector recto 20">
            <a:extLst>
              <a:ext uri="{FF2B5EF4-FFF2-40B4-BE49-F238E27FC236}">
                <a16:creationId xmlns:a16="http://schemas.microsoft.com/office/drawing/2014/main" id="{BC956863-DCA0-4C84-B697-D683860D8C02}"/>
              </a:ext>
            </a:extLst>
          </p:cNvPr>
          <p:cNvCxnSpPr/>
          <p:nvPr/>
        </p:nvCxnSpPr>
        <p:spPr>
          <a:xfrm>
            <a:off x="482485" y="6187722"/>
            <a:ext cx="0" cy="168630"/>
          </a:xfrm>
          <a:prstGeom prst="straightConnector1">
            <a:avLst/>
          </a:prstGeom>
          <a:noFill/>
          <a:ln w="6345" cap="flat">
            <a:solidFill>
              <a:srgbClr val="F6A800"/>
            </a:solidFill>
            <a:prstDash val="solid"/>
            <a:miter/>
          </a:ln>
          <a:effectLst>
            <a:outerShdw dist="19997" dir="5400000" algn="tl">
              <a:srgbClr val="000000">
                <a:alpha val="38000"/>
              </a:srgbClr>
            </a:outerShdw>
          </a:effectLst>
        </p:spPr>
      </p:cxnSp>
      <p:sp>
        <p:nvSpPr>
          <p:cNvPr id="13" name="Marcador de texto 34">
            <a:extLst>
              <a:ext uri="{FF2B5EF4-FFF2-40B4-BE49-F238E27FC236}">
                <a16:creationId xmlns:a16="http://schemas.microsoft.com/office/drawing/2014/main" id="{0981276C-63FE-4468-B1C2-FEF71E2C943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312775" y="6088912"/>
            <a:ext cx="3584764" cy="289718"/>
          </a:xfrm>
        </p:spPr>
        <p:txBody>
          <a:bodyPr>
            <a:noAutofit/>
          </a:bodyPr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Haga clic para modificar el pie de foto o gráfica</a:t>
            </a:r>
          </a:p>
        </p:txBody>
      </p:sp>
      <p:cxnSp>
        <p:nvCxnSpPr>
          <p:cNvPr id="14" name="Conector recto 22">
            <a:extLst>
              <a:ext uri="{FF2B5EF4-FFF2-40B4-BE49-F238E27FC236}">
                <a16:creationId xmlns:a16="http://schemas.microsoft.com/office/drawing/2014/main" id="{B799ECB7-1B0C-474C-8164-D32349784AB1}"/>
              </a:ext>
            </a:extLst>
          </p:cNvPr>
          <p:cNvCxnSpPr/>
          <p:nvPr/>
        </p:nvCxnSpPr>
        <p:spPr>
          <a:xfrm>
            <a:off x="4312775" y="6187722"/>
            <a:ext cx="0" cy="168630"/>
          </a:xfrm>
          <a:prstGeom prst="straightConnector1">
            <a:avLst/>
          </a:prstGeom>
          <a:noFill/>
          <a:ln w="6345" cap="flat">
            <a:solidFill>
              <a:srgbClr val="F6A800"/>
            </a:solidFill>
            <a:prstDash val="solid"/>
            <a:miter/>
          </a:ln>
          <a:effectLst>
            <a:outerShdw dist="19997" dir="5400000" algn="tl">
              <a:srgbClr val="000000">
                <a:alpha val="38000"/>
              </a:srgbClr>
            </a:outerShdw>
          </a:effectLst>
        </p:spPr>
      </p:cxnSp>
      <p:sp>
        <p:nvSpPr>
          <p:cNvPr id="15" name="Marcador de texto 34">
            <a:extLst>
              <a:ext uri="{FF2B5EF4-FFF2-40B4-BE49-F238E27FC236}">
                <a16:creationId xmlns:a16="http://schemas.microsoft.com/office/drawing/2014/main" id="{AEF6354C-3E7E-464F-87BF-3B625F05199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34879" y="6088912"/>
            <a:ext cx="3584764" cy="289718"/>
          </a:xfrm>
        </p:spPr>
        <p:txBody>
          <a:bodyPr>
            <a:noAutofit/>
          </a:bodyPr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Haga clic para modificar el pie de foto o gráfica</a:t>
            </a:r>
          </a:p>
        </p:txBody>
      </p:sp>
      <p:cxnSp>
        <p:nvCxnSpPr>
          <p:cNvPr id="16" name="Conector recto 24">
            <a:extLst>
              <a:ext uri="{FF2B5EF4-FFF2-40B4-BE49-F238E27FC236}">
                <a16:creationId xmlns:a16="http://schemas.microsoft.com/office/drawing/2014/main" id="{481D2E39-E708-4715-B855-40D8A1CAA5A7}"/>
              </a:ext>
            </a:extLst>
          </p:cNvPr>
          <p:cNvCxnSpPr/>
          <p:nvPr/>
        </p:nvCxnSpPr>
        <p:spPr>
          <a:xfrm>
            <a:off x="8134878" y="6187722"/>
            <a:ext cx="0" cy="168630"/>
          </a:xfrm>
          <a:prstGeom prst="straightConnector1">
            <a:avLst/>
          </a:prstGeom>
          <a:noFill/>
          <a:ln w="6345" cap="flat">
            <a:solidFill>
              <a:srgbClr val="F6A800"/>
            </a:solidFill>
            <a:prstDash val="solid"/>
            <a:miter/>
          </a:ln>
          <a:effectLst>
            <a:outerShdw dist="19997" dir="5400000" algn="tl">
              <a:srgbClr val="000000">
                <a:alpha val="38000"/>
              </a:srgbClr>
            </a:outerShdw>
          </a:effectLst>
        </p:spPr>
      </p:cxnSp>
      <p:pic>
        <p:nvPicPr>
          <p:cNvPr id="17" name="Imagen 25" descr="AEPD_color_original_logo.png">
            <a:extLst>
              <a:ext uri="{FF2B5EF4-FFF2-40B4-BE49-F238E27FC236}">
                <a16:creationId xmlns:a16="http://schemas.microsoft.com/office/drawing/2014/main" id="{A58DCD0E-88F6-41E9-A5A0-E4D918E93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3957" y="459294"/>
            <a:ext cx="2636284" cy="629016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332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ulo + 1 imagen o grafi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2">
            <a:extLst>
              <a:ext uri="{FF2B5EF4-FFF2-40B4-BE49-F238E27FC236}">
                <a16:creationId xmlns:a16="http://schemas.microsoft.com/office/drawing/2014/main" id="{CF0C8038-39AB-44CB-8DD6-55A7FDC4998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3A7450E-8A47-42E3-BECE-AD4CD6CEBC69}" type="slidenum">
              <a:t>‹Nº›</a:t>
            </a:fld>
            <a:endParaRPr lang="es-ES"/>
          </a:p>
        </p:txBody>
      </p:sp>
      <p:sp>
        <p:nvSpPr>
          <p:cNvPr id="3" name="Marcador de número de diapositiva 4">
            <a:extLst>
              <a:ext uri="{FF2B5EF4-FFF2-40B4-BE49-F238E27FC236}">
                <a16:creationId xmlns:a16="http://schemas.microsoft.com/office/drawing/2014/main" id="{2B96BBDB-DE23-452B-AA97-5DAE4B36A1C3}"/>
              </a:ext>
            </a:extLst>
          </p:cNvPr>
          <p:cNvSpPr txBox="1"/>
          <p:nvPr/>
        </p:nvSpPr>
        <p:spPr>
          <a:xfrm>
            <a:off x="8895437" y="6356351"/>
            <a:ext cx="2844799" cy="365124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111776" tIns="55888" rIns="111776" bIns="55888" anchor="ctr" anchorCtr="0" compatLnSpc="1">
            <a:noAutofit/>
          </a:bodyPr>
          <a:lstStyle/>
          <a:p>
            <a:pPr marL="0" marR="0" lvl="0" indent="0" algn="r" defTabSz="558456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60B5573-8A75-4822-A39C-A7F3FED7F6BE}" type="slidenum">
              <a:rPr lang="es-ES" sz="1000" b="0" i="0" u="none" strike="noStrike" kern="1200" cap="none" spc="0" baseline="0">
                <a:solidFill>
                  <a:srgbClr val="F6A800"/>
                </a:solidFill>
                <a:uFillTx/>
                <a:latin typeface="Calibri"/>
              </a:rPr>
              <a:pPr marL="0" marR="0" lvl="0" indent="0" algn="r" defTabSz="558456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‹Nº›</a:t>
            </a:fld>
            <a:endParaRPr lang="es-ES" sz="1000" b="0" i="0" u="none" strike="noStrike" kern="1200" cap="none" spc="0" baseline="0">
              <a:solidFill>
                <a:srgbClr val="F6A800"/>
              </a:solidFill>
              <a:uFillTx/>
              <a:latin typeface="Calibri"/>
            </a:endParaRPr>
          </a:p>
        </p:txBody>
      </p:sp>
      <p:sp>
        <p:nvSpPr>
          <p:cNvPr id="4" name="Marcador de texto 7">
            <a:extLst>
              <a:ext uri="{FF2B5EF4-FFF2-40B4-BE49-F238E27FC236}">
                <a16:creationId xmlns:a16="http://schemas.microsoft.com/office/drawing/2014/main" id="{4FE727D3-2E30-424F-952E-77489033EA4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6" y="1414577"/>
            <a:ext cx="11362994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F5F275D8-8484-4FBB-805B-97AA9759C8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627" y="657257"/>
            <a:ext cx="8603754" cy="50129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6" name="Marcador de texto 34">
            <a:extLst>
              <a:ext uri="{FF2B5EF4-FFF2-40B4-BE49-F238E27FC236}">
                <a16:creationId xmlns:a16="http://schemas.microsoft.com/office/drawing/2014/main" id="{E0D7734F-9E2A-4ED6-934F-F73225EB177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6779" y="334277"/>
            <a:ext cx="4625590" cy="289718"/>
          </a:xfrm>
        </p:spPr>
        <p:txBody>
          <a:bodyPr>
            <a:noAutofit/>
          </a:bodyPr>
          <a:lstStyle>
            <a:lvl1pPr>
              <a:defRPr sz="13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7" name="Marcador de contenido 19">
            <a:extLst>
              <a:ext uri="{FF2B5EF4-FFF2-40B4-BE49-F238E27FC236}">
                <a16:creationId xmlns:a16="http://schemas.microsoft.com/office/drawing/2014/main" id="{E6E78040-D51C-4DD2-99E2-E9B2C56331C6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479156" y="2072021"/>
            <a:ext cx="11261085" cy="401683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8" name="Marcador de texto 34">
            <a:extLst>
              <a:ext uri="{FF2B5EF4-FFF2-40B4-BE49-F238E27FC236}">
                <a16:creationId xmlns:a16="http://schemas.microsoft.com/office/drawing/2014/main" id="{E974EC48-1C3C-471F-BAFB-484BB45D81C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79156" y="6088912"/>
            <a:ext cx="11240487" cy="289718"/>
          </a:xfrm>
        </p:spPr>
        <p:txBody>
          <a:bodyPr>
            <a:noAutofit/>
          </a:bodyPr>
          <a:lstStyle>
            <a:lvl1pPr algn="r">
              <a:defRPr sz="12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Haga clic para modificar el pie de foto o gráfica</a:t>
            </a:r>
          </a:p>
        </p:txBody>
      </p:sp>
      <p:cxnSp>
        <p:nvCxnSpPr>
          <p:cNvPr id="9" name="Conector recto 17">
            <a:extLst>
              <a:ext uri="{FF2B5EF4-FFF2-40B4-BE49-F238E27FC236}">
                <a16:creationId xmlns:a16="http://schemas.microsoft.com/office/drawing/2014/main" id="{CA25D6C5-5D2F-4AB3-8B4E-D3CE29C3E0BE}"/>
              </a:ext>
            </a:extLst>
          </p:cNvPr>
          <p:cNvCxnSpPr/>
          <p:nvPr/>
        </p:nvCxnSpPr>
        <p:spPr>
          <a:xfrm>
            <a:off x="11740620" y="6187722"/>
            <a:ext cx="0" cy="168630"/>
          </a:xfrm>
          <a:prstGeom prst="straightConnector1">
            <a:avLst/>
          </a:prstGeom>
          <a:noFill/>
          <a:ln w="6345" cap="flat">
            <a:solidFill>
              <a:srgbClr val="F6A800"/>
            </a:solidFill>
            <a:prstDash val="solid"/>
            <a:miter/>
          </a:ln>
          <a:effectLst>
            <a:outerShdw dist="19997" dir="5400000" algn="tl">
              <a:srgbClr val="000000">
                <a:alpha val="38000"/>
              </a:srgbClr>
            </a:outerShdw>
          </a:effectLst>
        </p:spPr>
      </p:cxnSp>
      <p:pic>
        <p:nvPicPr>
          <p:cNvPr id="10" name="Imagen 10" descr="AEPD_color_original_logo.png">
            <a:extLst>
              <a:ext uri="{FF2B5EF4-FFF2-40B4-BE49-F238E27FC236}">
                <a16:creationId xmlns:a16="http://schemas.microsoft.com/office/drawing/2014/main" id="{4F7CFA05-8DD2-4A76-90F2-106A908A4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3957" y="459294"/>
            <a:ext cx="2636284" cy="629016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37383289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secciones (titulo+tex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4">
            <a:extLst>
              <a:ext uri="{FF2B5EF4-FFF2-40B4-BE49-F238E27FC236}">
                <a16:creationId xmlns:a16="http://schemas.microsoft.com/office/drawing/2014/main" id="{99EA348B-B5F2-4D80-A7AE-0E943D4A81B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C901457-D218-45B2-A1B1-C30A9B93D550}" type="slidenum">
              <a:t>‹Nº›</a:t>
            </a:fld>
            <a:endParaRPr lang="es-ES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B9FE37A3-E1C5-4358-B364-AF91041805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626" y="657257"/>
            <a:ext cx="8637184" cy="50129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4" name="Marcador de texto 9">
            <a:extLst>
              <a:ext uri="{FF2B5EF4-FFF2-40B4-BE49-F238E27FC236}">
                <a16:creationId xmlns:a16="http://schemas.microsoft.com/office/drawing/2014/main" id="{46D0BCF7-0097-4793-860B-F6930472BC5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6" y="2072021"/>
            <a:ext cx="3700768" cy="15818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texto</a:t>
            </a:r>
          </a:p>
        </p:txBody>
      </p:sp>
      <p:sp>
        <p:nvSpPr>
          <p:cNvPr id="5" name="Marcador de texto 7">
            <a:extLst>
              <a:ext uri="{FF2B5EF4-FFF2-40B4-BE49-F238E27FC236}">
                <a16:creationId xmlns:a16="http://schemas.microsoft.com/office/drawing/2014/main" id="{1DF02D1F-FCDF-42F2-AFDE-7E99F47235B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7" y="1414577"/>
            <a:ext cx="3689618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sp>
        <p:nvSpPr>
          <p:cNvPr id="6" name="Marcador de texto 34">
            <a:extLst>
              <a:ext uri="{FF2B5EF4-FFF2-40B4-BE49-F238E27FC236}">
                <a16:creationId xmlns:a16="http://schemas.microsoft.com/office/drawing/2014/main" id="{07AE28CB-32DF-46A4-8467-AA99A76188A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6779" y="334277"/>
            <a:ext cx="4625590" cy="289718"/>
          </a:xfrm>
        </p:spPr>
        <p:txBody>
          <a:bodyPr>
            <a:noAutofit/>
          </a:bodyPr>
          <a:lstStyle>
            <a:lvl1pPr>
              <a:defRPr sz="13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7" name="Marcador de texto 9">
            <a:extLst>
              <a:ext uri="{FF2B5EF4-FFF2-40B4-BE49-F238E27FC236}">
                <a16:creationId xmlns:a16="http://schemas.microsoft.com/office/drawing/2014/main" id="{DBAB3C91-6A45-4D8E-8C8A-7EB3C33CDF6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10870" y="2072021"/>
            <a:ext cx="3700768" cy="15818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texto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80761E44-5054-4870-B6A7-2B840145777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10871" y="1414577"/>
            <a:ext cx="3689618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sp>
        <p:nvSpPr>
          <p:cNvPr id="9" name="Marcador de texto 9">
            <a:extLst>
              <a:ext uri="{FF2B5EF4-FFF2-40B4-BE49-F238E27FC236}">
                <a16:creationId xmlns:a16="http://schemas.microsoft.com/office/drawing/2014/main" id="{119C2685-45CA-47F6-9E14-8FE68A1DE79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39472" y="2072021"/>
            <a:ext cx="3700768" cy="15818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texto</a:t>
            </a:r>
          </a:p>
        </p:txBody>
      </p:sp>
      <p:sp>
        <p:nvSpPr>
          <p:cNvPr id="10" name="Marcador de texto 7">
            <a:extLst>
              <a:ext uri="{FF2B5EF4-FFF2-40B4-BE49-F238E27FC236}">
                <a16:creationId xmlns:a16="http://schemas.microsoft.com/office/drawing/2014/main" id="{45276561-E0E6-4D27-88D3-F1B21CB3999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39473" y="1414577"/>
            <a:ext cx="3689618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sp>
        <p:nvSpPr>
          <p:cNvPr id="11" name="Marcador de texto 9">
            <a:extLst>
              <a:ext uri="{FF2B5EF4-FFF2-40B4-BE49-F238E27FC236}">
                <a16:creationId xmlns:a16="http://schemas.microsoft.com/office/drawing/2014/main" id="{8B592035-35EA-4F99-AE7A-06B3B8E6C46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6" y="4774485"/>
            <a:ext cx="3700768" cy="15818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texto</a:t>
            </a:r>
          </a:p>
        </p:txBody>
      </p:sp>
      <p:sp>
        <p:nvSpPr>
          <p:cNvPr id="12" name="Marcador de texto 7">
            <a:extLst>
              <a:ext uri="{FF2B5EF4-FFF2-40B4-BE49-F238E27FC236}">
                <a16:creationId xmlns:a16="http://schemas.microsoft.com/office/drawing/2014/main" id="{CD808648-4797-4598-94C0-356D49E3E0D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7" y="4117040"/>
            <a:ext cx="3689618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sp>
        <p:nvSpPr>
          <p:cNvPr id="13" name="Marcador de texto 9">
            <a:extLst>
              <a:ext uri="{FF2B5EF4-FFF2-40B4-BE49-F238E27FC236}">
                <a16:creationId xmlns:a16="http://schemas.microsoft.com/office/drawing/2014/main" id="{052EE033-5B7D-4416-BABE-09749CE0BDF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10870" y="4774485"/>
            <a:ext cx="3700768" cy="15818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texto</a:t>
            </a:r>
          </a:p>
        </p:txBody>
      </p:sp>
      <p:sp>
        <p:nvSpPr>
          <p:cNvPr id="14" name="Marcador de texto 7">
            <a:extLst>
              <a:ext uri="{FF2B5EF4-FFF2-40B4-BE49-F238E27FC236}">
                <a16:creationId xmlns:a16="http://schemas.microsoft.com/office/drawing/2014/main" id="{ADA33A1F-FC19-453C-B176-063288F0EA3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10871" y="4117040"/>
            <a:ext cx="3689618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sp>
        <p:nvSpPr>
          <p:cNvPr id="15" name="Marcador de texto 9">
            <a:extLst>
              <a:ext uri="{FF2B5EF4-FFF2-40B4-BE49-F238E27FC236}">
                <a16:creationId xmlns:a16="http://schemas.microsoft.com/office/drawing/2014/main" id="{A3E4B15F-57DA-4CC0-B3DA-A52EDA7BC14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39472" y="4774485"/>
            <a:ext cx="3700768" cy="15818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texto</a:t>
            </a:r>
          </a:p>
        </p:txBody>
      </p:sp>
      <p:sp>
        <p:nvSpPr>
          <p:cNvPr id="16" name="Marcador de texto 7">
            <a:extLst>
              <a:ext uri="{FF2B5EF4-FFF2-40B4-BE49-F238E27FC236}">
                <a16:creationId xmlns:a16="http://schemas.microsoft.com/office/drawing/2014/main" id="{92954F72-D4F4-4990-93DF-B00AD8D859B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39473" y="4117040"/>
            <a:ext cx="3689618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pic>
        <p:nvPicPr>
          <p:cNvPr id="17" name="Imagen 19" descr="AEPD_color_original_logo.png">
            <a:extLst>
              <a:ext uri="{FF2B5EF4-FFF2-40B4-BE49-F238E27FC236}">
                <a16:creationId xmlns:a16="http://schemas.microsoft.com/office/drawing/2014/main" id="{83060183-A3F1-4FF5-B278-65D8CA6BC0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3957" y="459294"/>
            <a:ext cx="2636284" cy="629016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54119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ulo+texto+img (3 co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2">
            <a:extLst>
              <a:ext uri="{FF2B5EF4-FFF2-40B4-BE49-F238E27FC236}">
                <a16:creationId xmlns:a16="http://schemas.microsoft.com/office/drawing/2014/main" id="{100724D3-0DFB-4355-99A4-9372E8CA85B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B67AC86-3EAB-4279-AE70-A94622EF52F0}" type="slidenum">
              <a:t>‹Nº›</a:t>
            </a:fld>
            <a:endParaRPr lang="es-ES"/>
          </a:p>
        </p:txBody>
      </p:sp>
      <p:sp>
        <p:nvSpPr>
          <p:cNvPr id="3" name="Marcador de número de diapositiva 4">
            <a:extLst>
              <a:ext uri="{FF2B5EF4-FFF2-40B4-BE49-F238E27FC236}">
                <a16:creationId xmlns:a16="http://schemas.microsoft.com/office/drawing/2014/main" id="{3F7FC85F-EACB-413E-AD07-767EAFE2247D}"/>
              </a:ext>
            </a:extLst>
          </p:cNvPr>
          <p:cNvSpPr txBox="1"/>
          <p:nvPr/>
        </p:nvSpPr>
        <p:spPr>
          <a:xfrm>
            <a:off x="8895437" y="6356351"/>
            <a:ext cx="2844799" cy="365124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111776" tIns="55888" rIns="111776" bIns="55888" anchor="ctr" anchorCtr="0" compatLnSpc="1">
            <a:noAutofit/>
          </a:bodyPr>
          <a:lstStyle/>
          <a:p>
            <a:pPr marL="0" marR="0" lvl="0" indent="0" algn="r" defTabSz="558456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10BF651-1BE1-4F35-B9D6-6A985ADB6C0C}" type="slidenum">
              <a:rPr lang="es-ES" sz="1000" b="0" i="0" u="none" strike="noStrike" kern="1200" cap="none" spc="0" baseline="0">
                <a:solidFill>
                  <a:srgbClr val="F6A800"/>
                </a:solidFill>
                <a:uFillTx/>
                <a:latin typeface="Calibri"/>
              </a:rPr>
              <a:pPr marL="0" marR="0" lvl="0" indent="0" algn="r" defTabSz="558456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‹Nº›</a:t>
            </a:fld>
            <a:endParaRPr lang="es-ES" sz="1000" b="0" i="0" u="none" strike="noStrike" kern="1200" cap="none" spc="0" baseline="0">
              <a:solidFill>
                <a:srgbClr val="F6A800"/>
              </a:solidFill>
              <a:uFillTx/>
              <a:latin typeface="Calibri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5903E111-01BC-4416-A362-5AEEDD376B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627" y="657257"/>
            <a:ext cx="8614894" cy="50129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5" name="Marcador de texto 9">
            <a:extLst>
              <a:ext uri="{FF2B5EF4-FFF2-40B4-BE49-F238E27FC236}">
                <a16:creationId xmlns:a16="http://schemas.microsoft.com/office/drawing/2014/main" id="{856D5F1A-07EC-4AE9-AECC-DDD786D0651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6" y="2072021"/>
            <a:ext cx="3700768" cy="15818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texto 7">
            <a:extLst>
              <a:ext uri="{FF2B5EF4-FFF2-40B4-BE49-F238E27FC236}">
                <a16:creationId xmlns:a16="http://schemas.microsoft.com/office/drawing/2014/main" id="{CC7BCC63-B9A2-40E8-9235-0F3A96FE102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7" y="1414577"/>
            <a:ext cx="3689618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sp>
        <p:nvSpPr>
          <p:cNvPr id="7" name="Marcador de texto 34">
            <a:extLst>
              <a:ext uri="{FF2B5EF4-FFF2-40B4-BE49-F238E27FC236}">
                <a16:creationId xmlns:a16="http://schemas.microsoft.com/office/drawing/2014/main" id="{EB64517A-6ED1-475C-8D5D-021AA43D98D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6779" y="334277"/>
            <a:ext cx="4625590" cy="289718"/>
          </a:xfrm>
        </p:spPr>
        <p:txBody>
          <a:bodyPr>
            <a:noAutofit/>
          </a:bodyPr>
          <a:lstStyle>
            <a:lvl1pPr>
              <a:defRPr sz="13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8" name="Marcador de texto 9">
            <a:extLst>
              <a:ext uri="{FF2B5EF4-FFF2-40B4-BE49-F238E27FC236}">
                <a16:creationId xmlns:a16="http://schemas.microsoft.com/office/drawing/2014/main" id="{F224CF1D-40F4-4C92-B9D2-ED813687F65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10870" y="2072021"/>
            <a:ext cx="3700768" cy="15818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texto</a:t>
            </a:r>
          </a:p>
        </p:txBody>
      </p:sp>
      <p:sp>
        <p:nvSpPr>
          <p:cNvPr id="9" name="Marcador de texto 7">
            <a:extLst>
              <a:ext uri="{FF2B5EF4-FFF2-40B4-BE49-F238E27FC236}">
                <a16:creationId xmlns:a16="http://schemas.microsoft.com/office/drawing/2014/main" id="{4CDC9F95-8BFD-43FE-A815-3B96DD786B7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10871" y="1414577"/>
            <a:ext cx="3689618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E96A7A36-F35F-4AD1-B625-2FC1A50DF14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39472" y="2072021"/>
            <a:ext cx="3700768" cy="15818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texto</a:t>
            </a:r>
          </a:p>
        </p:txBody>
      </p:sp>
      <p:sp>
        <p:nvSpPr>
          <p:cNvPr id="11" name="Marcador de texto 7">
            <a:extLst>
              <a:ext uri="{FF2B5EF4-FFF2-40B4-BE49-F238E27FC236}">
                <a16:creationId xmlns:a16="http://schemas.microsoft.com/office/drawing/2014/main" id="{79792EF9-F4E8-4123-8861-14F9F82758A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39473" y="1414577"/>
            <a:ext cx="3689618" cy="657444"/>
          </a:xfrm>
        </p:spPr>
        <p:txBody>
          <a:bodyPr>
            <a:noAutofit/>
          </a:bodyPr>
          <a:lstStyle>
            <a:lvl1pPr>
              <a:defRPr sz="18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para insertar un título de sección</a:t>
            </a:r>
          </a:p>
        </p:txBody>
      </p:sp>
      <p:sp>
        <p:nvSpPr>
          <p:cNvPr id="12" name="Marcador de texto 34">
            <a:extLst>
              <a:ext uri="{FF2B5EF4-FFF2-40B4-BE49-F238E27FC236}">
                <a16:creationId xmlns:a16="http://schemas.microsoft.com/office/drawing/2014/main" id="{38F8EA2B-D8AE-4C8C-ADE8-C18A34859C8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2485" y="6088912"/>
            <a:ext cx="3584764" cy="289718"/>
          </a:xfrm>
        </p:spPr>
        <p:txBody>
          <a:bodyPr>
            <a:noAutofit/>
          </a:bodyPr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Haga clic para modificar el pie de foto o gráfica</a:t>
            </a:r>
          </a:p>
        </p:txBody>
      </p:sp>
      <p:sp>
        <p:nvSpPr>
          <p:cNvPr id="13" name="Marcador de contenido 19">
            <a:extLst>
              <a:ext uri="{FF2B5EF4-FFF2-40B4-BE49-F238E27FC236}">
                <a16:creationId xmlns:a16="http://schemas.microsoft.com/office/drawing/2014/main" id="{20C0C32A-8205-45AA-8106-E56ADFF92CF5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8134878" y="3653888"/>
            <a:ext cx="3605357" cy="243496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4" name="Marcador de contenido 19">
            <a:extLst>
              <a:ext uri="{FF2B5EF4-FFF2-40B4-BE49-F238E27FC236}">
                <a16:creationId xmlns:a16="http://schemas.microsoft.com/office/drawing/2014/main" id="{1C092CE8-FACA-4C2B-A893-F1DAF3B5C96E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482243" y="3653888"/>
            <a:ext cx="3605357" cy="243496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5" name="Marcador de contenido 19">
            <a:extLst>
              <a:ext uri="{FF2B5EF4-FFF2-40B4-BE49-F238E27FC236}">
                <a16:creationId xmlns:a16="http://schemas.microsoft.com/office/drawing/2014/main" id="{8F1C25B3-6BE7-472A-B4E9-A7038F05EBA4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4312775" y="3653888"/>
            <a:ext cx="3605357" cy="243496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cxnSp>
        <p:nvCxnSpPr>
          <p:cNvPr id="16" name="Conector recto 22">
            <a:extLst>
              <a:ext uri="{FF2B5EF4-FFF2-40B4-BE49-F238E27FC236}">
                <a16:creationId xmlns:a16="http://schemas.microsoft.com/office/drawing/2014/main" id="{A93CD791-0C71-40B0-818E-AD161A284CB2}"/>
              </a:ext>
            </a:extLst>
          </p:cNvPr>
          <p:cNvCxnSpPr/>
          <p:nvPr/>
        </p:nvCxnSpPr>
        <p:spPr>
          <a:xfrm>
            <a:off x="482485" y="6187722"/>
            <a:ext cx="0" cy="168630"/>
          </a:xfrm>
          <a:prstGeom prst="straightConnector1">
            <a:avLst/>
          </a:prstGeom>
          <a:noFill/>
          <a:ln w="6345" cap="flat">
            <a:solidFill>
              <a:srgbClr val="F6A800"/>
            </a:solidFill>
            <a:prstDash val="solid"/>
            <a:miter/>
          </a:ln>
          <a:effectLst>
            <a:outerShdw dist="19997" dir="5400000" algn="tl">
              <a:srgbClr val="000000">
                <a:alpha val="38000"/>
              </a:srgbClr>
            </a:outerShdw>
          </a:effectLst>
        </p:spPr>
      </p:cxnSp>
      <p:sp>
        <p:nvSpPr>
          <p:cNvPr id="17" name="Marcador de texto 34">
            <a:extLst>
              <a:ext uri="{FF2B5EF4-FFF2-40B4-BE49-F238E27FC236}">
                <a16:creationId xmlns:a16="http://schemas.microsoft.com/office/drawing/2014/main" id="{FD05E759-1E4F-424A-AF27-AA86943D0FE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312775" y="6088912"/>
            <a:ext cx="3584764" cy="289718"/>
          </a:xfrm>
        </p:spPr>
        <p:txBody>
          <a:bodyPr>
            <a:noAutofit/>
          </a:bodyPr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Haga clic para modificar el pie de foto o gráfica</a:t>
            </a:r>
          </a:p>
        </p:txBody>
      </p:sp>
      <p:cxnSp>
        <p:nvCxnSpPr>
          <p:cNvPr id="18" name="Conector recto 24">
            <a:extLst>
              <a:ext uri="{FF2B5EF4-FFF2-40B4-BE49-F238E27FC236}">
                <a16:creationId xmlns:a16="http://schemas.microsoft.com/office/drawing/2014/main" id="{180AF526-E977-4C35-A307-2DBEC328D6A2}"/>
              </a:ext>
            </a:extLst>
          </p:cNvPr>
          <p:cNvCxnSpPr/>
          <p:nvPr/>
        </p:nvCxnSpPr>
        <p:spPr>
          <a:xfrm>
            <a:off x="4312775" y="6187722"/>
            <a:ext cx="0" cy="168630"/>
          </a:xfrm>
          <a:prstGeom prst="straightConnector1">
            <a:avLst/>
          </a:prstGeom>
          <a:noFill/>
          <a:ln w="6345" cap="flat">
            <a:solidFill>
              <a:srgbClr val="F6A800"/>
            </a:solidFill>
            <a:prstDash val="solid"/>
            <a:miter/>
          </a:ln>
          <a:effectLst>
            <a:outerShdw dist="19997" dir="5400000" algn="tl">
              <a:srgbClr val="000000">
                <a:alpha val="38000"/>
              </a:srgbClr>
            </a:outerShdw>
          </a:effectLst>
        </p:spPr>
      </p:cxnSp>
      <p:sp>
        <p:nvSpPr>
          <p:cNvPr id="19" name="Marcador de texto 34">
            <a:extLst>
              <a:ext uri="{FF2B5EF4-FFF2-40B4-BE49-F238E27FC236}">
                <a16:creationId xmlns:a16="http://schemas.microsoft.com/office/drawing/2014/main" id="{8641B40A-4211-433D-AA6D-8A91BF9394B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34879" y="6088912"/>
            <a:ext cx="3584764" cy="289718"/>
          </a:xfrm>
        </p:spPr>
        <p:txBody>
          <a:bodyPr>
            <a:noAutofit/>
          </a:bodyPr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pPr lvl="0"/>
            <a:r>
              <a:rPr lang="es-ES"/>
              <a:t>Haga clic para modificar el pie de foto o gráfica</a:t>
            </a:r>
          </a:p>
        </p:txBody>
      </p:sp>
      <p:cxnSp>
        <p:nvCxnSpPr>
          <p:cNvPr id="20" name="Conector recto 26">
            <a:extLst>
              <a:ext uri="{FF2B5EF4-FFF2-40B4-BE49-F238E27FC236}">
                <a16:creationId xmlns:a16="http://schemas.microsoft.com/office/drawing/2014/main" id="{0B0E5140-0749-47B2-BA7E-8934D5259D9B}"/>
              </a:ext>
            </a:extLst>
          </p:cNvPr>
          <p:cNvCxnSpPr/>
          <p:nvPr/>
        </p:nvCxnSpPr>
        <p:spPr>
          <a:xfrm>
            <a:off x="8134878" y="6187722"/>
            <a:ext cx="0" cy="168630"/>
          </a:xfrm>
          <a:prstGeom prst="straightConnector1">
            <a:avLst/>
          </a:prstGeom>
          <a:noFill/>
          <a:ln w="6345" cap="flat">
            <a:solidFill>
              <a:srgbClr val="F6A800"/>
            </a:solidFill>
            <a:prstDash val="solid"/>
            <a:miter/>
          </a:ln>
          <a:effectLst>
            <a:outerShdw dist="19997" dir="5400000" algn="tl">
              <a:srgbClr val="000000">
                <a:alpha val="38000"/>
              </a:srgbClr>
            </a:outerShdw>
          </a:effectLst>
        </p:spPr>
      </p:cxnSp>
      <p:pic>
        <p:nvPicPr>
          <p:cNvPr id="21" name="Imagen 27" descr="AEPD_color_original_logo.png">
            <a:extLst>
              <a:ext uri="{FF2B5EF4-FFF2-40B4-BE49-F238E27FC236}">
                <a16:creationId xmlns:a16="http://schemas.microsoft.com/office/drawing/2014/main" id="{C947E34A-769C-4F61-A7EF-08FC05676C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3957" y="459294"/>
            <a:ext cx="2636284" cy="629016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733311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0EE7EE-9CD5-4C93-84A2-53038784ACC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83434" y="3043676"/>
            <a:ext cx="9225136" cy="1109021"/>
          </a:xfrm>
        </p:spPr>
        <p:txBody>
          <a:bodyPr anchorCtr="1"/>
          <a:lstStyle>
            <a:lvl1pPr algn="ctr">
              <a:defRPr sz="4000">
                <a:solidFill>
                  <a:srgbClr val="F6A800"/>
                </a:solidFill>
              </a:defRPr>
            </a:lvl1pPr>
          </a:lstStyle>
          <a:p>
            <a:pPr lvl="0"/>
            <a:r>
              <a:rPr lang="es-ES"/>
              <a:t>Clic aquí para frase final</a:t>
            </a:r>
          </a:p>
        </p:txBody>
      </p:sp>
      <p:pic>
        <p:nvPicPr>
          <p:cNvPr id="3" name="Imagen 12" descr="AEPD_color_original_logo.png">
            <a:extLst>
              <a:ext uri="{FF2B5EF4-FFF2-40B4-BE49-F238E27FC236}">
                <a16:creationId xmlns:a16="http://schemas.microsoft.com/office/drawing/2014/main" id="{3E854EB2-FDA8-4787-9EFB-2C8DBF65EE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0513" y="1659421"/>
            <a:ext cx="3370972" cy="804315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  <p:pic>
        <p:nvPicPr>
          <p:cNvPr id="4" name="Imagen 13" descr="001-cursor.png">
            <a:hlinkClick r:id="rId3"/>
            <a:extLst>
              <a:ext uri="{FF2B5EF4-FFF2-40B4-BE49-F238E27FC236}">
                <a16:creationId xmlns:a16="http://schemas.microsoft.com/office/drawing/2014/main" id="{08826F7B-3957-4B42-B3DB-57ECA33EA8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096738" y="5785112"/>
            <a:ext cx="190706" cy="285983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  <p:pic>
        <p:nvPicPr>
          <p:cNvPr id="5" name="Imagen 14" descr="002-twitter.png">
            <a:hlinkClick r:id="rId5"/>
            <a:extLst>
              <a:ext uri="{FF2B5EF4-FFF2-40B4-BE49-F238E27FC236}">
                <a16:creationId xmlns:a16="http://schemas.microsoft.com/office/drawing/2014/main" id="{9D1EF5ED-BB5A-40B9-A67A-1110EB20B9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0687" y="5809928"/>
            <a:ext cx="289249" cy="236350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  <p:sp>
        <p:nvSpPr>
          <p:cNvPr id="6" name="CuadroTexto 18">
            <a:extLst>
              <a:ext uri="{FF2B5EF4-FFF2-40B4-BE49-F238E27FC236}">
                <a16:creationId xmlns:a16="http://schemas.microsoft.com/office/drawing/2014/main" id="{8CEB92FD-F6CF-457D-8F3F-7FF8854F71BD}"/>
              </a:ext>
            </a:extLst>
          </p:cNvPr>
          <p:cNvSpPr txBox="1"/>
          <p:nvPr/>
        </p:nvSpPr>
        <p:spPr>
          <a:xfrm>
            <a:off x="6721785" y="6116893"/>
            <a:ext cx="2607103" cy="276999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45720" tIns="22860" rIns="45720" bIns="22860" anchor="t" anchorCtr="1" compatLnSpc="1">
            <a:spAutoFit/>
          </a:bodyPr>
          <a:lstStyle/>
          <a:p>
            <a:pPr marL="0" marR="0" lvl="0" indent="0" algn="ctr" defTabSz="558456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500" b="0" i="0" u="none" strike="noStrike" kern="1200" cap="none" spc="0" baseline="0">
                <a:solidFill>
                  <a:srgbClr val="595959"/>
                </a:solidFill>
                <a:uFillTx/>
                <a:latin typeface="Calibri"/>
                <a:cs typeface="Calibri"/>
              </a:rPr>
              <a:t>@AEPD_es</a:t>
            </a:r>
          </a:p>
        </p:txBody>
      </p:sp>
      <p:sp>
        <p:nvSpPr>
          <p:cNvPr id="7" name="CuadroTexto 15">
            <a:extLst>
              <a:ext uri="{FF2B5EF4-FFF2-40B4-BE49-F238E27FC236}">
                <a16:creationId xmlns:a16="http://schemas.microsoft.com/office/drawing/2014/main" id="{603373BC-37CC-43F5-A410-42DF92C73891}"/>
              </a:ext>
            </a:extLst>
          </p:cNvPr>
          <p:cNvSpPr txBox="1"/>
          <p:nvPr/>
        </p:nvSpPr>
        <p:spPr>
          <a:xfrm>
            <a:off x="2888542" y="6116893"/>
            <a:ext cx="2607103" cy="276999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45720" tIns="22860" rIns="45720" bIns="22860" anchor="t" anchorCtr="1" compatLnSpc="1">
            <a:spAutoFit/>
          </a:bodyPr>
          <a:lstStyle/>
          <a:p>
            <a:pPr marL="0" marR="0" lvl="0" indent="0" algn="ctr" defTabSz="558456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500" b="0" i="0" u="none" strike="noStrike" kern="1200" cap="none" spc="0" baseline="0">
                <a:solidFill>
                  <a:srgbClr val="595959"/>
                </a:solidFill>
                <a:uFillTx/>
                <a:latin typeface="Calibri"/>
                <a:cs typeface="Calibri"/>
              </a:rPr>
              <a:t>www.aepd.es</a:t>
            </a:r>
          </a:p>
        </p:txBody>
      </p:sp>
    </p:spTree>
    <p:extLst>
      <p:ext uri="{BB962C8B-B14F-4D97-AF65-F5344CB8AC3E}">
        <p14:creationId xmlns:p14="http://schemas.microsoft.com/office/powerpoint/2010/main" val="363986975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33A256E-9C6F-45EC-98BD-C117594A32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628" y="657252"/>
            <a:ext cx="9673492" cy="501301"/>
          </a:xfrm>
          <a:prstGeom prst="rect">
            <a:avLst/>
          </a:prstGeom>
          <a:noFill/>
          <a:ln>
            <a:noFill/>
          </a:ln>
        </p:spPr>
        <p:txBody>
          <a:bodyPr vert="horz" wrap="square" lIns="223552" tIns="111776" rIns="223552" bIns="111776" anchor="ctr" anchorCtr="0" compatLnSpc="1">
            <a:normAutofit/>
          </a:bodyPr>
          <a:lstStyle/>
          <a:p>
            <a:pPr lvl="0"/>
            <a:r>
              <a:rPr lang="es-ES"/>
              <a:t>Clic para editar título</a:t>
            </a:r>
          </a:p>
        </p:txBody>
      </p:sp>
      <p:sp>
        <p:nvSpPr>
          <p:cNvPr id="3" name="Marcador de número de diapositiva 5">
            <a:extLst>
              <a:ext uri="{FF2B5EF4-FFF2-40B4-BE49-F238E27FC236}">
                <a16:creationId xmlns:a16="http://schemas.microsoft.com/office/drawing/2014/main" id="{A95C2FBA-2F6F-44C7-A6CE-34A7CAFD5929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895438" y="6356351"/>
            <a:ext cx="2844798" cy="365119"/>
          </a:xfrm>
          <a:prstGeom prst="rect">
            <a:avLst/>
          </a:prstGeom>
          <a:noFill/>
          <a:ln>
            <a:noFill/>
          </a:ln>
        </p:spPr>
        <p:txBody>
          <a:bodyPr vert="horz" wrap="square" lIns="223552" tIns="111776" rIns="223552" bIns="111776" anchor="ctr" anchorCtr="0" compatLnSpc="1">
            <a:noAutofit/>
          </a:bodyPr>
          <a:lstStyle>
            <a:lvl1pPr marL="0" marR="0" lvl="0" indent="0" algn="r" defTabSz="558451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000" b="0" i="0" u="none" strike="noStrike" kern="1200" cap="none" spc="0" baseline="0">
                <a:solidFill>
                  <a:srgbClr val="F6A800"/>
                </a:solidFill>
                <a:uFillTx/>
                <a:latin typeface="Calibri"/>
              </a:defRPr>
            </a:lvl1pPr>
          </a:lstStyle>
          <a:p>
            <a:pPr lvl="0"/>
            <a:fld id="{DE62C31F-C155-4291-A3DE-B5EADABD8533}" type="slidenum">
              <a:t>‹Nº›</a:t>
            </a:fld>
            <a:endParaRPr lang="es-ES"/>
          </a:p>
        </p:txBody>
      </p:sp>
      <p:sp>
        <p:nvSpPr>
          <p:cNvPr id="4" name="Marcador de texto 2">
            <a:extLst>
              <a:ext uri="{FF2B5EF4-FFF2-40B4-BE49-F238E27FC236}">
                <a16:creationId xmlns:a16="http://schemas.microsoft.com/office/drawing/2014/main" id="{3511D281-472B-46E8-BEE6-8812B411AD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7113" y="1398245"/>
            <a:ext cx="3605863" cy="4835557"/>
          </a:xfrm>
          <a:prstGeom prst="rect">
            <a:avLst/>
          </a:prstGeom>
          <a:noFill/>
          <a:ln>
            <a:noFill/>
          </a:ln>
        </p:spPr>
        <p:txBody>
          <a:bodyPr vert="horz" wrap="square" lIns="223552" tIns="111776" rIns="223552" bIns="111776" anchor="t" anchorCtr="0" compatLnSpc="1">
            <a:normAutofit/>
          </a:bodyPr>
          <a:lstStyle/>
          <a:p>
            <a:pPr lvl="0"/>
            <a:r>
              <a:rPr lang="es-ES"/>
              <a:t>Haga clic para modificar el estilo de texto</a:t>
            </a:r>
          </a:p>
          <a:p>
            <a:pPr lvl="1"/>
            <a:r>
              <a:rPr lang="es-ES"/>
              <a:t>Segundo nivel</a:t>
            </a:r>
          </a:p>
          <a:p>
            <a:pPr lvl="3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2228791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marL="0" marR="0" lvl="0" indent="0" algn="l" defTabSz="558881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es-ES" sz="2600" b="0" i="0" u="none" strike="noStrike" kern="1200" cap="none" spc="0" baseline="0">
          <a:solidFill>
            <a:srgbClr val="000000"/>
          </a:solidFill>
          <a:uFillTx/>
          <a:latin typeface="Calibri"/>
          <a:cs typeface="Calibri"/>
        </a:defRPr>
      </a:lvl1pPr>
    </p:titleStyle>
    <p:bodyStyle>
      <a:lvl1pPr marL="0" marR="0" lvl="0" indent="0" algn="l" defTabSz="558881" rtl="0" fontAlgn="auto" hangingPunct="1">
        <a:lnSpc>
          <a:spcPts val="1800"/>
        </a:lnSpc>
        <a:spcBef>
          <a:spcPts val="0"/>
        </a:spcBef>
        <a:spcAft>
          <a:spcPts val="0"/>
        </a:spcAft>
        <a:buNone/>
        <a:tabLst/>
        <a:defRPr lang="es-ES" sz="1500" b="0" i="0" u="none" strike="noStrike" kern="1200" cap="none" spc="0" baseline="0">
          <a:solidFill>
            <a:srgbClr val="000000"/>
          </a:solidFill>
          <a:uFillTx/>
          <a:latin typeface="Calibri"/>
          <a:cs typeface="Calibri"/>
        </a:defRPr>
      </a:lvl1pPr>
      <a:lvl2pPr marL="359999" marR="0" lvl="1" indent="-257175" algn="l" defTabSz="558881" rtl="0" fontAlgn="auto" hangingPunct="1">
        <a:lnSpc>
          <a:spcPct val="100000"/>
        </a:lnSpc>
        <a:spcBef>
          <a:spcPts val="1205"/>
        </a:spcBef>
        <a:spcAft>
          <a:spcPts val="0"/>
        </a:spcAft>
        <a:buSzPct val="100000"/>
        <a:buFont typeface="Calibri"/>
        <a:buAutoNum type="arabicPeriod"/>
        <a:tabLst/>
        <a:defRPr lang="es-ES" sz="1500" b="0" i="0" u="none" strike="noStrike" kern="1200" cap="none" spc="0" baseline="0">
          <a:solidFill>
            <a:srgbClr val="262626"/>
          </a:solidFill>
          <a:uFillTx/>
          <a:latin typeface="Calibri"/>
          <a:cs typeface="Calibri"/>
        </a:defRPr>
      </a:lvl2pPr>
      <a:lvl3pPr marL="539998" marR="0" lvl="3" indent="-203399" algn="l" defTabSz="558881" rtl="0" fontAlgn="auto" hangingPunct="1">
        <a:lnSpc>
          <a:spcPct val="100000"/>
        </a:lnSpc>
        <a:spcBef>
          <a:spcPts val="600"/>
        </a:spcBef>
        <a:spcAft>
          <a:spcPts val="0"/>
        </a:spcAft>
        <a:buSzPct val="100000"/>
        <a:buFont typeface="Calibri"/>
        <a:buAutoNum type="arabicPeriod"/>
        <a:tabLst/>
        <a:defRPr lang="es-ES" sz="1450" b="0" i="0" u="none" strike="noStrike" kern="1200" cap="none" spc="0" baseline="0">
          <a:solidFill>
            <a:srgbClr val="595959"/>
          </a:solidFill>
          <a:uFillTx/>
          <a:latin typeface="Calibri"/>
          <a:cs typeface="Calibri"/>
        </a:defRPr>
      </a:lvl3pPr>
      <a:lvl4pPr marL="539998" marR="0" lvl="3" indent="-203399" algn="l" defTabSz="558881" rtl="0" fontAlgn="auto" hangingPunct="1">
        <a:lnSpc>
          <a:spcPct val="100000"/>
        </a:lnSpc>
        <a:spcBef>
          <a:spcPts val="600"/>
        </a:spcBef>
        <a:spcAft>
          <a:spcPts val="0"/>
        </a:spcAft>
        <a:buSzPct val="100000"/>
        <a:buFont typeface="Calibri"/>
        <a:buAutoNum type="arabicPeriod"/>
        <a:tabLst/>
        <a:defRPr lang="es-ES" sz="1450" b="0" i="0" u="none" strike="noStrike" kern="1200" cap="none" spc="0" baseline="0">
          <a:solidFill>
            <a:srgbClr val="595959"/>
          </a:solidFill>
          <a:uFillTx/>
          <a:latin typeface="Calibri"/>
          <a:cs typeface="Calibri"/>
        </a:defRPr>
      </a:lvl4pPr>
      <a:lvl5pPr marL="719998" marR="0" lvl="4" indent="-179999" algn="l" defTabSz="558881" rtl="0" fontAlgn="auto" hangingPunct="1">
        <a:lnSpc>
          <a:spcPct val="100000"/>
        </a:lnSpc>
        <a:spcBef>
          <a:spcPts val="935"/>
        </a:spcBef>
        <a:spcAft>
          <a:spcPts val="0"/>
        </a:spcAft>
        <a:buSzPct val="65000"/>
        <a:buFont typeface="Arial"/>
        <a:buChar char="•"/>
        <a:tabLst/>
        <a:defRPr lang="es-ES" sz="1400" b="0" i="0" u="none" strike="noStrike" kern="1200" cap="none" spc="0" baseline="0">
          <a:solidFill>
            <a:srgbClr val="7D7D7D"/>
          </a:solidFill>
          <a:uFillTx/>
          <a:latin typeface="Calibri"/>
          <a:cs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D34AB5E-2137-4586-AD30-5534B5E1A92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626" y="657257"/>
            <a:ext cx="9673497" cy="501297"/>
          </a:xfrm>
          <a:prstGeom prst="rect">
            <a:avLst/>
          </a:prstGeom>
          <a:noFill/>
          <a:ln>
            <a:noFill/>
          </a:ln>
        </p:spPr>
        <p:txBody>
          <a:bodyPr vert="horz" wrap="square" lIns="223552" tIns="111776" rIns="223552" bIns="111776" anchor="ctr" anchorCtr="0" compatLnSpc="1">
            <a:normAutofit/>
          </a:bodyPr>
          <a:lstStyle/>
          <a:p>
            <a:pPr lvl="0"/>
            <a:r>
              <a:rPr lang="es-ES"/>
              <a:t>Clic para editar título</a:t>
            </a:r>
          </a:p>
        </p:txBody>
      </p:sp>
      <p:sp>
        <p:nvSpPr>
          <p:cNvPr id="3" name="Marcador de número de diapositiva 5">
            <a:extLst>
              <a:ext uri="{FF2B5EF4-FFF2-40B4-BE49-F238E27FC236}">
                <a16:creationId xmlns:a16="http://schemas.microsoft.com/office/drawing/2014/main" id="{7EE735FA-1355-4217-8A66-62CBCC6C3CB6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895437" y="6356351"/>
            <a:ext cx="2844799" cy="365124"/>
          </a:xfrm>
          <a:prstGeom prst="rect">
            <a:avLst/>
          </a:prstGeom>
          <a:noFill/>
          <a:ln>
            <a:noFill/>
          </a:ln>
        </p:spPr>
        <p:txBody>
          <a:bodyPr vert="horz" wrap="square" lIns="223552" tIns="111776" rIns="223552" bIns="111776" anchor="ctr" anchorCtr="0" compatLnSpc="1">
            <a:noAutofit/>
          </a:bodyPr>
          <a:lstStyle>
            <a:lvl1pPr marL="0" marR="0" lvl="0" indent="0" algn="r" defTabSz="558456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000" b="0" i="0" u="none" strike="noStrike" kern="1200" cap="none" spc="0" baseline="0">
                <a:solidFill>
                  <a:srgbClr val="F6A800"/>
                </a:solidFill>
                <a:uFillTx/>
                <a:latin typeface="Calibri"/>
              </a:defRPr>
            </a:lvl1pPr>
          </a:lstStyle>
          <a:p>
            <a:pPr lvl="0"/>
            <a:fld id="{56EDB026-5FDC-4FCE-97D9-C4AAA6D8181E}" type="slidenum">
              <a:t>‹Nº›</a:t>
            </a:fld>
            <a:endParaRPr lang="es-ES"/>
          </a:p>
        </p:txBody>
      </p:sp>
      <p:sp>
        <p:nvSpPr>
          <p:cNvPr id="4" name="Marcador de texto 2">
            <a:extLst>
              <a:ext uri="{FF2B5EF4-FFF2-40B4-BE49-F238E27FC236}">
                <a16:creationId xmlns:a16="http://schemas.microsoft.com/office/drawing/2014/main" id="{BE8A315D-7261-4FD7-AD96-C29E18416A0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7117" y="1398250"/>
            <a:ext cx="3605865" cy="4835562"/>
          </a:xfrm>
          <a:prstGeom prst="rect">
            <a:avLst/>
          </a:prstGeom>
          <a:noFill/>
          <a:ln>
            <a:noFill/>
          </a:ln>
        </p:spPr>
        <p:txBody>
          <a:bodyPr vert="horz" wrap="square" lIns="223552" tIns="111776" rIns="223552" bIns="111776" anchor="t" anchorCtr="0" compatLnSpc="1">
            <a:normAutofit/>
          </a:bodyPr>
          <a:lstStyle/>
          <a:p>
            <a:pPr lvl="0"/>
            <a:r>
              <a:rPr lang="es-ES"/>
              <a:t>Haga clic para modificar el estilo de texto</a:t>
            </a:r>
          </a:p>
          <a:p>
            <a:pPr lvl="1"/>
            <a:r>
              <a:rPr lang="es-ES"/>
              <a:t>Segundo nivel</a:t>
            </a:r>
          </a:p>
          <a:p>
            <a:pPr lvl="3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2239188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</p:sldLayoutIdLst>
  <p:txStyles>
    <p:titleStyle>
      <a:lvl1pPr marL="0" marR="0" lvl="0" indent="0" algn="l" defTabSz="558881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es-ES" sz="2600" b="0" i="0" u="none" strike="noStrike" kern="1200" cap="none" spc="0" baseline="0">
          <a:solidFill>
            <a:srgbClr val="000000"/>
          </a:solidFill>
          <a:uFillTx/>
          <a:latin typeface="Calibri"/>
          <a:cs typeface="Calibri"/>
        </a:defRPr>
      </a:lvl1pPr>
    </p:titleStyle>
    <p:bodyStyle>
      <a:lvl1pPr marL="0" marR="0" lvl="0" indent="0" algn="l" defTabSz="558881" rtl="0" fontAlgn="auto" hangingPunct="1">
        <a:lnSpc>
          <a:spcPts val="1800"/>
        </a:lnSpc>
        <a:spcBef>
          <a:spcPts val="0"/>
        </a:spcBef>
        <a:spcAft>
          <a:spcPts val="0"/>
        </a:spcAft>
        <a:buNone/>
        <a:tabLst/>
        <a:defRPr lang="es-ES" sz="1500" b="0" i="0" u="none" strike="noStrike" kern="1200" cap="none" spc="0" baseline="0">
          <a:solidFill>
            <a:srgbClr val="000000"/>
          </a:solidFill>
          <a:uFillTx/>
          <a:latin typeface="Calibri"/>
          <a:cs typeface="Calibri"/>
        </a:defRPr>
      </a:lvl1pPr>
      <a:lvl2pPr marL="359999" marR="0" lvl="1" indent="-257175" algn="l" defTabSz="558881" rtl="0" fontAlgn="auto" hangingPunct="1">
        <a:lnSpc>
          <a:spcPct val="100000"/>
        </a:lnSpc>
        <a:spcBef>
          <a:spcPts val="1203"/>
        </a:spcBef>
        <a:spcAft>
          <a:spcPts val="0"/>
        </a:spcAft>
        <a:buSzPct val="100000"/>
        <a:buFont typeface="Calibri"/>
        <a:buAutoNum type="arabicPeriod"/>
        <a:tabLst/>
        <a:defRPr lang="es-ES" sz="1500" b="0" i="0" u="none" strike="noStrike" kern="1200" cap="none" spc="0" baseline="0">
          <a:solidFill>
            <a:srgbClr val="262626"/>
          </a:solidFill>
          <a:uFillTx/>
          <a:latin typeface="Calibri"/>
          <a:cs typeface="Calibri"/>
        </a:defRPr>
      </a:lvl2pPr>
      <a:lvl3pPr marL="539999" marR="0" lvl="3" indent="-203399" algn="l" defTabSz="558881" rtl="0" fontAlgn="auto" hangingPunct="1">
        <a:lnSpc>
          <a:spcPct val="100000"/>
        </a:lnSpc>
        <a:spcBef>
          <a:spcPts val="600"/>
        </a:spcBef>
        <a:spcAft>
          <a:spcPts val="0"/>
        </a:spcAft>
        <a:buSzPct val="100000"/>
        <a:buFont typeface="Calibri"/>
        <a:buAutoNum type="arabicPeriod"/>
        <a:tabLst/>
        <a:defRPr lang="es-ES" sz="1450" b="0" i="0" u="none" strike="noStrike" kern="1200" cap="none" spc="0" baseline="0">
          <a:solidFill>
            <a:srgbClr val="595959"/>
          </a:solidFill>
          <a:uFillTx/>
          <a:latin typeface="Calibri"/>
          <a:cs typeface="Calibri"/>
        </a:defRPr>
      </a:lvl3pPr>
      <a:lvl4pPr marL="539999" marR="0" lvl="3" indent="-203399" algn="l" defTabSz="558881" rtl="0" fontAlgn="auto" hangingPunct="1">
        <a:lnSpc>
          <a:spcPct val="100000"/>
        </a:lnSpc>
        <a:spcBef>
          <a:spcPts val="600"/>
        </a:spcBef>
        <a:spcAft>
          <a:spcPts val="0"/>
        </a:spcAft>
        <a:buSzPct val="100000"/>
        <a:buFont typeface="Calibri"/>
        <a:buAutoNum type="arabicPeriod"/>
        <a:tabLst/>
        <a:defRPr lang="es-ES" sz="1450" b="0" i="0" u="none" strike="noStrike" kern="1200" cap="none" spc="0" baseline="0">
          <a:solidFill>
            <a:srgbClr val="595959"/>
          </a:solidFill>
          <a:uFillTx/>
          <a:latin typeface="Calibri"/>
          <a:cs typeface="Calibri"/>
        </a:defRPr>
      </a:lvl4pPr>
      <a:lvl5pPr marL="719999" marR="0" lvl="4" indent="-180000" algn="l" defTabSz="558881" rtl="0" fontAlgn="auto" hangingPunct="1">
        <a:lnSpc>
          <a:spcPct val="100000"/>
        </a:lnSpc>
        <a:spcBef>
          <a:spcPts val="935"/>
        </a:spcBef>
        <a:spcAft>
          <a:spcPts val="0"/>
        </a:spcAft>
        <a:buSzPct val="65000"/>
        <a:buFont typeface="Arial"/>
        <a:buChar char="•"/>
        <a:tabLst/>
        <a:defRPr lang="es-ES" sz="1400" b="0" i="0" u="none" strike="noStrike" kern="1200" cap="none" spc="0" baseline="0">
          <a:solidFill>
            <a:srgbClr val="7D7D7D"/>
          </a:solidFill>
          <a:uFillTx/>
          <a:latin typeface="Calibri"/>
          <a:cs typeface="Calibri"/>
        </a:defRPr>
      </a:lvl5pPr>
      <a:lvl6pPr marL="12573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C647FE-67BE-4B1D-81EE-F4AB485D4733}"/>
              </a:ext>
            </a:extLst>
          </p:cNvPr>
          <p:cNvSpPr txBox="1"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lvl="0"/>
            <a:r>
              <a:rPr lang="es-ES" sz="4800" b="1" dirty="0"/>
              <a:t>Protección de datos en salud. Reglamento europeo de ensayos clínicos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A19BAB0-C80B-46CC-BF13-A8967C1C203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829857" y="4994562"/>
            <a:ext cx="9222729" cy="1752593"/>
          </a:xfrm>
        </p:spPr>
        <p:txBody>
          <a:bodyPr anchorCtr="0"/>
          <a:lstStyle/>
          <a:p>
            <a:pPr lvl="0" algn="r"/>
            <a:r>
              <a:rPr lang="es-ES" dirty="0"/>
              <a:t>Jesús Rubí Navarrete</a:t>
            </a:r>
          </a:p>
          <a:p>
            <a:pPr lvl="0" algn="r"/>
            <a:r>
              <a:rPr lang="es-ES" dirty="0"/>
              <a:t>Agencia Española de Protección de Datos</a:t>
            </a:r>
          </a:p>
          <a:p>
            <a:pPr lvl="0" algn="r"/>
            <a:r>
              <a:rPr lang="es-ES"/>
              <a:t>27/09/2022</a:t>
            </a:r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53F48A5F-5AFF-45C0-BC68-09B37AC3227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4333" y="1142348"/>
            <a:ext cx="11360039" cy="657444"/>
          </a:xfrm>
        </p:spPr>
        <p:txBody>
          <a:bodyPr>
            <a:noAutofit/>
          </a:bodyPr>
          <a:lstStyle/>
          <a:p>
            <a:pPr>
              <a:lnSpc>
                <a:spcPts val="3300"/>
              </a:lnSpc>
            </a:pPr>
            <a:r>
              <a:rPr lang="es-ES" sz="3200" b="1" u="sng" dirty="0">
                <a:solidFill>
                  <a:srgbClr val="F6A800"/>
                </a:solidFill>
                <a:effectLst>
                  <a:outerShdw dist="38096" dir="2700000">
                    <a:srgbClr val="000000"/>
                  </a:outerShdw>
                </a:effectLst>
              </a:rPr>
              <a:t>El marco normativo de ensayos clínicos: relación entre  normativa sanitaria y de protección de datos personales. 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AC68936C-1267-472D-9517-93A73EF0FB4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617" y="2101755"/>
            <a:ext cx="11237564" cy="3542544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Reglamento (UE) 536/2014, de 16 de abril, sobre los ensayos clínicos con medicamentos de uso humano. El aplazamiento de su aplicación efectiva.</a:t>
            </a:r>
            <a:r>
              <a:rPr lang="es-ES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E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Real decreto 1090/2015, de 4 de diciembre.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Objeto: Desarrollar las disposiciones específicas para la aplicación en España del reglamento (UE) 536/2014.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Dictamen 3/2019 del Comité Europeo de Protección de Datos sobre el Reglamento (UE) 536/2014 en contestación a las preguntas planteadas por la Comisión Europea.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Normativa sanitaria reguladora de otras modalidades de investigación (estudios observacionales, investigación biomédica…).</a:t>
            </a:r>
            <a:endParaRPr lang="es-ES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es-ES" sz="1050" b="1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AA5D3206-D0ED-40AF-9728-2DE84525AFE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617" y="6088916"/>
            <a:ext cx="11237564" cy="289718"/>
          </a:xfrm>
        </p:spPr>
        <p:txBody>
          <a:bodyPr>
            <a:noAutofit/>
          </a:bodyPr>
          <a:lstStyle/>
          <a:p>
            <a:pPr lvl="0"/>
            <a:r>
              <a:rPr lang="es-ES" sz="1200">
                <a:solidFill>
                  <a:srgbClr val="595959"/>
                </a:solidFill>
              </a:rPr>
              <a:t>AGENCIA ESPAÑOLA DE PROTECCIÓN DE DATOS</a:t>
            </a:r>
          </a:p>
        </p:txBody>
      </p:sp>
    </p:spTree>
    <p:extLst>
      <p:ext uri="{BB962C8B-B14F-4D97-AF65-F5344CB8AC3E}">
        <p14:creationId xmlns:p14="http://schemas.microsoft.com/office/powerpoint/2010/main" val="2899955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53F48A5F-5AFF-45C0-BC68-09B37AC3227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4333" y="1142348"/>
            <a:ext cx="11360039" cy="657444"/>
          </a:xfrm>
        </p:spPr>
        <p:txBody>
          <a:bodyPr>
            <a:noAutofit/>
          </a:bodyPr>
          <a:lstStyle/>
          <a:p>
            <a:pPr>
              <a:lnSpc>
                <a:spcPts val="2700"/>
              </a:lnSpc>
            </a:pPr>
            <a:r>
              <a:rPr lang="es-ES" sz="3200" b="1" u="sng" dirty="0">
                <a:solidFill>
                  <a:srgbClr val="F6A800"/>
                </a:solidFill>
                <a:effectLst>
                  <a:outerShdw dist="38096" dir="2700000">
                    <a:srgbClr val="000000"/>
                  </a:outerShdw>
                </a:effectLst>
              </a:rPr>
              <a:t>El marco normativo de ensayos clínicos: relación entre  normativa sanitaria y de protección de datos personales. </a:t>
            </a:r>
          </a:p>
          <a:p>
            <a:pPr>
              <a:lnSpc>
                <a:spcPts val="2700"/>
              </a:lnSpc>
            </a:pPr>
            <a:endParaRPr lang="es-ES" sz="3200" b="1" u="sng" dirty="0">
              <a:solidFill>
                <a:srgbClr val="F6A800"/>
              </a:solidFill>
              <a:effectLst>
                <a:outerShdw dist="38096" dir="2700000">
                  <a:srgbClr val="000000"/>
                </a:outerShdw>
              </a:effectLst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AC68936C-1267-472D-9517-93A73EF0FB4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45283" y="1946246"/>
            <a:ext cx="11172897" cy="3698053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propuesta de FARMAINDUSTRIA para desarrollar un protocolo de monitorización remota de los ensayos clínicos en el marco de la pandemia de la COVID-19.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criterios y preguntas de la AEMPS en la pandemia de COVID-19 y la post pandemia.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Conclusión: la experiencia práctica de FARMAINDUSTRIA y la AEPD para relacionar las previsiones del Reglamento (UE) 536/2014 con las categorías jurídicas del RGPD.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aplicación de estas experiencias prácticas al código de conducta de FARMAINDUSTRIA.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es-ES" sz="1050" b="1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AA5D3206-D0ED-40AF-9728-2DE84525AFE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617" y="6088916"/>
            <a:ext cx="11237564" cy="289718"/>
          </a:xfrm>
        </p:spPr>
        <p:txBody>
          <a:bodyPr>
            <a:noAutofit/>
          </a:bodyPr>
          <a:lstStyle/>
          <a:p>
            <a:pPr lvl="0"/>
            <a:r>
              <a:rPr lang="es-ES" sz="1200">
                <a:solidFill>
                  <a:srgbClr val="595959"/>
                </a:solidFill>
              </a:rPr>
              <a:t>AGENCIA ESPAÑOLA DE PROTECCIÓN DE DATOS</a:t>
            </a:r>
          </a:p>
        </p:txBody>
      </p:sp>
    </p:spTree>
    <p:extLst>
      <p:ext uri="{BB962C8B-B14F-4D97-AF65-F5344CB8AC3E}">
        <p14:creationId xmlns:p14="http://schemas.microsoft.com/office/powerpoint/2010/main" val="1457562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E0F88AA0-673E-4F1E-80BA-1690C60719E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8274" y="1114790"/>
            <a:ext cx="11421441" cy="734473"/>
          </a:xfrm>
        </p:spPr>
        <p:txBody>
          <a:bodyPr>
            <a:noAutofit/>
          </a:bodyPr>
          <a:lstStyle/>
          <a:p>
            <a:pPr lvl="0">
              <a:lnSpc>
                <a:spcPts val="3000"/>
              </a:lnSpc>
            </a:pPr>
            <a:r>
              <a:rPr lang="es-ES" sz="3300" b="1" u="sng">
                <a:solidFill>
                  <a:srgbClr val="F6A800"/>
                </a:solidFill>
                <a:effectLst>
                  <a:outerShdw dist="38096" dir="2700000">
                    <a:srgbClr val="000000"/>
                  </a:outerShdw>
                </a:effectLst>
              </a:rPr>
              <a:t>El Dictamen 3/2019 sobre interacción entre el Reglamento de ensayos clínicos (CTR) y el RGPD</a:t>
            </a:r>
          </a:p>
          <a:p>
            <a:pPr lvl="0"/>
            <a:endParaRPr lang="es-ES" sz="3300" b="1" u="sng">
              <a:solidFill>
                <a:srgbClr val="F6A800"/>
              </a:solidFill>
              <a:effectLst>
                <a:outerShdw dist="38096" dir="2700000">
                  <a:srgbClr val="000000"/>
                </a:outerShdw>
              </a:effectLst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4137B314-C380-468E-A3C9-04B2B322010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5801E52-85EC-4364-8D3F-6AE6AB54FE3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8274" y="334277"/>
            <a:ext cx="4624385" cy="289718"/>
          </a:xfrm>
        </p:spPr>
        <p:txBody>
          <a:bodyPr>
            <a:noAutofit/>
          </a:bodyPr>
          <a:lstStyle/>
          <a:p>
            <a:endParaRPr lang="es-ES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B1D6F8C8-70EE-43CD-8FF2-0D633DF3246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8" y="2046911"/>
            <a:ext cx="11412086" cy="4153826"/>
          </a:xfrm>
        </p:spPr>
        <p:txBody>
          <a:bodyPr/>
          <a:lstStyle/>
          <a:p>
            <a:pPr marL="742950" lvl="1" indent="-285750" algn="just" defTabSz="761996" hangingPunct="0">
              <a:lnSpc>
                <a:spcPct val="80000"/>
              </a:lnSpc>
              <a:spcBef>
                <a:spcPts val="400"/>
              </a:spcBef>
              <a:buFont typeface="Arial" pitchFamily="34"/>
              <a:buChar char="•"/>
            </a:pPr>
            <a:r>
              <a:rPr lang="es-ES" sz="1700" b="1" kern="0" dirty="0">
                <a:solidFill>
                  <a:srgbClr val="000000"/>
                </a:solidFill>
                <a:latin typeface="Century Gothic" pitchFamily="34"/>
              </a:rPr>
              <a:t>Distinción entre </a:t>
            </a:r>
            <a:r>
              <a:rPr lang="es-ES" sz="1700" b="1" kern="0" dirty="0">
                <a:solidFill>
                  <a:srgbClr val="FF0000"/>
                </a:solidFill>
                <a:latin typeface="Century Gothic" pitchFamily="34"/>
              </a:rPr>
              <a:t>bases jurídicas para usos primarios </a:t>
            </a:r>
            <a:r>
              <a:rPr lang="es-ES" sz="1700" b="1" kern="0" dirty="0">
                <a:solidFill>
                  <a:srgbClr val="000000"/>
                </a:solidFill>
                <a:latin typeface="Century Gothic" pitchFamily="34"/>
              </a:rPr>
              <a:t>relacionados con el protocolo del ensayo </a:t>
            </a:r>
            <a:r>
              <a:rPr lang="es-ES" sz="1700" b="1" kern="0" dirty="0">
                <a:solidFill>
                  <a:srgbClr val="FF0000"/>
                </a:solidFill>
                <a:latin typeface="Century Gothic" pitchFamily="34"/>
              </a:rPr>
              <a:t>según su finalidad:</a:t>
            </a:r>
          </a:p>
          <a:p>
            <a:pPr marL="1200150" lvl="2" indent="-285750" algn="just" defTabSz="761996" hangingPunct="0">
              <a:lnSpc>
                <a:spcPct val="80000"/>
              </a:lnSpc>
              <a:spcBef>
                <a:spcPts val="400"/>
              </a:spcBef>
              <a:buFont typeface="Wingdings" pitchFamily="2"/>
              <a:buChar char="ü"/>
            </a:pPr>
            <a:r>
              <a:rPr lang="es-ES" sz="1700" b="1" kern="0" dirty="0">
                <a:solidFill>
                  <a:srgbClr val="C00000"/>
                </a:solidFill>
                <a:latin typeface="Century Gothic" pitchFamily="34"/>
              </a:rPr>
              <a:t>Fines de protección de la salud relacionados con la calidad y seguridad de los medicamentos. Base jurídica art.6.1.c) RGPD: obligación legal</a:t>
            </a:r>
            <a:r>
              <a:rPr lang="es-ES" sz="1700" b="1" kern="0" dirty="0">
                <a:solidFill>
                  <a:srgbClr val="000000"/>
                </a:solidFill>
                <a:latin typeface="Century Gothic" pitchFamily="34"/>
              </a:rPr>
              <a:t> (seguridad, acontecimientos adversos y conservación del archivo maestro).</a:t>
            </a:r>
          </a:p>
          <a:p>
            <a:pPr marL="1200150" lvl="2" indent="-285750" algn="just" defTabSz="761996" hangingPunct="0">
              <a:lnSpc>
                <a:spcPct val="80000"/>
              </a:lnSpc>
              <a:spcBef>
                <a:spcPts val="400"/>
              </a:spcBef>
              <a:buFont typeface="Wingdings" pitchFamily="2"/>
              <a:buChar char="ü"/>
            </a:pPr>
            <a:r>
              <a:rPr lang="es-ES" sz="1700" b="1" kern="0" dirty="0">
                <a:solidFill>
                  <a:srgbClr val="C00000"/>
                </a:solidFill>
                <a:latin typeface="Century Gothic" pitchFamily="34"/>
              </a:rPr>
              <a:t>Fines de investigación: posibles bases jurídicas.</a:t>
            </a:r>
          </a:p>
          <a:p>
            <a:pPr marL="1657350" lvl="3" indent="-285750" algn="just" defTabSz="761996" hangingPunct="0">
              <a:lnSpc>
                <a:spcPct val="80000"/>
              </a:lnSpc>
              <a:spcBef>
                <a:spcPts val="400"/>
              </a:spcBef>
              <a:buFont typeface="Wingdings" pitchFamily="2"/>
              <a:buChar char="§"/>
            </a:pPr>
            <a:r>
              <a:rPr lang="es-ES" sz="1700" b="1" kern="0" dirty="0">
                <a:solidFill>
                  <a:srgbClr val="C00000"/>
                </a:solidFill>
                <a:latin typeface="Century Gothic" pitchFamily="34"/>
              </a:rPr>
              <a:t>Consentimiento explícito (arts. 6.1.a))</a:t>
            </a:r>
          </a:p>
          <a:p>
            <a:pPr marL="1657350" lvl="3" indent="-285750" algn="just" defTabSz="761996" hangingPunct="0">
              <a:lnSpc>
                <a:spcPct val="80000"/>
              </a:lnSpc>
              <a:spcBef>
                <a:spcPts val="400"/>
              </a:spcBef>
              <a:buFont typeface="Wingdings" pitchFamily="2"/>
              <a:buChar char="§"/>
            </a:pPr>
            <a:r>
              <a:rPr lang="es-ES" sz="1700" b="1" kern="0" dirty="0">
                <a:solidFill>
                  <a:srgbClr val="C00000"/>
                </a:solidFill>
                <a:latin typeface="Century Gothic" pitchFamily="34"/>
              </a:rPr>
              <a:t>Interés público (art.6.1.e))</a:t>
            </a:r>
          </a:p>
          <a:p>
            <a:pPr marL="1657350" lvl="3" indent="-285750" algn="just" defTabSz="761996" hangingPunct="0">
              <a:lnSpc>
                <a:spcPct val="80000"/>
              </a:lnSpc>
              <a:spcBef>
                <a:spcPts val="400"/>
              </a:spcBef>
              <a:buFont typeface="Wingdings" pitchFamily="2"/>
              <a:buChar char="§"/>
            </a:pPr>
            <a:r>
              <a:rPr lang="es-ES" sz="1700" b="1" kern="0" dirty="0">
                <a:solidFill>
                  <a:srgbClr val="C00000"/>
                </a:solidFill>
                <a:latin typeface="Century Gothic" pitchFamily="34"/>
              </a:rPr>
              <a:t>Interés legítimo (art.6.1.f))</a:t>
            </a:r>
          </a:p>
          <a:p>
            <a:pPr marL="1657350" lvl="3" indent="-285750" algn="just" defTabSz="761996" hangingPunct="0">
              <a:lnSpc>
                <a:spcPct val="80000"/>
              </a:lnSpc>
              <a:spcBef>
                <a:spcPts val="400"/>
              </a:spcBef>
              <a:buFont typeface="Wingdings" pitchFamily="2"/>
              <a:buChar char="§"/>
            </a:pPr>
            <a:r>
              <a:rPr lang="es-ES" sz="1700" b="1" kern="0" dirty="0">
                <a:solidFill>
                  <a:srgbClr val="C00000"/>
                </a:solidFill>
                <a:latin typeface="Century Gothic" pitchFamily="34"/>
              </a:rPr>
              <a:t>De acuerdo con el derecho de los Estados miembros.</a:t>
            </a:r>
          </a:p>
          <a:p>
            <a:pPr marL="742950" lvl="1" indent="-285750" algn="just" defTabSz="761996" hangingPunct="0">
              <a:lnSpc>
                <a:spcPct val="80000"/>
              </a:lnSpc>
              <a:spcBef>
                <a:spcPts val="400"/>
              </a:spcBef>
              <a:buFont typeface="Arial" pitchFamily="34"/>
              <a:buChar char="•"/>
            </a:pPr>
            <a:r>
              <a:rPr lang="es-ES" sz="1700" b="1" kern="0" dirty="0">
                <a:solidFill>
                  <a:srgbClr val="C00000"/>
                </a:solidFill>
                <a:latin typeface="Century Gothic" pitchFamily="34"/>
              </a:rPr>
              <a:t>Consentimiento:</a:t>
            </a:r>
          </a:p>
          <a:p>
            <a:pPr marL="1200150" lvl="2" indent="-285750" algn="just" defTabSz="761996" hangingPunct="0">
              <a:lnSpc>
                <a:spcPct val="80000"/>
              </a:lnSpc>
              <a:spcBef>
                <a:spcPts val="400"/>
              </a:spcBef>
              <a:buFont typeface="Wingdings" pitchFamily="2"/>
              <a:buChar char="ü"/>
            </a:pPr>
            <a:r>
              <a:rPr lang="es-ES" sz="1700" b="1" kern="0" dirty="0">
                <a:solidFill>
                  <a:srgbClr val="C00000"/>
                </a:solidFill>
                <a:latin typeface="Century Gothic" pitchFamily="34"/>
              </a:rPr>
              <a:t>Consentimiento informado CTR</a:t>
            </a:r>
            <a:r>
              <a:rPr lang="es-ES" sz="1700" b="1" kern="0" dirty="0">
                <a:solidFill>
                  <a:srgbClr val="000000"/>
                </a:solidFill>
                <a:latin typeface="Century Gothic" pitchFamily="34"/>
              </a:rPr>
              <a:t>: objetivos, beneficios, riesgos, derecho a retirarse (requisitos éticos declaración del Helsinki y arts.1.a.3 CDFUE). No legitima el tratamiento de datos.</a:t>
            </a:r>
          </a:p>
          <a:p>
            <a:pPr marL="1200150" lvl="2" indent="-285750" algn="just" defTabSz="761996" hangingPunct="0">
              <a:lnSpc>
                <a:spcPct val="80000"/>
              </a:lnSpc>
              <a:spcBef>
                <a:spcPts val="400"/>
              </a:spcBef>
              <a:buFont typeface="Wingdings" pitchFamily="2"/>
              <a:buChar char="ü"/>
            </a:pPr>
            <a:r>
              <a:rPr lang="es-ES" sz="1700" b="1" kern="0" dirty="0">
                <a:solidFill>
                  <a:srgbClr val="C00000"/>
                </a:solidFill>
                <a:latin typeface="Century Gothic" pitchFamily="34"/>
              </a:rPr>
              <a:t>Consentimiento RGPD: </a:t>
            </a:r>
            <a:r>
              <a:rPr lang="es-ES" sz="1700" b="1" kern="0" dirty="0">
                <a:solidFill>
                  <a:srgbClr val="000000"/>
                </a:solidFill>
                <a:latin typeface="Century Gothic" pitchFamily="34"/>
              </a:rPr>
              <a:t>informado, libre y revocable en cualquier momento (licitud de operaciones realizadas, cese de actividades ulteriores, no incide en obligaciones del promotor o investigador).</a:t>
            </a:r>
          </a:p>
          <a:p>
            <a:pPr marL="457200" lvl="1" indent="0" algn="just" defTabSz="761996" hangingPunct="0">
              <a:lnSpc>
                <a:spcPct val="80000"/>
              </a:lnSpc>
              <a:spcBef>
                <a:spcPts val="400"/>
              </a:spcBef>
              <a:buNone/>
            </a:pPr>
            <a:endParaRPr lang="es-ES" sz="1800" b="1" u="sng" kern="0" dirty="0">
              <a:solidFill>
                <a:srgbClr val="000000"/>
              </a:solidFill>
              <a:latin typeface="Century Gothic" pitchFamily="34"/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D88E9B65-3AC8-4B7D-AF7C-3CDB842BAC0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617" y="6088916"/>
            <a:ext cx="11237564" cy="289718"/>
          </a:xfrm>
        </p:spPr>
        <p:txBody>
          <a:bodyPr>
            <a:noAutofit/>
          </a:bodyPr>
          <a:lstStyle/>
          <a:p>
            <a:pPr lvl="0"/>
            <a:r>
              <a:rPr lang="es-ES" sz="1200">
                <a:solidFill>
                  <a:srgbClr val="595959"/>
                </a:solidFill>
              </a:rPr>
              <a:t>AGENCIA ESPAÑOLA DE PROTECCIÓN DE DATOS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65EA33FC-5498-4CA6-9B66-E43FBF099B3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8274" y="1114790"/>
            <a:ext cx="11421441" cy="734473"/>
          </a:xfrm>
        </p:spPr>
        <p:txBody>
          <a:bodyPr>
            <a:noAutofit/>
          </a:bodyPr>
          <a:lstStyle/>
          <a:p>
            <a:pPr lvl="0">
              <a:lnSpc>
                <a:spcPts val="3000"/>
              </a:lnSpc>
            </a:pPr>
            <a:r>
              <a:rPr lang="es-ES" sz="3300" b="1" u="sng">
                <a:solidFill>
                  <a:srgbClr val="F6A800"/>
                </a:solidFill>
                <a:effectLst>
                  <a:outerShdw dist="38096" dir="2700000">
                    <a:srgbClr val="000000"/>
                  </a:outerShdw>
                </a:effectLst>
              </a:rPr>
              <a:t>El Dictamen 3/2019 sobre interacción entre el Reglamento de ensayos clínicos (CTR) y el RGPD</a:t>
            </a:r>
          </a:p>
          <a:p>
            <a:pPr lvl="0"/>
            <a:endParaRPr lang="es-ES" sz="3300" b="1" u="sng">
              <a:solidFill>
                <a:srgbClr val="F6A800"/>
              </a:solidFill>
              <a:effectLst>
                <a:outerShdw dist="38096" dir="2700000">
                  <a:srgbClr val="000000"/>
                </a:outerShdw>
              </a:effectLst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7093D9B6-D891-4F8B-969C-4B93E45849F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D1FCF3B-4E28-44E8-B060-9E577A382D0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8274" y="334277"/>
            <a:ext cx="4624385" cy="289718"/>
          </a:xfrm>
        </p:spPr>
        <p:txBody>
          <a:bodyPr>
            <a:noAutofit/>
          </a:bodyPr>
          <a:lstStyle/>
          <a:p>
            <a:endParaRPr lang="es-ES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A39F8DA9-2261-4BC1-A27A-1E9C80D3C56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8" y="2046911"/>
            <a:ext cx="11412086" cy="4153826"/>
          </a:xfrm>
        </p:spPr>
        <p:txBody>
          <a:bodyPr/>
          <a:lstStyle/>
          <a:p>
            <a:pPr marL="742950" lvl="1" indent="-285750" algn="just" defTabSz="761996" hangingPunct="0">
              <a:lnSpc>
                <a:spcPct val="70000"/>
              </a:lnSpc>
              <a:spcBef>
                <a:spcPts val="400"/>
              </a:spcBef>
              <a:buFont typeface="Arial" pitchFamily="34"/>
              <a:buChar char="•"/>
            </a:pPr>
            <a:r>
              <a:rPr lang="es-ES" sz="1700" b="1" kern="0" dirty="0">
                <a:solidFill>
                  <a:srgbClr val="000000"/>
                </a:solidFill>
                <a:latin typeface="Century Gothic" pitchFamily="34"/>
              </a:rPr>
              <a:t>Consentimiento:</a:t>
            </a:r>
          </a:p>
          <a:p>
            <a:pPr marL="1200150" lvl="2" indent="-285750" algn="just" defTabSz="761996" hangingPunct="0">
              <a:lnSpc>
                <a:spcPct val="70000"/>
              </a:lnSpc>
              <a:spcBef>
                <a:spcPts val="400"/>
              </a:spcBef>
              <a:buFont typeface="Wingdings" pitchFamily="2"/>
              <a:buChar char="ü"/>
            </a:pPr>
            <a:r>
              <a:rPr lang="es-ES" sz="1700" b="1" kern="0" dirty="0">
                <a:solidFill>
                  <a:srgbClr val="000000"/>
                </a:solidFill>
                <a:latin typeface="Century Gothic" pitchFamily="34"/>
              </a:rPr>
              <a:t>Consentimiento RGPD: Libre (que el participante no esté en buenas condiciones de salud).</a:t>
            </a:r>
          </a:p>
          <a:p>
            <a:pPr marL="742950" lvl="1" indent="-285750" algn="just" defTabSz="761996" hangingPunct="0">
              <a:lnSpc>
                <a:spcPct val="70000"/>
              </a:lnSpc>
              <a:spcBef>
                <a:spcPts val="400"/>
              </a:spcBef>
              <a:buFont typeface="Arial" pitchFamily="34"/>
              <a:buChar char="•"/>
            </a:pPr>
            <a:r>
              <a:rPr lang="es-ES" sz="1700" b="1" kern="0" dirty="0">
                <a:solidFill>
                  <a:srgbClr val="C00000"/>
                </a:solidFill>
                <a:latin typeface="Century Gothic" pitchFamily="34"/>
              </a:rPr>
              <a:t>Revocación del consentimiento REC: no afectará a las actividades ya realizadas y a la utilización de los datos ya obtenidos antes de su retirada.</a:t>
            </a:r>
          </a:p>
          <a:p>
            <a:pPr marL="742950" lvl="1" indent="-285750" algn="just" defTabSz="761996" hangingPunct="0">
              <a:lnSpc>
                <a:spcPct val="70000"/>
              </a:lnSpc>
              <a:spcBef>
                <a:spcPts val="400"/>
              </a:spcBef>
              <a:buFont typeface="Arial" pitchFamily="34"/>
              <a:buChar char="•"/>
            </a:pPr>
            <a:r>
              <a:rPr lang="es-ES" sz="1700" b="1" kern="0" dirty="0">
                <a:solidFill>
                  <a:srgbClr val="C00000"/>
                </a:solidFill>
                <a:latin typeface="Century Gothic" pitchFamily="34"/>
              </a:rPr>
              <a:t>Revocación del consentimiento RGPD</a:t>
            </a:r>
          </a:p>
          <a:p>
            <a:pPr marL="1102949" lvl="4" indent="-285750" algn="just" defTabSz="761996" hangingPunct="0">
              <a:lnSpc>
                <a:spcPct val="70000"/>
              </a:lnSpc>
              <a:spcBef>
                <a:spcPts val="400"/>
              </a:spcBef>
              <a:buFont typeface="Wingdings" pitchFamily="2"/>
              <a:buChar char="ü"/>
            </a:pPr>
            <a:r>
              <a:rPr lang="es-ES" sz="1600" b="1" kern="0" dirty="0">
                <a:solidFill>
                  <a:srgbClr val="C00000"/>
                </a:solidFill>
                <a:latin typeface="Century Gothic" pitchFamily="34"/>
              </a:rPr>
              <a:t>Sin motivación alguna. (art.7.3.)</a:t>
            </a:r>
          </a:p>
          <a:p>
            <a:pPr marL="1102949" lvl="4" indent="-285750" algn="just" defTabSz="761996" hangingPunct="0">
              <a:lnSpc>
                <a:spcPct val="70000"/>
              </a:lnSpc>
              <a:spcBef>
                <a:spcPts val="400"/>
              </a:spcBef>
              <a:buFont typeface="Wingdings" pitchFamily="2"/>
              <a:buChar char="ü"/>
            </a:pPr>
            <a:r>
              <a:rPr lang="es-ES" sz="1600" b="1" kern="0" dirty="0">
                <a:solidFill>
                  <a:srgbClr val="C00000"/>
                </a:solidFill>
                <a:latin typeface="Century Gothic" pitchFamily="34"/>
              </a:rPr>
              <a:t>No afecta </a:t>
            </a:r>
            <a:r>
              <a:rPr lang="es-ES" sz="1600" b="1" kern="0" dirty="0">
                <a:solidFill>
                  <a:srgbClr val="000000"/>
                </a:solidFill>
                <a:latin typeface="Century Gothic" pitchFamily="34"/>
              </a:rPr>
              <a:t>a la licitud de los tratamientos realizados. (art.7.3)</a:t>
            </a:r>
          </a:p>
          <a:p>
            <a:pPr marL="1102949" lvl="4" indent="-285750" algn="just" defTabSz="761996" hangingPunct="0">
              <a:lnSpc>
                <a:spcPct val="70000"/>
              </a:lnSpc>
              <a:spcBef>
                <a:spcPts val="400"/>
              </a:spcBef>
              <a:buFont typeface="Wingdings" pitchFamily="2"/>
              <a:buChar char="ü"/>
            </a:pPr>
            <a:r>
              <a:rPr lang="es-ES" sz="1600" b="1" kern="0" dirty="0">
                <a:solidFill>
                  <a:srgbClr val="C00000"/>
                </a:solidFill>
                <a:latin typeface="Century Gothic" pitchFamily="34"/>
              </a:rPr>
              <a:t>Posible ejercicio del derecho de supresión</a:t>
            </a:r>
            <a:r>
              <a:rPr lang="es-ES" sz="1600" b="1" kern="0" dirty="0">
                <a:solidFill>
                  <a:srgbClr val="000000"/>
                </a:solidFill>
                <a:latin typeface="Century Gothic" pitchFamily="34"/>
              </a:rPr>
              <a:t>, salvo que concurra otra base jurídica. (art.17.b))</a:t>
            </a:r>
          </a:p>
          <a:p>
            <a:pPr marL="1102949" lvl="4" indent="-285750" algn="just" defTabSz="761996" hangingPunct="0">
              <a:lnSpc>
                <a:spcPct val="70000"/>
              </a:lnSpc>
              <a:spcBef>
                <a:spcPts val="400"/>
              </a:spcBef>
              <a:buFont typeface="Wingdings" pitchFamily="2"/>
              <a:buChar char="ü"/>
            </a:pPr>
            <a:r>
              <a:rPr lang="es-ES" sz="1600" b="1" kern="0" dirty="0">
                <a:solidFill>
                  <a:srgbClr val="C00000"/>
                </a:solidFill>
                <a:latin typeface="Century Gothic" pitchFamily="34"/>
              </a:rPr>
              <a:t>Limitaciones al </a:t>
            </a:r>
            <a:r>
              <a:rPr lang="es-ES" sz="1700" b="1" kern="0" dirty="0">
                <a:solidFill>
                  <a:srgbClr val="C00000"/>
                </a:solidFill>
                <a:latin typeface="Century Gothic" pitchFamily="34"/>
              </a:rPr>
              <a:t>derecho de supresión: </a:t>
            </a:r>
          </a:p>
          <a:p>
            <a:pPr marL="2954700" lvl="5" indent="-342900" algn="just" defTabSz="761996" hangingPunct="0">
              <a:lnSpc>
                <a:spcPct val="70000"/>
              </a:lnSpc>
              <a:spcBef>
                <a:spcPts val="400"/>
              </a:spcBef>
              <a:buSzPct val="100000"/>
              <a:buFont typeface="Wingdings" pitchFamily="2"/>
              <a:buChar char="§"/>
            </a:pPr>
            <a:r>
              <a:rPr lang="es-ES" sz="1700" b="1" kern="0" dirty="0">
                <a:solidFill>
                  <a:srgbClr val="C00000"/>
                </a:solidFill>
                <a:latin typeface="Century Gothic" pitchFamily="34"/>
                <a:cs typeface="Calibri"/>
              </a:rPr>
              <a:t>Misión realizada en interés público o en ejercicio de poderes públicos en el ámbito de la salud pública (art.9.2.h) e i))</a:t>
            </a:r>
          </a:p>
          <a:p>
            <a:pPr marL="2954700" lvl="5" indent="-342900" algn="just" defTabSz="761996" hangingPunct="0">
              <a:lnSpc>
                <a:spcPct val="70000"/>
              </a:lnSpc>
              <a:spcBef>
                <a:spcPts val="400"/>
              </a:spcBef>
              <a:buSzPct val="100000"/>
              <a:buFont typeface="Wingdings" pitchFamily="2"/>
              <a:buChar char="§"/>
            </a:pPr>
            <a:r>
              <a:rPr lang="es-ES" sz="1700" b="1" kern="0" dirty="0">
                <a:solidFill>
                  <a:srgbClr val="C00000"/>
                </a:solidFill>
                <a:latin typeface="Century Gothic" pitchFamily="34"/>
                <a:cs typeface="Calibri"/>
              </a:rPr>
              <a:t>Con fines de investigación cuando haga imposible o obstaculice gravemente el logro de los objetivos del tratamiento (art.17.3.c) y d))</a:t>
            </a:r>
          </a:p>
          <a:p>
            <a:pPr marL="1160099" lvl="4" indent="-342900" algn="just" defTabSz="761996" hangingPunct="0">
              <a:lnSpc>
                <a:spcPct val="70000"/>
              </a:lnSpc>
              <a:spcBef>
                <a:spcPts val="400"/>
              </a:spcBef>
              <a:buFont typeface="Wingdings" pitchFamily="2"/>
              <a:buChar char="ü"/>
            </a:pPr>
            <a:r>
              <a:rPr lang="es-ES" sz="1600" b="1" kern="0" dirty="0">
                <a:solidFill>
                  <a:srgbClr val="C00000"/>
                </a:solidFill>
                <a:latin typeface="Century Gothic" pitchFamily="34"/>
              </a:rPr>
              <a:t>Otras bases jurídicas </a:t>
            </a:r>
          </a:p>
          <a:p>
            <a:pPr marL="2954700" lvl="5" indent="-342900" algn="just" defTabSz="761996" hangingPunct="0">
              <a:lnSpc>
                <a:spcPct val="70000"/>
              </a:lnSpc>
              <a:spcBef>
                <a:spcPts val="400"/>
              </a:spcBef>
              <a:buSzPct val="100000"/>
              <a:buFont typeface="Wingdings" pitchFamily="2"/>
              <a:buChar char="§"/>
            </a:pPr>
            <a:r>
              <a:rPr lang="es-ES" sz="1600" b="1" kern="0" dirty="0">
                <a:solidFill>
                  <a:srgbClr val="000000"/>
                </a:solidFill>
                <a:latin typeface="Century Gothic" pitchFamily="34"/>
              </a:rPr>
              <a:t>Cumplimiento de una </a:t>
            </a:r>
            <a:r>
              <a:rPr lang="es-ES" sz="1600" b="1" kern="0" dirty="0">
                <a:solidFill>
                  <a:srgbClr val="C00000"/>
                </a:solidFill>
                <a:latin typeface="Century Gothic" pitchFamily="34"/>
              </a:rPr>
              <a:t>misión de interés público (art.6.1.e) </a:t>
            </a:r>
            <a:r>
              <a:rPr lang="es-ES" sz="1600" b="1" kern="0" dirty="0">
                <a:solidFill>
                  <a:srgbClr val="000000"/>
                </a:solidFill>
                <a:latin typeface="Century Gothic" pitchFamily="34"/>
              </a:rPr>
              <a:t>en relación con art.9.2.i) y j))</a:t>
            </a:r>
          </a:p>
          <a:p>
            <a:pPr marL="2954700" lvl="5" indent="-342900" algn="just" defTabSz="761996" hangingPunct="0">
              <a:lnSpc>
                <a:spcPct val="70000"/>
              </a:lnSpc>
              <a:spcBef>
                <a:spcPts val="400"/>
              </a:spcBef>
              <a:buSzPct val="100000"/>
              <a:buFont typeface="Wingdings" pitchFamily="2"/>
              <a:buChar char="§"/>
            </a:pPr>
            <a:r>
              <a:rPr lang="es-ES" sz="1600" b="1" kern="0" dirty="0">
                <a:solidFill>
                  <a:srgbClr val="C00000"/>
                </a:solidFill>
                <a:latin typeface="Century Gothic" pitchFamily="34"/>
              </a:rPr>
              <a:t>Interés legítimo del responsable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3B8FC427-E0CF-4785-ABCC-6862088BC79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617" y="6088916"/>
            <a:ext cx="11237564" cy="289718"/>
          </a:xfrm>
        </p:spPr>
        <p:txBody>
          <a:bodyPr>
            <a:noAutofit/>
          </a:bodyPr>
          <a:lstStyle/>
          <a:p>
            <a:pPr lvl="0"/>
            <a:r>
              <a:rPr lang="es-ES" sz="1200">
                <a:solidFill>
                  <a:srgbClr val="595959"/>
                </a:solidFill>
              </a:rPr>
              <a:t>AGENCIA ESPAÑOLA DE PROTECCIÓN DE DATOS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9627A924-909A-4F89-ACD7-53954C2093B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8274" y="1114790"/>
            <a:ext cx="11421441" cy="734473"/>
          </a:xfrm>
        </p:spPr>
        <p:txBody>
          <a:bodyPr>
            <a:noAutofit/>
          </a:bodyPr>
          <a:lstStyle/>
          <a:p>
            <a:pPr lvl="0">
              <a:lnSpc>
                <a:spcPts val="3000"/>
              </a:lnSpc>
            </a:pPr>
            <a:r>
              <a:rPr lang="es-ES" sz="3300" b="1" u="sng">
                <a:solidFill>
                  <a:srgbClr val="F6A800"/>
                </a:solidFill>
                <a:effectLst>
                  <a:outerShdw dist="38096" dir="2700000">
                    <a:srgbClr val="000000"/>
                  </a:outerShdw>
                </a:effectLst>
              </a:rPr>
              <a:t>El Dictamen 3/2019 sobre interacción entre el Reglamento de ensayos clínicos (CTR) y el RGPD</a:t>
            </a:r>
          </a:p>
          <a:p>
            <a:pPr lvl="0"/>
            <a:endParaRPr lang="es-ES" sz="3300" b="1" u="sng">
              <a:solidFill>
                <a:srgbClr val="F6A800"/>
              </a:solidFill>
              <a:effectLst>
                <a:outerShdw dist="38096" dir="2700000">
                  <a:srgbClr val="000000"/>
                </a:outerShdw>
              </a:effectLst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74850E51-F1E2-4571-9060-589407CF47A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3DC61E4-DA43-4B7A-A088-BB8690F8B70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8274" y="334277"/>
            <a:ext cx="4624385" cy="289718"/>
          </a:xfrm>
        </p:spPr>
        <p:txBody>
          <a:bodyPr>
            <a:noAutofit/>
          </a:bodyPr>
          <a:lstStyle/>
          <a:p>
            <a:endParaRPr lang="es-ES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88B5BF05-55A3-48E1-9047-AABA7A2A2E5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8" y="2046911"/>
            <a:ext cx="11412086" cy="4153826"/>
          </a:xfrm>
        </p:spPr>
        <p:txBody>
          <a:bodyPr/>
          <a:lstStyle/>
          <a:p>
            <a:pPr marL="1200150" lvl="2" indent="-285750" algn="just" defTabSz="761996" hangingPunct="0">
              <a:lnSpc>
                <a:spcPct val="90000"/>
              </a:lnSpc>
              <a:spcBef>
                <a:spcPts val="400"/>
              </a:spcBef>
              <a:buFont typeface="Arial" pitchFamily="34"/>
              <a:buChar char="•"/>
            </a:pPr>
            <a:r>
              <a:rPr lang="es-ES" sz="1800" b="1" kern="0" dirty="0">
                <a:solidFill>
                  <a:srgbClr val="C00000"/>
                </a:solidFill>
                <a:latin typeface="Century Gothic" pitchFamily="34"/>
              </a:rPr>
              <a:t>Interés público.</a:t>
            </a:r>
          </a:p>
          <a:p>
            <a:pPr marL="1657350" lvl="3" indent="-285750" algn="just" defTabSz="761996" hangingPunct="0">
              <a:lnSpc>
                <a:spcPct val="90000"/>
              </a:lnSpc>
              <a:spcBef>
                <a:spcPts val="400"/>
              </a:spcBef>
              <a:buFont typeface="Wingdings" pitchFamily="2"/>
              <a:buChar char="ü"/>
            </a:pPr>
            <a:r>
              <a:rPr lang="es-ES" sz="1800" b="1" kern="0" dirty="0">
                <a:solidFill>
                  <a:srgbClr val="C00000"/>
                </a:solidFill>
                <a:latin typeface="Century Gothic" pitchFamily="34"/>
              </a:rPr>
              <a:t>Realizados por entidades públicas </a:t>
            </a:r>
            <a:r>
              <a:rPr lang="es-ES" sz="1800" b="1" kern="0" dirty="0">
                <a:solidFill>
                  <a:srgbClr val="000000"/>
                </a:solidFill>
                <a:latin typeface="Century Gothic" pitchFamily="34"/>
              </a:rPr>
              <a:t>((art.6.1.e) en relación con art.9.2.i) y art.9.2.j)).</a:t>
            </a:r>
          </a:p>
          <a:p>
            <a:pPr marL="1657350" lvl="3" indent="-285750" algn="just" defTabSz="761996" hangingPunct="0">
              <a:lnSpc>
                <a:spcPct val="90000"/>
              </a:lnSpc>
              <a:spcBef>
                <a:spcPts val="400"/>
              </a:spcBef>
              <a:buFont typeface="Wingdings" pitchFamily="2"/>
              <a:buChar char="ü"/>
            </a:pPr>
            <a:r>
              <a:rPr lang="es-ES" sz="1800" b="1" kern="0" dirty="0">
                <a:solidFill>
                  <a:srgbClr val="C00000"/>
                </a:solidFill>
                <a:latin typeface="Century Gothic" pitchFamily="34"/>
              </a:rPr>
              <a:t>Posible realización por entidades privadas.</a:t>
            </a:r>
          </a:p>
          <a:p>
            <a:pPr marL="1200150" lvl="2" indent="-285750" algn="just" defTabSz="761996" hangingPunct="0">
              <a:lnSpc>
                <a:spcPct val="90000"/>
              </a:lnSpc>
              <a:spcBef>
                <a:spcPts val="400"/>
              </a:spcBef>
              <a:buFont typeface="Arial" pitchFamily="34"/>
              <a:buChar char="•"/>
            </a:pPr>
            <a:r>
              <a:rPr lang="es-ES" sz="1800" b="1" kern="0" dirty="0">
                <a:solidFill>
                  <a:srgbClr val="C00000"/>
                </a:solidFill>
                <a:latin typeface="Century Gothic" pitchFamily="34"/>
              </a:rPr>
              <a:t>Interés legítimo. Financiados exclusivamente de forma privada </a:t>
            </a:r>
            <a:r>
              <a:rPr lang="es-ES" sz="1800" b="1" kern="0" dirty="0">
                <a:solidFill>
                  <a:srgbClr val="000000"/>
                </a:solidFill>
                <a:latin typeface="Century Gothic" pitchFamily="34"/>
              </a:rPr>
              <a:t>(art.6.f)).</a:t>
            </a:r>
          </a:p>
          <a:p>
            <a:pPr marL="1200150" lvl="2" indent="-285750" algn="just" defTabSz="761996" hangingPunct="0">
              <a:lnSpc>
                <a:spcPct val="90000"/>
              </a:lnSpc>
              <a:spcBef>
                <a:spcPts val="400"/>
              </a:spcBef>
              <a:buFont typeface="Arial" pitchFamily="34"/>
              <a:buChar char="•"/>
            </a:pPr>
            <a:r>
              <a:rPr lang="es-ES" sz="1800" b="1" kern="0" dirty="0">
                <a:solidFill>
                  <a:srgbClr val="000000"/>
                </a:solidFill>
                <a:latin typeface="Century Gothic" pitchFamily="34"/>
              </a:rPr>
              <a:t>Uso secundarios al margen del protocolo de ensayo clínico. </a:t>
            </a:r>
          </a:p>
          <a:p>
            <a:pPr marL="1657350" lvl="3" indent="-285750" algn="just" defTabSz="761996" hangingPunct="0">
              <a:lnSpc>
                <a:spcPct val="90000"/>
              </a:lnSpc>
              <a:spcBef>
                <a:spcPts val="400"/>
              </a:spcBef>
              <a:buFont typeface="Wingdings" pitchFamily="2"/>
              <a:buChar char="ü"/>
            </a:pPr>
            <a:r>
              <a:rPr lang="es-ES" sz="1800" b="1" kern="0" dirty="0">
                <a:solidFill>
                  <a:srgbClr val="000000"/>
                </a:solidFill>
                <a:latin typeface="Century Gothic" pitchFamily="34"/>
              </a:rPr>
              <a:t>Por el promotor o el investigador para fines científicos: consentimiento informado solicitado en el momento de obtener el consentimiento para el ensayo clínico.</a:t>
            </a:r>
          </a:p>
          <a:p>
            <a:pPr marL="1200150" lvl="2" indent="-285750" algn="just" defTabSz="761996" hangingPunct="0">
              <a:lnSpc>
                <a:spcPct val="90000"/>
              </a:lnSpc>
              <a:spcBef>
                <a:spcPts val="400"/>
              </a:spcBef>
              <a:buFont typeface="Arial" pitchFamily="34"/>
              <a:buChar char="•"/>
            </a:pPr>
            <a:r>
              <a:rPr lang="es-ES" sz="1800" b="1" kern="0" dirty="0">
                <a:solidFill>
                  <a:srgbClr val="C00000"/>
                </a:solidFill>
                <a:latin typeface="Century Gothic" pitchFamily="34"/>
              </a:rPr>
              <a:t>Presunción de compatibilidad de fines</a:t>
            </a:r>
            <a:r>
              <a:rPr lang="es-ES" sz="1800" b="1" kern="0" dirty="0">
                <a:solidFill>
                  <a:srgbClr val="000000"/>
                </a:solidFill>
                <a:latin typeface="Century Gothic" pitchFamily="34"/>
              </a:rPr>
              <a:t> sin necesidad de nueva base jurídica (art.5.1.b)): </a:t>
            </a:r>
            <a:r>
              <a:rPr lang="es-ES" sz="1800" b="1" kern="0" dirty="0">
                <a:solidFill>
                  <a:srgbClr val="C00000"/>
                </a:solidFill>
                <a:latin typeface="Century Gothic" pitchFamily="34"/>
              </a:rPr>
              <a:t>análisis futuro por CEPD.</a:t>
            </a:r>
          </a:p>
          <a:p>
            <a:pPr marL="457200" lvl="1" indent="0" algn="just" defTabSz="761996" hangingPunct="0">
              <a:lnSpc>
                <a:spcPct val="90000"/>
              </a:lnSpc>
              <a:spcBef>
                <a:spcPts val="500"/>
              </a:spcBef>
              <a:buNone/>
            </a:pPr>
            <a:endParaRPr lang="es-ES" sz="1900" b="1" u="sng" kern="0" dirty="0">
              <a:solidFill>
                <a:srgbClr val="000000"/>
              </a:solidFill>
              <a:latin typeface="Century Gothic" pitchFamily="34"/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97B1C7F9-9D17-48A0-B137-38A5F6DF92D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617" y="6088916"/>
            <a:ext cx="11237564" cy="289718"/>
          </a:xfrm>
        </p:spPr>
        <p:txBody>
          <a:bodyPr>
            <a:noAutofit/>
          </a:bodyPr>
          <a:lstStyle/>
          <a:p>
            <a:pPr lvl="0"/>
            <a:r>
              <a:rPr lang="es-ES" sz="1200">
                <a:solidFill>
                  <a:srgbClr val="595959"/>
                </a:solidFill>
              </a:rPr>
              <a:t>AGENCIA ESPAÑOLA DE PROTECCIÓN DE DATOS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9627A924-909A-4F89-ACD7-53954C2093B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8274" y="1114790"/>
            <a:ext cx="11421441" cy="734473"/>
          </a:xfrm>
        </p:spPr>
        <p:txBody>
          <a:bodyPr>
            <a:noAutofit/>
          </a:bodyPr>
          <a:lstStyle/>
          <a:p>
            <a:pPr lvl="0">
              <a:lnSpc>
                <a:spcPts val="3000"/>
              </a:lnSpc>
            </a:pPr>
            <a:r>
              <a:rPr lang="es-ES" sz="3300" b="1" u="sng" dirty="0">
                <a:solidFill>
                  <a:srgbClr val="F6A800"/>
                </a:solidFill>
                <a:effectLst>
                  <a:outerShdw dist="38096" dir="2700000">
                    <a:srgbClr val="000000"/>
                  </a:outerShdw>
                </a:effectLst>
              </a:rPr>
              <a:t>Las bases jurídicas del código de conducta</a:t>
            </a:r>
          </a:p>
          <a:p>
            <a:pPr lvl="0"/>
            <a:endParaRPr lang="es-ES" sz="3300" b="1" u="sng" dirty="0">
              <a:solidFill>
                <a:srgbClr val="F6A800"/>
              </a:solidFill>
              <a:effectLst>
                <a:outerShdw dist="38096" dir="2700000">
                  <a:srgbClr val="000000"/>
                </a:outerShdw>
              </a:effectLst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74850E51-F1E2-4571-9060-589407CF47A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3DC61E4-DA43-4B7A-A088-BB8690F8B70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8274" y="334277"/>
            <a:ext cx="4624385" cy="289718"/>
          </a:xfrm>
        </p:spPr>
        <p:txBody>
          <a:bodyPr>
            <a:noAutofit/>
          </a:bodyPr>
          <a:lstStyle/>
          <a:p>
            <a:endParaRPr lang="es-ES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88B5BF05-55A3-48E1-9047-AABA7A2A2E5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8" y="2046911"/>
            <a:ext cx="11412086" cy="4153826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s-ES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xcepciones a la prohibición </a:t>
            </a: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tratar categorías especiales de datos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Art. 9. 2.i) RGPD Interés público en el ámbito de la salud pública y garantía de elevados niveles de calidad y seguridad de los medicamentos y productos sanitarios.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Art. 9.2.j) RGPD investigación científica.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Art. 6.1.C) RGPD. Normativa reguladora de las garantías y uso racional que los medicamentos y productos sanitarios.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Base jurídica para el acceso a la historia clínica de los candidatos a ser seleccionados</a:t>
            </a:r>
            <a:r>
              <a:rPr lang="es-ES" sz="20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prestación de asistencia sanitaria y tratamientos de tipo sanitario. (la polémica sobre el consentimiento)</a:t>
            </a:r>
          </a:p>
          <a:p>
            <a:pPr marL="457200" lvl="1" indent="0" algn="just" defTabSz="761996" hangingPunct="0">
              <a:lnSpc>
                <a:spcPct val="90000"/>
              </a:lnSpc>
              <a:spcBef>
                <a:spcPts val="500"/>
              </a:spcBef>
              <a:buNone/>
            </a:pPr>
            <a:endParaRPr lang="es-ES" sz="1900" b="1" u="sng" kern="0" dirty="0">
              <a:solidFill>
                <a:srgbClr val="000000"/>
              </a:solidFill>
              <a:latin typeface="Century Gothic" pitchFamily="34"/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97B1C7F9-9D17-48A0-B137-38A5F6DF92D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617" y="6088916"/>
            <a:ext cx="11237564" cy="289718"/>
          </a:xfrm>
        </p:spPr>
        <p:txBody>
          <a:bodyPr>
            <a:noAutofit/>
          </a:bodyPr>
          <a:lstStyle/>
          <a:p>
            <a:pPr lvl="0"/>
            <a:r>
              <a:rPr lang="es-ES" sz="1200">
                <a:solidFill>
                  <a:srgbClr val="595959"/>
                </a:solidFill>
              </a:rPr>
              <a:t>AGENCIA ESPAÑOLA DE PROTECCIÓN DE DATOS</a:t>
            </a:r>
          </a:p>
        </p:txBody>
      </p:sp>
    </p:spTree>
    <p:extLst>
      <p:ext uri="{BB962C8B-B14F-4D97-AF65-F5344CB8AC3E}">
        <p14:creationId xmlns:p14="http://schemas.microsoft.com/office/powerpoint/2010/main" val="2529091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9627A924-909A-4F89-ACD7-53954C2093B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8274" y="1114790"/>
            <a:ext cx="11421441" cy="734473"/>
          </a:xfrm>
        </p:spPr>
        <p:txBody>
          <a:bodyPr>
            <a:noAutofit/>
          </a:bodyPr>
          <a:lstStyle/>
          <a:p>
            <a:pPr lvl="0"/>
            <a:r>
              <a:rPr lang="es-ES" sz="3300" b="1" u="sng" dirty="0">
                <a:solidFill>
                  <a:srgbClr val="F6A800"/>
                </a:solidFill>
                <a:effectLst>
                  <a:outerShdw dist="38096" dir="2700000">
                    <a:srgbClr val="000000"/>
                  </a:outerShdw>
                </a:effectLst>
              </a:rPr>
              <a:t>Información en los interesados (principio de transparencia). 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74850E51-F1E2-4571-9060-589407CF47A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3DC61E4-DA43-4B7A-A088-BB8690F8B70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8274" y="334277"/>
            <a:ext cx="4624385" cy="289718"/>
          </a:xfrm>
        </p:spPr>
        <p:txBody>
          <a:bodyPr>
            <a:noAutofit/>
          </a:bodyPr>
          <a:lstStyle/>
          <a:p>
            <a:endParaRPr lang="es-ES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88B5BF05-55A3-48E1-9047-AABA7A2A2E5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8" y="2046911"/>
            <a:ext cx="11412086" cy="4153826"/>
          </a:xfrm>
        </p:spPr>
        <p:txBody>
          <a:bodyPr/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Antecedentes.</a:t>
            </a: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información sobre los derechos de autonomía del paciente y protección de datos de manera conjunta ( Facilitar el conocimiento de la normativa de Protección de Datos personales)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Situación actual. </a:t>
            </a: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diferenciación entre el ejercicio de los derechos de Protección de Datos personales (Dictamen 3/2019) aconseja la </a:t>
            </a:r>
            <a:r>
              <a:rPr lang="es-ES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separación entre la información relacionada con los derechos de autonomía del paciente y el consentimiento</a:t>
            </a: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para participar en el ensayo clínico </a:t>
            </a:r>
            <a:r>
              <a:rPr lang="es-ES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la información sobre el tratamiento de datos personales</a:t>
            </a: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 las bases jurídicas que legitiman distintas del tratamiento del afectado.</a:t>
            </a:r>
          </a:p>
          <a:p>
            <a:pPr marL="457200" lvl="1" indent="0" algn="just" defTabSz="761996" hangingPunct="0">
              <a:lnSpc>
                <a:spcPct val="90000"/>
              </a:lnSpc>
              <a:spcBef>
                <a:spcPts val="500"/>
              </a:spcBef>
              <a:buNone/>
            </a:pPr>
            <a:endParaRPr lang="es-ES" sz="1900" b="1" u="sng" kern="0" dirty="0">
              <a:solidFill>
                <a:srgbClr val="000000"/>
              </a:solidFill>
              <a:latin typeface="Century Gothic" pitchFamily="34"/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97B1C7F9-9D17-48A0-B137-38A5F6DF92D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617" y="6088916"/>
            <a:ext cx="11237564" cy="289718"/>
          </a:xfrm>
        </p:spPr>
        <p:txBody>
          <a:bodyPr>
            <a:noAutofit/>
          </a:bodyPr>
          <a:lstStyle/>
          <a:p>
            <a:pPr lvl="0"/>
            <a:r>
              <a:rPr lang="es-ES" sz="1200">
                <a:solidFill>
                  <a:srgbClr val="595959"/>
                </a:solidFill>
              </a:rPr>
              <a:t>AGENCIA ESPAÑOLA DE PROTECCIÓN DE DATOS</a:t>
            </a:r>
          </a:p>
        </p:txBody>
      </p:sp>
    </p:spTree>
    <p:extLst>
      <p:ext uri="{BB962C8B-B14F-4D97-AF65-F5344CB8AC3E}">
        <p14:creationId xmlns:p14="http://schemas.microsoft.com/office/powerpoint/2010/main" val="1930946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E0B94389-A7A2-4109-A2B7-17EF47F57A5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8144" y="1085828"/>
            <a:ext cx="11360035" cy="657444"/>
          </a:xfrm>
        </p:spPr>
        <p:txBody>
          <a:bodyPr>
            <a:noAutofit/>
          </a:bodyPr>
          <a:lstStyle/>
          <a:p>
            <a:pPr marL="0" marR="0" lvl="0" indent="0" algn="l" defTabSz="558881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300" b="1" i="0" u="sng" strike="noStrike" kern="1200" cap="none" spc="0" normalizeH="0" baseline="0" noProof="0" dirty="0">
                <a:ln>
                  <a:noFill/>
                </a:ln>
                <a:solidFill>
                  <a:srgbClr val="F6A800"/>
                </a:solidFill>
                <a:effectLst>
                  <a:outerShdw dist="38096" dir="2700000">
                    <a:srgbClr val="000000"/>
                  </a:outerShdw>
                </a:effectLst>
                <a:uLnTx/>
                <a:uFillTx/>
                <a:latin typeface="Calibri"/>
                <a:cs typeface="Calibri"/>
              </a:rPr>
              <a:t>Posición jurídica de los intervinientes. Responsables del tratamiento. </a:t>
            </a:r>
          </a:p>
          <a:p>
            <a:pPr lvl="0"/>
            <a:endParaRPr lang="es-ES" sz="3300" b="1" u="sng" dirty="0">
              <a:solidFill>
                <a:srgbClr val="F6A800"/>
              </a:solidFill>
              <a:effectLst>
                <a:outerShdw dist="38096" dir="2700000">
                  <a:srgbClr val="000000"/>
                </a:outerShdw>
              </a:effectLst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794BAA81-8812-4A4C-8BC9-B4F0D000968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619" y="2072021"/>
            <a:ext cx="11258152" cy="4016836"/>
          </a:xfrm>
        </p:spPr>
        <p:txBody>
          <a:bodyPr>
            <a:normAutofit/>
          </a:bodyPr>
          <a:lstStyle/>
          <a:p>
            <a:pPr marL="531449" marR="0" lvl="1" indent="-171450" algn="just" defTabSz="380998" rtl="0" eaLnBrk="1" fontAlgn="auto" latinLnBrk="0" hangingPunct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Arial" pitchFamily="34"/>
              <a:buChar char="•"/>
              <a:tabLst/>
              <a:defRPr/>
            </a:pPr>
            <a:r>
              <a:rPr kumimoji="0" lang="es-ES" sz="2000" b="1" i="0" u="sng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cs typeface="Calibri"/>
              </a:rPr>
              <a:t>Responsable del tratamiento</a:t>
            </a: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cs typeface="Calibri"/>
              </a:rPr>
              <a:t>: la persona física o jurídica, autoridad pública, servicio u otro organismo que, solo o junto con otros, </a:t>
            </a: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dist="38096" dir="2700000">
                    <a:srgbClr val="000000"/>
                  </a:outerShdw>
                </a:effectLst>
                <a:uLnTx/>
                <a:uFillTx/>
                <a:latin typeface="Arial"/>
                <a:cs typeface="Calibri"/>
              </a:rPr>
              <a:t>determine los fines y medios del tratamiento</a:t>
            </a: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cs typeface="Calibri"/>
              </a:rPr>
              <a:t>; si el Derecho de la Unión o de los Estados miembros determina los fines y medios del tratamiento, el responsable del tratamiento o los criterios específicos para su nombramiento podrá establecerlos el Derecho de la Unión o de los Estados miembros.</a:t>
            </a:r>
          </a:p>
          <a:p>
            <a:pPr marL="380025" marR="0" lvl="2" indent="0" algn="just" defTabSz="380998" rtl="0" eaLnBrk="1" fontAlgn="auto" latinLnBrk="0" hangingPunct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Tx/>
              <a:buSzPct val="100000"/>
              <a:buFont typeface="Calibri"/>
              <a:buNone/>
              <a:tabLst/>
              <a:defRPr/>
            </a:pPr>
            <a:r>
              <a:rPr kumimoji="0" lang="es-ES" sz="19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Calibri"/>
              </a:rPr>
              <a:t>  Se reconoce expresamente la figura del </a:t>
            </a:r>
            <a:r>
              <a:rPr kumimoji="0" lang="es-ES" sz="195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dist="38096" dir="2700000">
                    <a:srgbClr val="000000"/>
                  </a:outerShdw>
                </a:effectLst>
                <a:uLnTx/>
                <a:uFillTx/>
                <a:latin typeface="Arial"/>
                <a:cs typeface="Calibri"/>
              </a:rPr>
              <a:t>corresponsable</a:t>
            </a:r>
            <a:r>
              <a:rPr kumimoji="0" lang="es-ES" sz="19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Calibri"/>
              </a:rPr>
              <a:t>.</a:t>
            </a:r>
          </a:p>
          <a:p>
            <a:pPr marL="531449" marR="0" lvl="1" indent="-171450" algn="just" defTabSz="380998" rtl="0" eaLnBrk="1" fontAlgn="auto" latinLnBrk="0" hangingPunct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Arial" pitchFamily="34"/>
              <a:buChar char="•"/>
              <a:tabLst/>
              <a:defRPr/>
            </a:pPr>
            <a:r>
              <a:rPr kumimoji="0" lang="es-ES" sz="2000" b="1" i="0" u="sng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cs typeface="Calibri"/>
              </a:rPr>
              <a:t>Representante</a:t>
            </a: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cs typeface="Calibri"/>
              </a:rPr>
              <a:t>: </a:t>
            </a: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dist="38096" dir="2700000">
                    <a:srgbClr val="000000"/>
                  </a:outerShdw>
                </a:effectLst>
                <a:uLnTx/>
                <a:uFillTx/>
                <a:latin typeface="Arial"/>
                <a:cs typeface="Calibri"/>
              </a:rPr>
              <a:t>persona física o jurídica </a:t>
            </a: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cs typeface="Calibri"/>
              </a:rPr>
              <a:t>establecida en la Unión que, habiendo sido </a:t>
            </a: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dist="38096" dir="2700000">
                    <a:srgbClr val="000000"/>
                  </a:outerShdw>
                </a:effectLst>
                <a:uLnTx/>
                <a:uFillTx/>
                <a:latin typeface="Arial"/>
                <a:cs typeface="Calibri"/>
              </a:rPr>
              <a:t>designada por escrito por el responsable o el encargado </a:t>
            </a: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cs typeface="Calibri"/>
              </a:rPr>
              <a:t>del tratamiento con arreglo al artículo 27, </a:t>
            </a: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dist="38096" dir="2700000">
                    <a:srgbClr val="000000"/>
                  </a:outerShdw>
                </a:effectLst>
                <a:uLnTx/>
                <a:uFillTx/>
                <a:latin typeface="Arial"/>
                <a:cs typeface="Calibri"/>
              </a:rPr>
              <a:t>represente</a:t>
            </a: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cs typeface="Calibri"/>
              </a:rPr>
              <a:t> al responsable o al encargado en lo que respecta a sus </a:t>
            </a: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dist="38096" dir="2700000">
                    <a:srgbClr val="000000"/>
                  </a:outerShdw>
                </a:effectLst>
                <a:uLnTx/>
                <a:uFillTx/>
                <a:latin typeface="Arial"/>
                <a:cs typeface="Calibri"/>
              </a:rPr>
              <a:t>respectivas obligaciones en virtud del presente Reglamento</a:t>
            </a: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cs typeface="Calibri"/>
              </a:rPr>
              <a:t>. </a:t>
            </a:r>
            <a:endParaRPr kumimoji="0" lang="es-ES" sz="2000" b="1" i="0" u="sng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/>
              <a:cs typeface="Calibri"/>
            </a:endParaRPr>
          </a:p>
          <a:p>
            <a:pPr lvl="1" indent="0" algn="just" defTabSz="380998" hangingPunct="0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None/>
            </a:pPr>
            <a:endParaRPr lang="es-ES" sz="2000" b="1" kern="0" dirty="0">
              <a:latin typeface="Arial"/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D3BBDBC8-E36D-4029-BA7D-63CC8F62301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619" y="6088912"/>
            <a:ext cx="11237560" cy="289718"/>
          </a:xfrm>
        </p:spPr>
        <p:txBody>
          <a:bodyPr>
            <a:noAutofit/>
          </a:bodyPr>
          <a:lstStyle/>
          <a:p>
            <a:pPr lvl="0"/>
            <a:r>
              <a:rPr lang="es-ES" sz="1200">
                <a:solidFill>
                  <a:srgbClr val="595959"/>
                </a:solidFill>
              </a:rPr>
              <a:t>AGENCIA ESPAÑOLA DE PROTECCIÓN DE DATOS</a:t>
            </a:r>
          </a:p>
        </p:txBody>
      </p:sp>
    </p:spTree>
    <p:extLst>
      <p:ext uri="{BB962C8B-B14F-4D97-AF65-F5344CB8AC3E}">
        <p14:creationId xmlns:p14="http://schemas.microsoft.com/office/powerpoint/2010/main" val="3692104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F6A6C392-BD86-4F91-8278-39E666EBD39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5631" y="1058294"/>
            <a:ext cx="11448128" cy="534558"/>
          </a:xfrm>
        </p:spPr>
        <p:txBody>
          <a:bodyPr>
            <a:noAutofit/>
          </a:bodyPr>
          <a:lstStyle/>
          <a:p>
            <a:pPr marL="0" marR="0" lvl="0" indent="0" algn="l" defTabSz="558881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300" b="1" i="0" u="sng" strike="noStrike" kern="1200" cap="none" spc="0" normalizeH="0" baseline="0" noProof="0" dirty="0">
                <a:ln>
                  <a:noFill/>
                </a:ln>
                <a:solidFill>
                  <a:srgbClr val="F6A800"/>
                </a:solidFill>
                <a:effectLst>
                  <a:outerShdw dist="38096" dir="2700000">
                    <a:srgbClr val="000000"/>
                  </a:outerShdw>
                </a:effectLst>
                <a:uLnTx/>
                <a:uFillTx/>
                <a:latin typeface="Calibri"/>
                <a:cs typeface="Calibri"/>
              </a:rPr>
              <a:t>Posición jurídica de los intervinientes. Responsables del tratamiento. </a:t>
            </a:r>
          </a:p>
          <a:p>
            <a:pPr>
              <a:spcAft>
                <a:spcPts val="300"/>
              </a:spcAft>
            </a:pPr>
            <a:endParaRPr lang="es-ES" sz="3600" b="1" u="sng" dirty="0">
              <a:solidFill>
                <a:srgbClr val="F6A800"/>
              </a:solidFill>
              <a:effectLst>
                <a:outerShdw dist="38096" dir="2700000">
                  <a:srgbClr val="000000"/>
                </a:outerShdw>
              </a:effectLst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9B84D0D7-A3C8-4706-9629-5641CAFF0DF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619" y="2004968"/>
            <a:ext cx="11258152" cy="4272739"/>
          </a:xfrm>
        </p:spPr>
        <p:txBody>
          <a:bodyPr/>
          <a:lstStyle/>
          <a:p>
            <a:pPr marL="342900" marR="0" lvl="0" indent="-342900" algn="just" defTabSz="761996" rtl="0" eaLnBrk="1" fontAlgn="auto" latinLnBrk="0" hangingPunc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Arial" pitchFamily="34"/>
              <a:buChar char="•"/>
              <a:tabLst/>
              <a:defRPr/>
            </a:pPr>
            <a:r>
              <a:rPr kumimoji="0" lang="es-ES" sz="18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Corresponsable:</a:t>
            </a:r>
          </a:p>
          <a:p>
            <a:pPr marL="800100" marR="0" lvl="1" indent="-342900" algn="just" defTabSz="761996" rtl="0" eaLnBrk="1" fontAlgn="auto" latinLnBrk="0" hangingPunc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/>
              <a:buChar char="v"/>
              <a:tabLst/>
              <a:defRPr/>
            </a:pP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Dos o más responsables determinan conjuntamente los objetivos y medios de tratamiento.</a:t>
            </a:r>
          </a:p>
          <a:p>
            <a:pPr marL="800100" marR="0" lvl="1" indent="-342900" algn="just" defTabSz="761996" rtl="0" eaLnBrk="1" fontAlgn="auto" latinLnBrk="0" hangingPunc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/>
              <a:buChar char="v"/>
              <a:tabLst/>
              <a:defRPr/>
            </a:pP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Determinación de forma transparente y de mutuo acuerdo sus responsabilidades para el cumplimiento del RGPD </a:t>
            </a: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(en particular, sobre ejercicio de derechos e información).</a:t>
            </a:r>
          </a:p>
          <a:p>
            <a:pPr marL="800100" marR="0" lvl="1" indent="-342900" algn="just" defTabSz="761996" rtl="0" eaLnBrk="1" fontAlgn="auto" latinLnBrk="0" hangingPunc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/>
              <a:buChar char="v"/>
              <a:tabLst/>
              <a:defRPr/>
            </a:pP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Se exceptúan los casos en que las responsabilidades se rijan por el derecho de la UE o de los EEMM.</a:t>
            </a:r>
          </a:p>
          <a:p>
            <a:pPr marL="800100" marR="0" lvl="1" indent="-342900" algn="just" defTabSz="761996" rtl="0" eaLnBrk="1" fontAlgn="auto" latinLnBrk="0" hangingPunc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/>
              <a:buChar char="v"/>
              <a:tabLst/>
              <a:defRPr/>
            </a:pP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El acuerdo reflejará sus funciones y relaciones con los interesados.</a:t>
            </a:r>
          </a:p>
          <a:p>
            <a:pPr marL="800100" marR="0" lvl="1" indent="-342900" algn="just" defTabSz="761996" rtl="0" eaLnBrk="1" fontAlgn="auto" latinLnBrk="0" hangingPunc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/>
              <a:buChar char="v"/>
              <a:tabLst/>
              <a:defRPr/>
            </a:pP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Los aspectos esenciales del acuerdo se pondrán a disposición del interesado.</a:t>
            </a:r>
          </a:p>
          <a:p>
            <a:pPr marL="800100" marR="0" lvl="1" indent="-342900" algn="just" defTabSz="761996" rtl="0" eaLnBrk="1" fontAlgn="auto" latinLnBrk="0" hangingPunc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/>
              <a:buChar char="v"/>
              <a:tabLst/>
              <a:defRPr/>
            </a:pP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El acuerdo podrá designar un punto de contacto para los interesados.</a:t>
            </a:r>
          </a:p>
          <a:p>
            <a:pPr marL="800100" marR="0" lvl="1" indent="-342900" algn="just" defTabSz="761996" rtl="0" eaLnBrk="1" fontAlgn="auto" latinLnBrk="0" hangingPunc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/>
              <a:buChar char="v"/>
              <a:tabLst/>
              <a:defRPr/>
            </a:pP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Los interesados podrán ejercer sus derechos frente a cada responsable (al margen del acuerdo).</a:t>
            </a:r>
          </a:p>
          <a:p>
            <a:pPr marL="800100" marR="0" lvl="1" indent="-342900" algn="just" defTabSz="761996" rtl="0" eaLnBrk="1" fontAlgn="auto" latinLnBrk="0" hangingPunc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/>
              <a:buChar char="v"/>
              <a:tabLst/>
              <a:defRPr/>
            </a:pP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No confundir con responsables sucesivos.</a:t>
            </a:r>
          </a:p>
          <a:p>
            <a:pPr algn="just" defTabSz="762002" hangingPunct="0">
              <a:lnSpc>
                <a:spcPct val="105000"/>
              </a:lnSpc>
              <a:spcBef>
                <a:spcPts val="550"/>
              </a:spcBef>
            </a:pPr>
            <a:endParaRPr lang="es-ES" sz="2100" b="1" kern="0" dirty="0">
              <a:latin typeface="Century Gothic" pitchFamily="34"/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40DE2FE1-A256-4FDD-8B4F-522C9587E4A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619" y="6088912"/>
            <a:ext cx="11237560" cy="289718"/>
          </a:xfrm>
        </p:spPr>
        <p:txBody>
          <a:bodyPr>
            <a:noAutofit/>
          </a:bodyPr>
          <a:lstStyle/>
          <a:p>
            <a:pPr lvl="0"/>
            <a:r>
              <a:rPr lang="es-ES" sz="1200">
                <a:solidFill>
                  <a:srgbClr val="595959"/>
                </a:solidFill>
              </a:rPr>
              <a:t>AGENCIA ESPAÑOLA DE PROTECCIÓN DE DATOS</a:t>
            </a:r>
          </a:p>
        </p:txBody>
      </p:sp>
    </p:spTree>
    <p:extLst>
      <p:ext uri="{BB962C8B-B14F-4D97-AF65-F5344CB8AC3E}">
        <p14:creationId xmlns:p14="http://schemas.microsoft.com/office/powerpoint/2010/main" val="23615158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F6A6C392-BD86-4F91-8278-39E666EBD39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5631" y="1058294"/>
            <a:ext cx="11448128" cy="534558"/>
          </a:xfrm>
        </p:spPr>
        <p:txBody>
          <a:bodyPr>
            <a:noAutofit/>
          </a:bodyPr>
          <a:lstStyle/>
          <a:p>
            <a:pPr marL="0" marR="0" lvl="0" indent="0" algn="l" defTabSz="558881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300" b="1" i="0" u="sng" strike="noStrike" kern="1200" cap="none" spc="0" normalizeH="0" baseline="0" noProof="0" dirty="0">
                <a:ln>
                  <a:noFill/>
                </a:ln>
                <a:solidFill>
                  <a:srgbClr val="F6A800"/>
                </a:solidFill>
                <a:effectLst>
                  <a:outerShdw dist="38096" dir="2700000">
                    <a:srgbClr val="000000"/>
                  </a:outerShdw>
                </a:effectLst>
                <a:uLnTx/>
                <a:uFillTx/>
                <a:latin typeface="Calibri"/>
                <a:cs typeface="Calibri"/>
              </a:rPr>
              <a:t>Posición jurídica de los intervinientes. Responsables del tratamiento. </a:t>
            </a:r>
          </a:p>
          <a:p>
            <a:pPr>
              <a:spcAft>
                <a:spcPts val="300"/>
              </a:spcAft>
            </a:pPr>
            <a:endParaRPr lang="es-ES" sz="3600" b="1" u="sng" dirty="0">
              <a:solidFill>
                <a:srgbClr val="F6A800"/>
              </a:solidFill>
              <a:effectLst>
                <a:outerShdw dist="38096" dir="2700000">
                  <a:srgbClr val="000000"/>
                </a:outerShdw>
              </a:effectLst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9B84D0D7-A3C8-4706-9629-5641CAFF0DF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619" y="2004968"/>
            <a:ext cx="11258152" cy="4272739"/>
          </a:xfrm>
        </p:spPr>
        <p:txBody>
          <a:bodyPr>
            <a:normAutofit/>
          </a:bodyPr>
          <a:lstStyle/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s-ES" sz="1800" b="1" dirty="0">
              <a:latin typeface="Arial" panose="020B0604020202020204" pitchFamily="34" charset="0"/>
            </a:endParaRP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E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Asimismo, en caso de </a:t>
            </a:r>
            <a:r>
              <a:rPr lang="es-ES" sz="2400" b="1" i="0" u="none" strike="noStrike" baseline="0" dirty="0">
                <a:solidFill>
                  <a:srgbClr val="C00000"/>
                </a:solidFill>
                <a:latin typeface="Arial" panose="020B0604020202020204" pitchFamily="34" charset="0"/>
              </a:rPr>
              <a:t>exigencia de responsabilidad </a:t>
            </a:r>
            <a:r>
              <a:rPr lang="es-E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en los términos previstos en el </a:t>
            </a:r>
            <a:r>
              <a:rPr lang="es-ES" sz="2400" b="1" i="0" u="none" strike="noStrike" baseline="0" dirty="0">
                <a:solidFill>
                  <a:srgbClr val="C00000"/>
                </a:solidFill>
                <a:latin typeface="Arial" panose="020B0604020202020204" pitchFamily="34" charset="0"/>
              </a:rPr>
              <a:t>artículo 82 del Reglamento</a:t>
            </a:r>
            <a:r>
              <a:rPr lang="es-E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(UE) 2016/679 (</a:t>
            </a:r>
            <a:r>
              <a:rPr lang="es-ES" sz="2400" b="1" i="0" u="none" strike="noStrike" baseline="0" dirty="0">
                <a:solidFill>
                  <a:srgbClr val="C00000"/>
                </a:solidFill>
                <a:latin typeface="Arial" panose="020B0604020202020204" pitchFamily="34" charset="0"/>
              </a:rPr>
              <a:t>indemnización por daños y perjuicios</a:t>
            </a:r>
            <a:r>
              <a:rPr lang="es-E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), los responsables, encargados y representantes </a:t>
            </a:r>
            <a:r>
              <a:rPr lang="es-ES" sz="2400" b="1" i="0" u="none" strike="noStrike" baseline="0" dirty="0">
                <a:solidFill>
                  <a:srgbClr val="C00000"/>
                </a:solidFill>
                <a:latin typeface="Arial" panose="020B0604020202020204" pitchFamily="34" charset="0"/>
              </a:rPr>
              <a:t>responderán solidariamente </a:t>
            </a:r>
            <a:r>
              <a:rPr lang="es-E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de los daños y perjuicios causados. (Art. 30.2 LOPDGDD).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rgbClr val="C00000"/>
                </a:solidFill>
                <a:latin typeface="Arial" panose="020B0604020202020204" pitchFamily="34" charset="0"/>
              </a:rPr>
              <a:t>El código de conducta de FARMAINDUSTRIA.</a:t>
            </a:r>
          </a:p>
          <a:p>
            <a:pPr marL="702899" lvl="1" indent="-342900" algn="just">
              <a:buFont typeface="Wingdings" panose="05000000000000000000" pitchFamily="2" charset="2"/>
              <a:buChar char="ü"/>
            </a:pPr>
            <a:r>
              <a:rPr lang="es-ES" sz="2400" b="1" dirty="0">
                <a:solidFill>
                  <a:schemeClr val="tx1"/>
                </a:solidFill>
                <a:latin typeface="Arial" panose="020B0604020202020204" pitchFamily="34" charset="0"/>
              </a:rPr>
              <a:t>El promotor, el investigador y el centro son responsables respectivos y, en consecuencia, </a:t>
            </a:r>
            <a:r>
              <a:rPr lang="es-ES" sz="2400" b="1" dirty="0">
                <a:solidFill>
                  <a:srgbClr val="C00000"/>
                </a:solidFill>
                <a:latin typeface="Arial" panose="020B0604020202020204" pitchFamily="34" charset="0"/>
              </a:rPr>
              <a:t>realizan tratamientos distintos.</a:t>
            </a:r>
            <a:endParaRPr lang="es-ES" sz="2400" b="1" i="0" u="none" strike="noStrike" baseline="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40DE2FE1-A256-4FDD-8B4F-522C9587E4A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619" y="6088912"/>
            <a:ext cx="11237560" cy="289718"/>
          </a:xfrm>
        </p:spPr>
        <p:txBody>
          <a:bodyPr>
            <a:noAutofit/>
          </a:bodyPr>
          <a:lstStyle/>
          <a:p>
            <a:pPr lvl="0"/>
            <a:r>
              <a:rPr lang="es-ES" sz="1200">
                <a:solidFill>
                  <a:srgbClr val="595959"/>
                </a:solidFill>
              </a:rPr>
              <a:t>AGENCIA ESPAÑOLA DE PROTECCIÓN DE DATOS</a:t>
            </a:r>
          </a:p>
        </p:txBody>
      </p:sp>
    </p:spTree>
    <p:extLst>
      <p:ext uri="{BB962C8B-B14F-4D97-AF65-F5344CB8AC3E}">
        <p14:creationId xmlns:p14="http://schemas.microsoft.com/office/powerpoint/2010/main" val="2208174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F6A6C392-BD86-4F91-8278-39E666EBD39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5631" y="1058294"/>
            <a:ext cx="11448128" cy="534558"/>
          </a:xfrm>
        </p:spPr>
        <p:txBody>
          <a:bodyPr>
            <a:noAutofit/>
          </a:bodyPr>
          <a:lstStyle/>
          <a:p>
            <a:pPr>
              <a:lnSpc>
                <a:spcPts val="3300"/>
              </a:lnSpc>
              <a:spcAft>
                <a:spcPts val="300"/>
              </a:spcAft>
            </a:pPr>
            <a:r>
              <a:rPr lang="es-ES" sz="3600" b="1" u="sng" dirty="0">
                <a:solidFill>
                  <a:srgbClr val="F6A800"/>
                </a:solidFill>
                <a:effectLst>
                  <a:outerShdw dist="38096" dir="2700000">
                    <a:srgbClr val="000000"/>
                  </a:outerShdw>
                </a:effectLst>
              </a:rPr>
              <a:t>Posición jurídica de los intervinientes. Responsables del tratamiento. </a:t>
            </a:r>
          </a:p>
          <a:p>
            <a:pPr>
              <a:lnSpc>
                <a:spcPts val="3300"/>
              </a:lnSpc>
              <a:spcAft>
                <a:spcPts val="300"/>
              </a:spcAft>
            </a:pPr>
            <a:endParaRPr lang="es-ES" sz="3600" b="1" u="sng" dirty="0">
              <a:solidFill>
                <a:srgbClr val="F6A800"/>
              </a:solidFill>
              <a:effectLst>
                <a:outerShdw dist="38096" dir="2700000">
                  <a:srgbClr val="000000"/>
                </a:outerShdw>
              </a:effectLst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9B84D0D7-A3C8-4706-9629-5641CAFF0DF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5631" y="2286000"/>
            <a:ext cx="11353140" cy="3991707"/>
          </a:xfrm>
        </p:spPr>
        <p:txBody>
          <a:bodyPr/>
          <a:lstStyle/>
          <a:p>
            <a:pPr marL="342900" indent="-342900" algn="just" defTabSz="762002" hangingPunct="0">
              <a:lnSpc>
                <a:spcPct val="105000"/>
              </a:lnSpc>
              <a:spcBef>
                <a:spcPts val="550"/>
              </a:spcBef>
              <a:buFont typeface="Arial" panose="020B0604020202020204" pitchFamily="34" charset="0"/>
              <a:buChar char="•"/>
            </a:pPr>
            <a:r>
              <a:rPr lang="es-ES" sz="2100" b="1" kern="0" dirty="0">
                <a:latin typeface="Century Gothic" pitchFamily="34"/>
              </a:rPr>
              <a:t>El </a:t>
            </a:r>
            <a:r>
              <a:rPr lang="es-ES" sz="2100" b="1" kern="0" dirty="0">
                <a:solidFill>
                  <a:srgbClr val="C00000"/>
                </a:solidFill>
                <a:latin typeface="Century Gothic" pitchFamily="34"/>
              </a:rPr>
              <a:t>código de conducta </a:t>
            </a:r>
            <a:r>
              <a:rPr lang="es-ES" sz="2100" b="1" kern="0" dirty="0">
                <a:latin typeface="Century Gothic" pitchFamily="34"/>
              </a:rPr>
              <a:t>de FARMAINDUSTRIA.</a:t>
            </a:r>
          </a:p>
          <a:p>
            <a:pPr marL="342900" indent="-342900" algn="just" defTabSz="762002" hangingPunct="0">
              <a:lnSpc>
                <a:spcPct val="105000"/>
              </a:lnSpc>
              <a:spcBef>
                <a:spcPts val="550"/>
              </a:spcBef>
              <a:buFont typeface="Arial" panose="020B0604020202020204" pitchFamily="34" charset="0"/>
              <a:buChar char="•"/>
            </a:pPr>
            <a:r>
              <a:rPr lang="es-ES" sz="2100" b="1" kern="0" dirty="0">
                <a:solidFill>
                  <a:srgbClr val="C00000"/>
                </a:solidFill>
                <a:latin typeface="Century Gothic" pitchFamily="34"/>
              </a:rPr>
              <a:t>Responsables respectivos.</a:t>
            </a:r>
            <a:r>
              <a:rPr lang="es-ES" sz="2100" b="1" kern="0" dirty="0">
                <a:latin typeface="Century Gothic" pitchFamily="34"/>
              </a:rPr>
              <a:t> (Fundamento en la </a:t>
            </a:r>
            <a:r>
              <a:rPr lang="es-ES" sz="2100" b="1" kern="0" dirty="0">
                <a:solidFill>
                  <a:srgbClr val="C00000"/>
                </a:solidFill>
                <a:latin typeface="Century Gothic" pitchFamily="34"/>
              </a:rPr>
              <a:t>delimitación normativa </a:t>
            </a:r>
            <a:r>
              <a:rPr lang="es-ES" sz="2100" b="1" kern="0" dirty="0">
                <a:latin typeface="Century Gothic" pitchFamily="34"/>
              </a:rPr>
              <a:t>de responsabilidades en la legislación sobre ensayos clínicos u otras investigaciones).</a:t>
            </a:r>
          </a:p>
          <a:p>
            <a:pPr marL="342900" indent="-342900" algn="just" defTabSz="762002" hangingPunct="0">
              <a:lnSpc>
                <a:spcPct val="105000"/>
              </a:lnSpc>
              <a:spcBef>
                <a:spcPts val="550"/>
              </a:spcBef>
              <a:buFont typeface="Arial" panose="020B0604020202020204" pitchFamily="34" charset="0"/>
              <a:buChar char="•"/>
            </a:pPr>
            <a:r>
              <a:rPr lang="es-ES" sz="2100" b="1" kern="0" dirty="0">
                <a:solidFill>
                  <a:srgbClr val="C00000"/>
                </a:solidFill>
                <a:latin typeface="Century Gothic" pitchFamily="34"/>
              </a:rPr>
              <a:t>Responsabilidad del promotor</a:t>
            </a:r>
            <a:r>
              <a:rPr lang="es-ES" sz="2100" b="1" kern="0" dirty="0">
                <a:latin typeface="Century Gothic" pitchFamily="34"/>
              </a:rPr>
              <a:t>. Determinación de los criterios para la selección de los participantes en la investigación/Pautas para la elaboración de los informes/garantizar la no identificación de los sujetos del ensayo/Cumplimiento de las obligaciones normativas sobre la investigación.</a:t>
            </a:r>
          </a:p>
          <a:p>
            <a:pPr marL="342900" indent="-342900" algn="just" defTabSz="762002" hangingPunct="0">
              <a:lnSpc>
                <a:spcPct val="105000"/>
              </a:lnSpc>
              <a:spcBef>
                <a:spcPts val="550"/>
              </a:spcBef>
              <a:buFont typeface="Arial" panose="020B0604020202020204" pitchFamily="34" charset="0"/>
              <a:buChar char="•"/>
            </a:pPr>
            <a:r>
              <a:rPr lang="es-ES" sz="2100" b="1" kern="0" dirty="0">
                <a:solidFill>
                  <a:srgbClr val="C00000"/>
                </a:solidFill>
                <a:latin typeface="Century Gothic" pitchFamily="34"/>
              </a:rPr>
              <a:t>Modulación</a:t>
            </a:r>
            <a:r>
              <a:rPr lang="es-ES" sz="2100" b="1" kern="0" dirty="0">
                <a:latin typeface="Century Gothic" pitchFamily="34"/>
              </a:rPr>
              <a:t> de la responsabilidad en el tratamiento </a:t>
            </a:r>
            <a:r>
              <a:rPr lang="es-ES" sz="2100" b="1" kern="0" dirty="0">
                <a:solidFill>
                  <a:srgbClr val="C00000"/>
                </a:solidFill>
                <a:latin typeface="Century Gothic" pitchFamily="34"/>
              </a:rPr>
              <a:t>con datos codificados</a:t>
            </a:r>
            <a:r>
              <a:rPr lang="es-ES" sz="2100" b="1" kern="0" dirty="0">
                <a:latin typeface="Century Gothic" pitchFamily="34"/>
              </a:rPr>
              <a:t>.</a:t>
            </a:r>
          </a:p>
          <a:p>
            <a:pPr algn="just" defTabSz="762002" hangingPunct="0">
              <a:lnSpc>
                <a:spcPct val="105000"/>
              </a:lnSpc>
              <a:spcBef>
                <a:spcPts val="550"/>
              </a:spcBef>
            </a:pPr>
            <a:endParaRPr lang="es-ES" sz="2100" b="1" kern="0" dirty="0">
              <a:latin typeface="Century Gothic" pitchFamily="34"/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40DE2FE1-A256-4FDD-8B4F-522C9587E4A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619" y="6088912"/>
            <a:ext cx="11237560" cy="289718"/>
          </a:xfrm>
        </p:spPr>
        <p:txBody>
          <a:bodyPr>
            <a:noAutofit/>
          </a:bodyPr>
          <a:lstStyle/>
          <a:p>
            <a:pPr lvl="0"/>
            <a:r>
              <a:rPr lang="es-ES" sz="1200">
                <a:solidFill>
                  <a:srgbClr val="595959"/>
                </a:solidFill>
              </a:rPr>
              <a:t>AGENCIA ESPAÑOLA DE PROTECCIÓN DE DATOS</a:t>
            </a:r>
          </a:p>
        </p:txBody>
      </p:sp>
    </p:spTree>
    <p:extLst>
      <p:ext uri="{BB962C8B-B14F-4D97-AF65-F5344CB8AC3E}">
        <p14:creationId xmlns:p14="http://schemas.microsoft.com/office/powerpoint/2010/main" val="3885571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F6A6C392-BD86-4F91-8278-39E666EBD39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5631" y="1058294"/>
            <a:ext cx="11448128" cy="534558"/>
          </a:xfrm>
        </p:spPr>
        <p:txBody>
          <a:bodyPr>
            <a:noAutofit/>
          </a:bodyPr>
          <a:lstStyle/>
          <a:p>
            <a:pPr>
              <a:lnSpc>
                <a:spcPts val="3300"/>
              </a:lnSpc>
              <a:spcAft>
                <a:spcPts val="300"/>
              </a:spcAft>
            </a:pPr>
            <a:r>
              <a:rPr lang="es-ES" sz="3600" b="1" u="sng" dirty="0">
                <a:solidFill>
                  <a:srgbClr val="F6A800"/>
                </a:solidFill>
                <a:effectLst>
                  <a:outerShdw dist="38096" dir="2700000">
                    <a:srgbClr val="000000"/>
                  </a:outerShdw>
                </a:effectLst>
              </a:rPr>
              <a:t>Posición jurídica de los intervinientes. Responsables del tratamiento. </a:t>
            </a:r>
          </a:p>
          <a:p>
            <a:pPr>
              <a:lnSpc>
                <a:spcPts val="3300"/>
              </a:lnSpc>
              <a:spcAft>
                <a:spcPts val="300"/>
              </a:spcAft>
            </a:pPr>
            <a:endParaRPr lang="es-ES" sz="3600" b="1" u="sng" dirty="0">
              <a:solidFill>
                <a:srgbClr val="F6A800"/>
              </a:solidFill>
              <a:effectLst>
                <a:outerShdw dist="38096" dir="2700000">
                  <a:srgbClr val="000000"/>
                </a:outerShdw>
              </a:effectLst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9B84D0D7-A3C8-4706-9629-5641CAFF0DF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5631" y="2531164"/>
            <a:ext cx="11353140" cy="3746543"/>
          </a:xfrm>
        </p:spPr>
        <p:txBody>
          <a:bodyPr/>
          <a:lstStyle/>
          <a:p>
            <a:pPr marL="342900" indent="-342900" algn="just" defTabSz="762002" hangingPunct="0">
              <a:lnSpc>
                <a:spcPct val="105000"/>
              </a:lnSpc>
              <a:spcBef>
                <a:spcPts val="550"/>
              </a:spcBef>
              <a:buFont typeface="Arial" panose="020B0604020202020204" pitchFamily="34" charset="0"/>
              <a:buChar char="•"/>
            </a:pPr>
            <a:r>
              <a:rPr lang="es-ES" sz="2100" b="1" kern="0" dirty="0">
                <a:solidFill>
                  <a:srgbClr val="C00000"/>
                </a:solidFill>
                <a:latin typeface="Century Gothic" pitchFamily="34"/>
              </a:rPr>
              <a:t>Responsabilidad del centro y/o en su caso del investigador principal. </a:t>
            </a:r>
            <a:r>
              <a:rPr lang="es-ES" sz="2100" b="1" kern="0" dirty="0">
                <a:latin typeface="Century Gothic" pitchFamily="34"/>
              </a:rPr>
              <a:t>información a los sujetos del ensayo/Tratamiento de los datos identificativos y de la historia clínica de los participantes en la investigación/Permitir el acceso del monitor o la CRO a los datos identificativos de la historia clínica/Garantizar la asistencia sanitaria del paciente en el desarrollo de la investigación.</a:t>
            </a:r>
          </a:p>
          <a:p>
            <a:pPr marL="342900" indent="-342900" algn="just" defTabSz="762002" hangingPunct="0">
              <a:lnSpc>
                <a:spcPct val="105000"/>
              </a:lnSpc>
              <a:spcBef>
                <a:spcPts val="550"/>
              </a:spcBef>
              <a:buFont typeface="Arial" panose="020B0604020202020204" pitchFamily="34" charset="0"/>
              <a:buChar char="•"/>
            </a:pPr>
            <a:r>
              <a:rPr lang="es-ES" sz="2100" b="1" kern="0" dirty="0">
                <a:solidFill>
                  <a:srgbClr val="C00000"/>
                </a:solidFill>
                <a:latin typeface="Century Gothic" pitchFamily="34"/>
              </a:rPr>
              <a:t>El investigador principal como punto de contacto para los participantes </a:t>
            </a:r>
            <a:r>
              <a:rPr lang="es-ES" sz="2100" b="1" kern="0" dirty="0">
                <a:latin typeface="Century Gothic" pitchFamily="34"/>
              </a:rPr>
              <a:t>en el ensayo en relación con el tratamiento de sus datos personales.</a:t>
            </a:r>
          </a:p>
          <a:p>
            <a:pPr marL="342900" indent="-342900" algn="just" defTabSz="762002" hangingPunct="0">
              <a:lnSpc>
                <a:spcPct val="105000"/>
              </a:lnSpc>
              <a:spcBef>
                <a:spcPts val="550"/>
              </a:spcBef>
              <a:buFont typeface="Arial" panose="020B0604020202020204" pitchFamily="34" charset="0"/>
              <a:buChar char="•"/>
            </a:pPr>
            <a:r>
              <a:rPr lang="es-ES" sz="2100" b="1" kern="0" dirty="0">
                <a:solidFill>
                  <a:srgbClr val="C00000"/>
                </a:solidFill>
                <a:latin typeface="Century Gothic" pitchFamily="34"/>
              </a:rPr>
              <a:t>Modelos de cláusulas.</a:t>
            </a:r>
          </a:p>
          <a:p>
            <a:pPr algn="just" defTabSz="762002" hangingPunct="0">
              <a:lnSpc>
                <a:spcPct val="105000"/>
              </a:lnSpc>
              <a:spcBef>
                <a:spcPts val="550"/>
              </a:spcBef>
            </a:pPr>
            <a:endParaRPr lang="es-ES" sz="2100" b="1" kern="0" dirty="0">
              <a:latin typeface="Century Gothic" pitchFamily="34"/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40DE2FE1-A256-4FDD-8B4F-522C9587E4A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619" y="6088912"/>
            <a:ext cx="11237560" cy="289718"/>
          </a:xfrm>
        </p:spPr>
        <p:txBody>
          <a:bodyPr>
            <a:noAutofit/>
          </a:bodyPr>
          <a:lstStyle/>
          <a:p>
            <a:pPr lvl="0"/>
            <a:r>
              <a:rPr lang="es-ES" sz="1200">
                <a:solidFill>
                  <a:srgbClr val="595959"/>
                </a:solidFill>
              </a:rPr>
              <a:t>AGENCIA ESPAÑOLA DE PROTECCIÓN DE DATOS</a:t>
            </a:r>
          </a:p>
        </p:txBody>
      </p:sp>
    </p:spTree>
    <p:extLst>
      <p:ext uri="{BB962C8B-B14F-4D97-AF65-F5344CB8AC3E}">
        <p14:creationId xmlns:p14="http://schemas.microsoft.com/office/powerpoint/2010/main" val="2126867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F6A6C392-BD86-4F91-8278-39E666EBD39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5631" y="1058294"/>
            <a:ext cx="11448128" cy="534558"/>
          </a:xfrm>
        </p:spPr>
        <p:txBody>
          <a:bodyPr>
            <a:noAutofit/>
          </a:bodyPr>
          <a:lstStyle/>
          <a:p>
            <a:pPr>
              <a:lnSpc>
                <a:spcPts val="3300"/>
              </a:lnSpc>
              <a:spcAft>
                <a:spcPts val="300"/>
              </a:spcAft>
            </a:pPr>
            <a:r>
              <a:rPr lang="es-ES" sz="3600" b="1" u="sng" dirty="0">
                <a:solidFill>
                  <a:srgbClr val="F6A800"/>
                </a:solidFill>
                <a:effectLst>
                  <a:outerShdw dist="38096" dir="2700000">
                    <a:srgbClr val="000000"/>
                  </a:outerShdw>
                </a:effectLst>
              </a:rPr>
              <a:t>Posición jurídica de los intervinientes. Encargados y sub encargados del tratamiento. </a:t>
            </a:r>
          </a:p>
          <a:p>
            <a:pPr>
              <a:lnSpc>
                <a:spcPts val="3300"/>
              </a:lnSpc>
              <a:spcAft>
                <a:spcPts val="300"/>
              </a:spcAft>
            </a:pPr>
            <a:endParaRPr lang="es-ES" sz="3600" b="1" u="sng" dirty="0">
              <a:solidFill>
                <a:srgbClr val="F6A800"/>
              </a:solidFill>
              <a:effectLst>
                <a:outerShdw dist="38096" dir="2700000">
                  <a:srgbClr val="000000"/>
                </a:outerShdw>
              </a:effectLst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9B84D0D7-A3C8-4706-9629-5641CAFF0DF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5631" y="2531164"/>
            <a:ext cx="11353140" cy="3746543"/>
          </a:xfrm>
        </p:spPr>
        <p:txBody>
          <a:bodyPr>
            <a:normAutofit/>
          </a:bodyPr>
          <a:lstStyle/>
          <a:p>
            <a:pPr marL="342900" indent="-342900" algn="just" defTabSz="762002" hangingPunct="0">
              <a:lnSpc>
                <a:spcPct val="105000"/>
              </a:lnSpc>
              <a:spcBef>
                <a:spcPts val="550"/>
              </a:spcBef>
              <a:buFont typeface="Arial" panose="020B0604020202020204" pitchFamily="34" charset="0"/>
              <a:buChar char="•"/>
            </a:pPr>
            <a:r>
              <a:rPr lang="es-ES" sz="2400" b="1" kern="0" dirty="0">
                <a:solidFill>
                  <a:srgbClr val="C00000"/>
                </a:solidFill>
                <a:latin typeface="Century Gothic" pitchFamily="34"/>
              </a:rPr>
              <a:t>Encargado del tratamiento: </a:t>
            </a:r>
            <a:r>
              <a:rPr lang="es-ES" sz="2400" b="1" kern="0" dirty="0">
                <a:latin typeface="Century Gothic" pitchFamily="34"/>
              </a:rPr>
              <a:t>a persona física o jurídica, autoridad pública, servicio u otro organismo que trate datos personales por cuenta del responsable del tratamiento.</a:t>
            </a:r>
          </a:p>
          <a:p>
            <a:pPr marL="342900" indent="-342900" algn="just" defTabSz="762002" hangingPunct="0">
              <a:lnSpc>
                <a:spcPct val="105000"/>
              </a:lnSpc>
              <a:spcBef>
                <a:spcPts val="550"/>
              </a:spcBef>
              <a:buFont typeface="Arial" panose="020B0604020202020204" pitchFamily="34" charset="0"/>
              <a:buChar char="•"/>
            </a:pPr>
            <a:endParaRPr lang="es-ES" sz="2400" b="1" kern="0" dirty="0">
              <a:latin typeface="Century Gothic" pitchFamily="34"/>
            </a:endParaRPr>
          </a:p>
          <a:p>
            <a:pPr marL="342900" indent="-342900" algn="just" defTabSz="762002" hangingPunct="0">
              <a:lnSpc>
                <a:spcPct val="105000"/>
              </a:lnSpc>
              <a:spcBef>
                <a:spcPts val="550"/>
              </a:spcBef>
              <a:buFont typeface="Arial" panose="020B0604020202020204" pitchFamily="34" charset="0"/>
              <a:buChar char="•"/>
            </a:pPr>
            <a:r>
              <a:rPr lang="es-ES" sz="2400" b="1" kern="0" dirty="0">
                <a:latin typeface="Century Gothic" pitchFamily="34"/>
              </a:rPr>
              <a:t>Se considerará al encargado responsable del tratamiento cuando en su propio nombre establezca relaciones con los afectados.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40DE2FE1-A256-4FDD-8B4F-522C9587E4A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619" y="6088912"/>
            <a:ext cx="11237560" cy="289718"/>
          </a:xfrm>
        </p:spPr>
        <p:txBody>
          <a:bodyPr>
            <a:noAutofit/>
          </a:bodyPr>
          <a:lstStyle/>
          <a:p>
            <a:pPr lvl="0"/>
            <a:r>
              <a:rPr lang="es-ES" sz="1200">
                <a:solidFill>
                  <a:srgbClr val="595959"/>
                </a:solidFill>
              </a:rPr>
              <a:t>AGENCIA ESPAÑOLA DE PROTECCIÓN DE DATOS</a:t>
            </a:r>
          </a:p>
        </p:txBody>
      </p:sp>
    </p:spTree>
    <p:extLst>
      <p:ext uri="{BB962C8B-B14F-4D97-AF65-F5344CB8AC3E}">
        <p14:creationId xmlns:p14="http://schemas.microsoft.com/office/powerpoint/2010/main" val="1582590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B84AC14B-77A5-44CC-A5AA-106E33BCDF1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15982" y="773543"/>
            <a:ext cx="11360035" cy="652662"/>
          </a:xfrm>
        </p:spPr>
        <p:txBody>
          <a:bodyPr>
            <a:noAutofit/>
          </a:bodyPr>
          <a:lstStyle/>
          <a:p>
            <a:pPr>
              <a:spcAft>
                <a:spcPts val="300"/>
              </a:spcAft>
            </a:pPr>
            <a:endParaRPr lang="es-ES" sz="3300" b="1" u="sng" dirty="0">
              <a:solidFill>
                <a:srgbClr val="F6A800"/>
              </a:solidFill>
              <a:effectLst>
                <a:outerShdw dist="38096" dir="2700000">
                  <a:srgbClr val="000000"/>
                </a:outerShdw>
              </a:effectLst>
            </a:endParaRPr>
          </a:p>
          <a:p>
            <a:pPr>
              <a:lnSpc>
                <a:spcPts val="3300"/>
              </a:lnSpc>
              <a:spcAft>
                <a:spcPts val="300"/>
              </a:spcAft>
            </a:pPr>
            <a:r>
              <a:rPr lang="es-ES" sz="3300" b="1" u="sng" dirty="0">
                <a:solidFill>
                  <a:srgbClr val="F6A800"/>
                </a:solidFill>
                <a:effectLst>
                  <a:outerShdw dist="38096" dir="2700000">
                    <a:srgbClr val="000000"/>
                  </a:outerShdw>
                </a:effectLst>
              </a:rPr>
              <a:t>Posición jurídica de los intervinientes. Encargados y sub encargados del tratamiento. </a:t>
            </a:r>
          </a:p>
          <a:p>
            <a:pPr>
              <a:spcAft>
                <a:spcPts val="300"/>
              </a:spcAft>
            </a:pPr>
            <a:endParaRPr lang="es-ES" sz="3300" b="1" u="sng" dirty="0">
              <a:solidFill>
                <a:srgbClr val="F6A800"/>
              </a:solidFill>
              <a:effectLst>
                <a:outerShdw dist="38096" dir="2700000">
                  <a:srgbClr val="000000"/>
                </a:outerShdw>
              </a:effectLst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07E9B39B-F0F3-4FEB-8E8A-DDA7F5C5ED7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619" y="1659851"/>
            <a:ext cx="11258152" cy="4617857"/>
          </a:xfrm>
        </p:spPr>
        <p:txBody>
          <a:bodyPr/>
          <a:lstStyle/>
          <a:p>
            <a:pPr algn="just" defTabSz="380998" hangingPunct="0">
              <a:lnSpc>
                <a:spcPct val="100000"/>
              </a:lnSpc>
              <a:spcBef>
                <a:spcPts val="650"/>
              </a:spcBef>
            </a:pPr>
            <a:endParaRPr lang="es-ES" sz="2700" b="1" kern="0" dirty="0">
              <a:latin typeface="Arial"/>
            </a:endParaRPr>
          </a:p>
          <a:p>
            <a:pPr marL="171450" indent="-171450" algn="just" defTabSz="380998" hangingPunct="0">
              <a:lnSpc>
                <a:spcPct val="100000"/>
              </a:lnSpc>
              <a:spcBef>
                <a:spcPts val="650"/>
              </a:spcBef>
              <a:buClr>
                <a:srgbClr val="FFA829"/>
              </a:buClr>
              <a:buSzPct val="100000"/>
              <a:buChar char="•"/>
            </a:pPr>
            <a:r>
              <a:rPr lang="es-ES" sz="2700" b="1" kern="0" dirty="0">
                <a:latin typeface="Century Gothic" pitchFamily="34"/>
              </a:rPr>
              <a:t>  </a:t>
            </a:r>
            <a:r>
              <a:rPr lang="es-ES" sz="2700" b="1" kern="0" dirty="0">
                <a:solidFill>
                  <a:srgbClr val="C00000"/>
                </a:solidFill>
                <a:latin typeface="Century Gothic" pitchFamily="34"/>
              </a:rPr>
              <a:t>Obligación general de diligencia </a:t>
            </a:r>
            <a:r>
              <a:rPr lang="es-ES" sz="2700" b="1" kern="0" dirty="0">
                <a:latin typeface="Century Gothic" pitchFamily="34"/>
              </a:rPr>
              <a:t>en selección de encargado </a:t>
            </a:r>
          </a:p>
          <a:p>
            <a:pPr marL="171450" indent="-171450" algn="just" defTabSz="380998" hangingPunct="0">
              <a:lnSpc>
                <a:spcPct val="100000"/>
              </a:lnSpc>
              <a:spcBef>
                <a:spcPts val="650"/>
              </a:spcBef>
              <a:buClr>
                <a:srgbClr val="FFA829"/>
              </a:buClr>
              <a:buSzPct val="100000"/>
              <a:buChar char="•"/>
            </a:pPr>
            <a:r>
              <a:rPr lang="es-ES" sz="2700" b="1" kern="0" dirty="0">
                <a:latin typeface="Century Gothic" pitchFamily="34"/>
              </a:rPr>
              <a:t>  </a:t>
            </a:r>
            <a:r>
              <a:rPr lang="es-ES" sz="2700" b="1" kern="0" dirty="0">
                <a:solidFill>
                  <a:srgbClr val="C00000"/>
                </a:solidFill>
                <a:latin typeface="Century Gothic" pitchFamily="34"/>
              </a:rPr>
              <a:t>Regulación</a:t>
            </a:r>
            <a:r>
              <a:rPr lang="es-ES" sz="2700" b="1" kern="0" dirty="0">
                <a:latin typeface="Century Gothic" pitchFamily="34"/>
              </a:rPr>
              <a:t> </a:t>
            </a:r>
            <a:r>
              <a:rPr lang="es-ES" sz="2700" b="1" kern="0" dirty="0">
                <a:solidFill>
                  <a:srgbClr val="C00000"/>
                </a:solidFill>
                <a:latin typeface="Century Gothic" pitchFamily="34"/>
              </a:rPr>
              <a:t>detallada del contrato </a:t>
            </a:r>
            <a:r>
              <a:rPr lang="es-ES" sz="2700" b="1" kern="0" dirty="0">
                <a:latin typeface="Century Gothic" pitchFamily="34"/>
              </a:rPr>
              <a:t>que fije </a:t>
            </a:r>
          </a:p>
          <a:p>
            <a:pPr marL="722925" lvl="4" indent="-114300" defTabSz="380998" hangingPunct="0">
              <a:spcBef>
                <a:spcPts val="650"/>
              </a:spcBef>
              <a:buClr>
                <a:srgbClr val="C00000"/>
              </a:buClr>
            </a:pPr>
            <a:r>
              <a:rPr lang="es-ES" sz="2650" b="1" kern="0" dirty="0">
                <a:solidFill>
                  <a:srgbClr val="000000"/>
                </a:solidFill>
                <a:latin typeface="Century Gothic" pitchFamily="34"/>
              </a:rPr>
              <a:t>  Objeto, duración, naturaleza y finalidad del tratamiento, 			  tipo de datos personales, categorías de interesado 				          	  afectados, obligaciones y derechos del responsable del 			  tratamiento</a:t>
            </a:r>
          </a:p>
          <a:p>
            <a:pPr marL="722925" lvl="4" indent="-114300" algn="just" defTabSz="380998" hangingPunct="0">
              <a:spcBef>
                <a:spcPts val="650"/>
              </a:spcBef>
              <a:buClr>
                <a:srgbClr val="C00000"/>
              </a:buClr>
            </a:pPr>
            <a:r>
              <a:rPr lang="es-ES" sz="2650" b="1" kern="0" dirty="0">
                <a:solidFill>
                  <a:srgbClr val="000000"/>
                </a:solidFill>
                <a:latin typeface="Century Gothic" pitchFamily="34"/>
              </a:rPr>
              <a:t>  Obligación de tratar los datos únicamente siguiendo</a:t>
            </a:r>
            <a:br>
              <a:rPr lang="es-ES" sz="2650" b="1" kern="0" dirty="0">
                <a:solidFill>
                  <a:srgbClr val="000000"/>
                </a:solidFill>
                <a:latin typeface="Century Gothic" pitchFamily="34"/>
              </a:rPr>
            </a:br>
            <a:r>
              <a:rPr lang="es-ES" sz="2650" b="1" kern="0" dirty="0">
                <a:solidFill>
                  <a:srgbClr val="000000"/>
                </a:solidFill>
                <a:latin typeface="Century Gothic" pitchFamily="34"/>
              </a:rPr>
              <a:t>  instrucciones documentadas del responsable </a:t>
            </a:r>
          </a:p>
          <a:p>
            <a:pPr algn="just" defTabSz="762002" hangingPunct="0">
              <a:lnSpc>
                <a:spcPct val="105000"/>
              </a:lnSpc>
              <a:spcBef>
                <a:spcPts val="550"/>
              </a:spcBef>
            </a:pPr>
            <a:endParaRPr lang="es-ES" sz="2100" b="1" kern="0" dirty="0">
              <a:latin typeface="Century Gothic" pitchFamily="34"/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0DDBA3F7-57BC-4708-B2EC-51498F1C8F3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619" y="6088912"/>
            <a:ext cx="11237560" cy="289718"/>
          </a:xfrm>
        </p:spPr>
        <p:txBody>
          <a:bodyPr>
            <a:noAutofit/>
          </a:bodyPr>
          <a:lstStyle/>
          <a:p>
            <a:pPr lvl="0"/>
            <a:r>
              <a:rPr lang="es-ES" sz="1200">
                <a:solidFill>
                  <a:srgbClr val="595959"/>
                </a:solidFill>
              </a:rPr>
              <a:t>AGENCIA ESPAÑOLA DE PROTECCIÓN DE DATOS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D6B52B6D-EB4C-4A6B-A2CE-C2E23BF3ABC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15982" y="821670"/>
            <a:ext cx="11360035" cy="652662"/>
          </a:xfrm>
        </p:spPr>
        <p:txBody>
          <a:bodyPr>
            <a:noAutofit/>
          </a:bodyPr>
          <a:lstStyle/>
          <a:p>
            <a:pPr>
              <a:spcAft>
                <a:spcPts val="300"/>
              </a:spcAft>
            </a:pPr>
            <a:endParaRPr lang="es-ES" sz="3300" b="1" u="sng" dirty="0">
              <a:solidFill>
                <a:srgbClr val="F6A800"/>
              </a:solidFill>
              <a:effectLst>
                <a:outerShdw dist="38096" dir="2700000">
                  <a:srgbClr val="000000"/>
                </a:outerShdw>
              </a:effectLst>
            </a:endParaRPr>
          </a:p>
          <a:p>
            <a:pPr marL="0" marR="0" lvl="0" indent="0" algn="l" defTabSz="558881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300" b="1" i="0" u="sng" strike="noStrike" kern="1200" cap="none" spc="0" normalizeH="0" baseline="0" noProof="0" dirty="0">
                <a:ln>
                  <a:noFill/>
                </a:ln>
                <a:solidFill>
                  <a:srgbClr val="F6A800"/>
                </a:solidFill>
                <a:effectLst>
                  <a:outerShdw dist="38096" dir="2700000">
                    <a:srgbClr val="000000"/>
                  </a:outerShdw>
                </a:effectLst>
                <a:uLnTx/>
                <a:uFillTx/>
                <a:latin typeface="Calibri"/>
                <a:cs typeface="Calibri"/>
              </a:rPr>
              <a:t>Posición jurídica de los intervinientes. Encargados y sub encargados del tratamiento. </a:t>
            </a:r>
          </a:p>
          <a:p>
            <a:pPr>
              <a:spcAft>
                <a:spcPts val="300"/>
              </a:spcAft>
            </a:pPr>
            <a:endParaRPr lang="es-ES" sz="3300" b="1" u="sng" dirty="0">
              <a:solidFill>
                <a:srgbClr val="F6A800"/>
              </a:solidFill>
              <a:effectLst>
                <a:outerShdw dist="38096" dir="2700000">
                  <a:srgbClr val="000000"/>
                </a:outerShdw>
              </a:effectLst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F88E4324-B121-4374-9DEC-D63F64D6F95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619" y="1659851"/>
            <a:ext cx="11258152" cy="4617857"/>
          </a:xfrm>
        </p:spPr>
        <p:txBody>
          <a:bodyPr>
            <a:normAutofit lnSpcReduction="10000"/>
          </a:bodyPr>
          <a:lstStyle/>
          <a:p>
            <a:pPr marL="542925" lvl="2" indent="-114300" algn="just" defTabSz="380998" hangingPunct="0">
              <a:spcBef>
                <a:spcPts val="650"/>
              </a:spcBef>
              <a:buClr>
                <a:srgbClr val="C00000"/>
              </a:buClr>
              <a:buChar char="•"/>
            </a:pPr>
            <a:endParaRPr lang="es-ES" sz="2700" b="1" kern="0" dirty="0">
              <a:solidFill>
                <a:srgbClr val="000000"/>
              </a:solidFill>
              <a:latin typeface="Century Gothic" pitchFamily="34"/>
            </a:endParaRPr>
          </a:p>
          <a:p>
            <a:pPr marL="542925" lvl="2" indent="-114300" algn="just" defTabSz="380998" hangingPunct="0">
              <a:spcBef>
                <a:spcPts val="650"/>
              </a:spcBef>
              <a:buClr>
                <a:srgbClr val="C00000"/>
              </a:buClr>
              <a:buChar char="•"/>
            </a:pPr>
            <a:r>
              <a:rPr lang="es-ES" sz="2700" b="1" kern="0" dirty="0">
                <a:solidFill>
                  <a:srgbClr val="000000"/>
                </a:solidFill>
                <a:latin typeface="Century Gothic" pitchFamily="34"/>
              </a:rPr>
              <a:t>  Confidencialidad de personas que manejen datos</a:t>
            </a:r>
          </a:p>
          <a:p>
            <a:pPr marL="542925" lvl="2" indent="-114300" algn="just" defTabSz="380998" hangingPunct="0">
              <a:spcBef>
                <a:spcPts val="650"/>
              </a:spcBef>
              <a:buClr>
                <a:srgbClr val="C00000"/>
              </a:buClr>
              <a:buChar char="•"/>
            </a:pPr>
            <a:r>
              <a:rPr lang="es-ES" sz="2700" b="1" kern="0" dirty="0">
                <a:solidFill>
                  <a:srgbClr val="000000"/>
                </a:solidFill>
                <a:latin typeface="Century Gothic" pitchFamily="34"/>
              </a:rPr>
              <a:t>  Medidas de seguridad </a:t>
            </a:r>
          </a:p>
          <a:p>
            <a:pPr marL="542925" lvl="2" indent="-114300" algn="just" defTabSz="380998" hangingPunct="0">
              <a:spcBef>
                <a:spcPts val="650"/>
              </a:spcBef>
              <a:buClr>
                <a:srgbClr val="C00000"/>
              </a:buClr>
              <a:buChar char="•"/>
            </a:pPr>
            <a:r>
              <a:rPr lang="es-ES" sz="2700" b="1" kern="0" dirty="0">
                <a:solidFill>
                  <a:srgbClr val="000000"/>
                </a:solidFill>
                <a:latin typeface="Century Gothic" pitchFamily="34"/>
              </a:rPr>
              <a:t>  </a:t>
            </a:r>
            <a:r>
              <a:rPr lang="es-ES" sz="2700" b="1" kern="0" dirty="0">
                <a:solidFill>
                  <a:srgbClr val="C00000"/>
                </a:solidFill>
                <a:latin typeface="Century Gothic" pitchFamily="34"/>
              </a:rPr>
              <a:t>Contratación de </a:t>
            </a:r>
            <a:r>
              <a:rPr lang="es-ES" sz="2700" b="1" kern="0" dirty="0" err="1">
                <a:solidFill>
                  <a:srgbClr val="C00000"/>
                </a:solidFill>
                <a:latin typeface="Century Gothic" pitchFamily="34"/>
              </a:rPr>
              <a:t>subencargados</a:t>
            </a:r>
            <a:r>
              <a:rPr lang="es-ES" sz="2700" b="1" kern="0" dirty="0">
                <a:solidFill>
                  <a:srgbClr val="C00000"/>
                </a:solidFill>
                <a:latin typeface="Century Gothic" pitchFamily="34"/>
              </a:rPr>
              <a:t> </a:t>
            </a:r>
            <a:r>
              <a:rPr lang="es-ES" sz="2700" b="1" kern="0" dirty="0">
                <a:solidFill>
                  <a:srgbClr val="000000"/>
                </a:solidFill>
                <a:latin typeface="Century Gothic" pitchFamily="34"/>
              </a:rPr>
              <a:t>con autorización previa, </a:t>
            </a:r>
            <a:br>
              <a:rPr lang="es-ES" sz="2700" b="1" kern="0" dirty="0">
                <a:solidFill>
                  <a:srgbClr val="000000"/>
                </a:solidFill>
                <a:latin typeface="Century Gothic" pitchFamily="34"/>
              </a:rPr>
            </a:br>
            <a:r>
              <a:rPr lang="es-ES" sz="2700" b="1" kern="0" dirty="0">
                <a:solidFill>
                  <a:srgbClr val="000000"/>
                </a:solidFill>
                <a:latin typeface="Century Gothic" pitchFamily="34"/>
              </a:rPr>
              <a:t>  general o específica, del responsable, y posibilidad de</a:t>
            </a:r>
            <a:br>
              <a:rPr lang="es-ES" sz="2700" b="1" kern="0" dirty="0">
                <a:solidFill>
                  <a:srgbClr val="000000"/>
                </a:solidFill>
                <a:latin typeface="Century Gothic" pitchFamily="34"/>
              </a:rPr>
            </a:br>
            <a:r>
              <a:rPr lang="es-ES" sz="2700" b="1" kern="0" dirty="0">
                <a:solidFill>
                  <a:srgbClr val="000000"/>
                </a:solidFill>
                <a:latin typeface="Century Gothic" pitchFamily="34"/>
              </a:rPr>
              <a:t>  rechazar </a:t>
            </a:r>
            <a:r>
              <a:rPr lang="es-ES" sz="2700" b="1" kern="0" dirty="0" err="1">
                <a:solidFill>
                  <a:srgbClr val="000000"/>
                </a:solidFill>
                <a:latin typeface="Century Gothic" pitchFamily="34"/>
              </a:rPr>
              <a:t>subencargados</a:t>
            </a:r>
            <a:r>
              <a:rPr lang="es-ES" sz="2700" b="1" kern="0" dirty="0">
                <a:solidFill>
                  <a:srgbClr val="000000"/>
                </a:solidFill>
                <a:latin typeface="Century Gothic" pitchFamily="34"/>
              </a:rPr>
              <a:t> (Cloud </a:t>
            </a:r>
            <a:r>
              <a:rPr lang="es-ES" sz="2700" b="1" kern="0" dirty="0" err="1">
                <a:solidFill>
                  <a:srgbClr val="000000"/>
                </a:solidFill>
                <a:latin typeface="Century Gothic" pitchFamily="34"/>
              </a:rPr>
              <a:t>computing</a:t>
            </a:r>
            <a:r>
              <a:rPr lang="es-ES" sz="2700" b="1" kern="0" dirty="0">
                <a:solidFill>
                  <a:srgbClr val="000000"/>
                </a:solidFill>
                <a:latin typeface="Century Gothic" pitchFamily="34"/>
              </a:rPr>
              <a:t>. </a:t>
            </a:r>
            <a:r>
              <a:rPr lang="es-ES" sz="2700" b="1" kern="0" dirty="0" err="1">
                <a:solidFill>
                  <a:srgbClr val="000000"/>
                </a:solidFill>
                <a:latin typeface="Century Gothic" pitchFamily="34"/>
              </a:rPr>
              <a:t>Guia</a:t>
            </a:r>
            <a:r>
              <a:rPr lang="es-ES" sz="2700" b="1" kern="0" dirty="0">
                <a:solidFill>
                  <a:srgbClr val="000000"/>
                </a:solidFill>
                <a:latin typeface="Century Gothic" pitchFamily="34"/>
              </a:rPr>
              <a:t> AEPD)</a:t>
            </a:r>
          </a:p>
          <a:p>
            <a:pPr marL="542925" lvl="2" indent="-114300" algn="just" defTabSz="380998" hangingPunct="0">
              <a:spcBef>
                <a:spcPts val="650"/>
              </a:spcBef>
              <a:buClr>
                <a:srgbClr val="C00000"/>
              </a:buClr>
              <a:buChar char="•"/>
            </a:pPr>
            <a:r>
              <a:rPr lang="es-ES" sz="2700" b="1" kern="0" dirty="0">
                <a:solidFill>
                  <a:srgbClr val="000000"/>
                </a:solidFill>
                <a:latin typeface="Century Gothic" pitchFamily="34"/>
              </a:rPr>
              <a:t>  Asistencia al responsable en ejercicio de derechos y en</a:t>
            </a:r>
            <a:br>
              <a:rPr lang="es-ES" sz="2700" b="1" kern="0" dirty="0">
                <a:solidFill>
                  <a:srgbClr val="000000"/>
                </a:solidFill>
                <a:latin typeface="Century Gothic" pitchFamily="34"/>
              </a:rPr>
            </a:br>
            <a:r>
              <a:rPr lang="es-ES" sz="2700" b="1" kern="0" dirty="0">
                <a:solidFill>
                  <a:srgbClr val="000000"/>
                </a:solidFill>
                <a:latin typeface="Century Gothic" pitchFamily="34"/>
              </a:rPr>
              <a:t>  cumplimiento de obligaciones de arts. 32 a 36 ( seguridad,</a:t>
            </a:r>
            <a:br>
              <a:rPr lang="es-ES" sz="2700" b="1" kern="0" dirty="0">
                <a:solidFill>
                  <a:srgbClr val="000000"/>
                </a:solidFill>
                <a:latin typeface="Century Gothic" pitchFamily="34"/>
              </a:rPr>
            </a:br>
            <a:r>
              <a:rPr lang="es-ES" sz="2700" b="1" kern="0" dirty="0">
                <a:solidFill>
                  <a:srgbClr val="000000"/>
                </a:solidFill>
                <a:latin typeface="Century Gothic" pitchFamily="34"/>
              </a:rPr>
              <a:t>  notificación de violaciones de seguridad, evaluaciones de</a:t>
            </a:r>
            <a:br>
              <a:rPr lang="es-ES" sz="2700" b="1" kern="0" dirty="0">
                <a:solidFill>
                  <a:srgbClr val="000000"/>
                </a:solidFill>
                <a:latin typeface="Century Gothic" pitchFamily="34"/>
              </a:rPr>
            </a:br>
            <a:r>
              <a:rPr lang="es-ES" sz="2700" b="1" kern="0" dirty="0">
                <a:solidFill>
                  <a:srgbClr val="000000"/>
                </a:solidFill>
                <a:latin typeface="Century Gothic" pitchFamily="34"/>
              </a:rPr>
              <a:t>  impacto, consulta previa a la AEPD)</a:t>
            </a:r>
          </a:p>
          <a:p>
            <a:pPr algn="just" defTabSz="762002" hangingPunct="0">
              <a:lnSpc>
                <a:spcPct val="105000"/>
              </a:lnSpc>
              <a:spcBef>
                <a:spcPts val="550"/>
              </a:spcBef>
            </a:pPr>
            <a:endParaRPr lang="es-ES" sz="2100" b="1" kern="0" dirty="0">
              <a:latin typeface="Century Gothic" pitchFamily="34"/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C9C9C8FD-6950-4A6E-BAA6-D3329EE483D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619" y="6088912"/>
            <a:ext cx="11237560" cy="289718"/>
          </a:xfrm>
        </p:spPr>
        <p:txBody>
          <a:bodyPr>
            <a:noAutofit/>
          </a:bodyPr>
          <a:lstStyle/>
          <a:p>
            <a:pPr lvl="0"/>
            <a:r>
              <a:rPr lang="es-ES" sz="1200">
                <a:solidFill>
                  <a:srgbClr val="595959"/>
                </a:solidFill>
              </a:rPr>
              <a:t>AGENCIA ESPAÑOLA DE PROTECCIÓN DE DATOS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53F48A5F-5AFF-45C0-BC68-09B37AC3227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4333" y="1142348"/>
            <a:ext cx="11360039" cy="657444"/>
          </a:xfrm>
        </p:spPr>
        <p:txBody>
          <a:bodyPr>
            <a:noAutofit/>
          </a:bodyPr>
          <a:lstStyle/>
          <a:p>
            <a:pPr algn="just">
              <a:lnSpc>
                <a:spcPts val="3300"/>
              </a:lnSpc>
            </a:pPr>
            <a:r>
              <a:rPr lang="es-ES" sz="3200" b="1" u="sng" dirty="0">
                <a:solidFill>
                  <a:srgbClr val="F6A800"/>
                </a:solidFill>
                <a:effectLst>
                  <a:outerShdw dist="38096" dir="2700000">
                    <a:srgbClr val="000000"/>
                  </a:outerShdw>
                </a:effectLst>
              </a:rPr>
              <a:t>La polémica planteada con motivo del protocolo de monitorización remota de los ensayos clínicos</a:t>
            </a:r>
          </a:p>
          <a:p>
            <a:pPr>
              <a:lnSpc>
                <a:spcPts val="2300"/>
              </a:lnSpc>
            </a:pPr>
            <a:endParaRPr lang="es-ES" sz="2500" b="1" u="sng" dirty="0">
              <a:solidFill>
                <a:srgbClr val="F6A800"/>
              </a:solidFill>
              <a:effectLst>
                <a:outerShdw dist="38096" dir="2700000">
                  <a:srgbClr val="000000"/>
                </a:outerShdw>
              </a:effectLst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870CC333-33CA-4EAF-A692-09C010EA3BF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801A1E1-B826-45A4-97B8-521EAD06AB5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8274" y="334277"/>
            <a:ext cx="4624385" cy="289718"/>
          </a:xfrm>
        </p:spPr>
        <p:txBody>
          <a:bodyPr>
            <a:noAutofit/>
          </a:bodyPr>
          <a:lstStyle/>
          <a:p>
            <a:endParaRPr lang="es-ES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AC68936C-1267-472D-9517-93A73EF0FB4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617" y="2120348"/>
            <a:ext cx="11237564" cy="3523951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</a:t>
            </a:r>
            <a:r>
              <a:rPr lang="es-ES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código de conducta </a:t>
            </a: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FARMAINDUSTRIA,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Principales encargados del tratamiento del promotor </a:t>
            </a: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Monitor/CRO/Auditor/tercero de confianza que codifique los datos personales.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Aclaración sobre previsiones contractuales que eviten la calificación del monitor como encargado de tratamiento del centro por el acceso a la historia clínica</a:t>
            </a: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Principales encargados de tratamiento del centro</a:t>
            </a: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Posible incorporación de equipos investigadores ajenos al centro.</a:t>
            </a:r>
          </a:p>
          <a:p>
            <a:pPr marL="171450" lvl="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sz="2000" b="1" dirty="0">
              <a:solidFill>
                <a:schemeClr val="tx1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AA5D3206-D0ED-40AF-9728-2DE84525AFE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617" y="6088916"/>
            <a:ext cx="11237564" cy="289718"/>
          </a:xfrm>
        </p:spPr>
        <p:txBody>
          <a:bodyPr>
            <a:noAutofit/>
          </a:bodyPr>
          <a:lstStyle/>
          <a:p>
            <a:pPr lvl="0"/>
            <a:r>
              <a:rPr lang="es-ES" sz="1200">
                <a:solidFill>
                  <a:srgbClr val="595959"/>
                </a:solidFill>
              </a:rPr>
              <a:t>AGENCIA ESPAÑOLA DE PROTECCIÓN DE DATOS</a:t>
            </a:r>
          </a:p>
        </p:txBody>
      </p:sp>
    </p:spTree>
    <p:extLst>
      <p:ext uri="{BB962C8B-B14F-4D97-AF65-F5344CB8AC3E}">
        <p14:creationId xmlns:p14="http://schemas.microsoft.com/office/powerpoint/2010/main" val="4042937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53F48A5F-5AFF-45C0-BC68-09B37AC3227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4333" y="1142348"/>
            <a:ext cx="11360039" cy="657444"/>
          </a:xfrm>
        </p:spPr>
        <p:txBody>
          <a:bodyPr>
            <a:noAutofit/>
          </a:bodyPr>
          <a:lstStyle/>
          <a:p>
            <a:pPr algn="just">
              <a:lnSpc>
                <a:spcPts val="3300"/>
              </a:lnSpc>
            </a:pPr>
            <a:r>
              <a:rPr lang="es-ES" sz="3200" b="1" u="sng" dirty="0">
                <a:solidFill>
                  <a:srgbClr val="F6A800"/>
                </a:solidFill>
                <a:effectLst>
                  <a:outerShdw dist="38096" dir="2700000">
                    <a:srgbClr val="000000"/>
                  </a:outerShdw>
                </a:effectLst>
              </a:rPr>
              <a:t>La polémica planteada con motivo del protocolo de monitorización remota de los ensayos clínicos</a:t>
            </a:r>
          </a:p>
          <a:p>
            <a:pPr>
              <a:lnSpc>
                <a:spcPts val="2300"/>
              </a:lnSpc>
            </a:pPr>
            <a:endParaRPr lang="es-ES" sz="2500" b="1" u="sng" dirty="0">
              <a:solidFill>
                <a:srgbClr val="F6A800"/>
              </a:solidFill>
              <a:effectLst>
                <a:outerShdw dist="38096" dir="2700000">
                  <a:srgbClr val="000000"/>
                </a:outerShdw>
              </a:effectLst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870CC333-33CA-4EAF-A692-09C010EA3BF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801A1E1-B826-45A4-97B8-521EAD06AB5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8274" y="334277"/>
            <a:ext cx="4624385" cy="289718"/>
          </a:xfrm>
        </p:spPr>
        <p:txBody>
          <a:bodyPr>
            <a:noAutofit/>
          </a:bodyPr>
          <a:lstStyle/>
          <a:p>
            <a:endParaRPr lang="es-ES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AC68936C-1267-472D-9517-93A73EF0FB4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617" y="2284888"/>
            <a:ext cx="11237564" cy="3804028"/>
          </a:xfrm>
        </p:spPr>
        <p:txBody>
          <a:bodyPr>
            <a:normAutofit fontScale="85000" lnSpcReduction="10000"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8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Apartado 63 modificado. ¿Debería el monitor tener un contrato de encargado de tratamiento con cada centro </a:t>
            </a:r>
            <a:r>
              <a:rPr lang="es-ES" sz="1800" b="1" dirty="0">
                <a:solidFill>
                  <a:schemeClr val="tx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donde intervenga </a:t>
            </a:r>
            <a:r>
              <a:rPr lang="es-ES" sz="18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por cuanto puede acceder a datos identificativos y de la historia clínica </a:t>
            </a:r>
            <a:r>
              <a:rPr lang="es-ES" sz="1800" b="1" dirty="0">
                <a:solidFill>
                  <a:schemeClr val="tx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de los sujetos del ensayo?: NO</a:t>
            </a:r>
          </a:p>
          <a:p>
            <a:pPr marL="645749" lvl="1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s-ES" sz="1800" b="1" dirty="0">
                <a:solidFill>
                  <a:schemeClr val="tx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La </a:t>
            </a:r>
            <a:r>
              <a:rPr lang="es-ES" sz="18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monitorización es una obligación legal </a:t>
            </a:r>
            <a:r>
              <a:rPr lang="es-ES" sz="1800" b="1" dirty="0">
                <a:solidFill>
                  <a:schemeClr val="tx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y el monitor es un profesional capacitado y </a:t>
            </a:r>
            <a:r>
              <a:rPr lang="es-ES" sz="18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elegido por el promotor</a:t>
            </a:r>
            <a:r>
              <a:rPr lang="es-ES" sz="1800" b="1" dirty="0">
                <a:solidFill>
                  <a:schemeClr val="tx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para su cumplimiento.</a:t>
            </a:r>
          </a:p>
          <a:p>
            <a:pPr marL="645749" lvl="1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s-ES" sz="1800" b="1" dirty="0">
                <a:solidFill>
                  <a:schemeClr val="tx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El contrato entre el promotor y el centro cubre todas las actividades que implica la realización del ensayo.</a:t>
            </a:r>
          </a:p>
          <a:p>
            <a:pPr marL="645749" lvl="1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s-ES" sz="18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La necesaria separación de funciones entre los investigadores y la monitorización </a:t>
            </a:r>
            <a:r>
              <a:rPr lang="es-ES" sz="1800" b="1" dirty="0">
                <a:solidFill>
                  <a:schemeClr val="tx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del ensayo </a:t>
            </a:r>
            <a:r>
              <a:rPr lang="es-ES" sz="18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no</a:t>
            </a:r>
            <a:r>
              <a:rPr lang="es-ES" sz="1800" b="1" dirty="0">
                <a:solidFill>
                  <a:schemeClr val="tx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puede verse </a:t>
            </a:r>
            <a:r>
              <a:rPr lang="es-ES" sz="18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condicionada por instrucciones del centro </a:t>
            </a:r>
            <a:r>
              <a:rPr lang="es-ES" sz="1800" b="1" dirty="0">
                <a:solidFill>
                  <a:schemeClr val="tx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al monitor.</a:t>
            </a:r>
          </a:p>
          <a:p>
            <a:pPr marL="645749" lvl="1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s-ES" sz="18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El centro puede adoptar cautelas sobre el acceso y uso a datos identificativos y de la historia clínica </a:t>
            </a:r>
            <a:r>
              <a:rPr lang="es-ES" sz="1800" b="1" dirty="0">
                <a:solidFill>
                  <a:schemeClr val="tx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por parte de terceros seleccionados por el promotor (</a:t>
            </a:r>
            <a:r>
              <a:rPr lang="es-ES" sz="18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solicitud de un documento sobre confidencialidad por el monitor</a:t>
            </a:r>
            <a:r>
              <a:rPr lang="es-ES" sz="1800" b="1" dirty="0">
                <a:solidFill>
                  <a:schemeClr val="tx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).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sz="1800" b="1" dirty="0">
              <a:solidFill>
                <a:srgbClr val="FF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es-ES" sz="1050" b="1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AA5D3206-D0ED-40AF-9728-2DE84525AFE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617" y="6088916"/>
            <a:ext cx="11237564" cy="289718"/>
          </a:xfrm>
        </p:spPr>
        <p:txBody>
          <a:bodyPr>
            <a:noAutofit/>
          </a:bodyPr>
          <a:lstStyle/>
          <a:p>
            <a:pPr lvl="0"/>
            <a:r>
              <a:rPr lang="es-ES" sz="1200">
                <a:solidFill>
                  <a:srgbClr val="595959"/>
                </a:solidFill>
              </a:rPr>
              <a:t>AGENCIA ESPAÑOLA DE PROTECCIÓN DE DATOS</a:t>
            </a:r>
          </a:p>
        </p:txBody>
      </p:sp>
    </p:spTree>
    <p:extLst>
      <p:ext uri="{BB962C8B-B14F-4D97-AF65-F5344CB8AC3E}">
        <p14:creationId xmlns:p14="http://schemas.microsoft.com/office/powerpoint/2010/main" val="38938056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53F48A5F-5AFF-45C0-BC68-09B37AC3227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4333" y="1142348"/>
            <a:ext cx="11360039" cy="657444"/>
          </a:xfrm>
        </p:spPr>
        <p:txBody>
          <a:bodyPr>
            <a:noAutofit/>
          </a:bodyPr>
          <a:lstStyle/>
          <a:p>
            <a:pPr algn="just">
              <a:lnSpc>
                <a:spcPts val="3300"/>
              </a:lnSpc>
            </a:pPr>
            <a:r>
              <a:rPr lang="es-ES" sz="3200" b="1" u="sng" dirty="0">
                <a:solidFill>
                  <a:srgbClr val="F6A800"/>
                </a:solidFill>
                <a:effectLst>
                  <a:outerShdw dist="38096" dir="2700000">
                    <a:srgbClr val="000000"/>
                  </a:outerShdw>
                </a:effectLst>
              </a:rPr>
              <a:t>La polémica planteada con motivo del protocolo de monitorización remota de los ensayos clínicos</a:t>
            </a:r>
          </a:p>
          <a:p>
            <a:pPr>
              <a:lnSpc>
                <a:spcPts val="2300"/>
              </a:lnSpc>
            </a:pPr>
            <a:endParaRPr lang="es-ES" sz="2500" b="1" u="sng" dirty="0">
              <a:solidFill>
                <a:srgbClr val="F6A800"/>
              </a:solidFill>
              <a:effectLst>
                <a:outerShdw dist="38096" dir="2700000">
                  <a:srgbClr val="000000"/>
                </a:outerShdw>
              </a:effectLst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870CC333-33CA-4EAF-A692-09C010EA3BF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801A1E1-B826-45A4-97B8-521EAD06AB5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8274" y="334277"/>
            <a:ext cx="4624385" cy="289718"/>
          </a:xfrm>
        </p:spPr>
        <p:txBody>
          <a:bodyPr>
            <a:noAutofit/>
          </a:bodyPr>
          <a:lstStyle/>
          <a:p>
            <a:endParaRPr lang="es-ES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AC68936C-1267-472D-9517-93A73EF0FB4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617" y="2120348"/>
            <a:ext cx="11237564" cy="3523951"/>
          </a:xfrm>
        </p:spPr>
        <p:txBody>
          <a:bodyPr>
            <a:normAutofit/>
          </a:bodyPr>
          <a:lstStyle/>
          <a:p>
            <a:pPr marL="171450" lvl="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informe 0038/2021 Gabinete Jurídico AEPD (Consulta de la AEMPS).</a:t>
            </a:r>
          </a:p>
          <a:p>
            <a:pPr marL="702899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promotor es responsable del tratamiento </a:t>
            </a:r>
            <a:r>
              <a:rPr lang="es-ES" sz="20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la realización de los ensayos clínicos en los términos de la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legislación sectorial</a:t>
            </a:r>
            <a:r>
              <a:rPr lang="es-ES" sz="20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702899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s-ES" sz="20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Previsiones aplicables al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acceso a la historia clínica para investigación (art. 16.3 LAP).</a:t>
            </a:r>
          </a:p>
          <a:p>
            <a:pPr marL="702899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s-ES" sz="20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monitor es un encargado del tratamiento para cumplir las obligaciones </a:t>
            </a:r>
            <a:r>
              <a:rPr lang="es-ES" sz="20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monitorización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 cuenta del promotor</a:t>
            </a:r>
            <a:r>
              <a:rPr lang="es-ES" sz="20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AA5D3206-D0ED-40AF-9728-2DE84525AFE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617" y="6088916"/>
            <a:ext cx="11237564" cy="289718"/>
          </a:xfrm>
        </p:spPr>
        <p:txBody>
          <a:bodyPr>
            <a:noAutofit/>
          </a:bodyPr>
          <a:lstStyle/>
          <a:p>
            <a:pPr lvl="0"/>
            <a:r>
              <a:rPr lang="es-ES" sz="1200">
                <a:solidFill>
                  <a:srgbClr val="595959"/>
                </a:solidFill>
              </a:rPr>
              <a:t>AGENCIA ESPAÑOLA DE PROTECCIÓN DE DATOS</a:t>
            </a:r>
          </a:p>
        </p:txBody>
      </p:sp>
    </p:spTree>
    <p:extLst>
      <p:ext uri="{BB962C8B-B14F-4D97-AF65-F5344CB8AC3E}">
        <p14:creationId xmlns:p14="http://schemas.microsoft.com/office/powerpoint/2010/main" val="27424833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53F48A5F-5AFF-45C0-BC68-09B37AC3227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4333" y="1142348"/>
            <a:ext cx="11360039" cy="657444"/>
          </a:xfrm>
        </p:spPr>
        <p:txBody>
          <a:bodyPr>
            <a:noAutofit/>
          </a:bodyPr>
          <a:lstStyle/>
          <a:p>
            <a:pPr algn="just">
              <a:lnSpc>
                <a:spcPts val="3300"/>
              </a:lnSpc>
            </a:pPr>
            <a:r>
              <a:rPr lang="es-ES" sz="3200" b="1" u="sng" dirty="0">
                <a:solidFill>
                  <a:srgbClr val="F6A800"/>
                </a:solidFill>
                <a:effectLst>
                  <a:outerShdw dist="38096" dir="2700000">
                    <a:srgbClr val="000000"/>
                  </a:outerShdw>
                </a:effectLst>
              </a:rPr>
              <a:t>La polémica planteada con motivo del protocolo de monitorización remota de los ensayos clínicos</a:t>
            </a:r>
          </a:p>
          <a:p>
            <a:pPr>
              <a:lnSpc>
                <a:spcPts val="2300"/>
              </a:lnSpc>
            </a:pPr>
            <a:endParaRPr lang="es-ES" sz="2500" b="1" u="sng" dirty="0">
              <a:solidFill>
                <a:srgbClr val="F6A800"/>
              </a:solidFill>
              <a:effectLst>
                <a:outerShdw dist="38096" dir="2700000">
                  <a:srgbClr val="000000"/>
                </a:outerShdw>
              </a:effectLst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870CC333-33CA-4EAF-A692-09C010EA3BF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801A1E1-B826-45A4-97B8-521EAD06AB5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8274" y="334277"/>
            <a:ext cx="4624385" cy="289718"/>
          </a:xfrm>
        </p:spPr>
        <p:txBody>
          <a:bodyPr>
            <a:noAutofit/>
          </a:bodyPr>
          <a:lstStyle/>
          <a:p>
            <a:endParaRPr lang="es-ES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AC68936C-1267-472D-9517-93A73EF0FB4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617" y="2120348"/>
            <a:ext cx="11237564" cy="3523951"/>
          </a:xfrm>
        </p:spPr>
        <p:txBody>
          <a:bodyPr>
            <a:normAutofit fontScale="77500" lnSpcReduction="20000"/>
          </a:bodyPr>
          <a:lstStyle/>
          <a:p>
            <a:pPr marL="171450" lvl="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informe 0038/2021 Gabinete Jurídico AEPD (Consulta de la AEMPS).</a:t>
            </a:r>
          </a:p>
          <a:p>
            <a:pPr marL="702899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centro </a:t>
            </a:r>
            <a:r>
              <a:rPr lang="es-ES" sz="20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sanitario es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responsable del tratamiento </a:t>
            </a:r>
            <a:r>
              <a:rPr lang="es-ES" sz="20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datos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la HC conforme a la LAP </a:t>
            </a:r>
            <a:r>
              <a:rPr lang="es-ES" sz="20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la normativa autonómica,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excepto en lo relativo a los usos de la misma para fines de investigación sanitaria en la modalidad de ensayos clínicos (aplicación de la normativa sectorial). </a:t>
            </a:r>
          </a:p>
          <a:p>
            <a:pPr marL="702899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intervención del centro</a:t>
            </a:r>
            <a:r>
              <a:rPr lang="es-ES" sz="2000" b="1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como responsable del tratamiento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circunscribe </a:t>
            </a:r>
            <a:r>
              <a:rPr lang="es-ES" sz="2000" b="1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la autorización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el acceso a la historia clínica por parte de</a:t>
            </a:r>
            <a:r>
              <a:rPr lang="es-ES" sz="2000" b="1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 personal contratado por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terceros</a:t>
            </a:r>
            <a:r>
              <a:rPr lang="es-ES" sz="2000" b="1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(monitor o CRO).</a:t>
            </a:r>
          </a:p>
          <a:p>
            <a:pPr marL="702899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acceso </a:t>
            </a:r>
            <a:r>
              <a:rPr lang="es-ES" sz="2000" b="1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puede articularse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 un documento distinto de un contrato</a:t>
            </a:r>
            <a:r>
              <a:rPr lang="es-ES" sz="2000" b="1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de la figura de encargado de tratamiento</a:t>
            </a:r>
            <a:r>
              <a:rPr lang="es-ES" sz="2000" b="1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(garantías específicas para el desempeño de sus funciones). </a:t>
            </a:r>
          </a:p>
          <a:p>
            <a:pPr marL="702899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s-ES" sz="2000" b="1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Conclusión: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apartado 63 de la AEMPS es plenamente conforme </a:t>
            </a:r>
            <a:r>
              <a:rPr lang="es-ES" sz="2000" b="1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la normativa de protección de datos personales.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AA5D3206-D0ED-40AF-9728-2DE84525AFE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617" y="6088916"/>
            <a:ext cx="11237564" cy="289718"/>
          </a:xfrm>
        </p:spPr>
        <p:txBody>
          <a:bodyPr>
            <a:noAutofit/>
          </a:bodyPr>
          <a:lstStyle/>
          <a:p>
            <a:pPr lvl="0"/>
            <a:r>
              <a:rPr lang="es-ES" sz="1200">
                <a:solidFill>
                  <a:srgbClr val="595959"/>
                </a:solidFill>
              </a:rPr>
              <a:t>AGENCIA ESPAÑOLA DE PROTECCIÓN DE DATOS</a:t>
            </a:r>
          </a:p>
        </p:txBody>
      </p:sp>
    </p:spTree>
    <p:extLst>
      <p:ext uri="{BB962C8B-B14F-4D97-AF65-F5344CB8AC3E}">
        <p14:creationId xmlns:p14="http://schemas.microsoft.com/office/powerpoint/2010/main" val="23953966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53F48A5F-5AFF-45C0-BC68-09B37AC3227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4333" y="1142348"/>
            <a:ext cx="11360039" cy="657444"/>
          </a:xfrm>
        </p:spPr>
        <p:txBody>
          <a:bodyPr>
            <a:noAutofit/>
          </a:bodyPr>
          <a:lstStyle/>
          <a:p>
            <a:pPr>
              <a:lnSpc>
                <a:spcPts val="2300"/>
              </a:lnSpc>
            </a:pPr>
            <a:r>
              <a:rPr lang="es-ES" sz="3600" b="1" u="sng" dirty="0">
                <a:solidFill>
                  <a:srgbClr val="F6A800"/>
                </a:solidFill>
                <a:effectLst>
                  <a:outerShdw dist="38096" dir="2700000">
                    <a:srgbClr val="000000"/>
                  </a:outerShdw>
                </a:effectLst>
              </a:rPr>
              <a:t>Principio de responsabilidad proactiva (EIPD)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870CC333-33CA-4EAF-A692-09C010EA3BF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801A1E1-B826-45A4-97B8-521EAD06AB5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8274" y="334277"/>
            <a:ext cx="4624385" cy="289718"/>
          </a:xfrm>
        </p:spPr>
        <p:txBody>
          <a:bodyPr>
            <a:noAutofit/>
          </a:bodyPr>
          <a:lstStyle/>
          <a:p>
            <a:endParaRPr lang="es-ES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AC68936C-1267-472D-9517-93A73EF0FB4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4333" y="1799792"/>
            <a:ext cx="11263848" cy="3844507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Fase previa de una investigación clínica. Evaluación de impacto en la protección de datos personales.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Criterio para la realización de una EIPD que englobe la totalidad de las investigaciones </a:t>
            </a: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clínicas del promotor.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Actuaciones adicionales en una investigación concreta</a:t>
            </a: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EIPD Incluyendo su resultado como anexo al informe global de EIPD. (Posibilidad de solicitar la colaboración del monitor, la CRO, el equipo del investigador principal o cualquier otro encargado del tratamiento)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Destaca la intervención del Delegado de protección de datos.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Propuesta de utilización de </a:t>
            </a:r>
            <a:r>
              <a:rPr lang="es-ES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metodología común para la EIPD del centro y del promotor</a:t>
            </a: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Remisión a las guías </a:t>
            </a: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metodológicas de las </a:t>
            </a:r>
            <a:r>
              <a:rPr lang="es-ES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autoridades</a:t>
            </a: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protección de datos.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171450" lvl="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sz="2000" b="1" dirty="0">
              <a:solidFill>
                <a:schemeClr val="tx1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AA5D3206-D0ED-40AF-9728-2DE84525AFE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617" y="6088916"/>
            <a:ext cx="11237564" cy="289718"/>
          </a:xfrm>
        </p:spPr>
        <p:txBody>
          <a:bodyPr>
            <a:noAutofit/>
          </a:bodyPr>
          <a:lstStyle/>
          <a:p>
            <a:pPr lvl="0"/>
            <a:r>
              <a:rPr lang="es-ES" sz="1200">
                <a:solidFill>
                  <a:srgbClr val="595959"/>
                </a:solidFill>
              </a:rPr>
              <a:t>AGENCIA ESPAÑOLA DE PROTECCIÓN DE DATOS</a:t>
            </a:r>
          </a:p>
        </p:txBody>
      </p:sp>
    </p:spTree>
    <p:extLst>
      <p:ext uri="{BB962C8B-B14F-4D97-AF65-F5344CB8AC3E}">
        <p14:creationId xmlns:p14="http://schemas.microsoft.com/office/powerpoint/2010/main" val="25248013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53F48A5F-5AFF-45C0-BC68-09B37AC3227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4333" y="1142348"/>
            <a:ext cx="11360039" cy="657444"/>
          </a:xfrm>
        </p:spPr>
        <p:txBody>
          <a:bodyPr>
            <a:noAutofit/>
          </a:bodyPr>
          <a:lstStyle/>
          <a:p>
            <a:pPr>
              <a:lnSpc>
                <a:spcPts val="3300"/>
              </a:lnSpc>
            </a:pPr>
            <a:r>
              <a:rPr lang="es-ES" sz="3600" b="1" u="sng" dirty="0">
                <a:solidFill>
                  <a:srgbClr val="F6A800"/>
                </a:solidFill>
                <a:effectLst>
                  <a:outerShdw dist="38096" dir="2700000">
                    <a:srgbClr val="000000"/>
                  </a:outerShdw>
                </a:effectLst>
              </a:rPr>
              <a:t>Principio de responsabilidad proactiva (brechas de seguridad)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870CC333-33CA-4EAF-A692-09C010EA3BF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801A1E1-B826-45A4-97B8-521EAD06AB5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8274" y="334277"/>
            <a:ext cx="4624385" cy="289718"/>
          </a:xfrm>
        </p:spPr>
        <p:txBody>
          <a:bodyPr>
            <a:noAutofit/>
          </a:bodyPr>
          <a:lstStyle/>
          <a:p>
            <a:endParaRPr lang="es-ES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AC68936C-1267-472D-9517-93A73EF0FB4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8" y="2153653"/>
            <a:ext cx="11340553" cy="3490646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Identificación de supuestos</a:t>
            </a:r>
            <a:r>
              <a:rPr lang="es-E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brechas de seguridad.  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Criterios para d</a:t>
            </a:r>
            <a:r>
              <a:rPr lang="es-ES" sz="24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eterminar la gravedad de la brecha </a:t>
            </a:r>
            <a:r>
              <a:rPr lang="es-E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se ha producido. Podrán utilizarse aquellos </a:t>
            </a:r>
            <a:r>
              <a:rPr lang="es-ES" sz="24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documentos emitidos por distintas autoridades </a:t>
            </a:r>
            <a:r>
              <a:rPr lang="es-E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como, entre otros, “</a:t>
            </a:r>
            <a:r>
              <a:rPr lang="es-E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Recommendations</a:t>
            </a:r>
            <a:r>
              <a:rPr lang="es-E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es-E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s-E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methodology</a:t>
            </a:r>
            <a:r>
              <a:rPr lang="es-E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es-E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s-E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assessment</a:t>
            </a:r>
            <a:r>
              <a:rPr lang="es-E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es-E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severity</a:t>
            </a:r>
            <a:r>
              <a:rPr lang="es-E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es-E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personal data </a:t>
            </a:r>
            <a:r>
              <a:rPr lang="es-E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breaches</a:t>
            </a:r>
            <a:r>
              <a:rPr lang="es-E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publicada por la </a:t>
            </a:r>
            <a:r>
              <a:rPr lang="es-E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</a:t>
            </a:r>
            <a:r>
              <a:rPr lang="es-E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Union</a:t>
            </a:r>
            <a:r>
              <a:rPr lang="es-E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Agency </a:t>
            </a:r>
            <a:r>
              <a:rPr lang="es-E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es-E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Network and </a:t>
            </a:r>
            <a:r>
              <a:rPr lang="es-E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Information</a:t>
            </a:r>
            <a:r>
              <a:rPr lang="es-E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Security (ENISA)” o la “Guía para la gestión y notificación de brechas de seguridad”, publicada por la AEPD.</a:t>
            </a:r>
          </a:p>
          <a:p>
            <a:pPr marL="171450" lvl="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sz="2000" b="1" dirty="0">
              <a:solidFill>
                <a:schemeClr val="tx1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AA5D3206-D0ED-40AF-9728-2DE84525AFE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617" y="6088916"/>
            <a:ext cx="11237564" cy="289718"/>
          </a:xfrm>
        </p:spPr>
        <p:txBody>
          <a:bodyPr>
            <a:noAutofit/>
          </a:bodyPr>
          <a:lstStyle/>
          <a:p>
            <a:pPr lvl="0"/>
            <a:r>
              <a:rPr lang="es-ES" sz="1200">
                <a:solidFill>
                  <a:srgbClr val="595959"/>
                </a:solidFill>
              </a:rPr>
              <a:t>AGENCIA ESPAÑOLA DE PROTECCIÓN DE DATOS</a:t>
            </a:r>
          </a:p>
        </p:txBody>
      </p:sp>
    </p:spTree>
    <p:extLst>
      <p:ext uri="{BB962C8B-B14F-4D97-AF65-F5344CB8AC3E}">
        <p14:creationId xmlns:p14="http://schemas.microsoft.com/office/powerpoint/2010/main" val="36036206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53F48A5F-5AFF-45C0-BC68-09B37AC3227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4333" y="1142348"/>
            <a:ext cx="11360039" cy="657444"/>
          </a:xfrm>
        </p:spPr>
        <p:txBody>
          <a:bodyPr>
            <a:noAutofit/>
          </a:bodyPr>
          <a:lstStyle/>
          <a:p>
            <a:pPr>
              <a:lnSpc>
                <a:spcPts val="3300"/>
              </a:lnSpc>
            </a:pPr>
            <a:r>
              <a:rPr lang="es-ES" sz="3600" b="1" u="sng" dirty="0">
                <a:solidFill>
                  <a:srgbClr val="F6A800"/>
                </a:solidFill>
                <a:effectLst>
                  <a:outerShdw dist="38096" dir="2700000">
                    <a:srgbClr val="000000"/>
                  </a:outerShdw>
                </a:effectLst>
              </a:rPr>
              <a:t>Principio de responsabilidad proactiva (brechas de seguridad)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870CC333-33CA-4EAF-A692-09C010EA3BF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801A1E1-B826-45A4-97B8-521EAD06AB5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8274" y="334277"/>
            <a:ext cx="4624385" cy="289718"/>
          </a:xfrm>
        </p:spPr>
        <p:txBody>
          <a:bodyPr>
            <a:noAutofit/>
          </a:bodyPr>
          <a:lstStyle/>
          <a:p>
            <a:endParaRPr lang="es-ES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AC68936C-1267-472D-9517-93A73EF0FB4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8" y="2153653"/>
            <a:ext cx="11340553" cy="3490646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Notificación de la brecha a los participantes en investigación clínica.</a:t>
            </a:r>
          </a:p>
          <a:p>
            <a:pPr marL="702899" lvl="1" indent="-3429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s-ES" sz="2000" b="1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Contacto por el centro utilizando los datos suministrados en el marco de la investigación.</a:t>
            </a:r>
          </a:p>
          <a:p>
            <a:pPr marL="702899" lvl="1" indent="-3429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s-ES" sz="2000" b="1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Lenguaje utilizado para informar sobre la investigación.</a:t>
            </a:r>
          </a:p>
          <a:p>
            <a:pPr marL="702899" lvl="1" indent="-3429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s-ES" sz="2000" b="1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Menores e incapaces.</a:t>
            </a:r>
          </a:p>
          <a:p>
            <a:pPr marL="702899" lvl="1" indent="-3429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s-ES" sz="2000" b="1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Canales adicionales. 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AA5D3206-D0ED-40AF-9728-2DE84525AFE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617" y="6088916"/>
            <a:ext cx="11237564" cy="289718"/>
          </a:xfrm>
        </p:spPr>
        <p:txBody>
          <a:bodyPr>
            <a:noAutofit/>
          </a:bodyPr>
          <a:lstStyle/>
          <a:p>
            <a:pPr lvl="0"/>
            <a:r>
              <a:rPr lang="es-ES" sz="1200">
                <a:solidFill>
                  <a:srgbClr val="595959"/>
                </a:solidFill>
              </a:rPr>
              <a:t>AGENCIA ESPAÑOLA DE PROTECCIÓN DE DATOS</a:t>
            </a:r>
          </a:p>
        </p:txBody>
      </p:sp>
    </p:spTree>
    <p:extLst>
      <p:ext uri="{BB962C8B-B14F-4D97-AF65-F5344CB8AC3E}">
        <p14:creationId xmlns:p14="http://schemas.microsoft.com/office/powerpoint/2010/main" val="23268511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53F48A5F-5AFF-45C0-BC68-09B37AC3227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4333" y="1142348"/>
            <a:ext cx="11360039" cy="657444"/>
          </a:xfrm>
        </p:spPr>
        <p:txBody>
          <a:bodyPr>
            <a:noAutofit/>
          </a:bodyPr>
          <a:lstStyle/>
          <a:p>
            <a:pPr>
              <a:lnSpc>
                <a:spcPts val="3300"/>
              </a:lnSpc>
            </a:pPr>
            <a:r>
              <a:rPr lang="es-ES" sz="3600" b="1" u="sng" dirty="0">
                <a:solidFill>
                  <a:srgbClr val="F6A800"/>
                </a:solidFill>
                <a:effectLst>
                  <a:outerShdw dist="38096" dir="2700000">
                    <a:srgbClr val="000000"/>
                  </a:outerShdw>
                </a:effectLst>
              </a:rPr>
              <a:t>Principio de responsabilidad proactiva (brechas de seguridad)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870CC333-33CA-4EAF-A692-09C010EA3BF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801A1E1-B826-45A4-97B8-521EAD06AB5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8274" y="334277"/>
            <a:ext cx="4624385" cy="289718"/>
          </a:xfrm>
        </p:spPr>
        <p:txBody>
          <a:bodyPr>
            <a:noAutofit/>
          </a:bodyPr>
          <a:lstStyle/>
          <a:p>
            <a:endParaRPr lang="es-ES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AC68936C-1267-472D-9517-93A73EF0FB4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8" y="2153653"/>
            <a:ext cx="11340553" cy="3490646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Obligación de notificar la brecha en los contratos con encargados.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Brecha de seguridad del monitor.</a:t>
            </a:r>
          </a:p>
          <a:p>
            <a:pPr marL="702899" lvl="1" indent="-3429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s-ES" sz="2000" b="1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Facilitar información al promotor sin identificación de los participantes.</a:t>
            </a:r>
          </a:p>
          <a:p>
            <a:pPr marL="702899" lvl="1" indent="-3429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s-ES" sz="2000" b="1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Notificar a los afectados.</a:t>
            </a:r>
          </a:p>
          <a:p>
            <a:pPr marL="702899" lvl="1" indent="-3429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s-ES" sz="2000" b="1" dirty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Inclusión expresa en el contrato con el promotor (modelos).</a:t>
            </a:r>
          </a:p>
          <a:p>
            <a:pPr lvl="1" indent="0">
              <a:lnSpc>
                <a:spcPct val="107000"/>
              </a:lnSpc>
              <a:spcAft>
                <a:spcPts val="800"/>
              </a:spcAft>
              <a:buNone/>
            </a:pPr>
            <a:endParaRPr lang="es-ES" sz="2000" b="1" dirty="0">
              <a:solidFill>
                <a:schemeClr val="tx1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02899" lvl="1" indent="-3429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endParaRPr lang="es-ES" sz="2000" b="1" dirty="0">
              <a:solidFill>
                <a:schemeClr val="tx1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AA5D3206-D0ED-40AF-9728-2DE84525AFE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617" y="6088916"/>
            <a:ext cx="11237564" cy="289718"/>
          </a:xfrm>
        </p:spPr>
        <p:txBody>
          <a:bodyPr>
            <a:noAutofit/>
          </a:bodyPr>
          <a:lstStyle/>
          <a:p>
            <a:pPr lvl="0"/>
            <a:r>
              <a:rPr lang="es-ES" sz="1200">
                <a:solidFill>
                  <a:srgbClr val="595959"/>
                </a:solidFill>
              </a:rPr>
              <a:t>AGENCIA ESPAÑOLA DE PROTECCIÓN DE DATOS</a:t>
            </a:r>
          </a:p>
        </p:txBody>
      </p:sp>
    </p:spTree>
    <p:extLst>
      <p:ext uri="{BB962C8B-B14F-4D97-AF65-F5344CB8AC3E}">
        <p14:creationId xmlns:p14="http://schemas.microsoft.com/office/powerpoint/2010/main" val="14192174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53F48A5F-5AFF-45C0-BC68-09B37AC3227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4333" y="1142348"/>
            <a:ext cx="11360039" cy="657444"/>
          </a:xfrm>
        </p:spPr>
        <p:txBody>
          <a:bodyPr>
            <a:noAutofit/>
          </a:bodyPr>
          <a:lstStyle/>
          <a:p>
            <a:pPr>
              <a:lnSpc>
                <a:spcPts val="3300"/>
              </a:lnSpc>
            </a:pPr>
            <a:r>
              <a:rPr lang="es-ES" sz="3600" b="1" u="sng" dirty="0">
                <a:solidFill>
                  <a:srgbClr val="F6A800"/>
                </a:solidFill>
                <a:effectLst>
                  <a:outerShdw dist="38096" dir="2700000">
                    <a:srgbClr val="000000"/>
                  </a:outerShdw>
                </a:effectLst>
              </a:rPr>
              <a:t>Codificación de los datos identificativos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870CC333-33CA-4EAF-A692-09C010EA3BF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801A1E1-B826-45A4-97B8-521EAD06AB5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8274" y="334277"/>
            <a:ext cx="4624385" cy="289718"/>
          </a:xfrm>
        </p:spPr>
        <p:txBody>
          <a:bodyPr>
            <a:noAutofit/>
          </a:bodyPr>
          <a:lstStyle/>
          <a:p>
            <a:endParaRPr lang="es-ES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AC68936C-1267-472D-9517-93A73EF0FB4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8" y="2153653"/>
            <a:ext cx="11340553" cy="3490646"/>
          </a:xfrm>
        </p:spPr>
        <p:txBody>
          <a:bodyPr>
            <a:normAutofit lnSpcReduction="10000"/>
          </a:bodyPr>
          <a:lstStyle/>
          <a:p>
            <a:pPr marL="702899" lvl="1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Codificación</a:t>
            </a:r>
            <a:r>
              <a:rPr lang="es-ES" sz="2000" b="1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por investigador principal o tercero de confianza del promotor (ajeno a la investigación clínica). </a:t>
            </a:r>
          </a:p>
          <a:p>
            <a:pPr marL="702899" lvl="1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Codificación </a:t>
            </a:r>
            <a:r>
              <a:rPr lang="es-ES" sz="2000" b="1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bajo un mismo código de toda la información del paciente. </a:t>
            </a:r>
          </a:p>
          <a:p>
            <a:pPr marL="702899" lvl="1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permitir que el promotor pueda identificar (inclusión de garantías para evitar la identificación indirecta).</a:t>
            </a:r>
          </a:p>
          <a:p>
            <a:pPr marL="702899" lvl="1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Remisión al promotor de datos contenidos en los CRD codificados.</a:t>
            </a:r>
          </a:p>
          <a:p>
            <a:pPr marL="702899" lvl="1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Remisión a criterios sobre codificación de la AEPD y el EDPS.</a:t>
            </a:r>
          </a:p>
          <a:p>
            <a:pPr marL="702899" lvl="1" indent="-3429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endParaRPr lang="es-ES" sz="2000" b="1" dirty="0">
              <a:solidFill>
                <a:schemeClr val="tx1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AA5D3206-D0ED-40AF-9728-2DE84525AFE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617" y="6088916"/>
            <a:ext cx="11237564" cy="289718"/>
          </a:xfrm>
        </p:spPr>
        <p:txBody>
          <a:bodyPr>
            <a:noAutofit/>
          </a:bodyPr>
          <a:lstStyle/>
          <a:p>
            <a:pPr lvl="0"/>
            <a:r>
              <a:rPr lang="es-ES" sz="1200">
                <a:solidFill>
                  <a:srgbClr val="595959"/>
                </a:solidFill>
              </a:rPr>
              <a:t>AGENCIA ESPAÑOLA DE PROTECCIÓN DE DATOS</a:t>
            </a:r>
          </a:p>
        </p:txBody>
      </p:sp>
    </p:spTree>
    <p:extLst>
      <p:ext uri="{BB962C8B-B14F-4D97-AF65-F5344CB8AC3E}">
        <p14:creationId xmlns:p14="http://schemas.microsoft.com/office/powerpoint/2010/main" val="19275443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53F48A5F-5AFF-45C0-BC68-09B37AC3227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4333" y="1142348"/>
            <a:ext cx="11360039" cy="657444"/>
          </a:xfrm>
        </p:spPr>
        <p:txBody>
          <a:bodyPr>
            <a:noAutofit/>
          </a:bodyPr>
          <a:lstStyle/>
          <a:p>
            <a:pPr>
              <a:lnSpc>
                <a:spcPts val="3300"/>
              </a:lnSpc>
            </a:pPr>
            <a:r>
              <a:rPr lang="es-ES" sz="3600" b="1" u="sng" dirty="0">
                <a:solidFill>
                  <a:srgbClr val="F6A800"/>
                </a:solidFill>
                <a:effectLst>
                  <a:outerShdw dist="38096" dir="2700000">
                    <a:srgbClr val="000000"/>
                  </a:outerShdw>
                </a:effectLst>
              </a:rPr>
              <a:t>Codificación de los datos identificativos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870CC333-33CA-4EAF-A692-09C010EA3BF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801A1E1-B826-45A4-97B8-521EAD06AB5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8274" y="334277"/>
            <a:ext cx="4624385" cy="289718"/>
          </a:xfrm>
        </p:spPr>
        <p:txBody>
          <a:bodyPr>
            <a:noAutofit/>
          </a:bodyPr>
          <a:lstStyle/>
          <a:p>
            <a:endParaRPr lang="es-ES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AC68936C-1267-472D-9517-93A73EF0FB4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8" y="2153653"/>
            <a:ext cx="11340553" cy="3490646"/>
          </a:xfrm>
        </p:spPr>
        <p:txBody>
          <a:bodyPr>
            <a:normAutofit/>
          </a:bodyPr>
          <a:lstStyle/>
          <a:p>
            <a:pPr marL="702899" lvl="1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Conservación solo por investigador principal o tercero de confianza de la información para proceder excepcionalmente a la </a:t>
            </a:r>
            <a:r>
              <a:rPr lang="es-ES" sz="2000" b="1" dirty="0" err="1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reidentificación</a:t>
            </a:r>
            <a:r>
              <a:rPr lang="es-ES" sz="2000" b="1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702899" lvl="1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Descripción de garantías específicas a incluir entre el contrato del promotor y el centro o el tercero de confianza para evitar la identificación por el promotor. 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AA5D3206-D0ED-40AF-9728-2DE84525AFE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617" y="6088916"/>
            <a:ext cx="11237564" cy="289718"/>
          </a:xfrm>
        </p:spPr>
        <p:txBody>
          <a:bodyPr>
            <a:noAutofit/>
          </a:bodyPr>
          <a:lstStyle/>
          <a:p>
            <a:pPr lvl="0"/>
            <a:r>
              <a:rPr lang="es-ES" sz="1200">
                <a:solidFill>
                  <a:srgbClr val="595959"/>
                </a:solidFill>
              </a:rPr>
              <a:t>AGENCIA ESPAÑOLA DE PROTECCIÓN DE DATOS</a:t>
            </a:r>
          </a:p>
        </p:txBody>
      </p:sp>
    </p:spTree>
    <p:extLst>
      <p:ext uri="{BB962C8B-B14F-4D97-AF65-F5344CB8AC3E}">
        <p14:creationId xmlns:p14="http://schemas.microsoft.com/office/powerpoint/2010/main" val="24694594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53F48A5F-5AFF-45C0-BC68-09B37AC3227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4333" y="1142348"/>
            <a:ext cx="11360039" cy="657444"/>
          </a:xfrm>
        </p:spPr>
        <p:txBody>
          <a:bodyPr>
            <a:noAutofit/>
          </a:bodyPr>
          <a:lstStyle/>
          <a:p>
            <a:pPr>
              <a:lnSpc>
                <a:spcPts val="3300"/>
              </a:lnSpc>
            </a:pPr>
            <a:r>
              <a:rPr lang="es-ES" sz="3600" b="1" u="sng" dirty="0">
                <a:solidFill>
                  <a:srgbClr val="F6A800"/>
                </a:solidFill>
                <a:effectLst>
                  <a:outerShdw dist="38096" dir="2700000">
                    <a:srgbClr val="000000"/>
                  </a:outerShdw>
                </a:effectLst>
              </a:rPr>
              <a:t>Transferencias internacionales de datos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870CC333-33CA-4EAF-A692-09C010EA3BF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801A1E1-B826-45A4-97B8-521EAD06AB5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8274" y="334277"/>
            <a:ext cx="4624385" cy="289718"/>
          </a:xfrm>
        </p:spPr>
        <p:txBody>
          <a:bodyPr>
            <a:noAutofit/>
          </a:bodyPr>
          <a:lstStyle/>
          <a:p>
            <a:endParaRPr lang="es-ES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AC68936C-1267-472D-9517-93A73EF0FB4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7628" y="2153653"/>
            <a:ext cx="11340553" cy="3490646"/>
          </a:xfrm>
        </p:spPr>
        <p:txBody>
          <a:bodyPr>
            <a:normAutofit/>
          </a:bodyPr>
          <a:lstStyle/>
          <a:p>
            <a:pPr marL="702899" lvl="1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código de conducta de FARMAINDUSTRIA.</a:t>
            </a:r>
          </a:p>
          <a:p>
            <a:pPr marL="882898" lvl="2" indent="-3429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s-ES" sz="1950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Criterios sobre la </a:t>
            </a:r>
            <a:r>
              <a:rPr lang="es-ES" sz="1950" b="1" dirty="0" err="1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anonimización</a:t>
            </a:r>
            <a:r>
              <a:rPr lang="es-ES" sz="1950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950" b="1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los datos (no aplicación del RGPD).</a:t>
            </a:r>
          </a:p>
          <a:p>
            <a:pPr marL="882898" lvl="2" indent="-3429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s-ES" sz="1950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Datos no anonimizados. Garantías del artículo 46 (reforzadas con referencia a las Recomendaciones 1/2020 del CEPD).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AA5D3206-D0ED-40AF-9728-2DE84525AFE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617" y="6088916"/>
            <a:ext cx="11237564" cy="289718"/>
          </a:xfrm>
        </p:spPr>
        <p:txBody>
          <a:bodyPr>
            <a:noAutofit/>
          </a:bodyPr>
          <a:lstStyle/>
          <a:p>
            <a:pPr lvl="0"/>
            <a:r>
              <a:rPr lang="es-ES" sz="1200">
                <a:solidFill>
                  <a:srgbClr val="595959"/>
                </a:solidFill>
              </a:rPr>
              <a:t>AGENCIA ESPAÑOLA DE PROTECCIÓN DE DATOS</a:t>
            </a:r>
          </a:p>
        </p:txBody>
      </p:sp>
    </p:spTree>
    <p:extLst>
      <p:ext uri="{BB962C8B-B14F-4D97-AF65-F5344CB8AC3E}">
        <p14:creationId xmlns:p14="http://schemas.microsoft.com/office/powerpoint/2010/main" val="15362121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EC8184-B597-4F05-AB3A-203B04F76BB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es-ES" sz="7500">
                <a:latin typeface="Arial Rounded MT Bold" pitchFamily="34"/>
              </a:rPr>
              <a:t>¡</a:t>
            </a:r>
            <a:r>
              <a:rPr lang="es-ES" sz="6750">
                <a:latin typeface="Arial Rounded MT Bold" pitchFamily="34"/>
              </a:rPr>
              <a:t>MUCHAS GRACIAS!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epd_presentac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aepd_presentac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4423</TotalTime>
  <Words>2900</Words>
  <Application>Microsoft Office PowerPoint</Application>
  <PresentationFormat>Panorámica</PresentationFormat>
  <Paragraphs>188</Paragraphs>
  <Slides>28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28</vt:i4>
      </vt:variant>
    </vt:vector>
  </HeadingPairs>
  <TitlesOfParts>
    <vt:vector size="36" baseType="lpstr">
      <vt:lpstr>Arial</vt:lpstr>
      <vt:lpstr>Arial Rounded MT Bold</vt:lpstr>
      <vt:lpstr>Calibri</vt:lpstr>
      <vt:lpstr>Century Gothic</vt:lpstr>
      <vt:lpstr>Courier New</vt:lpstr>
      <vt:lpstr>Wingdings</vt:lpstr>
      <vt:lpstr>aepd_presentacion</vt:lpstr>
      <vt:lpstr>1_aepd_presentacion</vt:lpstr>
      <vt:lpstr>Protección de datos en salud. Reglamento europeo de ensayos clínicos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¡MUCHAS GRACIAS!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Seminario Farmaindustria</dc:title>
  <dc:creator>Jesús Rubí Navarrete</dc:creator>
  <cp:lastModifiedBy>Jesús Rubí Navarrete</cp:lastModifiedBy>
  <cp:revision>22</cp:revision>
  <dcterms:created xsi:type="dcterms:W3CDTF">2022-07-01T08:30:02Z</dcterms:created>
  <dcterms:modified xsi:type="dcterms:W3CDTF">2022-09-19T09:10:55Z</dcterms:modified>
</cp:coreProperties>
</file>