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1" r:id="rId2"/>
    <p:sldId id="260" r:id="rId3"/>
    <p:sldId id="291" r:id="rId4"/>
    <p:sldId id="283" r:id="rId5"/>
    <p:sldId id="257" r:id="rId6"/>
    <p:sldId id="261" r:id="rId7"/>
    <p:sldId id="288" r:id="rId8"/>
    <p:sldId id="289" r:id="rId9"/>
    <p:sldId id="290" r:id="rId10"/>
    <p:sldId id="284" r:id="rId11"/>
    <p:sldId id="286" r:id="rId12"/>
    <p:sldId id="267" r:id="rId13"/>
    <p:sldId id="293" r:id="rId14"/>
    <p:sldId id="292" r:id="rId15"/>
    <p:sldId id="287" r:id="rId1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p:scale>
          <a:sx n="70" d="100"/>
          <a:sy n="70" d="100"/>
        </p:scale>
        <p:origin x="438"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09F425-2844-4C7B-9123-E1F039838E0D}" type="datetimeFigureOut">
              <a:rPr lang="es-ES" smtClean="0"/>
              <a:t>19/01/2021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AE9C73-F13F-4640-A8C9-992B8ECC8C40}" type="slidenum">
              <a:rPr lang="es-ES" smtClean="0"/>
              <a:t>‹Nº›</a:t>
            </a:fld>
            <a:endParaRPr lang="es-ES"/>
          </a:p>
        </p:txBody>
      </p:sp>
    </p:spTree>
    <p:extLst>
      <p:ext uri="{BB962C8B-B14F-4D97-AF65-F5344CB8AC3E}">
        <p14:creationId xmlns:p14="http://schemas.microsoft.com/office/powerpoint/2010/main" val="644371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F069901F-96CA-4FB4-8E6B-A7717A06FA4F}" type="slidenum">
              <a:rPr lang="es-ES" smtClean="0"/>
              <a:pPr/>
              <a:t>1</a:t>
            </a:fld>
            <a:endParaRPr lang="es-ES"/>
          </a:p>
        </p:txBody>
      </p:sp>
    </p:spTree>
    <p:extLst>
      <p:ext uri="{BB962C8B-B14F-4D97-AF65-F5344CB8AC3E}">
        <p14:creationId xmlns:p14="http://schemas.microsoft.com/office/powerpoint/2010/main" val="1960089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069901F-96CA-4FB4-8E6B-A7717A06FA4F}" type="slidenum">
              <a:rPr lang="es-ES" smtClean="0"/>
              <a:t>2</a:t>
            </a:fld>
            <a:endParaRPr lang="es-ES"/>
          </a:p>
        </p:txBody>
      </p:sp>
    </p:spTree>
    <p:extLst>
      <p:ext uri="{BB962C8B-B14F-4D97-AF65-F5344CB8AC3E}">
        <p14:creationId xmlns:p14="http://schemas.microsoft.com/office/powerpoint/2010/main" val="1819216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069901F-96CA-4FB4-8E6B-A7717A06FA4F}" type="slidenum">
              <a:rPr lang="es-ES" smtClean="0"/>
              <a:t>3</a:t>
            </a:fld>
            <a:endParaRPr lang="es-ES"/>
          </a:p>
        </p:txBody>
      </p:sp>
    </p:spTree>
    <p:extLst>
      <p:ext uri="{BB962C8B-B14F-4D97-AF65-F5344CB8AC3E}">
        <p14:creationId xmlns:p14="http://schemas.microsoft.com/office/powerpoint/2010/main" val="3354084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069901F-96CA-4FB4-8E6B-A7717A06FA4F}" type="slidenum">
              <a:rPr lang="es-ES" smtClean="0"/>
              <a:t>4</a:t>
            </a:fld>
            <a:endParaRPr lang="es-ES"/>
          </a:p>
        </p:txBody>
      </p:sp>
    </p:spTree>
    <p:extLst>
      <p:ext uri="{BB962C8B-B14F-4D97-AF65-F5344CB8AC3E}">
        <p14:creationId xmlns:p14="http://schemas.microsoft.com/office/powerpoint/2010/main" val="2054074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069901F-96CA-4FB4-8E6B-A7717A06FA4F}" type="slidenum">
              <a:rPr lang="es-ES" smtClean="0"/>
              <a:t>7</a:t>
            </a:fld>
            <a:endParaRPr lang="es-ES"/>
          </a:p>
        </p:txBody>
      </p:sp>
    </p:spTree>
    <p:extLst>
      <p:ext uri="{BB962C8B-B14F-4D97-AF65-F5344CB8AC3E}">
        <p14:creationId xmlns:p14="http://schemas.microsoft.com/office/powerpoint/2010/main" val="3793246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069901F-96CA-4FB4-8E6B-A7717A06FA4F}" type="slidenum">
              <a:rPr lang="es-ES" smtClean="0"/>
              <a:t>8</a:t>
            </a:fld>
            <a:endParaRPr lang="es-ES"/>
          </a:p>
        </p:txBody>
      </p:sp>
    </p:spTree>
    <p:extLst>
      <p:ext uri="{BB962C8B-B14F-4D97-AF65-F5344CB8AC3E}">
        <p14:creationId xmlns:p14="http://schemas.microsoft.com/office/powerpoint/2010/main" val="153116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069901F-96CA-4FB4-8E6B-A7717A06FA4F}" type="slidenum">
              <a:rPr lang="es-ES" smtClean="0"/>
              <a:t>10</a:t>
            </a:fld>
            <a:endParaRPr lang="es-ES"/>
          </a:p>
        </p:txBody>
      </p:sp>
    </p:spTree>
    <p:extLst>
      <p:ext uri="{BB962C8B-B14F-4D97-AF65-F5344CB8AC3E}">
        <p14:creationId xmlns:p14="http://schemas.microsoft.com/office/powerpoint/2010/main" val="3152363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069901F-96CA-4FB4-8E6B-A7717A06FA4F}" type="slidenum">
              <a:rPr lang="es-ES" smtClean="0"/>
              <a:t>13</a:t>
            </a:fld>
            <a:endParaRPr lang="es-ES"/>
          </a:p>
        </p:txBody>
      </p:sp>
    </p:spTree>
    <p:extLst>
      <p:ext uri="{BB962C8B-B14F-4D97-AF65-F5344CB8AC3E}">
        <p14:creationId xmlns:p14="http://schemas.microsoft.com/office/powerpoint/2010/main" val="2723107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069901F-96CA-4FB4-8E6B-A7717A06FA4F}" type="slidenum">
              <a:rPr lang="es-ES" smtClean="0"/>
              <a:t>14</a:t>
            </a:fld>
            <a:endParaRPr lang="es-ES"/>
          </a:p>
        </p:txBody>
      </p:sp>
    </p:spTree>
    <p:extLst>
      <p:ext uri="{BB962C8B-B14F-4D97-AF65-F5344CB8AC3E}">
        <p14:creationId xmlns:p14="http://schemas.microsoft.com/office/powerpoint/2010/main" val="1075848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069901F-96CA-4FB4-8E6B-A7717A06FA4F}" type="slidenum">
              <a:rPr lang="es-ES" smtClean="0"/>
              <a:t>15</a:t>
            </a:fld>
            <a:endParaRPr lang="es-ES"/>
          </a:p>
        </p:txBody>
      </p:sp>
    </p:spTree>
    <p:extLst>
      <p:ext uri="{BB962C8B-B14F-4D97-AF65-F5344CB8AC3E}">
        <p14:creationId xmlns:p14="http://schemas.microsoft.com/office/powerpoint/2010/main" val="2560398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A845C93F-131D-46F9-A68F-6F90E85F297E}" type="datetimeFigureOut">
              <a:rPr lang="es-ES" smtClean="0"/>
              <a:t>19/01/2021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78D6465-B542-489B-AE1A-9D489D6E678F}" type="slidenum">
              <a:rPr lang="es-ES" smtClean="0"/>
              <a:t>‹Nº›</a:t>
            </a:fld>
            <a:endParaRPr lang="es-ES"/>
          </a:p>
        </p:txBody>
      </p:sp>
    </p:spTree>
    <p:extLst>
      <p:ext uri="{BB962C8B-B14F-4D97-AF65-F5344CB8AC3E}">
        <p14:creationId xmlns:p14="http://schemas.microsoft.com/office/powerpoint/2010/main" val="3921486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A845C93F-131D-46F9-A68F-6F90E85F297E}" type="datetimeFigureOut">
              <a:rPr lang="es-ES" smtClean="0"/>
              <a:t>19/01/2021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78D6465-B542-489B-AE1A-9D489D6E678F}" type="slidenum">
              <a:rPr lang="es-ES" smtClean="0"/>
              <a:t>‹Nº›</a:t>
            </a:fld>
            <a:endParaRPr lang="es-ES"/>
          </a:p>
        </p:txBody>
      </p:sp>
    </p:spTree>
    <p:extLst>
      <p:ext uri="{BB962C8B-B14F-4D97-AF65-F5344CB8AC3E}">
        <p14:creationId xmlns:p14="http://schemas.microsoft.com/office/powerpoint/2010/main" val="2244942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A845C93F-131D-46F9-A68F-6F90E85F297E}" type="datetimeFigureOut">
              <a:rPr lang="es-ES" smtClean="0"/>
              <a:t>19/01/2021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78D6465-B542-489B-AE1A-9D489D6E678F}" type="slidenum">
              <a:rPr lang="es-ES" smtClean="0"/>
              <a:t>‹Nº›</a:t>
            </a:fld>
            <a:endParaRPr lang="es-ES"/>
          </a:p>
        </p:txBody>
      </p:sp>
    </p:spTree>
    <p:extLst>
      <p:ext uri="{BB962C8B-B14F-4D97-AF65-F5344CB8AC3E}">
        <p14:creationId xmlns:p14="http://schemas.microsoft.com/office/powerpoint/2010/main" val="288462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A845C93F-131D-46F9-A68F-6F90E85F297E}" type="datetimeFigureOut">
              <a:rPr lang="es-ES" smtClean="0"/>
              <a:t>19/01/2021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78D6465-B542-489B-AE1A-9D489D6E678F}" type="slidenum">
              <a:rPr lang="es-ES" smtClean="0"/>
              <a:t>‹Nº›</a:t>
            </a:fld>
            <a:endParaRPr lang="es-ES"/>
          </a:p>
        </p:txBody>
      </p:sp>
    </p:spTree>
    <p:extLst>
      <p:ext uri="{BB962C8B-B14F-4D97-AF65-F5344CB8AC3E}">
        <p14:creationId xmlns:p14="http://schemas.microsoft.com/office/powerpoint/2010/main" val="2035952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A845C93F-131D-46F9-A68F-6F90E85F297E}" type="datetimeFigureOut">
              <a:rPr lang="es-ES" smtClean="0"/>
              <a:t>19/01/2021</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978D6465-B542-489B-AE1A-9D489D6E678F}" type="slidenum">
              <a:rPr lang="es-ES" smtClean="0"/>
              <a:t>‹Nº›</a:t>
            </a:fld>
            <a:endParaRPr lang="es-ES"/>
          </a:p>
        </p:txBody>
      </p:sp>
    </p:spTree>
    <p:extLst>
      <p:ext uri="{BB962C8B-B14F-4D97-AF65-F5344CB8AC3E}">
        <p14:creationId xmlns:p14="http://schemas.microsoft.com/office/powerpoint/2010/main" val="1036352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A845C93F-131D-46F9-A68F-6F90E85F297E}" type="datetimeFigureOut">
              <a:rPr lang="es-ES" smtClean="0"/>
              <a:t>19/01/2021</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978D6465-B542-489B-AE1A-9D489D6E678F}" type="slidenum">
              <a:rPr lang="es-ES" smtClean="0"/>
              <a:t>‹Nº›</a:t>
            </a:fld>
            <a:endParaRPr lang="es-ES"/>
          </a:p>
        </p:txBody>
      </p:sp>
    </p:spTree>
    <p:extLst>
      <p:ext uri="{BB962C8B-B14F-4D97-AF65-F5344CB8AC3E}">
        <p14:creationId xmlns:p14="http://schemas.microsoft.com/office/powerpoint/2010/main" val="1331610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845C93F-131D-46F9-A68F-6F90E85F297E}" type="datetimeFigureOut">
              <a:rPr lang="es-ES" smtClean="0"/>
              <a:t>19/01/2021</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978D6465-B542-489B-AE1A-9D489D6E678F}" type="slidenum">
              <a:rPr lang="es-ES" smtClean="0"/>
              <a:t>‹Nº›</a:t>
            </a:fld>
            <a:endParaRPr lang="es-ES"/>
          </a:p>
        </p:txBody>
      </p:sp>
    </p:spTree>
    <p:extLst>
      <p:ext uri="{BB962C8B-B14F-4D97-AF65-F5344CB8AC3E}">
        <p14:creationId xmlns:p14="http://schemas.microsoft.com/office/powerpoint/2010/main" val="1424288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845C93F-131D-46F9-A68F-6F90E85F297E}" type="datetimeFigureOut">
              <a:rPr lang="es-ES" smtClean="0"/>
              <a:t>19/01/2021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78D6465-B542-489B-AE1A-9D489D6E678F}" type="slidenum">
              <a:rPr lang="es-ES" smtClean="0"/>
              <a:t>‹Nº›</a:t>
            </a:fld>
            <a:endParaRPr lang="es-ES"/>
          </a:p>
        </p:txBody>
      </p:sp>
    </p:spTree>
    <p:extLst>
      <p:ext uri="{BB962C8B-B14F-4D97-AF65-F5344CB8AC3E}">
        <p14:creationId xmlns:p14="http://schemas.microsoft.com/office/powerpoint/2010/main" val="3185025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845C93F-131D-46F9-A68F-6F90E85F297E}" type="datetimeFigureOut">
              <a:rPr lang="es-ES" smtClean="0"/>
              <a:t>19/01/2021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78D6465-B542-489B-AE1A-9D489D6E678F}" type="slidenum">
              <a:rPr lang="es-ES" smtClean="0"/>
              <a:t>‹Nº›</a:t>
            </a:fld>
            <a:endParaRPr lang="es-ES"/>
          </a:p>
        </p:txBody>
      </p:sp>
    </p:spTree>
    <p:extLst>
      <p:ext uri="{BB962C8B-B14F-4D97-AF65-F5344CB8AC3E}">
        <p14:creationId xmlns:p14="http://schemas.microsoft.com/office/powerpoint/2010/main" val="1002934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A845C93F-131D-46F9-A68F-6F90E85F297E}" type="datetimeFigureOut">
              <a:rPr lang="es-ES" smtClean="0"/>
              <a:t>19/01/2021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78D6465-B542-489B-AE1A-9D489D6E678F}" type="slidenum">
              <a:rPr lang="es-ES" smtClean="0"/>
              <a:t>‹Nº›</a:t>
            </a:fld>
            <a:endParaRPr lang="es-ES"/>
          </a:p>
        </p:txBody>
      </p:sp>
    </p:spTree>
    <p:extLst>
      <p:ext uri="{BB962C8B-B14F-4D97-AF65-F5344CB8AC3E}">
        <p14:creationId xmlns:p14="http://schemas.microsoft.com/office/powerpoint/2010/main" val="3226272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A845C93F-131D-46F9-A68F-6F90E85F297E}" type="datetimeFigureOut">
              <a:rPr lang="es-ES" smtClean="0"/>
              <a:t>19/01/2021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78D6465-B542-489B-AE1A-9D489D6E678F}" type="slidenum">
              <a:rPr lang="es-ES" smtClean="0"/>
              <a:t>‹Nº›</a:t>
            </a:fld>
            <a:endParaRPr lang="es-ES"/>
          </a:p>
        </p:txBody>
      </p:sp>
    </p:spTree>
    <p:extLst>
      <p:ext uri="{BB962C8B-B14F-4D97-AF65-F5344CB8AC3E}">
        <p14:creationId xmlns:p14="http://schemas.microsoft.com/office/powerpoint/2010/main" val="1786930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ORTADA">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id="{59B964A9-9ED8-9948-8D4B-02F302A6A831}"/>
              </a:ext>
            </a:extLst>
          </p:cNvPr>
          <p:cNvSpPr txBox="1"/>
          <p:nvPr userDrawn="1"/>
        </p:nvSpPr>
        <p:spPr>
          <a:xfrm>
            <a:off x="9415223" y="-666427"/>
            <a:ext cx="184731" cy="369332"/>
          </a:xfrm>
          <a:prstGeom prst="rect">
            <a:avLst/>
          </a:prstGeom>
          <a:noFill/>
        </p:spPr>
        <p:txBody>
          <a:bodyPr wrap="none" rtlCol="0">
            <a:spAutoFit/>
          </a:bodyPr>
          <a:lstStyle/>
          <a:p>
            <a:endParaRPr lang="es-ES" sz="1800" dirty="0"/>
          </a:p>
        </p:txBody>
      </p:sp>
      <p:sp>
        <p:nvSpPr>
          <p:cNvPr id="6" name="Elipse 5">
            <a:extLst>
              <a:ext uri="{FF2B5EF4-FFF2-40B4-BE49-F238E27FC236}">
                <a16:creationId xmlns:a16="http://schemas.microsoft.com/office/drawing/2014/main" id="{F3593180-759F-0149-8420-85C17EC7C70F}"/>
              </a:ext>
            </a:extLst>
          </p:cNvPr>
          <p:cNvSpPr/>
          <p:nvPr userDrawn="1"/>
        </p:nvSpPr>
        <p:spPr>
          <a:xfrm>
            <a:off x="7721228" y="2541094"/>
            <a:ext cx="5245396" cy="5245396"/>
          </a:xfrm>
          <a:prstGeom prst="ellipse">
            <a:avLst/>
          </a:prstGeom>
          <a:solidFill>
            <a:srgbClr val="D0D0D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1862222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45C93F-131D-46F9-A68F-6F90E85F297E}" type="datetimeFigureOut">
              <a:rPr lang="es-ES" smtClean="0"/>
              <a:t>19/01/2021</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8D6465-B542-489B-AE1A-9D489D6E678F}" type="slidenum">
              <a:rPr lang="es-ES" smtClean="0"/>
              <a:t>‹Nº›</a:t>
            </a:fld>
            <a:endParaRPr lang="es-ES"/>
          </a:p>
        </p:txBody>
      </p:sp>
    </p:spTree>
    <p:extLst>
      <p:ext uri="{BB962C8B-B14F-4D97-AF65-F5344CB8AC3E}">
        <p14:creationId xmlns:p14="http://schemas.microsoft.com/office/powerpoint/2010/main" val="1756931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7">
            <a:extLst>
              <a:ext uri="{FF2B5EF4-FFF2-40B4-BE49-F238E27FC236}">
                <a16:creationId xmlns:a16="http://schemas.microsoft.com/office/drawing/2014/main" id="{9C13DEB5-DA7C-3A4B-971B-83F8CF8460F7}"/>
              </a:ext>
            </a:extLst>
          </p:cNvPr>
          <p:cNvSpPr txBox="1">
            <a:spLocks/>
          </p:cNvSpPr>
          <p:nvPr/>
        </p:nvSpPr>
        <p:spPr>
          <a:xfrm>
            <a:off x="357917" y="3583063"/>
            <a:ext cx="11311349" cy="1755441"/>
          </a:xfrm>
          <a:prstGeom prst="rect">
            <a:avLst/>
          </a:prstGeom>
        </p:spPr>
        <p:txBody>
          <a:bodyPr>
            <a:noAutofit/>
          </a:bodyPr>
          <a:lstStyle>
            <a:lvl1pPr algn="l" defTabSz="914377" rtl="0" eaLnBrk="1" latinLnBrk="0" hangingPunct="1">
              <a:lnSpc>
                <a:spcPct val="90000"/>
              </a:lnSpc>
              <a:spcBef>
                <a:spcPct val="0"/>
              </a:spcBef>
              <a:buNone/>
              <a:defRPr sz="2000" b="1" i="0" kern="1200">
                <a:solidFill>
                  <a:schemeClr val="bg1"/>
                </a:solidFill>
                <a:latin typeface="Montserrat SemiBold" charset="0"/>
                <a:ea typeface="Montserrat SemiBold" charset="0"/>
                <a:cs typeface="Montserrat SemiBold" charset="0"/>
              </a:defRPr>
            </a:lvl1pPr>
          </a:lstStyle>
          <a:p>
            <a:r>
              <a:rPr lang="es-ES" sz="3600" dirty="0" smtClean="0">
                <a:solidFill>
                  <a:schemeClr val="tx1"/>
                </a:solidFill>
                <a:latin typeface="Verdana" panose="020B0604030504040204" pitchFamily="34" charset="0"/>
                <a:ea typeface="Verdana" panose="020B0604030504040204" pitchFamily="34" charset="0"/>
              </a:rPr>
              <a:t>Estado actual de la autorización y compra de vacunas COVID en España</a:t>
            </a:r>
            <a:endParaRPr lang="es-ES" sz="3600" dirty="0">
              <a:solidFill>
                <a:schemeClr val="tx1"/>
              </a:solidFill>
              <a:latin typeface="Verdana" panose="020B0604030504040204" pitchFamily="34" charset="0"/>
              <a:ea typeface="Verdana" panose="020B0604030504040204" pitchFamily="34" charset="0"/>
            </a:endParaRPr>
          </a:p>
        </p:txBody>
      </p:sp>
      <p:grpSp>
        <p:nvGrpSpPr>
          <p:cNvPr id="6" name="Grupo 5"/>
          <p:cNvGrpSpPr>
            <a:grpSpLocks noChangeAspect="1"/>
          </p:cNvGrpSpPr>
          <p:nvPr/>
        </p:nvGrpSpPr>
        <p:grpSpPr>
          <a:xfrm>
            <a:off x="8055638" y="337992"/>
            <a:ext cx="3613629" cy="2696400"/>
            <a:chOff x="3782897" y="638354"/>
            <a:chExt cx="6175495" cy="4580681"/>
          </a:xfrm>
        </p:grpSpPr>
        <p:pic>
          <p:nvPicPr>
            <p:cNvPr id="8" name="Imagen 7">
              <a:extLst>
                <a:ext uri="{FF2B5EF4-FFF2-40B4-BE49-F238E27FC236}">
                  <a16:creationId xmlns:a16="http://schemas.microsoft.com/office/drawing/2014/main" id="{21796363-9DAD-0C49-B806-6C7563A5B768}"/>
                </a:ext>
              </a:extLst>
            </p:cNvPr>
            <p:cNvPicPr>
              <a:picLocks noChangeAspect="1"/>
            </p:cNvPicPr>
            <p:nvPr/>
          </p:nvPicPr>
          <p:blipFill>
            <a:blip r:embed="rId3" cstate="print"/>
            <a:stretch>
              <a:fillRect/>
            </a:stretch>
          </p:blipFill>
          <p:spPr>
            <a:xfrm>
              <a:off x="7238602" y="2530300"/>
              <a:ext cx="1232350" cy="1232350"/>
            </a:xfrm>
            <a:prstGeom prst="rect">
              <a:avLst/>
            </a:prstGeom>
          </p:spPr>
        </p:pic>
        <p:pic>
          <p:nvPicPr>
            <p:cNvPr id="10" name="Imagen 9">
              <a:extLst>
                <a:ext uri="{FF2B5EF4-FFF2-40B4-BE49-F238E27FC236}">
                  <a16:creationId xmlns:a16="http://schemas.microsoft.com/office/drawing/2014/main" id="{FE46760A-C056-7F4D-A4EC-565397E83ECD}"/>
                </a:ext>
              </a:extLst>
            </p:cNvPr>
            <p:cNvPicPr>
              <a:picLocks noChangeAspect="1"/>
            </p:cNvPicPr>
            <p:nvPr/>
          </p:nvPicPr>
          <p:blipFill>
            <a:blip r:embed="rId4" cstate="print"/>
            <a:stretch>
              <a:fillRect/>
            </a:stretch>
          </p:blipFill>
          <p:spPr>
            <a:xfrm>
              <a:off x="7140499" y="3711909"/>
              <a:ext cx="837048" cy="837048"/>
            </a:xfrm>
            <a:prstGeom prst="rect">
              <a:avLst/>
            </a:prstGeom>
          </p:spPr>
        </p:pic>
        <p:pic>
          <p:nvPicPr>
            <p:cNvPr id="11" name="Imagen 10">
              <a:extLst>
                <a:ext uri="{FF2B5EF4-FFF2-40B4-BE49-F238E27FC236}">
                  <a16:creationId xmlns:a16="http://schemas.microsoft.com/office/drawing/2014/main" id="{C23EAE4E-14A9-FD49-855B-DC7F79DEC448}"/>
                </a:ext>
              </a:extLst>
            </p:cNvPr>
            <p:cNvPicPr>
              <a:picLocks noChangeAspect="1"/>
            </p:cNvPicPr>
            <p:nvPr/>
          </p:nvPicPr>
          <p:blipFill>
            <a:blip r:embed="rId5" cstate="print"/>
            <a:stretch>
              <a:fillRect/>
            </a:stretch>
          </p:blipFill>
          <p:spPr>
            <a:xfrm>
              <a:off x="5988696" y="3969129"/>
              <a:ext cx="1249906" cy="1249906"/>
            </a:xfrm>
            <a:prstGeom prst="rect">
              <a:avLst/>
            </a:prstGeom>
          </p:spPr>
        </p:pic>
        <p:pic>
          <p:nvPicPr>
            <p:cNvPr id="12" name="Imagen 11">
              <a:extLst>
                <a:ext uri="{FF2B5EF4-FFF2-40B4-BE49-F238E27FC236}">
                  <a16:creationId xmlns:a16="http://schemas.microsoft.com/office/drawing/2014/main" id="{02243896-43A4-E64A-952B-9927B6CF7CC4}"/>
                </a:ext>
              </a:extLst>
            </p:cNvPr>
            <p:cNvPicPr>
              <a:picLocks noChangeAspect="1"/>
            </p:cNvPicPr>
            <p:nvPr/>
          </p:nvPicPr>
          <p:blipFill>
            <a:blip r:embed="rId6" cstate="print"/>
            <a:stretch>
              <a:fillRect/>
            </a:stretch>
          </p:blipFill>
          <p:spPr>
            <a:xfrm>
              <a:off x="7184515" y="1685794"/>
              <a:ext cx="837048" cy="837048"/>
            </a:xfrm>
            <a:prstGeom prst="rect">
              <a:avLst/>
            </a:prstGeom>
          </p:spPr>
        </p:pic>
        <p:pic>
          <p:nvPicPr>
            <p:cNvPr id="13" name="Imagen 12">
              <a:extLst>
                <a:ext uri="{FF2B5EF4-FFF2-40B4-BE49-F238E27FC236}">
                  <a16:creationId xmlns:a16="http://schemas.microsoft.com/office/drawing/2014/main" id="{F1087F86-5673-4F4B-A65B-1A6268F131B3}"/>
                </a:ext>
              </a:extLst>
            </p:cNvPr>
            <p:cNvPicPr>
              <a:picLocks noChangeAspect="1"/>
            </p:cNvPicPr>
            <p:nvPr/>
          </p:nvPicPr>
          <p:blipFill>
            <a:blip r:embed="rId7" cstate="print"/>
            <a:stretch>
              <a:fillRect/>
            </a:stretch>
          </p:blipFill>
          <p:spPr>
            <a:xfrm>
              <a:off x="8446178" y="2884071"/>
              <a:ext cx="862903" cy="862903"/>
            </a:xfrm>
            <a:prstGeom prst="rect">
              <a:avLst/>
            </a:prstGeom>
          </p:spPr>
        </p:pic>
        <p:pic>
          <p:nvPicPr>
            <p:cNvPr id="14" name="Imagen 13">
              <a:extLst>
                <a:ext uri="{FF2B5EF4-FFF2-40B4-BE49-F238E27FC236}">
                  <a16:creationId xmlns:a16="http://schemas.microsoft.com/office/drawing/2014/main" id="{1809F8D9-7964-E443-AC63-F3A6D7FB8DAA}"/>
                </a:ext>
              </a:extLst>
            </p:cNvPr>
            <p:cNvPicPr>
              <a:picLocks noChangeAspect="1"/>
            </p:cNvPicPr>
            <p:nvPr/>
          </p:nvPicPr>
          <p:blipFill>
            <a:blip r:embed="rId8" cstate="print"/>
            <a:stretch>
              <a:fillRect/>
            </a:stretch>
          </p:blipFill>
          <p:spPr>
            <a:xfrm>
              <a:off x="4833622" y="1437027"/>
              <a:ext cx="1105568" cy="1105568"/>
            </a:xfrm>
            <a:prstGeom prst="rect">
              <a:avLst/>
            </a:prstGeom>
          </p:spPr>
        </p:pic>
        <p:pic>
          <p:nvPicPr>
            <p:cNvPr id="15" name="Imagen 14">
              <a:extLst>
                <a:ext uri="{FF2B5EF4-FFF2-40B4-BE49-F238E27FC236}">
                  <a16:creationId xmlns:a16="http://schemas.microsoft.com/office/drawing/2014/main" id="{CA0CEFD8-F8E9-B742-9D49-D459C8DB3BAE}"/>
                </a:ext>
              </a:extLst>
            </p:cNvPr>
            <p:cNvPicPr>
              <a:picLocks noChangeAspect="1"/>
            </p:cNvPicPr>
            <p:nvPr/>
          </p:nvPicPr>
          <p:blipFill>
            <a:blip r:embed="rId9" cstate="print"/>
            <a:stretch>
              <a:fillRect/>
            </a:stretch>
          </p:blipFill>
          <p:spPr>
            <a:xfrm>
              <a:off x="6027244" y="1169772"/>
              <a:ext cx="1140524" cy="1140524"/>
            </a:xfrm>
            <a:prstGeom prst="rect">
              <a:avLst/>
            </a:prstGeom>
          </p:spPr>
        </p:pic>
        <p:pic>
          <p:nvPicPr>
            <p:cNvPr id="16" name="Imagen 15">
              <a:extLst>
                <a:ext uri="{FF2B5EF4-FFF2-40B4-BE49-F238E27FC236}">
                  <a16:creationId xmlns:a16="http://schemas.microsoft.com/office/drawing/2014/main" id="{EEE65458-4F01-6B43-836E-D49D3921540B}"/>
                </a:ext>
              </a:extLst>
            </p:cNvPr>
            <p:cNvPicPr>
              <a:picLocks noChangeAspect="1"/>
            </p:cNvPicPr>
            <p:nvPr/>
          </p:nvPicPr>
          <p:blipFill>
            <a:blip r:embed="rId10" cstate="print"/>
            <a:stretch>
              <a:fillRect/>
            </a:stretch>
          </p:blipFill>
          <p:spPr>
            <a:xfrm>
              <a:off x="5597236" y="3341798"/>
              <a:ext cx="782918" cy="782918"/>
            </a:xfrm>
            <a:prstGeom prst="rect">
              <a:avLst/>
            </a:prstGeom>
          </p:spPr>
        </p:pic>
        <p:pic>
          <p:nvPicPr>
            <p:cNvPr id="17" name="Imagen 16">
              <a:extLst>
                <a:ext uri="{FF2B5EF4-FFF2-40B4-BE49-F238E27FC236}">
                  <a16:creationId xmlns:a16="http://schemas.microsoft.com/office/drawing/2014/main" id="{A0A721C8-2645-D64C-A45C-E99245E18BE6}"/>
                </a:ext>
              </a:extLst>
            </p:cNvPr>
            <p:cNvPicPr>
              <a:picLocks noChangeAspect="1"/>
            </p:cNvPicPr>
            <p:nvPr/>
          </p:nvPicPr>
          <p:blipFill>
            <a:blip r:embed="rId11" cstate="print"/>
            <a:stretch>
              <a:fillRect/>
            </a:stretch>
          </p:blipFill>
          <p:spPr>
            <a:xfrm>
              <a:off x="4224717" y="1135224"/>
              <a:ext cx="727061" cy="727061"/>
            </a:xfrm>
            <a:prstGeom prst="rect">
              <a:avLst/>
            </a:prstGeom>
          </p:spPr>
        </p:pic>
        <p:pic>
          <p:nvPicPr>
            <p:cNvPr id="18" name="Imagen 17">
              <a:extLst>
                <a:ext uri="{FF2B5EF4-FFF2-40B4-BE49-F238E27FC236}">
                  <a16:creationId xmlns:a16="http://schemas.microsoft.com/office/drawing/2014/main" id="{6483F52A-6D07-FA40-AEEC-DEA1306A2C16}"/>
                </a:ext>
              </a:extLst>
            </p:cNvPr>
            <p:cNvPicPr>
              <a:picLocks noChangeAspect="1"/>
            </p:cNvPicPr>
            <p:nvPr/>
          </p:nvPicPr>
          <p:blipFill>
            <a:blip r:embed="rId12" cstate="print"/>
            <a:stretch>
              <a:fillRect/>
            </a:stretch>
          </p:blipFill>
          <p:spPr>
            <a:xfrm>
              <a:off x="8033926" y="1707073"/>
              <a:ext cx="1040699" cy="1040699"/>
            </a:xfrm>
            <a:prstGeom prst="rect">
              <a:avLst/>
            </a:prstGeom>
          </p:spPr>
        </p:pic>
        <p:pic>
          <p:nvPicPr>
            <p:cNvPr id="19" name="Imagen 18">
              <a:extLst>
                <a:ext uri="{FF2B5EF4-FFF2-40B4-BE49-F238E27FC236}">
                  <a16:creationId xmlns:a16="http://schemas.microsoft.com/office/drawing/2014/main" id="{6F965334-0B64-604A-9C1F-72EB7D7B6F04}"/>
                </a:ext>
              </a:extLst>
            </p:cNvPr>
            <p:cNvPicPr>
              <a:picLocks noChangeAspect="1"/>
            </p:cNvPicPr>
            <p:nvPr/>
          </p:nvPicPr>
          <p:blipFill>
            <a:blip r:embed="rId13" cstate="print"/>
            <a:stretch>
              <a:fillRect/>
            </a:stretch>
          </p:blipFill>
          <p:spPr>
            <a:xfrm>
              <a:off x="6412429" y="3062408"/>
              <a:ext cx="906720" cy="906720"/>
            </a:xfrm>
            <a:prstGeom prst="rect">
              <a:avLst/>
            </a:prstGeom>
          </p:spPr>
        </p:pic>
        <p:pic>
          <p:nvPicPr>
            <p:cNvPr id="21" name="Imagen 20">
              <a:extLst>
                <a:ext uri="{FF2B5EF4-FFF2-40B4-BE49-F238E27FC236}">
                  <a16:creationId xmlns:a16="http://schemas.microsoft.com/office/drawing/2014/main" id="{5E884C08-1B1B-7D4E-A6FA-99EA4910248C}"/>
                </a:ext>
              </a:extLst>
            </p:cNvPr>
            <p:cNvPicPr>
              <a:picLocks noChangeAspect="1"/>
            </p:cNvPicPr>
            <p:nvPr/>
          </p:nvPicPr>
          <p:blipFill>
            <a:blip r:embed="rId14" cstate="print"/>
            <a:stretch>
              <a:fillRect/>
            </a:stretch>
          </p:blipFill>
          <p:spPr>
            <a:xfrm>
              <a:off x="6563085" y="2227423"/>
              <a:ext cx="786089" cy="786089"/>
            </a:xfrm>
            <a:prstGeom prst="rect">
              <a:avLst/>
            </a:prstGeom>
          </p:spPr>
        </p:pic>
        <p:pic>
          <p:nvPicPr>
            <p:cNvPr id="22" name="Imagen 21">
              <a:extLst>
                <a:ext uri="{FF2B5EF4-FFF2-40B4-BE49-F238E27FC236}">
                  <a16:creationId xmlns:a16="http://schemas.microsoft.com/office/drawing/2014/main" id="{D5F6CA03-DCB1-834C-A223-2AD5E841E7CE}"/>
                </a:ext>
              </a:extLst>
            </p:cNvPr>
            <p:cNvPicPr>
              <a:picLocks noChangeAspect="1"/>
            </p:cNvPicPr>
            <p:nvPr/>
          </p:nvPicPr>
          <p:blipFill>
            <a:blip r:embed="rId15" cstate="print"/>
            <a:stretch>
              <a:fillRect/>
            </a:stretch>
          </p:blipFill>
          <p:spPr>
            <a:xfrm>
              <a:off x="3782897" y="1819793"/>
              <a:ext cx="1113364" cy="1113364"/>
            </a:xfrm>
            <a:prstGeom prst="rect">
              <a:avLst/>
            </a:prstGeom>
          </p:spPr>
        </p:pic>
        <p:pic>
          <p:nvPicPr>
            <p:cNvPr id="23" name="Imagen 22">
              <a:extLst>
                <a:ext uri="{FF2B5EF4-FFF2-40B4-BE49-F238E27FC236}">
                  <a16:creationId xmlns:a16="http://schemas.microsoft.com/office/drawing/2014/main" id="{A95F9AEE-E8EA-9B4F-B012-1F20D23AB563}"/>
                </a:ext>
              </a:extLst>
            </p:cNvPr>
            <p:cNvPicPr>
              <a:picLocks noChangeAspect="1"/>
            </p:cNvPicPr>
            <p:nvPr/>
          </p:nvPicPr>
          <p:blipFill>
            <a:blip r:embed="rId16" cstate="print"/>
            <a:stretch>
              <a:fillRect/>
            </a:stretch>
          </p:blipFill>
          <p:spPr>
            <a:xfrm>
              <a:off x="8002065" y="3620134"/>
              <a:ext cx="762856" cy="762856"/>
            </a:xfrm>
            <a:prstGeom prst="rect">
              <a:avLst/>
            </a:prstGeom>
          </p:spPr>
        </p:pic>
        <p:pic>
          <p:nvPicPr>
            <p:cNvPr id="30" name="Imagen 29">
              <a:extLst>
                <a:ext uri="{FF2B5EF4-FFF2-40B4-BE49-F238E27FC236}">
                  <a16:creationId xmlns:a16="http://schemas.microsoft.com/office/drawing/2014/main" id="{6B642C57-ED26-D644-80F4-218EE2216B7D}"/>
                </a:ext>
              </a:extLst>
            </p:cNvPr>
            <p:cNvPicPr>
              <a:picLocks noChangeAspect="1"/>
            </p:cNvPicPr>
            <p:nvPr/>
          </p:nvPicPr>
          <p:blipFill>
            <a:blip r:embed="rId17" cstate="print"/>
            <a:stretch>
              <a:fillRect/>
            </a:stretch>
          </p:blipFill>
          <p:spPr>
            <a:xfrm>
              <a:off x="5544486" y="2296147"/>
              <a:ext cx="1026000" cy="1026000"/>
            </a:xfrm>
            <a:prstGeom prst="rect">
              <a:avLst/>
            </a:prstGeom>
          </p:spPr>
        </p:pic>
        <p:pic>
          <p:nvPicPr>
            <p:cNvPr id="32" name="Imagen 31">
              <a:extLst>
                <a:ext uri="{FF2B5EF4-FFF2-40B4-BE49-F238E27FC236}">
                  <a16:creationId xmlns:a16="http://schemas.microsoft.com/office/drawing/2014/main" id="{DA4F53D3-7486-F94D-966B-0399B34B6484}"/>
                </a:ext>
              </a:extLst>
            </p:cNvPr>
            <p:cNvPicPr>
              <a:picLocks noChangeAspect="1"/>
            </p:cNvPicPr>
            <p:nvPr/>
          </p:nvPicPr>
          <p:blipFill>
            <a:blip r:embed="rId18" cstate="print"/>
            <a:stretch>
              <a:fillRect/>
            </a:stretch>
          </p:blipFill>
          <p:spPr>
            <a:xfrm>
              <a:off x="5375035" y="638354"/>
              <a:ext cx="860400" cy="860400"/>
            </a:xfrm>
            <a:prstGeom prst="rect">
              <a:avLst/>
            </a:prstGeom>
          </p:spPr>
        </p:pic>
        <p:pic>
          <p:nvPicPr>
            <p:cNvPr id="33" name="Imagen 32">
              <a:extLst>
                <a:ext uri="{FF2B5EF4-FFF2-40B4-BE49-F238E27FC236}">
                  <a16:creationId xmlns:a16="http://schemas.microsoft.com/office/drawing/2014/main" id="{3B74752F-D49C-0D4C-9BDA-49C40DDC7B65}"/>
                </a:ext>
              </a:extLst>
            </p:cNvPr>
            <p:cNvPicPr>
              <a:picLocks noChangeAspect="1"/>
            </p:cNvPicPr>
            <p:nvPr/>
          </p:nvPicPr>
          <p:blipFill>
            <a:blip r:embed="rId19" cstate="print"/>
            <a:stretch>
              <a:fillRect/>
            </a:stretch>
          </p:blipFill>
          <p:spPr>
            <a:xfrm>
              <a:off x="7658730" y="865101"/>
              <a:ext cx="921600" cy="921600"/>
            </a:xfrm>
            <a:prstGeom prst="rect">
              <a:avLst/>
            </a:prstGeom>
          </p:spPr>
        </p:pic>
        <p:pic>
          <p:nvPicPr>
            <p:cNvPr id="34" name="Imagen 33">
              <a:extLst>
                <a:ext uri="{FF2B5EF4-FFF2-40B4-BE49-F238E27FC236}">
                  <a16:creationId xmlns:a16="http://schemas.microsoft.com/office/drawing/2014/main" id="{735134CE-CDB5-A147-8C55-CF2DF6910035}"/>
                </a:ext>
              </a:extLst>
            </p:cNvPr>
            <p:cNvPicPr>
              <a:picLocks noChangeAspect="1"/>
            </p:cNvPicPr>
            <p:nvPr/>
          </p:nvPicPr>
          <p:blipFill>
            <a:blip r:embed="rId20" cstate="print"/>
            <a:stretch>
              <a:fillRect/>
            </a:stretch>
          </p:blipFill>
          <p:spPr>
            <a:xfrm>
              <a:off x="8997192" y="2148738"/>
              <a:ext cx="961200" cy="961200"/>
            </a:xfrm>
            <a:prstGeom prst="rect">
              <a:avLst/>
            </a:prstGeom>
          </p:spPr>
        </p:pic>
        <p:pic>
          <p:nvPicPr>
            <p:cNvPr id="35" name="Imagen 34">
              <a:extLst>
                <a:ext uri="{FF2B5EF4-FFF2-40B4-BE49-F238E27FC236}">
                  <a16:creationId xmlns:a16="http://schemas.microsoft.com/office/drawing/2014/main" id="{DB37CBAD-B4FE-DD4C-8C0B-467F72DE9936}"/>
                </a:ext>
              </a:extLst>
            </p:cNvPr>
            <p:cNvPicPr>
              <a:picLocks noChangeAspect="1"/>
            </p:cNvPicPr>
            <p:nvPr/>
          </p:nvPicPr>
          <p:blipFill>
            <a:blip r:embed="rId21" cstate="print"/>
            <a:stretch>
              <a:fillRect/>
            </a:stretch>
          </p:blipFill>
          <p:spPr>
            <a:xfrm>
              <a:off x="4788985" y="2516575"/>
              <a:ext cx="762856" cy="762856"/>
            </a:xfrm>
            <a:prstGeom prst="rect">
              <a:avLst/>
            </a:prstGeom>
          </p:spPr>
        </p:pic>
      </p:grpSp>
      <p:sp>
        <p:nvSpPr>
          <p:cNvPr id="26" name="Título 17">
            <a:extLst>
              <a:ext uri="{FF2B5EF4-FFF2-40B4-BE49-F238E27FC236}">
                <a16:creationId xmlns:a16="http://schemas.microsoft.com/office/drawing/2014/main" id="{9C13DEB5-DA7C-3A4B-971B-83F8CF8460F7}"/>
              </a:ext>
            </a:extLst>
          </p:cNvPr>
          <p:cNvSpPr txBox="1">
            <a:spLocks/>
          </p:cNvSpPr>
          <p:nvPr/>
        </p:nvSpPr>
        <p:spPr>
          <a:xfrm>
            <a:off x="7574945" y="5945922"/>
            <a:ext cx="4113823" cy="315260"/>
          </a:xfrm>
          <a:prstGeom prst="rect">
            <a:avLst/>
          </a:prstGeom>
        </p:spPr>
        <p:txBody>
          <a:bodyPr>
            <a:noAutofit/>
          </a:bodyPr>
          <a:lstStyle>
            <a:lvl1pPr algn="l" defTabSz="914377" rtl="0" eaLnBrk="1" latinLnBrk="0" hangingPunct="1">
              <a:lnSpc>
                <a:spcPct val="90000"/>
              </a:lnSpc>
              <a:spcBef>
                <a:spcPct val="0"/>
              </a:spcBef>
              <a:buNone/>
              <a:defRPr sz="2000" b="1" i="0" kern="1200">
                <a:solidFill>
                  <a:schemeClr val="bg1"/>
                </a:solidFill>
                <a:latin typeface="Montserrat SemiBold" charset="0"/>
                <a:ea typeface="Montserrat SemiBold" charset="0"/>
                <a:cs typeface="Montserrat SemiBold" charset="0"/>
              </a:defRPr>
            </a:lvl1pPr>
          </a:lstStyle>
          <a:p>
            <a:pPr algn="r"/>
            <a:r>
              <a:rPr lang="es-ES" b="0" dirty="0" smtClean="0">
                <a:solidFill>
                  <a:schemeClr val="tx1"/>
                </a:solidFill>
                <a:latin typeface="Verdana" panose="020B0604030504040204" pitchFamily="34" charset="0"/>
                <a:ea typeface="Verdana" panose="020B0604030504040204" pitchFamily="34" charset="0"/>
              </a:rPr>
              <a:t>19 </a:t>
            </a:r>
            <a:r>
              <a:rPr lang="es-ES" b="0" dirty="0">
                <a:solidFill>
                  <a:schemeClr val="tx1"/>
                </a:solidFill>
                <a:latin typeface="Verdana" panose="020B0604030504040204" pitchFamily="34" charset="0"/>
                <a:ea typeface="Verdana" panose="020B0604030504040204" pitchFamily="34" charset="0"/>
              </a:rPr>
              <a:t>de </a:t>
            </a:r>
            <a:r>
              <a:rPr lang="es-ES" b="0" dirty="0" smtClean="0">
                <a:solidFill>
                  <a:schemeClr val="tx1"/>
                </a:solidFill>
                <a:latin typeface="Verdana" panose="020B0604030504040204" pitchFamily="34" charset="0"/>
                <a:ea typeface="Verdana" panose="020B0604030504040204" pitchFamily="34" charset="0"/>
              </a:rPr>
              <a:t>enero </a:t>
            </a:r>
            <a:r>
              <a:rPr lang="es-ES" b="0" dirty="0">
                <a:solidFill>
                  <a:schemeClr val="tx1"/>
                </a:solidFill>
                <a:latin typeface="Verdana" panose="020B0604030504040204" pitchFamily="34" charset="0"/>
                <a:ea typeface="Verdana" panose="020B0604030504040204" pitchFamily="34" charset="0"/>
              </a:rPr>
              <a:t>de </a:t>
            </a:r>
            <a:r>
              <a:rPr lang="es-ES" b="0" dirty="0" smtClean="0">
                <a:solidFill>
                  <a:schemeClr val="tx1"/>
                </a:solidFill>
                <a:latin typeface="Verdana" panose="020B0604030504040204" pitchFamily="34" charset="0"/>
                <a:ea typeface="Verdana" panose="020B0604030504040204" pitchFamily="34" charset="0"/>
              </a:rPr>
              <a:t>2021</a:t>
            </a:r>
            <a:endParaRPr lang="es-ES" b="0" dirty="0">
              <a:solidFill>
                <a:schemeClr val="tx1"/>
              </a:solidFill>
              <a:latin typeface="Verdana" panose="020B0604030504040204" pitchFamily="34" charset="0"/>
              <a:ea typeface="Verdana" panose="020B0604030504040204" pitchFamily="34" charset="0"/>
            </a:endParaRPr>
          </a:p>
        </p:txBody>
      </p:sp>
      <p:sp>
        <p:nvSpPr>
          <p:cNvPr id="27" name="Título 17">
            <a:extLst>
              <a:ext uri="{FF2B5EF4-FFF2-40B4-BE49-F238E27FC236}">
                <a16:creationId xmlns:a16="http://schemas.microsoft.com/office/drawing/2014/main" id="{9C13DEB5-DA7C-3A4B-971B-83F8CF8460F7}"/>
              </a:ext>
            </a:extLst>
          </p:cNvPr>
          <p:cNvSpPr txBox="1">
            <a:spLocks/>
          </p:cNvSpPr>
          <p:nvPr/>
        </p:nvSpPr>
        <p:spPr>
          <a:xfrm>
            <a:off x="357917" y="5945922"/>
            <a:ext cx="4113823" cy="315260"/>
          </a:xfrm>
          <a:prstGeom prst="rect">
            <a:avLst/>
          </a:prstGeom>
        </p:spPr>
        <p:txBody>
          <a:bodyPr>
            <a:noAutofit/>
          </a:bodyPr>
          <a:lstStyle>
            <a:lvl1pPr algn="l" defTabSz="914377" rtl="0" eaLnBrk="1" latinLnBrk="0" hangingPunct="1">
              <a:lnSpc>
                <a:spcPct val="90000"/>
              </a:lnSpc>
              <a:spcBef>
                <a:spcPct val="0"/>
              </a:spcBef>
              <a:buNone/>
              <a:defRPr sz="2000" b="1" i="0" kern="1200">
                <a:solidFill>
                  <a:schemeClr val="bg1"/>
                </a:solidFill>
                <a:latin typeface="Montserrat SemiBold" charset="0"/>
                <a:ea typeface="Montserrat SemiBold" charset="0"/>
                <a:cs typeface="Montserrat SemiBold" charset="0"/>
              </a:defRPr>
            </a:lvl1pPr>
          </a:lstStyle>
          <a:p>
            <a:r>
              <a:rPr lang="es-ES" b="0" dirty="0" smtClean="0">
                <a:solidFill>
                  <a:schemeClr val="tx1"/>
                </a:solidFill>
                <a:latin typeface="Verdana" panose="020B0604030504040204" pitchFamily="34" charset="0"/>
                <a:ea typeface="Verdana" panose="020B0604030504040204" pitchFamily="34" charset="0"/>
              </a:rPr>
              <a:t>César Hernández García</a:t>
            </a:r>
            <a:endParaRPr lang="es-ES" b="0" dirty="0">
              <a:solidFill>
                <a:schemeClr val="tx1"/>
              </a:solidFill>
              <a:latin typeface="Verdana" panose="020B0604030504040204" pitchFamily="34" charset="0"/>
              <a:ea typeface="Verdana" panose="020B0604030504040204" pitchFamily="34" charset="0"/>
            </a:endParaRPr>
          </a:p>
        </p:txBody>
      </p:sp>
      <p:pic>
        <p:nvPicPr>
          <p:cNvPr id="7" name="Imagen 6"/>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57917" y="337992"/>
            <a:ext cx="4142422" cy="967487"/>
          </a:xfrm>
          <a:prstGeom prst="rect">
            <a:avLst/>
          </a:prstGeom>
        </p:spPr>
      </p:pic>
    </p:spTree>
    <p:extLst>
      <p:ext uri="{BB962C8B-B14F-4D97-AF65-F5344CB8AC3E}">
        <p14:creationId xmlns:p14="http://schemas.microsoft.com/office/powerpoint/2010/main" val="19881286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C571B90-2AD8-A547-BD3C-F9700C5E18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84" y="110249"/>
            <a:ext cx="5864704" cy="637678"/>
          </a:xfrm>
          <a:prstGeom prst="rect">
            <a:avLst/>
          </a:prstGeom>
        </p:spPr>
      </p:pic>
      <p:sp>
        <p:nvSpPr>
          <p:cNvPr id="5" name="Marcador de contenido 16"/>
          <p:cNvSpPr txBox="1">
            <a:spLocks/>
          </p:cNvSpPr>
          <p:nvPr/>
        </p:nvSpPr>
        <p:spPr>
          <a:xfrm>
            <a:off x="838200" y="1381046"/>
            <a:ext cx="10515600" cy="4827429"/>
          </a:xfrm>
          <a:prstGeom prst="rect">
            <a:avLst/>
          </a:prstGeom>
        </p:spPr>
        <p:txBody>
          <a:bodyPr/>
          <a:lstStyle>
            <a:defPPr>
              <a:defRPr lang="es-ES"/>
            </a:defPPr>
            <a:lvl1pPr marL="228600" indent="-228600">
              <a:lnSpc>
                <a:spcPct val="90000"/>
              </a:lnSpc>
              <a:spcBef>
                <a:spcPts val="1000"/>
              </a:spcBef>
              <a:buFont typeface="Arial" panose="020B0604020202020204" pitchFamily="34" charset="0"/>
              <a:buChar char="•"/>
              <a:defRPr sz="2800">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s-ES" sz="3200" u="sng" dirty="0" smtClean="0">
                <a:latin typeface="Verdana" panose="020B0604030504040204" pitchFamily="34" charset="0"/>
                <a:ea typeface="Verdana" panose="020B0604030504040204" pitchFamily="34" charset="0"/>
              </a:rPr>
              <a:t>Premisas iniciales (abril 2020)</a:t>
            </a:r>
          </a:p>
          <a:p>
            <a:pPr marL="0" indent="0">
              <a:buNone/>
            </a:pPr>
            <a:endParaRPr lang="es-ES" sz="1000" u="sng" dirty="0" smtClean="0">
              <a:latin typeface="Verdana" panose="020B0604030504040204" pitchFamily="34" charset="0"/>
              <a:ea typeface="Verdana" panose="020B0604030504040204" pitchFamily="34" charset="0"/>
            </a:endParaRPr>
          </a:p>
          <a:p>
            <a:r>
              <a:rPr lang="es-ES" dirty="0" smtClean="0">
                <a:latin typeface="Verdana" panose="020B0604030504040204" pitchFamily="34" charset="0"/>
                <a:ea typeface="Verdana" panose="020B0604030504040204" pitchFamily="34" charset="0"/>
              </a:rPr>
              <a:t>Más </a:t>
            </a:r>
            <a:r>
              <a:rPr lang="es-ES" dirty="0">
                <a:latin typeface="Verdana" panose="020B0604030504040204" pitchFamily="34" charset="0"/>
                <a:ea typeface="Verdana" panose="020B0604030504040204" pitchFamily="34" charset="0"/>
              </a:rPr>
              <a:t>de una vacuna, </a:t>
            </a:r>
            <a:r>
              <a:rPr lang="es-ES" dirty="0" smtClean="0">
                <a:latin typeface="Verdana" panose="020B0604030504040204" pitchFamily="34" charset="0"/>
                <a:ea typeface="Verdana" panose="020B0604030504040204" pitchFamily="34" charset="0"/>
              </a:rPr>
              <a:t>más </a:t>
            </a:r>
            <a:r>
              <a:rPr lang="es-ES" dirty="0">
                <a:latin typeface="Verdana" panose="020B0604030504040204" pitchFamily="34" charset="0"/>
                <a:ea typeface="Verdana" panose="020B0604030504040204" pitchFamily="34" charset="0"/>
              </a:rPr>
              <a:t>de una </a:t>
            </a:r>
            <a:r>
              <a:rPr lang="es-ES" dirty="0" smtClean="0">
                <a:latin typeface="Verdana" panose="020B0604030504040204" pitchFamily="34" charset="0"/>
                <a:ea typeface="Verdana" panose="020B0604030504040204" pitchFamily="34" charset="0"/>
              </a:rPr>
              <a:t>plataforma </a:t>
            </a:r>
          </a:p>
          <a:p>
            <a:r>
              <a:rPr lang="es-ES" dirty="0" smtClean="0">
                <a:latin typeface="Verdana" panose="020B0604030504040204" pitchFamily="34" charset="0"/>
                <a:ea typeface="Verdana" panose="020B0604030504040204" pitchFamily="34" charset="0"/>
              </a:rPr>
              <a:t>Equilibrio </a:t>
            </a:r>
            <a:r>
              <a:rPr lang="es-ES" dirty="0">
                <a:latin typeface="Verdana" panose="020B0604030504040204" pitchFamily="34" charset="0"/>
                <a:ea typeface="Verdana" panose="020B0604030504040204" pitchFamily="34" charset="0"/>
              </a:rPr>
              <a:t>entre vacunas </a:t>
            </a:r>
            <a:r>
              <a:rPr lang="es-ES" dirty="0" smtClean="0">
                <a:latin typeface="Verdana" panose="020B0604030504040204" pitchFamily="34" charset="0"/>
                <a:ea typeface="Verdana" panose="020B0604030504040204" pitchFamily="34" charset="0"/>
              </a:rPr>
              <a:t>rápidas </a:t>
            </a:r>
            <a:r>
              <a:rPr lang="es-ES" dirty="0">
                <a:latin typeface="Verdana" panose="020B0604030504040204" pitchFamily="34" charset="0"/>
                <a:ea typeface="Verdana" panose="020B0604030504040204" pitchFamily="34" charset="0"/>
              </a:rPr>
              <a:t>y menos experiencia y vacunas </a:t>
            </a:r>
            <a:r>
              <a:rPr lang="es-ES" dirty="0" smtClean="0">
                <a:latin typeface="Verdana" panose="020B0604030504040204" pitchFamily="34" charset="0"/>
                <a:ea typeface="Verdana" panose="020B0604030504040204" pitchFamily="34" charset="0"/>
              </a:rPr>
              <a:t>más lentas </a:t>
            </a:r>
            <a:r>
              <a:rPr lang="es-ES" dirty="0">
                <a:latin typeface="Verdana" panose="020B0604030504040204" pitchFamily="34" charset="0"/>
                <a:ea typeface="Verdana" panose="020B0604030504040204" pitchFamily="34" charset="0"/>
              </a:rPr>
              <a:t>pero eficacia ya </a:t>
            </a:r>
            <a:r>
              <a:rPr lang="es-ES" dirty="0" smtClean="0">
                <a:latin typeface="Verdana" panose="020B0604030504040204" pitchFamily="34" charset="0"/>
                <a:ea typeface="Verdana" panose="020B0604030504040204" pitchFamily="34" charset="0"/>
              </a:rPr>
              <a:t>comprobada</a:t>
            </a:r>
            <a:endParaRPr lang="es-ES" dirty="0">
              <a:latin typeface="Verdana" panose="020B0604030504040204" pitchFamily="34" charset="0"/>
              <a:ea typeface="Verdana" panose="020B0604030504040204" pitchFamily="34" charset="0"/>
            </a:endParaRPr>
          </a:p>
          <a:p>
            <a:r>
              <a:rPr lang="es-ES" dirty="0" smtClean="0">
                <a:latin typeface="Verdana" panose="020B0604030504040204" pitchFamily="34" charset="0"/>
                <a:ea typeface="Verdana" panose="020B0604030504040204" pitchFamily="34" charset="0"/>
              </a:rPr>
              <a:t>Posibilidad de diferencia </a:t>
            </a:r>
            <a:r>
              <a:rPr lang="es-ES" dirty="0">
                <a:latin typeface="Verdana" panose="020B0604030504040204" pitchFamily="34" charset="0"/>
                <a:ea typeface="Verdana" panose="020B0604030504040204" pitchFamily="34" charset="0"/>
              </a:rPr>
              <a:t>de eficacia entre </a:t>
            </a:r>
            <a:r>
              <a:rPr lang="es-ES" dirty="0" smtClean="0">
                <a:latin typeface="Verdana" panose="020B0604030504040204" pitchFamily="34" charset="0"/>
                <a:ea typeface="Verdana" panose="020B0604030504040204" pitchFamily="34" charset="0"/>
              </a:rPr>
              <a:t>diferentes vacunas por </a:t>
            </a:r>
            <a:r>
              <a:rPr lang="es-ES" dirty="0">
                <a:latin typeface="Verdana" panose="020B0604030504040204" pitchFamily="34" charset="0"/>
                <a:ea typeface="Verdana" panose="020B0604030504040204" pitchFamily="34" charset="0"/>
              </a:rPr>
              <a:t>grupos de </a:t>
            </a:r>
            <a:r>
              <a:rPr lang="es-ES" dirty="0" smtClean="0">
                <a:latin typeface="Verdana" panose="020B0604030504040204" pitchFamily="34" charset="0"/>
                <a:ea typeface="Verdana" panose="020B0604030504040204" pitchFamily="34" charset="0"/>
              </a:rPr>
              <a:t>edad u otras circunstancias</a:t>
            </a:r>
            <a:endParaRPr lang="es-ES" dirty="0">
              <a:latin typeface="Verdana" panose="020B0604030504040204" pitchFamily="34" charset="0"/>
              <a:ea typeface="Verdana" panose="020B0604030504040204" pitchFamily="34" charset="0"/>
            </a:endParaRPr>
          </a:p>
          <a:p>
            <a:r>
              <a:rPr lang="es-ES" dirty="0" smtClean="0">
                <a:latin typeface="Verdana" panose="020B0604030504040204" pitchFamily="34" charset="0"/>
                <a:ea typeface="Verdana" panose="020B0604030504040204" pitchFamily="34" charset="0"/>
              </a:rPr>
              <a:t>Incertidumbre sobre si nos enfrentamos a una vacunación puntual o necesidad de sucesivos </a:t>
            </a:r>
            <a:r>
              <a:rPr lang="es-ES" dirty="0" err="1" smtClean="0">
                <a:latin typeface="Verdana" panose="020B0604030504040204" pitchFamily="34" charset="0"/>
                <a:ea typeface="Verdana" panose="020B0604030504040204" pitchFamily="34" charset="0"/>
              </a:rPr>
              <a:t>booster</a:t>
            </a:r>
            <a:endParaRPr lang="es-ES" dirty="0" smtClean="0">
              <a:latin typeface="Verdana" panose="020B0604030504040204" pitchFamily="34" charset="0"/>
              <a:ea typeface="Verdana" panose="020B0604030504040204" pitchFamily="34" charset="0"/>
            </a:endParaRPr>
          </a:p>
          <a:p>
            <a:r>
              <a:rPr lang="es-ES" dirty="0" smtClean="0">
                <a:latin typeface="Verdana" panose="020B0604030504040204" pitchFamily="34" charset="0"/>
                <a:ea typeface="Verdana" panose="020B0604030504040204" pitchFamily="34" charset="0"/>
              </a:rPr>
              <a:t>Entorno con una capacidad de producción limitada</a:t>
            </a:r>
            <a:endParaRPr lang="es-E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38319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C571B90-2AD8-A547-BD3C-F9700C5E18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84" y="110249"/>
            <a:ext cx="5864704" cy="637678"/>
          </a:xfrm>
          <a:prstGeom prst="rect">
            <a:avLst/>
          </a:prstGeom>
        </p:spPr>
      </p:pic>
      <p:sp>
        <p:nvSpPr>
          <p:cNvPr id="5" name="Marcador de contenido 16"/>
          <p:cNvSpPr txBox="1">
            <a:spLocks/>
          </p:cNvSpPr>
          <p:nvPr/>
        </p:nvSpPr>
        <p:spPr>
          <a:xfrm>
            <a:off x="838200" y="1381046"/>
            <a:ext cx="10515600" cy="4827429"/>
          </a:xfrm>
          <a:prstGeom prst="rect">
            <a:avLst/>
          </a:prstGeom>
        </p:spPr>
        <p:txBody>
          <a:bodyPr/>
          <a:lstStyle>
            <a:defPPr>
              <a:defRPr lang="es-ES"/>
            </a:defPPr>
            <a:lvl1pPr marL="228600" indent="-228600">
              <a:lnSpc>
                <a:spcPct val="90000"/>
              </a:lnSpc>
              <a:spcBef>
                <a:spcPts val="1000"/>
              </a:spcBef>
              <a:buFont typeface="Arial" panose="020B0604020202020204" pitchFamily="34" charset="0"/>
              <a:buChar char="•"/>
              <a:defRPr sz="2800">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s-ES" sz="3200" u="sng" dirty="0">
                <a:latin typeface="Verdana" panose="020B0604030504040204" pitchFamily="34" charset="0"/>
                <a:ea typeface="Verdana" panose="020B0604030504040204" pitchFamily="34" charset="0"/>
              </a:rPr>
              <a:t>Condiciones para acceder a </a:t>
            </a:r>
            <a:r>
              <a:rPr lang="es-ES" sz="3200" u="sng" dirty="0" smtClean="0">
                <a:latin typeface="Verdana" panose="020B0604030504040204" pitchFamily="34" charset="0"/>
                <a:ea typeface="Verdana" panose="020B0604030504040204" pitchFamily="34" charset="0"/>
              </a:rPr>
              <a:t>vacunas</a:t>
            </a:r>
            <a:r>
              <a:rPr lang="es-ES" sz="3200" u="sng" dirty="0" smtClean="0">
                <a:latin typeface="Verdana" panose="020B0604030504040204" pitchFamily="34" charset="0"/>
                <a:ea typeface="Verdana" panose="020B0604030504040204" pitchFamily="34" charset="0"/>
              </a:rPr>
              <a:t> (abril 2020)</a:t>
            </a:r>
          </a:p>
          <a:p>
            <a:pPr marL="0" indent="0">
              <a:buNone/>
            </a:pPr>
            <a:endParaRPr lang="es-ES" sz="1000" u="sng" dirty="0" smtClean="0">
              <a:latin typeface="Verdana" panose="020B0604030504040204" pitchFamily="34" charset="0"/>
              <a:ea typeface="Verdana" panose="020B0604030504040204" pitchFamily="34" charset="0"/>
            </a:endParaRPr>
          </a:p>
          <a:p>
            <a:pPr marL="514350" indent="-514350">
              <a:buFont typeface="+mj-lt"/>
              <a:buAutoNum type="arabicPeriod"/>
            </a:pPr>
            <a:r>
              <a:rPr lang="es-ES" dirty="0">
                <a:latin typeface="Verdana" panose="020B0604030504040204" pitchFamily="34" charset="0"/>
                <a:ea typeface="Verdana" panose="020B0604030504040204" pitchFamily="34" charset="0"/>
              </a:rPr>
              <a:t>Un contrato </a:t>
            </a:r>
            <a:r>
              <a:rPr lang="es-ES" dirty="0" smtClean="0">
                <a:latin typeface="Verdana" panose="020B0604030504040204" pitchFamily="34" charset="0"/>
                <a:ea typeface="Verdana" panose="020B0604030504040204" pitchFamily="34" charset="0"/>
              </a:rPr>
              <a:t>de </a:t>
            </a:r>
            <a:r>
              <a:rPr lang="es-ES" dirty="0">
                <a:latin typeface="Verdana" panose="020B0604030504040204" pitchFamily="34" charset="0"/>
                <a:ea typeface="Verdana" panose="020B0604030504040204" pitchFamily="34" charset="0"/>
              </a:rPr>
              <a:t>suministro con una o varias compañías</a:t>
            </a:r>
          </a:p>
          <a:p>
            <a:pPr marL="514350" indent="-514350">
              <a:buFont typeface="+mj-lt"/>
              <a:buAutoNum type="arabicPeriod"/>
            </a:pPr>
            <a:r>
              <a:rPr lang="es-ES" dirty="0">
                <a:latin typeface="Verdana" panose="020B0604030504040204" pitchFamily="34" charset="0"/>
                <a:ea typeface="Verdana" panose="020B0604030504040204" pitchFamily="34" charset="0"/>
              </a:rPr>
              <a:t>Una autorización regulatoria (normalmente una autorización de comercialización condicional o completa)</a:t>
            </a:r>
          </a:p>
          <a:p>
            <a:pPr marL="514350" indent="-514350">
              <a:buFont typeface="+mj-lt"/>
              <a:buAutoNum type="arabicPeriod"/>
            </a:pPr>
            <a:r>
              <a:rPr lang="es-ES" dirty="0">
                <a:latin typeface="Verdana" panose="020B0604030504040204" pitchFamily="34" charset="0"/>
                <a:ea typeface="Verdana" panose="020B0604030504040204" pitchFamily="34" charset="0"/>
              </a:rPr>
              <a:t>Que la compañía tenga disponible vacuna y que llegue al punto de vacunación</a:t>
            </a:r>
          </a:p>
          <a:p>
            <a:pPr marL="514350" indent="-514350">
              <a:buFont typeface="+mj-lt"/>
              <a:buAutoNum type="arabicPeriod"/>
            </a:pPr>
            <a:r>
              <a:rPr lang="es-ES" dirty="0">
                <a:latin typeface="Verdana" panose="020B0604030504040204" pitchFamily="34" charset="0"/>
                <a:ea typeface="Verdana" panose="020B0604030504040204" pitchFamily="34" charset="0"/>
              </a:rPr>
              <a:t>Un plan nacional para la inmunización</a:t>
            </a:r>
            <a:endParaRPr lang="es-E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82677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C571B90-2AD8-A547-BD3C-F9700C5E18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84" y="110249"/>
            <a:ext cx="5864704" cy="637678"/>
          </a:xfrm>
          <a:prstGeom prst="rect">
            <a:avLst/>
          </a:prstGeom>
        </p:spPr>
      </p:pic>
      <p:grpSp>
        <p:nvGrpSpPr>
          <p:cNvPr id="4" name="Grupo 3"/>
          <p:cNvGrpSpPr/>
          <p:nvPr/>
        </p:nvGrpSpPr>
        <p:grpSpPr>
          <a:xfrm>
            <a:off x="1952093" y="2198417"/>
            <a:ext cx="8315053" cy="3128565"/>
            <a:chOff x="2985283" y="2198417"/>
            <a:chExt cx="8315053" cy="3128565"/>
          </a:xfrm>
        </p:grpSpPr>
        <p:sp>
          <p:nvSpPr>
            <p:cNvPr id="6" name="Elipse 5">
              <a:extLst>
                <a:ext uri="{FF2B5EF4-FFF2-40B4-BE49-F238E27FC236}">
                  <a16:creationId xmlns:a16="http://schemas.microsoft.com/office/drawing/2014/main" id="{0F8EE738-554D-C742-9CB5-F6E834C61613}"/>
                </a:ext>
              </a:extLst>
            </p:cNvPr>
            <p:cNvSpPr/>
            <p:nvPr/>
          </p:nvSpPr>
          <p:spPr>
            <a:xfrm rot="10800000">
              <a:off x="3523842" y="3168351"/>
              <a:ext cx="1060706" cy="1060706"/>
            </a:xfrm>
            <a:prstGeom prst="ellipse">
              <a:avLst/>
            </a:prstGeom>
            <a:solidFill>
              <a:srgbClr val="B7E0F1"/>
            </a:solidFill>
            <a:ln>
              <a:noFill/>
            </a:ln>
            <a:scene3d>
              <a:camera prst="orthographicFront"/>
              <a:lightRig rig="threePt" dir="t"/>
            </a:scene3d>
            <a:sp3d z="6350">
              <a:extrusionClr>
                <a:srgbClr val="EB752E"/>
              </a:extrusionClr>
              <a:contourClr>
                <a:srgbClr val="EB752E"/>
              </a:contourClr>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3223" tIns="2097167" rIns="953223" bIns="266856" numCol="1" spcCol="1270" rtlCol="0" anchor="ctr" anchorCtr="0">
              <a:noAutofit/>
              <a:flatTx/>
            </a:bodyPr>
            <a:lstStyle/>
            <a:p>
              <a:pPr algn="ctr" defTabSz="2667000">
                <a:lnSpc>
                  <a:spcPct val="90000"/>
                </a:lnSpc>
                <a:spcBef>
                  <a:spcPct val="0"/>
                </a:spcBef>
                <a:spcAft>
                  <a:spcPct val="35000"/>
                </a:spcAft>
              </a:pPr>
              <a:endParaRPr lang="es-ES" sz="6000" dirty="0"/>
            </a:p>
          </p:txBody>
        </p:sp>
        <p:grpSp>
          <p:nvGrpSpPr>
            <p:cNvPr id="7" name="Grupo 30">
              <a:extLst>
                <a:ext uri="{FF2B5EF4-FFF2-40B4-BE49-F238E27FC236}">
                  <a16:creationId xmlns:a16="http://schemas.microsoft.com/office/drawing/2014/main" id="{ACD858A9-D189-264D-B915-E8837566B987}"/>
                </a:ext>
              </a:extLst>
            </p:cNvPr>
            <p:cNvGrpSpPr/>
            <p:nvPr/>
          </p:nvGrpSpPr>
          <p:grpSpPr>
            <a:xfrm>
              <a:off x="3194833" y="2846984"/>
              <a:ext cx="3207663" cy="1685022"/>
              <a:chOff x="2738436" y="2445619"/>
              <a:chExt cx="3182981" cy="1685022"/>
            </a:xfrm>
          </p:grpSpPr>
          <p:sp>
            <p:nvSpPr>
              <p:cNvPr id="30" name="Arco de bloque 29">
                <a:extLst>
                  <a:ext uri="{FF2B5EF4-FFF2-40B4-BE49-F238E27FC236}">
                    <a16:creationId xmlns:a16="http://schemas.microsoft.com/office/drawing/2014/main" id="{21DCFA2A-453B-904B-B1F0-7534F3D4FA3D}"/>
                  </a:ext>
                </a:extLst>
              </p:cNvPr>
              <p:cNvSpPr/>
              <p:nvPr/>
            </p:nvSpPr>
            <p:spPr>
              <a:xfrm rot="10800000" flipH="1">
                <a:off x="2738436" y="2445619"/>
                <a:ext cx="1666601" cy="1666603"/>
              </a:xfrm>
              <a:prstGeom prst="blockArc">
                <a:avLst>
                  <a:gd name="adj1" fmla="val 10800000"/>
                  <a:gd name="adj2" fmla="val 21566485"/>
                  <a:gd name="adj3" fmla="val 9010"/>
                </a:avLst>
              </a:prstGeom>
              <a:gradFill>
                <a:gsLst>
                  <a:gs pos="0">
                    <a:schemeClr val="accent1">
                      <a:lumMod val="0"/>
                      <a:lumOff val="100000"/>
                    </a:schemeClr>
                  </a:gs>
                  <a:gs pos="74008">
                    <a:srgbClr val="BCDDEF"/>
                  </a:gs>
                  <a:gs pos="28000">
                    <a:srgbClr val="BCDDEF"/>
                  </a:gs>
                  <a:gs pos="100000">
                    <a:schemeClr val="bg1"/>
                  </a:gs>
                </a:gsLst>
                <a:lin ang="18000000" scaled="0"/>
              </a:gradFill>
              <a:ln>
                <a:noFill/>
              </a:ln>
              <a:scene3d>
                <a:camera prst="orthographicFront"/>
                <a:lightRig rig="threePt" dir="t"/>
              </a:scene3d>
              <a:sp3d z="6350">
                <a:extrusionClr>
                  <a:srgbClr val="EB752E"/>
                </a:extrusionClr>
                <a:contourClr>
                  <a:srgbClr val="EB752E"/>
                </a:contourClr>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3223" tIns="2097167" rIns="953223" bIns="266856" numCol="1" spcCol="1270" rtlCol="0" anchor="ctr" anchorCtr="0">
                <a:noAutofit/>
                <a:flatTx/>
              </a:bodyPr>
              <a:lstStyle/>
              <a:p>
                <a:pPr algn="ctr" defTabSz="2667000">
                  <a:lnSpc>
                    <a:spcPct val="90000"/>
                  </a:lnSpc>
                  <a:spcBef>
                    <a:spcPct val="0"/>
                  </a:spcBef>
                  <a:spcAft>
                    <a:spcPct val="35000"/>
                  </a:spcAft>
                </a:pPr>
                <a:endParaRPr lang="es-ES" sz="6000" dirty="0">
                  <a:solidFill>
                    <a:schemeClr val="tx1"/>
                  </a:solidFill>
                </a:endParaRPr>
              </a:p>
            </p:txBody>
          </p:sp>
          <p:sp>
            <p:nvSpPr>
              <p:cNvPr id="31" name="Arco de bloque 30">
                <a:extLst>
                  <a:ext uri="{FF2B5EF4-FFF2-40B4-BE49-F238E27FC236}">
                    <a16:creationId xmlns:a16="http://schemas.microsoft.com/office/drawing/2014/main" id="{5C2B5AE0-90FB-F74A-9C92-CE0F5FF8FC31}"/>
                  </a:ext>
                </a:extLst>
              </p:cNvPr>
              <p:cNvSpPr/>
              <p:nvPr/>
            </p:nvSpPr>
            <p:spPr>
              <a:xfrm>
                <a:off x="4254814" y="2464038"/>
                <a:ext cx="1666603" cy="1666603"/>
              </a:xfrm>
              <a:prstGeom prst="blockArc">
                <a:avLst>
                  <a:gd name="adj1" fmla="val 10800000"/>
                  <a:gd name="adj2" fmla="val 21566485"/>
                  <a:gd name="adj3" fmla="val 9010"/>
                </a:avLst>
              </a:prstGeom>
              <a:solidFill>
                <a:srgbClr val="2F80AB"/>
              </a:solidFill>
              <a:ln>
                <a:noFill/>
              </a:ln>
              <a:scene3d>
                <a:camera prst="orthographicFront"/>
                <a:lightRig rig="threePt" dir="t"/>
              </a:scene3d>
              <a:sp3d z="6350">
                <a:extrusionClr>
                  <a:srgbClr val="EB752E"/>
                </a:extrusionClr>
                <a:contourClr>
                  <a:srgbClr val="EB752E"/>
                </a:contourClr>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3223" tIns="2097167" rIns="953223" bIns="266856" numCol="1" spcCol="1270" rtlCol="0" anchor="ctr" anchorCtr="0">
                <a:noAutofit/>
                <a:flatTx/>
              </a:bodyPr>
              <a:lstStyle/>
              <a:p>
                <a:pPr algn="ctr" defTabSz="2667000">
                  <a:lnSpc>
                    <a:spcPct val="90000"/>
                  </a:lnSpc>
                  <a:spcBef>
                    <a:spcPct val="0"/>
                  </a:spcBef>
                  <a:spcAft>
                    <a:spcPct val="35000"/>
                  </a:spcAft>
                </a:pPr>
                <a:endParaRPr lang="es-ES" sz="6000" dirty="0">
                  <a:solidFill>
                    <a:schemeClr val="tx1"/>
                  </a:solidFill>
                </a:endParaRPr>
              </a:p>
            </p:txBody>
          </p:sp>
        </p:grpSp>
        <p:sp>
          <p:nvSpPr>
            <p:cNvPr id="8" name="Arco de bloque 7">
              <a:extLst>
                <a:ext uri="{FF2B5EF4-FFF2-40B4-BE49-F238E27FC236}">
                  <a16:creationId xmlns:a16="http://schemas.microsoft.com/office/drawing/2014/main" id="{BFF97AEA-E53A-1B4B-B0E8-73E7C583C6AC}"/>
                </a:ext>
              </a:extLst>
            </p:cNvPr>
            <p:cNvSpPr/>
            <p:nvPr/>
          </p:nvSpPr>
          <p:spPr>
            <a:xfrm rot="10800000">
              <a:off x="6281767" y="2838946"/>
              <a:ext cx="1666603" cy="1666603"/>
            </a:xfrm>
            <a:prstGeom prst="blockArc">
              <a:avLst>
                <a:gd name="adj1" fmla="val 10800000"/>
                <a:gd name="adj2" fmla="val 21566485"/>
                <a:gd name="adj3" fmla="val 9010"/>
              </a:avLst>
            </a:prstGeom>
            <a:solidFill>
              <a:srgbClr val="84C0E8"/>
            </a:solidFill>
            <a:ln>
              <a:noFill/>
            </a:ln>
            <a:scene3d>
              <a:camera prst="orthographicFront"/>
              <a:lightRig rig="threePt" dir="t"/>
            </a:scene3d>
            <a:sp3d z="6350">
              <a:extrusionClr>
                <a:srgbClr val="EB752E"/>
              </a:extrusionClr>
              <a:contourClr>
                <a:srgbClr val="EB752E"/>
              </a:contourClr>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3223" tIns="2097167" rIns="953223" bIns="266856" numCol="1" spcCol="1270" rtlCol="0" anchor="ctr" anchorCtr="0">
              <a:noAutofit/>
              <a:flatTx/>
            </a:bodyPr>
            <a:lstStyle/>
            <a:p>
              <a:pPr algn="ctr" defTabSz="2667000">
                <a:lnSpc>
                  <a:spcPct val="90000"/>
                </a:lnSpc>
                <a:spcBef>
                  <a:spcPct val="0"/>
                </a:spcBef>
                <a:spcAft>
                  <a:spcPct val="35000"/>
                </a:spcAft>
              </a:pPr>
              <a:endParaRPr lang="es-ES" sz="6000" dirty="0">
                <a:solidFill>
                  <a:schemeClr val="tx1"/>
                </a:solidFill>
              </a:endParaRPr>
            </a:p>
          </p:txBody>
        </p:sp>
        <p:sp>
          <p:nvSpPr>
            <p:cNvPr id="9" name="Arco de bloque 8">
              <a:extLst>
                <a:ext uri="{FF2B5EF4-FFF2-40B4-BE49-F238E27FC236}">
                  <a16:creationId xmlns:a16="http://schemas.microsoft.com/office/drawing/2014/main" id="{F7E166C8-9755-0A4D-9080-2468B14F2D88}"/>
                </a:ext>
              </a:extLst>
            </p:cNvPr>
            <p:cNvSpPr/>
            <p:nvPr/>
          </p:nvSpPr>
          <p:spPr>
            <a:xfrm>
              <a:off x="7805232" y="2857365"/>
              <a:ext cx="1666603" cy="1666603"/>
            </a:xfrm>
            <a:prstGeom prst="blockArc">
              <a:avLst>
                <a:gd name="adj1" fmla="val 10800000"/>
                <a:gd name="adj2" fmla="val 21566485"/>
                <a:gd name="adj3" fmla="val 9010"/>
              </a:avLst>
            </a:prstGeom>
            <a:solidFill>
              <a:srgbClr val="56A0CB"/>
            </a:solidFill>
            <a:ln>
              <a:noFill/>
            </a:ln>
            <a:scene3d>
              <a:camera prst="orthographicFront"/>
              <a:lightRig rig="threePt" dir="t"/>
            </a:scene3d>
            <a:sp3d z="6350">
              <a:extrusionClr>
                <a:srgbClr val="EB752E"/>
              </a:extrusionClr>
              <a:contourClr>
                <a:srgbClr val="EB752E"/>
              </a:contourClr>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3223" tIns="2097167" rIns="953223" bIns="266856" numCol="1" spcCol="1270" rtlCol="0" anchor="ctr" anchorCtr="0">
              <a:noAutofit/>
              <a:flatTx/>
            </a:bodyPr>
            <a:lstStyle/>
            <a:p>
              <a:pPr algn="ctr" defTabSz="2667000">
                <a:lnSpc>
                  <a:spcPct val="90000"/>
                </a:lnSpc>
                <a:spcBef>
                  <a:spcPct val="0"/>
                </a:spcBef>
                <a:spcAft>
                  <a:spcPct val="35000"/>
                </a:spcAft>
              </a:pPr>
              <a:endParaRPr lang="es-ES" sz="6000" dirty="0">
                <a:solidFill>
                  <a:schemeClr val="tx1"/>
                </a:solidFill>
              </a:endParaRPr>
            </a:p>
          </p:txBody>
        </p:sp>
        <p:sp>
          <p:nvSpPr>
            <p:cNvPr id="10" name="Elipse 9">
              <a:extLst>
                <a:ext uri="{FF2B5EF4-FFF2-40B4-BE49-F238E27FC236}">
                  <a16:creationId xmlns:a16="http://schemas.microsoft.com/office/drawing/2014/main" id="{613E5520-0750-6D44-A20C-7B66AAE018FA}"/>
                </a:ext>
              </a:extLst>
            </p:cNvPr>
            <p:cNvSpPr/>
            <p:nvPr/>
          </p:nvSpPr>
          <p:spPr>
            <a:xfrm rot="10800000">
              <a:off x="5047842" y="3168351"/>
              <a:ext cx="1060706" cy="1060706"/>
            </a:xfrm>
            <a:prstGeom prst="ellipse">
              <a:avLst/>
            </a:prstGeom>
            <a:solidFill>
              <a:srgbClr val="2F80AB"/>
            </a:solidFill>
            <a:ln>
              <a:noFill/>
            </a:ln>
            <a:scene3d>
              <a:camera prst="orthographicFront"/>
              <a:lightRig rig="threePt" dir="t"/>
            </a:scene3d>
            <a:sp3d z="6350">
              <a:extrusionClr>
                <a:srgbClr val="EB752E"/>
              </a:extrusionClr>
              <a:contourClr>
                <a:srgbClr val="EB752E"/>
              </a:contourClr>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3223" tIns="2097167" rIns="953223" bIns="266856" numCol="1" spcCol="1270" rtlCol="0" anchor="ctr" anchorCtr="0">
              <a:noAutofit/>
              <a:flatTx/>
            </a:bodyPr>
            <a:lstStyle/>
            <a:p>
              <a:pPr algn="ctr" defTabSz="2667000">
                <a:lnSpc>
                  <a:spcPct val="90000"/>
                </a:lnSpc>
                <a:spcBef>
                  <a:spcPct val="0"/>
                </a:spcBef>
                <a:spcAft>
                  <a:spcPct val="35000"/>
                </a:spcAft>
              </a:pPr>
              <a:endParaRPr lang="es-ES" sz="6000" dirty="0"/>
            </a:p>
          </p:txBody>
        </p:sp>
        <p:sp>
          <p:nvSpPr>
            <p:cNvPr id="11" name="Elipse 10">
              <a:extLst>
                <a:ext uri="{FF2B5EF4-FFF2-40B4-BE49-F238E27FC236}">
                  <a16:creationId xmlns:a16="http://schemas.microsoft.com/office/drawing/2014/main" id="{2F546B0D-60F2-6B41-9090-7D9CCFEBF0D8}"/>
                </a:ext>
              </a:extLst>
            </p:cNvPr>
            <p:cNvSpPr/>
            <p:nvPr/>
          </p:nvSpPr>
          <p:spPr>
            <a:xfrm rot="10800000">
              <a:off x="6546442" y="3168351"/>
              <a:ext cx="1060706" cy="1060706"/>
            </a:xfrm>
            <a:prstGeom prst="ellipse">
              <a:avLst/>
            </a:prstGeom>
            <a:solidFill>
              <a:srgbClr val="84C0E8"/>
            </a:solidFill>
            <a:ln>
              <a:noFill/>
            </a:ln>
            <a:scene3d>
              <a:camera prst="orthographicFront"/>
              <a:lightRig rig="threePt" dir="t"/>
            </a:scene3d>
            <a:sp3d z="6350">
              <a:extrusionClr>
                <a:srgbClr val="EB752E"/>
              </a:extrusionClr>
              <a:contourClr>
                <a:srgbClr val="EB752E"/>
              </a:contourClr>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3223" tIns="2097167" rIns="953223" bIns="266856" numCol="1" spcCol="1270" rtlCol="0" anchor="ctr" anchorCtr="0">
              <a:noAutofit/>
              <a:flatTx/>
            </a:bodyPr>
            <a:lstStyle/>
            <a:p>
              <a:pPr algn="ctr" defTabSz="2667000">
                <a:lnSpc>
                  <a:spcPct val="90000"/>
                </a:lnSpc>
                <a:spcBef>
                  <a:spcPct val="0"/>
                </a:spcBef>
                <a:spcAft>
                  <a:spcPct val="35000"/>
                </a:spcAft>
              </a:pPr>
              <a:endParaRPr lang="es-ES" sz="6000" dirty="0"/>
            </a:p>
          </p:txBody>
        </p:sp>
        <p:sp>
          <p:nvSpPr>
            <p:cNvPr id="12" name="Elipse 11">
              <a:extLst>
                <a:ext uri="{FF2B5EF4-FFF2-40B4-BE49-F238E27FC236}">
                  <a16:creationId xmlns:a16="http://schemas.microsoft.com/office/drawing/2014/main" id="{551902D9-EE39-E545-A653-864612BE41C8}"/>
                </a:ext>
              </a:extLst>
            </p:cNvPr>
            <p:cNvSpPr/>
            <p:nvPr/>
          </p:nvSpPr>
          <p:spPr>
            <a:xfrm rot="10800000">
              <a:off x="8078909" y="3168351"/>
              <a:ext cx="1060706" cy="1060706"/>
            </a:xfrm>
            <a:prstGeom prst="ellipse">
              <a:avLst/>
            </a:prstGeom>
            <a:solidFill>
              <a:srgbClr val="56A0CB"/>
            </a:solidFill>
            <a:ln>
              <a:noFill/>
            </a:ln>
            <a:scene3d>
              <a:camera prst="orthographicFront"/>
              <a:lightRig rig="threePt" dir="t"/>
            </a:scene3d>
            <a:sp3d z="6350">
              <a:extrusionClr>
                <a:srgbClr val="EB752E"/>
              </a:extrusionClr>
              <a:contourClr>
                <a:srgbClr val="EB752E"/>
              </a:contourClr>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3223" tIns="2097167" rIns="953223" bIns="266856" numCol="1" spcCol="1270" rtlCol="0" anchor="ctr" anchorCtr="0">
              <a:noAutofit/>
              <a:flatTx/>
            </a:bodyPr>
            <a:lstStyle/>
            <a:p>
              <a:pPr algn="ctr" defTabSz="2667000">
                <a:lnSpc>
                  <a:spcPct val="90000"/>
                </a:lnSpc>
                <a:spcBef>
                  <a:spcPct val="0"/>
                </a:spcBef>
                <a:spcAft>
                  <a:spcPct val="35000"/>
                </a:spcAft>
              </a:pPr>
              <a:endParaRPr lang="es-ES" sz="6000" dirty="0"/>
            </a:p>
          </p:txBody>
        </p:sp>
        <p:pic>
          <p:nvPicPr>
            <p:cNvPr id="13" name="Imagen 12">
              <a:extLst>
                <a:ext uri="{FF2B5EF4-FFF2-40B4-BE49-F238E27FC236}">
                  <a16:creationId xmlns:a16="http://schemas.microsoft.com/office/drawing/2014/main" id="{99FEADA5-445B-9344-A6C9-0A3B359BCF1D}"/>
                </a:ext>
              </a:extLst>
            </p:cNvPr>
            <p:cNvPicPr>
              <a:picLocks noChangeAspect="1"/>
            </p:cNvPicPr>
            <p:nvPr/>
          </p:nvPicPr>
          <p:blipFill>
            <a:blip r:embed="rId4" cstate="print"/>
            <a:stretch>
              <a:fillRect/>
            </a:stretch>
          </p:blipFill>
          <p:spPr>
            <a:xfrm>
              <a:off x="3628731" y="3274621"/>
              <a:ext cx="848166" cy="848166"/>
            </a:xfrm>
            <a:prstGeom prst="rect">
              <a:avLst/>
            </a:prstGeom>
          </p:spPr>
        </p:pic>
        <p:pic>
          <p:nvPicPr>
            <p:cNvPr id="14" name="Imagen 13">
              <a:extLst>
                <a:ext uri="{FF2B5EF4-FFF2-40B4-BE49-F238E27FC236}">
                  <a16:creationId xmlns:a16="http://schemas.microsoft.com/office/drawing/2014/main" id="{829FBD38-C7E5-E74B-ADF8-421A8E86D2A9}"/>
                </a:ext>
              </a:extLst>
            </p:cNvPr>
            <p:cNvPicPr>
              <a:picLocks noChangeAspect="1"/>
            </p:cNvPicPr>
            <p:nvPr/>
          </p:nvPicPr>
          <p:blipFill>
            <a:blip r:embed="rId5" cstate="print"/>
            <a:stretch>
              <a:fillRect/>
            </a:stretch>
          </p:blipFill>
          <p:spPr>
            <a:xfrm>
              <a:off x="5158648" y="3278759"/>
              <a:ext cx="844029" cy="844029"/>
            </a:xfrm>
            <a:prstGeom prst="rect">
              <a:avLst/>
            </a:prstGeom>
          </p:spPr>
        </p:pic>
        <p:pic>
          <p:nvPicPr>
            <p:cNvPr id="15" name="Imagen 14">
              <a:extLst>
                <a:ext uri="{FF2B5EF4-FFF2-40B4-BE49-F238E27FC236}">
                  <a16:creationId xmlns:a16="http://schemas.microsoft.com/office/drawing/2014/main" id="{B6931141-8F3A-9544-84C1-173EEF641920}"/>
                </a:ext>
              </a:extLst>
            </p:cNvPr>
            <p:cNvPicPr>
              <a:picLocks noChangeAspect="1"/>
            </p:cNvPicPr>
            <p:nvPr/>
          </p:nvPicPr>
          <p:blipFill>
            <a:blip r:embed="rId6" cstate="print"/>
            <a:stretch>
              <a:fillRect/>
            </a:stretch>
          </p:blipFill>
          <p:spPr>
            <a:xfrm>
              <a:off x="6654781" y="3278759"/>
              <a:ext cx="844029" cy="844029"/>
            </a:xfrm>
            <a:prstGeom prst="rect">
              <a:avLst/>
            </a:prstGeom>
          </p:spPr>
        </p:pic>
        <p:pic>
          <p:nvPicPr>
            <p:cNvPr id="16" name="Imagen 15">
              <a:extLst>
                <a:ext uri="{FF2B5EF4-FFF2-40B4-BE49-F238E27FC236}">
                  <a16:creationId xmlns:a16="http://schemas.microsoft.com/office/drawing/2014/main" id="{D31BF00D-1EC6-E74B-9F8D-348C59729E89}"/>
                </a:ext>
              </a:extLst>
            </p:cNvPr>
            <p:cNvPicPr>
              <a:picLocks noChangeAspect="1"/>
            </p:cNvPicPr>
            <p:nvPr/>
          </p:nvPicPr>
          <p:blipFill>
            <a:blip r:embed="rId7" cstate="print"/>
            <a:stretch>
              <a:fillRect/>
            </a:stretch>
          </p:blipFill>
          <p:spPr>
            <a:xfrm>
              <a:off x="8187022" y="3268651"/>
              <a:ext cx="844029" cy="844029"/>
            </a:xfrm>
            <a:prstGeom prst="rect">
              <a:avLst/>
            </a:prstGeom>
          </p:spPr>
        </p:pic>
        <p:sp>
          <p:nvSpPr>
            <p:cNvPr id="17" name="TextBox 10">
              <a:extLst>
                <a:ext uri="{FF2B5EF4-FFF2-40B4-BE49-F238E27FC236}">
                  <a16:creationId xmlns:a16="http://schemas.microsoft.com/office/drawing/2014/main" id="{349D1060-3CD6-0B4D-BD54-D5178C6E8023}"/>
                </a:ext>
              </a:extLst>
            </p:cNvPr>
            <p:cNvSpPr txBox="1"/>
            <p:nvPr/>
          </p:nvSpPr>
          <p:spPr>
            <a:xfrm>
              <a:off x="2985283" y="2219035"/>
              <a:ext cx="2016000" cy="830997"/>
            </a:xfrm>
            <a:prstGeom prst="rect">
              <a:avLst/>
            </a:prstGeom>
            <a:noFill/>
          </p:spPr>
          <p:txBody>
            <a:bodyPr wrap="square" lIns="0" tIns="0" rIns="91440" bIns="0" rtlCol="0">
              <a:spAutoFit/>
            </a:bodyPr>
            <a:lstStyle/>
            <a:p>
              <a:pPr algn="ctr"/>
              <a:r>
                <a:rPr lang="es-ES" b="1" dirty="0" smtClean="0">
                  <a:solidFill>
                    <a:srgbClr val="000000"/>
                  </a:solidFill>
                  <a:latin typeface="Montserrat" charset="0"/>
                  <a:ea typeface="Montserrat" charset="0"/>
                  <a:cs typeface="Montserrat" charset="0"/>
                </a:rPr>
                <a:t>Apoyo a la investigación</a:t>
              </a:r>
              <a:r>
                <a:rPr lang="es-ES" b="1" dirty="0" smtClean="0">
                  <a:solidFill>
                    <a:srgbClr val="000000"/>
                  </a:solidFill>
                  <a:latin typeface="Montserrat" charset="0"/>
                  <a:ea typeface="Montserrat" charset="0"/>
                  <a:cs typeface="Montserrat" charset="0"/>
                </a:rPr>
                <a:t> y desarrollo</a:t>
              </a:r>
              <a:endParaRPr lang="es-ES" b="1" dirty="0">
                <a:solidFill>
                  <a:srgbClr val="000000"/>
                </a:solidFill>
                <a:latin typeface="Montserrat" charset="0"/>
                <a:ea typeface="Montserrat" charset="0"/>
                <a:cs typeface="Montserrat" charset="0"/>
              </a:endParaRPr>
            </a:p>
          </p:txBody>
        </p:sp>
        <p:sp>
          <p:nvSpPr>
            <p:cNvPr id="18" name="TextBox 9">
              <a:extLst>
                <a:ext uri="{FF2B5EF4-FFF2-40B4-BE49-F238E27FC236}">
                  <a16:creationId xmlns:a16="http://schemas.microsoft.com/office/drawing/2014/main" id="{0378CC60-1F07-4D47-972D-9CE93B83FD74}"/>
                </a:ext>
              </a:extLst>
            </p:cNvPr>
            <p:cNvSpPr txBox="1"/>
            <p:nvPr/>
          </p:nvSpPr>
          <p:spPr>
            <a:xfrm>
              <a:off x="7913832" y="2198417"/>
              <a:ext cx="1269034" cy="738664"/>
            </a:xfrm>
            <a:prstGeom prst="rect">
              <a:avLst/>
            </a:prstGeom>
            <a:noFill/>
          </p:spPr>
          <p:txBody>
            <a:bodyPr wrap="square" lIns="0" tIns="0" rIns="0" bIns="0" rtlCol="0">
              <a:spAutoFit/>
            </a:bodyPr>
            <a:lstStyle/>
            <a:p>
              <a:pPr algn="ctr">
                <a:lnSpc>
                  <a:spcPct val="80000"/>
                </a:lnSpc>
              </a:pPr>
              <a:r>
                <a:rPr lang="en-US" sz="6000" b="1" dirty="0">
                  <a:solidFill>
                    <a:srgbClr val="2F80AB"/>
                  </a:solidFill>
                  <a:latin typeface="Montserrat" charset="0"/>
                  <a:ea typeface="Montserrat" charset="0"/>
                  <a:cs typeface="Montserrat" charset="0"/>
                </a:rPr>
                <a:t>4</a:t>
              </a:r>
            </a:p>
          </p:txBody>
        </p:sp>
        <p:sp>
          <p:nvSpPr>
            <p:cNvPr id="19" name="TextBox 9">
              <a:extLst>
                <a:ext uri="{FF2B5EF4-FFF2-40B4-BE49-F238E27FC236}">
                  <a16:creationId xmlns:a16="http://schemas.microsoft.com/office/drawing/2014/main" id="{D5EF5E84-2990-4148-A9D7-6C61E02C7B4D}"/>
                </a:ext>
              </a:extLst>
            </p:cNvPr>
            <p:cNvSpPr txBox="1"/>
            <p:nvPr/>
          </p:nvSpPr>
          <p:spPr>
            <a:xfrm>
              <a:off x="4887828" y="2198417"/>
              <a:ext cx="1269034" cy="738664"/>
            </a:xfrm>
            <a:prstGeom prst="rect">
              <a:avLst/>
            </a:prstGeom>
            <a:noFill/>
          </p:spPr>
          <p:txBody>
            <a:bodyPr wrap="square" lIns="0" tIns="0" rIns="0" bIns="0" rtlCol="0">
              <a:spAutoFit/>
            </a:bodyPr>
            <a:lstStyle/>
            <a:p>
              <a:pPr algn="ctr">
                <a:lnSpc>
                  <a:spcPct val="80000"/>
                </a:lnSpc>
              </a:pPr>
              <a:r>
                <a:rPr lang="en-US" sz="6000" b="1" dirty="0">
                  <a:solidFill>
                    <a:srgbClr val="2F80AB"/>
                  </a:solidFill>
                  <a:latin typeface="Montserrat" charset="0"/>
                  <a:ea typeface="Montserrat" charset="0"/>
                  <a:cs typeface="Montserrat" charset="0"/>
                </a:rPr>
                <a:t>2</a:t>
              </a:r>
            </a:p>
          </p:txBody>
        </p:sp>
        <p:sp>
          <p:nvSpPr>
            <p:cNvPr id="20" name="TextBox 9">
              <a:extLst>
                <a:ext uri="{FF2B5EF4-FFF2-40B4-BE49-F238E27FC236}">
                  <a16:creationId xmlns:a16="http://schemas.microsoft.com/office/drawing/2014/main" id="{6FAE959E-A3A4-CF45-9A96-96C7BB2A262D}"/>
                </a:ext>
              </a:extLst>
            </p:cNvPr>
            <p:cNvSpPr txBox="1"/>
            <p:nvPr/>
          </p:nvSpPr>
          <p:spPr>
            <a:xfrm>
              <a:off x="3388967" y="4583398"/>
              <a:ext cx="1269034" cy="738664"/>
            </a:xfrm>
            <a:prstGeom prst="rect">
              <a:avLst/>
            </a:prstGeom>
            <a:noFill/>
          </p:spPr>
          <p:txBody>
            <a:bodyPr wrap="square" lIns="0" tIns="0" rIns="0" bIns="0" rtlCol="0">
              <a:spAutoFit/>
            </a:bodyPr>
            <a:lstStyle/>
            <a:p>
              <a:pPr algn="ctr">
                <a:lnSpc>
                  <a:spcPct val="80000"/>
                </a:lnSpc>
              </a:pPr>
              <a:r>
                <a:rPr lang="en-US" sz="6000" b="1" dirty="0">
                  <a:solidFill>
                    <a:srgbClr val="2F80AB"/>
                  </a:solidFill>
                  <a:latin typeface="Montserrat" charset="0"/>
                  <a:ea typeface="Montserrat" charset="0"/>
                  <a:cs typeface="Montserrat" charset="0"/>
                </a:rPr>
                <a:t>1</a:t>
              </a:r>
            </a:p>
          </p:txBody>
        </p:sp>
        <p:sp>
          <p:nvSpPr>
            <p:cNvPr id="21" name="TextBox 9">
              <a:extLst>
                <a:ext uri="{FF2B5EF4-FFF2-40B4-BE49-F238E27FC236}">
                  <a16:creationId xmlns:a16="http://schemas.microsoft.com/office/drawing/2014/main" id="{058376CB-440E-684B-A9B5-F2FA7DDD8773}"/>
                </a:ext>
              </a:extLst>
            </p:cNvPr>
            <p:cNvSpPr txBox="1"/>
            <p:nvPr/>
          </p:nvSpPr>
          <p:spPr>
            <a:xfrm>
              <a:off x="6424398" y="4583398"/>
              <a:ext cx="1269034" cy="738664"/>
            </a:xfrm>
            <a:prstGeom prst="rect">
              <a:avLst/>
            </a:prstGeom>
            <a:noFill/>
          </p:spPr>
          <p:txBody>
            <a:bodyPr wrap="square" lIns="0" tIns="0" rIns="0" bIns="0" rtlCol="0">
              <a:spAutoFit/>
            </a:bodyPr>
            <a:lstStyle/>
            <a:p>
              <a:pPr algn="ctr">
                <a:lnSpc>
                  <a:spcPct val="80000"/>
                </a:lnSpc>
              </a:pPr>
              <a:r>
                <a:rPr lang="en-US" sz="6000" b="1" dirty="0">
                  <a:solidFill>
                    <a:srgbClr val="2F80AB"/>
                  </a:solidFill>
                  <a:latin typeface="Montserrat" charset="0"/>
                  <a:ea typeface="Montserrat" charset="0"/>
                  <a:cs typeface="Montserrat" charset="0"/>
                </a:rPr>
                <a:t>3</a:t>
              </a:r>
            </a:p>
          </p:txBody>
        </p:sp>
        <p:sp>
          <p:nvSpPr>
            <p:cNvPr id="22" name="TextBox 10">
              <a:extLst>
                <a:ext uri="{FF2B5EF4-FFF2-40B4-BE49-F238E27FC236}">
                  <a16:creationId xmlns:a16="http://schemas.microsoft.com/office/drawing/2014/main" id="{EE28FFDD-AFDD-C74F-A610-4F5D51A5C72A}"/>
                </a:ext>
              </a:extLst>
            </p:cNvPr>
            <p:cNvSpPr txBox="1"/>
            <p:nvPr/>
          </p:nvSpPr>
          <p:spPr>
            <a:xfrm>
              <a:off x="4553097" y="4359116"/>
              <a:ext cx="2044851" cy="830997"/>
            </a:xfrm>
            <a:prstGeom prst="rect">
              <a:avLst/>
            </a:prstGeom>
            <a:noFill/>
          </p:spPr>
          <p:txBody>
            <a:bodyPr wrap="square" lIns="0" tIns="0" rIns="91440" bIns="0" rtlCol="0">
              <a:spAutoFit/>
            </a:bodyPr>
            <a:lstStyle>
              <a:defPPr>
                <a:defRPr lang="es-ES"/>
              </a:defPPr>
              <a:lvl1pPr algn="ctr">
                <a:defRPr b="1">
                  <a:solidFill>
                    <a:schemeClr val="tx1">
                      <a:alpha val="60000"/>
                    </a:schemeClr>
                  </a:solidFill>
                  <a:latin typeface="Montserrat" charset="0"/>
                  <a:ea typeface="Montserrat" charset="0"/>
                  <a:cs typeface="Montserrat" charset="0"/>
                </a:defRPr>
              </a:lvl1pPr>
            </a:lstStyle>
            <a:p>
              <a:r>
                <a:rPr lang="es-ES" dirty="0" smtClean="0">
                  <a:solidFill>
                    <a:srgbClr val="000000"/>
                  </a:solidFill>
                </a:rPr>
                <a:t>Acceso a la</a:t>
              </a:r>
            </a:p>
            <a:p>
              <a:r>
                <a:rPr lang="es-ES" dirty="0" smtClean="0">
                  <a:solidFill>
                    <a:srgbClr val="000000"/>
                  </a:solidFill>
                </a:rPr>
                <a:t>vacuna cuando se necesite</a:t>
              </a:r>
              <a:endParaRPr lang="es-ES" dirty="0">
                <a:solidFill>
                  <a:srgbClr val="000000"/>
                </a:solidFill>
              </a:endParaRPr>
            </a:p>
          </p:txBody>
        </p:sp>
        <p:sp>
          <p:nvSpPr>
            <p:cNvPr id="23" name="TextBox 10">
              <a:extLst>
                <a:ext uri="{FF2B5EF4-FFF2-40B4-BE49-F238E27FC236}">
                  <a16:creationId xmlns:a16="http://schemas.microsoft.com/office/drawing/2014/main" id="{5D2E5828-E221-BC4C-839E-C91124290F6D}"/>
                </a:ext>
              </a:extLst>
            </p:cNvPr>
            <p:cNvSpPr txBox="1"/>
            <p:nvPr/>
          </p:nvSpPr>
          <p:spPr>
            <a:xfrm>
              <a:off x="6230264" y="2219035"/>
              <a:ext cx="1743212" cy="830997"/>
            </a:xfrm>
            <a:prstGeom prst="rect">
              <a:avLst/>
            </a:prstGeom>
            <a:noFill/>
          </p:spPr>
          <p:txBody>
            <a:bodyPr wrap="square" lIns="0" tIns="0" rIns="91440" bIns="0" rtlCol="0">
              <a:spAutoFit/>
            </a:bodyPr>
            <a:lstStyle/>
            <a:p>
              <a:pPr algn="ctr"/>
              <a:r>
                <a:rPr lang="es-ES" b="1" dirty="0" smtClean="0">
                  <a:solidFill>
                    <a:srgbClr val="000000"/>
                  </a:solidFill>
                  <a:latin typeface="Montserrat" charset="0"/>
                  <a:ea typeface="Montserrat" charset="0"/>
                  <a:cs typeface="Montserrat" charset="0"/>
                </a:rPr>
                <a:t>Definir necesidades y escenarios</a:t>
              </a:r>
              <a:endParaRPr lang="es-ES" b="1" dirty="0">
                <a:solidFill>
                  <a:srgbClr val="000000"/>
                </a:solidFill>
                <a:latin typeface="Montserrat" charset="0"/>
                <a:ea typeface="Montserrat" charset="0"/>
                <a:cs typeface="Montserrat" charset="0"/>
              </a:endParaRPr>
            </a:p>
          </p:txBody>
        </p:sp>
        <p:sp>
          <p:nvSpPr>
            <p:cNvPr id="24" name="TextBox 10">
              <a:extLst>
                <a:ext uri="{FF2B5EF4-FFF2-40B4-BE49-F238E27FC236}">
                  <a16:creationId xmlns:a16="http://schemas.microsoft.com/office/drawing/2014/main" id="{0A99ADE2-D6B1-474D-AB47-E71E18B76D45}"/>
                </a:ext>
              </a:extLst>
            </p:cNvPr>
            <p:cNvSpPr txBox="1"/>
            <p:nvPr/>
          </p:nvSpPr>
          <p:spPr>
            <a:xfrm>
              <a:off x="7823394" y="4359116"/>
              <a:ext cx="1743212" cy="830997"/>
            </a:xfrm>
            <a:prstGeom prst="rect">
              <a:avLst/>
            </a:prstGeom>
            <a:noFill/>
          </p:spPr>
          <p:txBody>
            <a:bodyPr wrap="square" lIns="0" tIns="0" rIns="91440" bIns="0" rtlCol="0">
              <a:spAutoFit/>
            </a:bodyPr>
            <a:lstStyle/>
            <a:p>
              <a:pPr algn="ctr"/>
              <a:r>
                <a:rPr lang="es-ES" b="1" dirty="0" smtClean="0">
                  <a:solidFill>
                    <a:srgbClr val="000000"/>
                  </a:solidFill>
                  <a:latin typeface="Montserrat" charset="0"/>
                  <a:ea typeface="Montserrat" charset="0"/>
                  <a:cs typeface="Montserrat" charset="0"/>
                </a:rPr>
                <a:t>Promover capacidad de fabricación</a:t>
              </a:r>
              <a:endParaRPr lang="es-ES" b="1" dirty="0">
                <a:solidFill>
                  <a:srgbClr val="000000"/>
                </a:solidFill>
                <a:latin typeface="Montserrat" charset="0"/>
                <a:ea typeface="Montserrat" charset="0"/>
                <a:cs typeface="Montserrat" charset="0"/>
              </a:endParaRPr>
            </a:p>
          </p:txBody>
        </p:sp>
        <p:sp>
          <p:nvSpPr>
            <p:cNvPr id="25" name="Elipse 24">
              <a:extLst>
                <a:ext uri="{FF2B5EF4-FFF2-40B4-BE49-F238E27FC236}">
                  <a16:creationId xmlns:a16="http://schemas.microsoft.com/office/drawing/2014/main" id="{0F8EE738-554D-C742-9CB5-F6E834C61613}"/>
                </a:ext>
              </a:extLst>
            </p:cNvPr>
            <p:cNvSpPr/>
            <p:nvPr/>
          </p:nvSpPr>
          <p:spPr>
            <a:xfrm rot="10800000">
              <a:off x="9649345" y="3173271"/>
              <a:ext cx="1060706" cy="1060706"/>
            </a:xfrm>
            <a:prstGeom prst="ellipse">
              <a:avLst/>
            </a:prstGeom>
            <a:solidFill>
              <a:srgbClr val="B7E0F1"/>
            </a:solidFill>
            <a:ln>
              <a:noFill/>
            </a:ln>
            <a:scene3d>
              <a:camera prst="orthographicFront"/>
              <a:lightRig rig="threePt" dir="t"/>
            </a:scene3d>
            <a:sp3d z="6350">
              <a:extrusionClr>
                <a:srgbClr val="EB752E"/>
              </a:extrusionClr>
              <a:contourClr>
                <a:srgbClr val="EB752E"/>
              </a:contourClr>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3223" tIns="2097167" rIns="953223" bIns="266856" numCol="1" spcCol="1270" rtlCol="0" anchor="ctr" anchorCtr="0">
              <a:noAutofit/>
              <a:flatTx/>
            </a:bodyPr>
            <a:lstStyle/>
            <a:p>
              <a:pPr algn="ctr" defTabSz="2667000">
                <a:lnSpc>
                  <a:spcPct val="90000"/>
                </a:lnSpc>
                <a:spcBef>
                  <a:spcPct val="0"/>
                </a:spcBef>
                <a:spcAft>
                  <a:spcPct val="35000"/>
                </a:spcAft>
              </a:pPr>
              <a:endParaRPr lang="es-ES" sz="6000" dirty="0"/>
            </a:p>
          </p:txBody>
        </p:sp>
        <p:pic>
          <p:nvPicPr>
            <p:cNvPr id="26" name="Imagen 25">
              <a:extLst>
                <a:ext uri="{FF2B5EF4-FFF2-40B4-BE49-F238E27FC236}">
                  <a16:creationId xmlns:a16="http://schemas.microsoft.com/office/drawing/2014/main" id="{99FEADA5-445B-9344-A6C9-0A3B359BCF1D}"/>
                </a:ext>
              </a:extLst>
            </p:cNvPr>
            <p:cNvPicPr>
              <a:picLocks noChangeAspect="1"/>
            </p:cNvPicPr>
            <p:nvPr/>
          </p:nvPicPr>
          <p:blipFill>
            <a:blip r:embed="rId4" cstate="print"/>
            <a:stretch>
              <a:fillRect/>
            </a:stretch>
          </p:blipFill>
          <p:spPr>
            <a:xfrm>
              <a:off x="9754234" y="3279541"/>
              <a:ext cx="848166" cy="848166"/>
            </a:xfrm>
            <a:prstGeom prst="rect">
              <a:avLst/>
            </a:prstGeom>
          </p:spPr>
        </p:pic>
        <p:sp>
          <p:nvSpPr>
            <p:cNvPr id="27" name="TextBox 10">
              <a:extLst>
                <a:ext uri="{FF2B5EF4-FFF2-40B4-BE49-F238E27FC236}">
                  <a16:creationId xmlns:a16="http://schemas.microsoft.com/office/drawing/2014/main" id="{349D1060-3CD6-0B4D-BD54-D5178C6E8023}"/>
                </a:ext>
              </a:extLst>
            </p:cNvPr>
            <p:cNvSpPr txBox="1"/>
            <p:nvPr/>
          </p:nvSpPr>
          <p:spPr>
            <a:xfrm>
              <a:off x="9320336" y="2219035"/>
              <a:ext cx="1980000" cy="830997"/>
            </a:xfrm>
            <a:prstGeom prst="rect">
              <a:avLst/>
            </a:prstGeom>
            <a:noFill/>
          </p:spPr>
          <p:txBody>
            <a:bodyPr wrap="square" lIns="0" tIns="0" rIns="91440" bIns="0" rtlCol="0">
              <a:spAutoFit/>
            </a:bodyPr>
            <a:lstStyle/>
            <a:p>
              <a:pPr algn="ctr"/>
              <a:r>
                <a:rPr lang="es-ES" b="1" dirty="0" smtClean="0">
                  <a:solidFill>
                    <a:srgbClr val="000000"/>
                  </a:solidFill>
                  <a:latin typeface="Montserrat" charset="0"/>
                  <a:ea typeface="Montserrat" charset="0"/>
                  <a:cs typeface="Montserrat" charset="0"/>
                </a:rPr>
                <a:t>Construir alianzas internacionales</a:t>
              </a:r>
              <a:endParaRPr lang="es-ES" b="1" dirty="0">
                <a:solidFill>
                  <a:srgbClr val="000000"/>
                </a:solidFill>
                <a:latin typeface="Montserrat" charset="0"/>
                <a:ea typeface="Montserrat" charset="0"/>
                <a:cs typeface="Montserrat" charset="0"/>
              </a:endParaRPr>
            </a:p>
          </p:txBody>
        </p:sp>
        <p:sp>
          <p:nvSpPr>
            <p:cNvPr id="28" name="TextBox 9">
              <a:extLst>
                <a:ext uri="{FF2B5EF4-FFF2-40B4-BE49-F238E27FC236}">
                  <a16:creationId xmlns:a16="http://schemas.microsoft.com/office/drawing/2014/main" id="{6FAE959E-A3A4-CF45-9A96-96C7BB2A262D}"/>
                </a:ext>
              </a:extLst>
            </p:cNvPr>
            <p:cNvSpPr txBox="1"/>
            <p:nvPr/>
          </p:nvSpPr>
          <p:spPr>
            <a:xfrm>
              <a:off x="9514470" y="4588318"/>
              <a:ext cx="1269034" cy="738664"/>
            </a:xfrm>
            <a:prstGeom prst="rect">
              <a:avLst/>
            </a:prstGeom>
            <a:noFill/>
          </p:spPr>
          <p:txBody>
            <a:bodyPr wrap="square" lIns="0" tIns="0" rIns="0" bIns="0" rtlCol="0">
              <a:spAutoFit/>
            </a:bodyPr>
            <a:lstStyle/>
            <a:p>
              <a:pPr algn="ctr">
                <a:lnSpc>
                  <a:spcPct val="80000"/>
                </a:lnSpc>
              </a:pPr>
              <a:r>
                <a:rPr lang="en-US" sz="6000" b="1" dirty="0">
                  <a:solidFill>
                    <a:srgbClr val="2F80AB"/>
                  </a:solidFill>
                  <a:latin typeface="Montserrat" charset="0"/>
                  <a:ea typeface="Montserrat" charset="0"/>
                  <a:cs typeface="Montserrat" charset="0"/>
                </a:rPr>
                <a:t>5</a:t>
              </a:r>
            </a:p>
          </p:txBody>
        </p:sp>
        <p:sp>
          <p:nvSpPr>
            <p:cNvPr id="29" name="Arco de bloque 28">
              <a:extLst>
                <a:ext uri="{FF2B5EF4-FFF2-40B4-BE49-F238E27FC236}">
                  <a16:creationId xmlns:a16="http://schemas.microsoft.com/office/drawing/2014/main" id="{BFF97AEA-E53A-1B4B-B0E8-73E7C583C6AC}"/>
                </a:ext>
              </a:extLst>
            </p:cNvPr>
            <p:cNvSpPr/>
            <p:nvPr/>
          </p:nvSpPr>
          <p:spPr>
            <a:xfrm rot="10800000">
              <a:off x="9339602" y="2858614"/>
              <a:ext cx="1666603" cy="1666603"/>
            </a:xfrm>
            <a:prstGeom prst="blockArc">
              <a:avLst>
                <a:gd name="adj1" fmla="val 10800000"/>
                <a:gd name="adj2" fmla="val 21566485"/>
                <a:gd name="adj3" fmla="val 9010"/>
              </a:avLst>
            </a:prstGeom>
            <a:solidFill>
              <a:srgbClr val="84C0E8"/>
            </a:solidFill>
            <a:ln>
              <a:noFill/>
            </a:ln>
            <a:scene3d>
              <a:camera prst="orthographicFront"/>
              <a:lightRig rig="threePt" dir="t"/>
            </a:scene3d>
            <a:sp3d z="6350">
              <a:extrusionClr>
                <a:srgbClr val="EB752E"/>
              </a:extrusionClr>
              <a:contourClr>
                <a:srgbClr val="EB752E"/>
              </a:contourClr>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3223" tIns="2097167" rIns="953223" bIns="266856" numCol="1" spcCol="1270" rtlCol="0" anchor="ctr" anchorCtr="0">
              <a:noAutofit/>
              <a:flatTx/>
            </a:bodyPr>
            <a:lstStyle/>
            <a:p>
              <a:pPr algn="ctr" defTabSz="2667000">
                <a:lnSpc>
                  <a:spcPct val="90000"/>
                </a:lnSpc>
                <a:spcBef>
                  <a:spcPct val="0"/>
                </a:spcBef>
                <a:spcAft>
                  <a:spcPct val="35000"/>
                </a:spcAft>
              </a:pPr>
              <a:endParaRPr lang="es-ES" sz="6000" dirty="0">
                <a:solidFill>
                  <a:schemeClr val="tx1"/>
                </a:solidFill>
              </a:endParaRPr>
            </a:p>
          </p:txBody>
        </p:sp>
      </p:grpSp>
      <p:pic>
        <p:nvPicPr>
          <p:cNvPr id="32" name="Imagen 31">
            <a:extLst>
              <a:ext uri="{FF2B5EF4-FFF2-40B4-BE49-F238E27FC236}">
                <a16:creationId xmlns:a16="http://schemas.microsoft.com/office/drawing/2014/main" id="{C23EAE4E-14A9-FD49-855B-DC7F79DEC448}"/>
              </a:ext>
            </a:extLst>
          </p:cNvPr>
          <p:cNvPicPr>
            <a:picLocks noChangeAspect="1"/>
          </p:cNvPicPr>
          <p:nvPr/>
        </p:nvPicPr>
        <p:blipFill>
          <a:blip r:embed="rId8" cstate="print"/>
          <a:stretch>
            <a:fillRect/>
          </a:stretch>
        </p:blipFill>
        <p:spPr>
          <a:xfrm>
            <a:off x="2594107" y="3282397"/>
            <a:ext cx="849600" cy="849600"/>
          </a:xfrm>
          <a:prstGeom prst="rect">
            <a:avLst/>
          </a:prstGeom>
        </p:spPr>
      </p:pic>
      <p:pic>
        <p:nvPicPr>
          <p:cNvPr id="33" name="Imagen 32">
            <a:extLst>
              <a:ext uri="{FF2B5EF4-FFF2-40B4-BE49-F238E27FC236}">
                <a16:creationId xmlns:a16="http://schemas.microsoft.com/office/drawing/2014/main" id="{F1087F86-5673-4F4B-A65B-1A6268F131B3}"/>
              </a:ext>
            </a:extLst>
          </p:cNvPr>
          <p:cNvPicPr>
            <a:picLocks noChangeAspect="1"/>
          </p:cNvPicPr>
          <p:nvPr/>
        </p:nvPicPr>
        <p:blipFill>
          <a:blip r:embed="rId9" cstate="print"/>
          <a:stretch>
            <a:fillRect/>
          </a:stretch>
        </p:blipFill>
        <p:spPr>
          <a:xfrm>
            <a:off x="4107081" y="3271781"/>
            <a:ext cx="862903" cy="862903"/>
          </a:xfrm>
          <a:prstGeom prst="rect">
            <a:avLst/>
          </a:prstGeom>
        </p:spPr>
      </p:pic>
      <p:pic>
        <p:nvPicPr>
          <p:cNvPr id="34" name="Imagen 33">
            <a:extLst>
              <a:ext uri="{FF2B5EF4-FFF2-40B4-BE49-F238E27FC236}">
                <a16:creationId xmlns:a16="http://schemas.microsoft.com/office/drawing/2014/main" id="{95167D2E-0FBA-45D1-9CB5-27B492B7F2CC}"/>
              </a:ext>
            </a:extLst>
          </p:cNvPr>
          <p:cNvPicPr>
            <a:picLocks noChangeAspect="1"/>
          </p:cNvPicPr>
          <p:nvPr/>
        </p:nvPicPr>
        <p:blipFill>
          <a:blip r:embed="rId10" cstate="print"/>
          <a:stretch>
            <a:fillRect/>
          </a:stretch>
        </p:blipFill>
        <p:spPr>
          <a:xfrm>
            <a:off x="7156167" y="3276787"/>
            <a:ext cx="846000" cy="846000"/>
          </a:xfrm>
          <a:prstGeom prst="rect">
            <a:avLst/>
          </a:prstGeom>
        </p:spPr>
      </p:pic>
      <p:pic>
        <p:nvPicPr>
          <p:cNvPr id="35" name="Imagen 2">
            <a:extLst>
              <a:ext uri="{FF2B5EF4-FFF2-40B4-BE49-F238E27FC236}">
                <a16:creationId xmlns:a16="http://schemas.microsoft.com/office/drawing/2014/main" id="{C050834C-38A8-42A4-BE72-2D3424F4D4F2}"/>
              </a:ext>
            </a:extLst>
          </p:cNvPr>
          <p:cNvPicPr>
            <a:picLocks noChangeAspect="1"/>
          </p:cNvPicPr>
          <p:nvPr/>
        </p:nvPicPr>
        <p:blipFill>
          <a:blip r:embed="rId11" cstate="print"/>
          <a:stretch>
            <a:fillRect/>
          </a:stretch>
        </p:blipFill>
        <p:spPr>
          <a:xfrm>
            <a:off x="5636767" y="3257285"/>
            <a:ext cx="846000" cy="846000"/>
          </a:xfrm>
          <a:prstGeom prst="rect">
            <a:avLst/>
          </a:prstGeom>
        </p:spPr>
      </p:pic>
      <p:pic>
        <p:nvPicPr>
          <p:cNvPr id="36" name="Imagen 35"/>
          <p:cNvPicPr>
            <a:picLocks noChangeAspect="1"/>
          </p:cNvPicPr>
          <p:nvPr/>
        </p:nvPicPr>
        <p:blipFill>
          <a:blip r:embed="rId12" cstate="print"/>
          <a:stretch>
            <a:fillRect/>
          </a:stretch>
        </p:blipFill>
        <p:spPr>
          <a:xfrm>
            <a:off x="8721044" y="3263176"/>
            <a:ext cx="859611" cy="859611"/>
          </a:xfrm>
          <a:prstGeom prst="rect">
            <a:avLst/>
          </a:prstGeom>
        </p:spPr>
      </p:pic>
    </p:spTree>
    <p:extLst>
      <p:ext uri="{BB962C8B-B14F-4D97-AF65-F5344CB8AC3E}">
        <p14:creationId xmlns:p14="http://schemas.microsoft.com/office/powerpoint/2010/main" val="818416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o 14"/>
          <p:cNvGrpSpPr/>
          <p:nvPr/>
        </p:nvGrpSpPr>
        <p:grpSpPr>
          <a:xfrm>
            <a:off x="266629" y="217551"/>
            <a:ext cx="11658742" cy="6427088"/>
            <a:chOff x="183081" y="217551"/>
            <a:chExt cx="11658742" cy="6427088"/>
          </a:xfrm>
        </p:grpSpPr>
        <p:grpSp>
          <p:nvGrpSpPr>
            <p:cNvPr id="7" name="Grupo 6"/>
            <p:cNvGrpSpPr/>
            <p:nvPr/>
          </p:nvGrpSpPr>
          <p:grpSpPr>
            <a:xfrm>
              <a:off x="183081" y="217551"/>
              <a:ext cx="4583991" cy="6427088"/>
              <a:chOff x="214323" y="-887729"/>
              <a:chExt cx="4583991" cy="6427088"/>
            </a:xfrm>
          </p:grpSpPr>
          <p:grpSp>
            <p:nvGrpSpPr>
              <p:cNvPr id="4" name="Grupo 3"/>
              <p:cNvGrpSpPr/>
              <p:nvPr/>
            </p:nvGrpSpPr>
            <p:grpSpPr>
              <a:xfrm>
                <a:off x="214323" y="-887729"/>
                <a:ext cx="4583991" cy="3341404"/>
                <a:chOff x="316901" y="-897585"/>
                <a:chExt cx="5062398" cy="3820401"/>
              </a:xfrm>
            </p:grpSpPr>
            <p:pic>
              <p:nvPicPr>
                <p:cNvPr id="2" name="Imagen 1"/>
                <p:cNvPicPr>
                  <a:picLocks noChangeAspect="1"/>
                </p:cNvPicPr>
                <p:nvPr/>
              </p:nvPicPr>
              <p:blipFill>
                <a:blip r:embed="rId2"/>
                <a:stretch>
                  <a:fillRect/>
                </a:stretch>
              </p:blipFill>
              <p:spPr>
                <a:xfrm>
                  <a:off x="359772" y="-897585"/>
                  <a:ext cx="5019527" cy="2368312"/>
                </a:xfrm>
                <a:prstGeom prst="rect">
                  <a:avLst/>
                </a:prstGeom>
              </p:spPr>
            </p:pic>
            <p:pic>
              <p:nvPicPr>
                <p:cNvPr id="3" name="Imagen 2"/>
                <p:cNvPicPr>
                  <a:picLocks noChangeAspect="1"/>
                </p:cNvPicPr>
                <p:nvPr/>
              </p:nvPicPr>
              <p:blipFill>
                <a:blip r:embed="rId3"/>
                <a:stretch>
                  <a:fillRect/>
                </a:stretch>
              </p:blipFill>
              <p:spPr>
                <a:xfrm>
                  <a:off x="316901" y="1363919"/>
                  <a:ext cx="5062398" cy="1558897"/>
                </a:xfrm>
                <a:prstGeom prst="rect">
                  <a:avLst/>
                </a:prstGeom>
              </p:spPr>
            </p:pic>
          </p:grpSp>
          <p:pic>
            <p:nvPicPr>
              <p:cNvPr id="5" name="Imagen 4"/>
              <p:cNvPicPr>
                <a:picLocks noChangeAspect="1"/>
              </p:cNvPicPr>
              <p:nvPr/>
            </p:nvPicPr>
            <p:blipFill>
              <a:blip r:embed="rId4"/>
              <a:stretch>
                <a:fillRect/>
              </a:stretch>
            </p:blipFill>
            <p:spPr>
              <a:xfrm>
                <a:off x="253143" y="2523480"/>
                <a:ext cx="4436796" cy="1357767"/>
              </a:xfrm>
              <a:prstGeom prst="rect">
                <a:avLst/>
              </a:prstGeom>
            </p:spPr>
          </p:pic>
          <p:pic>
            <p:nvPicPr>
              <p:cNvPr id="6" name="Imagen 5"/>
              <p:cNvPicPr>
                <a:picLocks noChangeAspect="1"/>
              </p:cNvPicPr>
              <p:nvPr/>
            </p:nvPicPr>
            <p:blipFill>
              <a:blip r:embed="rId5"/>
              <a:stretch>
                <a:fillRect/>
              </a:stretch>
            </p:blipFill>
            <p:spPr>
              <a:xfrm>
                <a:off x="253143" y="3881246"/>
                <a:ext cx="4395928" cy="1658113"/>
              </a:xfrm>
              <a:prstGeom prst="rect">
                <a:avLst/>
              </a:prstGeom>
            </p:spPr>
          </p:pic>
        </p:grpSp>
        <p:pic>
          <p:nvPicPr>
            <p:cNvPr id="14" name="Imagen 13"/>
            <p:cNvPicPr>
              <a:picLocks noChangeAspect="1"/>
            </p:cNvPicPr>
            <p:nvPr/>
          </p:nvPicPr>
          <p:blipFill>
            <a:blip r:embed="rId6"/>
            <a:stretch>
              <a:fillRect/>
            </a:stretch>
          </p:blipFill>
          <p:spPr>
            <a:xfrm>
              <a:off x="5005768" y="596313"/>
              <a:ext cx="6836055" cy="5669565"/>
            </a:xfrm>
            <a:prstGeom prst="rect">
              <a:avLst/>
            </a:prstGeom>
          </p:spPr>
        </p:pic>
      </p:grpSp>
    </p:spTree>
    <p:extLst>
      <p:ext uri="{BB962C8B-B14F-4D97-AF65-F5344CB8AC3E}">
        <p14:creationId xmlns:p14="http://schemas.microsoft.com/office/powerpoint/2010/main" val="40753964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94412" y="0"/>
            <a:ext cx="12222178" cy="6858000"/>
          </a:xfrm>
          <a:prstGeom prst="rect">
            <a:avLst/>
          </a:prstGeom>
        </p:spPr>
      </p:pic>
    </p:spTree>
    <p:extLst>
      <p:ext uri="{BB962C8B-B14F-4D97-AF65-F5344CB8AC3E}">
        <p14:creationId xmlns:p14="http://schemas.microsoft.com/office/powerpoint/2010/main" val="1334563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C571B90-2AD8-A547-BD3C-F9700C5E18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84" y="110249"/>
            <a:ext cx="5864704" cy="637678"/>
          </a:xfrm>
          <a:prstGeom prst="rect">
            <a:avLst/>
          </a:prstGeom>
        </p:spPr>
      </p:pic>
      <p:sp>
        <p:nvSpPr>
          <p:cNvPr id="5" name="Marcador de contenido 16"/>
          <p:cNvSpPr txBox="1">
            <a:spLocks/>
          </p:cNvSpPr>
          <p:nvPr/>
        </p:nvSpPr>
        <p:spPr>
          <a:xfrm>
            <a:off x="838200" y="1381046"/>
            <a:ext cx="10515600" cy="4827429"/>
          </a:xfrm>
          <a:prstGeom prst="rect">
            <a:avLst/>
          </a:prstGeom>
        </p:spPr>
        <p:txBody>
          <a:bodyPr/>
          <a:lstStyle>
            <a:defPPr>
              <a:defRPr lang="es-ES"/>
            </a:defPPr>
            <a:lvl1pPr marL="228600" indent="-228600">
              <a:lnSpc>
                <a:spcPct val="90000"/>
              </a:lnSpc>
              <a:spcBef>
                <a:spcPts val="1000"/>
              </a:spcBef>
              <a:buFont typeface="Arial" panose="020B0604020202020204" pitchFamily="34" charset="0"/>
              <a:buChar char="•"/>
              <a:defRPr sz="2800">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s-ES" sz="3200" u="sng" dirty="0" smtClean="0">
                <a:latin typeface="Verdana" panose="020B0604030504040204" pitchFamily="34" charset="0"/>
                <a:ea typeface="Verdana" panose="020B0604030504040204" pitchFamily="34" charset="0"/>
              </a:rPr>
              <a:t>Objetivos de la Estrategia</a:t>
            </a:r>
          </a:p>
          <a:p>
            <a:pPr marL="0" indent="0">
              <a:buNone/>
            </a:pPr>
            <a:endParaRPr lang="es-ES" sz="1000" u="sng" dirty="0" smtClean="0">
              <a:latin typeface="Verdana" panose="020B0604030504040204" pitchFamily="34" charset="0"/>
              <a:ea typeface="Verdana" panose="020B0604030504040204" pitchFamily="34" charset="0"/>
            </a:endParaRPr>
          </a:p>
          <a:p>
            <a:r>
              <a:rPr lang="es-ES" dirty="0" smtClean="0">
                <a:latin typeface="Verdana" panose="020B0604030504040204" pitchFamily="34" charset="0"/>
                <a:ea typeface="Verdana" panose="020B0604030504040204" pitchFamily="34" charset="0"/>
              </a:rPr>
              <a:t>Garantizar </a:t>
            </a:r>
            <a:r>
              <a:rPr lang="es-ES" dirty="0">
                <a:latin typeface="Verdana" panose="020B0604030504040204" pitchFamily="34" charset="0"/>
                <a:ea typeface="Verdana" panose="020B0604030504040204" pitchFamily="34" charset="0"/>
              </a:rPr>
              <a:t>la calidad, la seguridad y la eficacia de las vacunas.</a:t>
            </a:r>
          </a:p>
          <a:p>
            <a:r>
              <a:rPr lang="es-ES" dirty="0" smtClean="0">
                <a:latin typeface="Verdana" panose="020B0604030504040204" pitchFamily="34" charset="0"/>
                <a:ea typeface="Verdana" panose="020B0604030504040204" pitchFamily="34" charset="0"/>
              </a:rPr>
              <a:t>Garantizar </a:t>
            </a:r>
            <a:r>
              <a:rPr lang="es-ES" dirty="0">
                <a:latin typeface="Verdana" panose="020B0604030504040204" pitchFamily="34" charset="0"/>
                <a:ea typeface="Verdana" panose="020B0604030504040204" pitchFamily="34" charset="0"/>
              </a:rPr>
              <a:t>el acceso a tiempo a las vacunas para los Estados miembros y </a:t>
            </a:r>
            <a:r>
              <a:rPr lang="es-ES" dirty="0" smtClean="0">
                <a:latin typeface="Verdana" panose="020B0604030504040204" pitchFamily="34" charset="0"/>
                <a:ea typeface="Verdana" panose="020B0604030504040204" pitchFamily="34" charset="0"/>
              </a:rPr>
              <a:t>su población</a:t>
            </a:r>
            <a:r>
              <a:rPr lang="es-ES" dirty="0">
                <a:latin typeface="Verdana" panose="020B0604030504040204" pitchFamily="34" charset="0"/>
                <a:ea typeface="Verdana" panose="020B0604030504040204" pitchFamily="34" charset="0"/>
              </a:rPr>
              <a:t>, al tiempo que se lidera el esfuerzo de solidaridad </a:t>
            </a:r>
            <a:r>
              <a:rPr lang="es-ES" dirty="0" smtClean="0">
                <a:latin typeface="Verdana" panose="020B0604030504040204" pitchFamily="34" charset="0"/>
                <a:ea typeface="Verdana" panose="020B0604030504040204" pitchFamily="34" charset="0"/>
              </a:rPr>
              <a:t>mundial</a:t>
            </a:r>
            <a:endParaRPr lang="es-ES" dirty="0">
              <a:latin typeface="Verdana" panose="020B0604030504040204" pitchFamily="34" charset="0"/>
              <a:ea typeface="Verdana" panose="020B0604030504040204" pitchFamily="34" charset="0"/>
            </a:endParaRPr>
          </a:p>
          <a:p>
            <a:r>
              <a:rPr lang="es-ES" dirty="0" smtClean="0">
                <a:latin typeface="Verdana" panose="020B0604030504040204" pitchFamily="34" charset="0"/>
                <a:ea typeface="Verdana" panose="020B0604030504040204" pitchFamily="34" charset="0"/>
              </a:rPr>
              <a:t>Garantizar </a:t>
            </a:r>
            <a:r>
              <a:rPr lang="es-ES" dirty="0">
                <a:latin typeface="Verdana" panose="020B0604030504040204" pitchFamily="34" charset="0"/>
                <a:ea typeface="Verdana" panose="020B0604030504040204" pitchFamily="34" charset="0"/>
              </a:rPr>
              <a:t>el acceso equitativo para todos los ciudadanos de la UE a una </a:t>
            </a:r>
            <a:r>
              <a:rPr lang="es-ES" dirty="0" smtClean="0">
                <a:latin typeface="Verdana" panose="020B0604030504040204" pitchFamily="34" charset="0"/>
                <a:ea typeface="Verdana" panose="020B0604030504040204" pitchFamily="34" charset="0"/>
              </a:rPr>
              <a:t>vacuna asequible </a:t>
            </a:r>
            <a:r>
              <a:rPr lang="es-ES" dirty="0">
                <a:latin typeface="Verdana" panose="020B0604030504040204" pitchFamily="34" charset="0"/>
                <a:ea typeface="Verdana" panose="020B0604030504040204" pitchFamily="34" charset="0"/>
              </a:rPr>
              <a:t>lo antes </a:t>
            </a:r>
            <a:r>
              <a:rPr lang="es-ES" dirty="0" smtClean="0">
                <a:latin typeface="Verdana" panose="020B0604030504040204" pitchFamily="34" charset="0"/>
                <a:ea typeface="Verdana" panose="020B0604030504040204" pitchFamily="34" charset="0"/>
              </a:rPr>
              <a:t>posible</a:t>
            </a:r>
            <a:endParaRPr lang="es-E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62594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C571B90-2AD8-A547-BD3C-F9700C5E18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84" y="110249"/>
            <a:ext cx="5864704" cy="637678"/>
          </a:xfrm>
          <a:prstGeom prst="rect">
            <a:avLst/>
          </a:prstGeom>
        </p:spPr>
      </p:pic>
      <p:sp>
        <p:nvSpPr>
          <p:cNvPr id="5" name="Marcador de contenido 16"/>
          <p:cNvSpPr txBox="1">
            <a:spLocks/>
          </p:cNvSpPr>
          <p:nvPr/>
        </p:nvSpPr>
        <p:spPr>
          <a:xfrm>
            <a:off x="838200" y="1381046"/>
            <a:ext cx="10515600" cy="4827429"/>
          </a:xfrm>
          <a:prstGeom prst="rect">
            <a:avLst/>
          </a:prstGeom>
        </p:spPr>
        <p:txBody>
          <a:bodyPr/>
          <a:lstStyle>
            <a:defPPr>
              <a:defRPr lang="es-ES"/>
            </a:defPPr>
            <a:lvl1pPr marL="228600" indent="-228600">
              <a:lnSpc>
                <a:spcPct val="90000"/>
              </a:lnSpc>
              <a:spcBef>
                <a:spcPts val="1000"/>
              </a:spcBef>
              <a:buFont typeface="Arial" panose="020B0604020202020204" pitchFamily="34" charset="0"/>
              <a:buChar char="•"/>
              <a:defRPr sz="2800">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s-ES" sz="3200" u="sng" dirty="0" smtClean="0">
                <a:latin typeface="Verdana" panose="020B0604030504040204" pitchFamily="34" charset="0"/>
                <a:ea typeface="Verdana" panose="020B0604030504040204" pitchFamily="34" charset="0"/>
              </a:rPr>
              <a:t>Pilares de la Estrategia</a:t>
            </a:r>
          </a:p>
          <a:p>
            <a:pPr marL="0" indent="0">
              <a:buNone/>
            </a:pPr>
            <a:endParaRPr lang="es-ES" sz="1000" u="sng" dirty="0">
              <a:latin typeface="Verdana" panose="020B0604030504040204" pitchFamily="34" charset="0"/>
              <a:ea typeface="Verdana" panose="020B0604030504040204" pitchFamily="34" charset="0"/>
            </a:endParaRPr>
          </a:p>
          <a:p>
            <a:r>
              <a:rPr lang="es-ES" dirty="0">
                <a:latin typeface="Verdana" panose="020B0604030504040204" pitchFamily="34" charset="0"/>
                <a:ea typeface="Verdana" panose="020B0604030504040204" pitchFamily="34" charset="0"/>
              </a:rPr>
              <a:t>Garantizar una producción suficiente de vacunas en la UE </a:t>
            </a:r>
            <a:r>
              <a:rPr lang="es-ES" dirty="0" smtClean="0">
                <a:latin typeface="Verdana" panose="020B0604030504040204" pitchFamily="34" charset="0"/>
                <a:ea typeface="Verdana" panose="020B0604030504040204" pitchFamily="34" charset="0"/>
              </a:rPr>
              <a:t>(…) suministros </a:t>
            </a:r>
            <a:r>
              <a:rPr lang="es-ES" dirty="0">
                <a:latin typeface="Verdana" panose="020B0604030504040204" pitchFamily="34" charset="0"/>
                <a:ea typeface="Verdana" panose="020B0604030504040204" pitchFamily="34" charset="0"/>
              </a:rPr>
              <a:t>suficientes </a:t>
            </a:r>
            <a:r>
              <a:rPr lang="es-ES" dirty="0" smtClean="0">
                <a:latin typeface="Verdana" panose="020B0604030504040204" pitchFamily="34" charset="0"/>
                <a:ea typeface="Verdana" panose="020B0604030504040204" pitchFamily="34" charset="0"/>
              </a:rPr>
              <a:t>(…) mediante </a:t>
            </a:r>
            <a:r>
              <a:rPr lang="es-ES" dirty="0">
                <a:latin typeface="Verdana" panose="020B0604030504040204" pitchFamily="34" charset="0"/>
                <a:ea typeface="Verdana" panose="020B0604030504040204" pitchFamily="34" charset="0"/>
              </a:rPr>
              <a:t>acuerdos de </a:t>
            </a:r>
            <a:r>
              <a:rPr lang="es-ES" dirty="0" smtClean="0">
                <a:latin typeface="Verdana" panose="020B0604030504040204" pitchFamily="34" charset="0"/>
                <a:ea typeface="Verdana" panose="020B0604030504040204" pitchFamily="34" charset="0"/>
              </a:rPr>
              <a:t>compra anticipada (…) a través </a:t>
            </a:r>
            <a:r>
              <a:rPr lang="es-ES" dirty="0">
                <a:latin typeface="Verdana" panose="020B0604030504040204" pitchFamily="34" charset="0"/>
                <a:ea typeface="Verdana" panose="020B0604030504040204" pitchFamily="34" charset="0"/>
              </a:rPr>
              <a:t>del </a:t>
            </a:r>
            <a:r>
              <a:rPr lang="es-ES" dirty="0" smtClean="0">
                <a:latin typeface="Verdana" panose="020B0604030504040204" pitchFamily="34" charset="0"/>
                <a:ea typeface="Verdana" panose="020B0604030504040204" pitchFamily="34" charset="0"/>
              </a:rPr>
              <a:t>ESI2 (…). </a:t>
            </a:r>
          </a:p>
          <a:p>
            <a:r>
              <a:rPr lang="es-ES" dirty="0" smtClean="0">
                <a:latin typeface="Verdana" panose="020B0604030504040204" pitchFamily="34" charset="0"/>
                <a:ea typeface="Verdana" panose="020B0604030504040204" pitchFamily="34" charset="0"/>
              </a:rPr>
              <a:t>Adaptar </a:t>
            </a:r>
            <a:r>
              <a:rPr lang="es-ES" dirty="0">
                <a:latin typeface="Verdana" panose="020B0604030504040204" pitchFamily="34" charset="0"/>
                <a:ea typeface="Verdana" panose="020B0604030504040204" pitchFamily="34" charset="0"/>
              </a:rPr>
              <a:t>el marco reglamentario de la UE a la actual situación de urgencia </a:t>
            </a:r>
            <a:r>
              <a:rPr lang="es-ES" dirty="0" smtClean="0">
                <a:latin typeface="Verdana" panose="020B0604030504040204" pitchFamily="34" charset="0"/>
                <a:ea typeface="Verdana" panose="020B0604030504040204" pitchFamily="34" charset="0"/>
              </a:rPr>
              <a:t>y hacer </a:t>
            </a:r>
            <a:r>
              <a:rPr lang="es-ES" dirty="0">
                <a:latin typeface="Verdana" panose="020B0604030504040204" pitchFamily="34" charset="0"/>
                <a:ea typeface="Verdana" panose="020B0604030504040204" pitchFamily="34" charset="0"/>
              </a:rPr>
              <a:t>uso de la flexibilidad normativa disponible para acelerar el desarrollo, </a:t>
            </a:r>
            <a:r>
              <a:rPr lang="es-ES" dirty="0" smtClean="0">
                <a:latin typeface="Verdana" panose="020B0604030504040204" pitchFamily="34" charset="0"/>
                <a:ea typeface="Verdana" panose="020B0604030504040204" pitchFamily="34" charset="0"/>
              </a:rPr>
              <a:t>la autorización </a:t>
            </a:r>
            <a:r>
              <a:rPr lang="es-ES" dirty="0">
                <a:latin typeface="Verdana" panose="020B0604030504040204" pitchFamily="34" charset="0"/>
                <a:ea typeface="Verdana" panose="020B0604030504040204" pitchFamily="34" charset="0"/>
              </a:rPr>
              <a:t>y la disponibilidad de vacunas, </a:t>
            </a:r>
            <a:r>
              <a:rPr lang="es-ES" dirty="0" smtClean="0">
                <a:latin typeface="Verdana" panose="020B0604030504040204" pitchFamily="34" charset="0"/>
                <a:ea typeface="Verdana" panose="020B0604030504040204" pitchFamily="34" charset="0"/>
              </a:rPr>
              <a:t>manteniendo </a:t>
            </a:r>
            <a:r>
              <a:rPr lang="es-ES" dirty="0">
                <a:latin typeface="Verdana" panose="020B0604030504040204" pitchFamily="34" charset="0"/>
                <a:ea typeface="Verdana" panose="020B0604030504040204" pitchFamily="34" charset="0"/>
              </a:rPr>
              <a:t>al mismo tiempo las </a:t>
            </a:r>
            <a:r>
              <a:rPr lang="es-ES" dirty="0" smtClean="0">
                <a:latin typeface="Verdana" panose="020B0604030504040204" pitchFamily="34" charset="0"/>
                <a:ea typeface="Verdana" panose="020B0604030504040204" pitchFamily="34" charset="0"/>
              </a:rPr>
              <a:t>normas de </a:t>
            </a:r>
            <a:r>
              <a:rPr lang="es-ES" dirty="0">
                <a:latin typeface="Verdana" panose="020B0604030504040204" pitchFamily="34" charset="0"/>
                <a:ea typeface="Verdana" panose="020B0604030504040204" pitchFamily="34" charset="0"/>
              </a:rPr>
              <a:t>calidad, seguridad y eficacia de la vacuna.</a:t>
            </a:r>
          </a:p>
        </p:txBody>
      </p:sp>
    </p:spTree>
    <p:extLst>
      <p:ext uri="{BB962C8B-B14F-4D97-AF65-F5344CB8AC3E}">
        <p14:creationId xmlns:p14="http://schemas.microsoft.com/office/powerpoint/2010/main" val="3543019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55010" y="369911"/>
            <a:ext cx="11081981" cy="6118178"/>
          </a:xfrm>
          <a:prstGeom prst="rect">
            <a:avLst/>
          </a:prstGeom>
        </p:spPr>
      </p:pic>
    </p:spTree>
    <p:extLst>
      <p:ext uri="{BB962C8B-B14F-4D97-AF65-F5344CB8AC3E}">
        <p14:creationId xmlns:p14="http://schemas.microsoft.com/office/powerpoint/2010/main" val="3124185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C571B90-2AD8-A547-BD3C-F9700C5E18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84" y="110249"/>
            <a:ext cx="5864704" cy="637678"/>
          </a:xfrm>
          <a:prstGeom prst="rect">
            <a:avLst/>
          </a:prstGeom>
        </p:spPr>
      </p:pic>
      <p:sp>
        <p:nvSpPr>
          <p:cNvPr id="5" name="Marcador de contenido 16"/>
          <p:cNvSpPr txBox="1">
            <a:spLocks/>
          </p:cNvSpPr>
          <p:nvPr/>
        </p:nvSpPr>
        <p:spPr>
          <a:xfrm>
            <a:off x="838200" y="1381046"/>
            <a:ext cx="10515600" cy="4827429"/>
          </a:xfrm>
          <a:prstGeom prst="rect">
            <a:avLst/>
          </a:prstGeom>
        </p:spPr>
        <p:txBody>
          <a:bodyPr/>
          <a:lstStyle>
            <a:defPPr>
              <a:defRPr lang="es-ES"/>
            </a:defPPr>
            <a:lvl1pPr marL="228600" indent="-228600">
              <a:lnSpc>
                <a:spcPct val="90000"/>
              </a:lnSpc>
              <a:spcBef>
                <a:spcPts val="1000"/>
              </a:spcBef>
              <a:buFont typeface="Arial" panose="020B0604020202020204" pitchFamily="34" charset="0"/>
              <a:buChar char="•"/>
              <a:defRPr sz="2800">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s-ES" dirty="0" smtClean="0">
                <a:latin typeface="Verdana" panose="020B0604030504040204" pitchFamily="34" charset="0"/>
                <a:ea typeface="Verdana" panose="020B0604030504040204" pitchFamily="34" charset="0"/>
              </a:rPr>
              <a:t>Mandato </a:t>
            </a:r>
            <a:r>
              <a:rPr lang="es-ES" dirty="0">
                <a:latin typeface="Verdana" panose="020B0604030504040204" pitchFamily="34" charset="0"/>
                <a:ea typeface="Verdana" panose="020B0604030504040204" pitchFamily="34" charset="0"/>
              </a:rPr>
              <a:t>a la COM para negociar </a:t>
            </a:r>
            <a:r>
              <a:rPr lang="es-ES" i="1" dirty="0" err="1">
                <a:latin typeface="Verdana" panose="020B0604030504040204" pitchFamily="34" charset="0"/>
                <a:ea typeface="Verdana" panose="020B0604030504040204" pitchFamily="34" charset="0"/>
              </a:rPr>
              <a:t>Advance</a:t>
            </a:r>
            <a:r>
              <a:rPr lang="es-ES" i="1" dirty="0">
                <a:latin typeface="Verdana" panose="020B0604030504040204" pitchFamily="34" charset="0"/>
                <a:ea typeface="Verdana" panose="020B0604030504040204" pitchFamily="34" charset="0"/>
              </a:rPr>
              <a:t> </a:t>
            </a:r>
            <a:r>
              <a:rPr lang="es-ES" i="1" dirty="0" err="1">
                <a:latin typeface="Verdana" panose="020B0604030504040204" pitchFamily="34" charset="0"/>
                <a:ea typeface="Verdana" panose="020B0604030504040204" pitchFamily="34" charset="0"/>
              </a:rPr>
              <a:t>Purchase</a:t>
            </a:r>
            <a:r>
              <a:rPr lang="es-ES" i="1" dirty="0">
                <a:latin typeface="Verdana" panose="020B0604030504040204" pitchFamily="34" charset="0"/>
                <a:ea typeface="Verdana" panose="020B0604030504040204" pitchFamily="34" charset="0"/>
              </a:rPr>
              <a:t> </a:t>
            </a:r>
            <a:r>
              <a:rPr lang="es-ES" i="1" dirty="0" err="1">
                <a:latin typeface="Verdana" panose="020B0604030504040204" pitchFamily="34" charset="0"/>
                <a:ea typeface="Verdana" panose="020B0604030504040204" pitchFamily="34" charset="0"/>
              </a:rPr>
              <a:t>Agreements</a:t>
            </a:r>
            <a:r>
              <a:rPr lang="es-ES" i="1" dirty="0">
                <a:latin typeface="Verdana" panose="020B0604030504040204" pitchFamily="34" charset="0"/>
                <a:ea typeface="Verdana" panose="020B0604030504040204" pitchFamily="34" charset="0"/>
              </a:rPr>
              <a:t> </a:t>
            </a:r>
            <a:r>
              <a:rPr lang="es-ES" dirty="0" smtClean="0">
                <a:latin typeface="Verdana" panose="020B0604030504040204" pitchFamily="34" charset="0"/>
                <a:ea typeface="Verdana" panose="020B0604030504040204" pitchFamily="34" charset="0"/>
              </a:rPr>
              <a:t>(APA) </a:t>
            </a:r>
            <a:endParaRPr lang="es-ES" dirty="0">
              <a:latin typeface="Verdana" panose="020B0604030504040204" pitchFamily="34" charset="0"/>
              <a:ea typeface="Verdana" panose="020B0604030504040204" pitchFamily="34" charset="0"/>
            </a:endParaRPr>
          </a:p>
          <a:p>
            <a:r>
              <a:rPr lang="es-ES" dirty="0">
                <a:latin typeface="Verdana" panose="020B0604030504040204" pitchFamily="34" charset="0"/>
                <a:ea typeface="Verdana" panose="020B0604030504040204" pitchFamily="34" charset="0"/>
              </a:rPr>
              <a:t>Responsabilidad de la COM en la negociación y de los estados miembros en las políticas de vacunación</a:t>
            </a:r>
          </a:p>
          <a:p>
            <a:r>
              <a:rPr lang="es-ES" dirty="0" smtClean="0">
                <a:latin typeface="Verdana" panose="020B0604030504040204" pitchFamily="34" charset="0"/>
                <a:ea typeface="Verdana" panose="020B0604030504040204" pitchFamily="34" charset="0"/>
              </a:rPr>
              <a:t>APA </a:t>
            </a:r>
            <a:r>
              <a:rPr lang="es-ES" dirty="0">
                <a:latin typeface="Verdana" panose="020B0604030504040204" pitchFamily="34" charset="0"/>
                <a:ea typeface="Verdana" panose="020B0604030504040204" pitchFamily="34" charset="0"/>
              </a:rPr>
              <a:t>con derecho a adquirir dosis vs. APA con obligación de adquirir dosis (5 días para renunciar)</a:t>
            </a:r>
          </a:p>
          <a:p>
            <a:r>
              <a:rPr lang="es-ES" dirty="0" smtClean="0">
                <a:latin typeface="Verdana" panose="020B0604030504040204" pitchFamily="34" charset="0"/>
                <a:ea typeface="Verdana" panose="020B0604030504040204" pitchFamily="34" charset="0"/>
              </a:rPr>
              <a:t>Los EM </a:t>
            </a:r>
            <a:r>
              <a:rPr lang="es-ES" dirty="0">
                <a:latin typeface="Verdana" panose="020B0604030504040204" pitchFamily="34" charset="0"/>
                <a:ea typeface="Verdana" panose="020B0604030504040204" pitchFamily="34" charset="0"/>
              </a:rPr>
              <a:t>se obligan a no negociar por </a:t>
            </a:r>
            <a:r>
              <a:rPr lang="es-ES" dirty="0" smtClean="0">
                <a:latin typeface="Verdana" panose="020B0604030504040204" pitchFamily="34" charset="0"/>
                <a:ea typeface="Verdana" panose="020B0604030504040204" pitchFamily="34" charset="0"/>
              </a:rPr>
              <a:t>separado</a:t>
            </a:r>
          </a:p>
          <a:p>
            <a:r>
              <a:rPr lang="es-ES" dirty="0" smtClean="0">
                <a:latin typeface="Verdana" panose="020B0604030504040204" pitchFamily="34" charset="0"/>
                <a:ea typeface="Verdana" panose="020B0604030504040204" pitchFamily="34" charset="0"/>
              </a:rPr>
              <a:t>Pagos adelantados a </a:t>
            </a:r>
            <a:r>
              <a:rPr lang="es-ES" dirty="0">
                <a:latin typeface="Verdana" panose="020B0604030504040204" pitchFamily="34" charset="0"/>
                <a:ea typeface="Verdana" panose="020B0604030504040204" pitchFamily="34" charset="0"/>
              </a:rPr>
              <a:t>través del </a:t>
            </a:r>
            <a:r>
              <a:rPr lang="es-ES" dirty="0" smtClean="0">
                <a:latin typeface="Verdana" panose="020B0604030504040204" pitchFamily="34" charset="0"/>
                <a:ea typeface="Verdana" panose="020B0604030504040204" pitchFamily="34" charset="0"/>
              </a:rPr>
              <a:t>ESI que reduce </a:t>
            </a:r>
            <a:r>
              <a:rPr lang="es-ES" dirty="0">
                <a:latin typeface="Verdana" panose="020B0604030504040204" pitchFamily="34" charset="0"/>
                <a:ea typeface="Verdana" panose="020B0604030504040204" pitchFamily="34" charset="0"/>
              </a:rPr>
              <a:t>la cantidad que los EM </a:t>
            </a:r>
            <a:r>
              <a:rPr lang="es-ES" dirty="0" smtClean="0">
                <a:latin typeface="Verdana" panose="020B0604030504040204" pitchFamily="34" charset="0"/>
                <a:ea typeface="Verdana" panose="020B0604030504040204" pitchFamily="34" charset="0"/>
              </a:rPr>
              <a:t>tienen </a:t>
            </a:r>
            <a:r>
              <a:rPr lang="es-ES" dirty="0">
                <a:latin typeface="Verdana" panose="020B0604030504040204" pitchFamily="34" charset="0"/>
                <a:ea typeface="Verdana" panose="020B0604030504040204" pitchFamily="34" charset="0"/>
              </a:rPr>
              <a:t>que pagar </a:t>
            </a:r>
            <a:endParaRPr lang="es-ES" dirty="0" smtClean="0">
              <a:latin typeface="Verdana" panose="020B0604030504040204" pitchFamily="34" charset="0"/>
              <a:ea typeface="Verdana" panose="020B0604030504040204" pitchFamily="34" charset="0"/>
            </a:endParaRPr>
          </a:p>
          <a:p>
            <a:r>
              <a:rPr lang="es-ES" dirty="0" smtClean="0">
                <a:latin typeface="Verdana" panose="020B0604030504040204" pitchFamily="34" charset="0"/>
                <a:ea typeface="Verdana" panose="020B0604030504040204" pitchFamily="34" charset="0"/>
              </a:rPr>
              <a:t>Posibilidad de donación o reventa</a:t>
            </a:r>
            <a:endParaRPr lang="es-E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88087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upo 35"/>
          <p:cNvGrpSpPr/>
          <p:nvPr/>
        </p:nvGrpSpPr>
        <p:grpSpPr>
          <a:xfrm>
            <a:off x="1401253" y="544634"/>
            <a:ext cx="9389494" cy="5768732"/>
            <a:chOff x="1507583" y="596265"/>
            <a:chExt cx="9389494" cy="5768732"/>
          </a:xfrm>
        </p:grpSpPr>
        <p:grpSp>
          <p:nvGrpSpPr>
            <p:cNvPr id="2" name="Grupo 1"/>
            <p:cNvGrpSpPr/>
            <p:nvPr/>
          </p:nvGrpSpPr>
          <p:grpSpPr>
            <a:xfrm>
              <a:off x="5981233" y="1219577"/>
              <a:ext cx="4915844" cy="4522109"/>
              <a:chOff x="3450344" y="1182523"/>
              <a:chExt cx="4915844" cy="4522109"/>
            </a:xfrm>
          </p:grpSpPr>
          <p:sp>
            <p:nvSpPr>
              <p:cNvPr id="3" name="CuadroTexto 2"/>
              <p:cNvSpPr txBox="1"/>
              <p:nvPr/>
            </p:nvSpPr>
            <p:spPr>
              <a:xfrm>
                <a:off x="3461532" y="2847486"/>
                <a:ext cx="1907798" cy="584775"/>
              </a:xfrm>
              <a:prstGeom prst="rect">
                <a:avLst/>
              </a:prstGeom>
              <a:solidFill>
                <a:schemeClr val="bg1">
                  <a:alpha val="50000"/>
                </a:schemeClr>
              </a:solidFill>
              <a:ln w="3175">
                <a:solidFill>
                  <a:schemeClr val="bg1">
                    <a:lumMod val="50000"/>
                  </a:schemeClr>
                </a:solidFill>
              </a:ln>
            </p:spPr>
            <p:txBody>
              <a:bodyPr wrap="square" rtlCol="0">
                <a:spAutoFit/>
              </a:bodyPr>
              <a:lstStyle/>
              <a:p>
                <a:pPr algn="ctr">
                  <a:defRPr/>
                </a:pPr>
                <a:r>
                  <a:rPr lang="es-ES" sz="1600" dirty="0" err="1" smtClean="0">
                    <a:solidFill>
                      <a:prstClr val="black"/>
                    </a:solidFill>
                    <a:latin typeface="Verdana" panose="020B0604030504040204" pitchFamily="34" charset="0"/>
                    <a:ea typeface="Verdana" panose="020B0604030504040204" pitchFamily="34" charset="0"/>
                  </a:rPr>
                  <a:t>Chair</a:t>
                </a:r>
                <a:r>
                  <a:rPr lang="es-ES" sz="1600" dirty="0" smtClean="0">
                    <a:solidFill>
                      <a:prstClr val="black"/>
                    </a:solidFill>
                    <a:latin typeface="Verdana" panose="020B0604030504040204" pitchFamily="34" charset="0"/>
                    <a:ea typeface="Verdana" panose="020B0604030504040204" pitchFamily="34" charset="0"/>
                  </a:rPr>
                  <a:t> (COM)</a:t>
                </a:r>
                <a:endParaRPr lang="es-ES" sz="1600" dirty="0">
                  <a:solidFill>
                    <a:prstClr val="black"/>
                  </a:solidFill>
                  <a:latin typeface="Verdana" panose="020B0604030504040204" pitchFamily="34" charset="0"/>
                  <a:ea typeface="Verdana" panose="020B0604030504040204" pitchFamily="34" charset="0"/>
                </a:endParaRPr>
              </a:p>
              <a:p>
                <a:pPr algn="ctr">
                  <a:defRPr/>
                </a:pPr>
                <a:r>
                  <a:rPr lang="es-ES" sz="1600" dirty="0">
                    <a:solidFill>
                      <a:prstClr val="black"/>
                    </a:solidFill>
                    <a:latin typeface="Verdana" panose="020B0604030504040204" pitchFamily="34" charset="0"/>
                    <a:ea typeface="Verdana" panose="020B0604030504040204" pitchFamily="34" charset="0"/>
                  </a:rPr>
                  <a:t>Sandra Gallina</a:t>
                </a:r>
              </a:p>
            </p:txBody>
          </p:sp>
          <p:sp>
            <p:nvSpPr>
              <p:cNvPr id="4" name="CuadroTexto 3"/>
              <p:cNvSpPr txBox="1"/>
              <p:nvPr/>
            </p:nvSpPr>
            <p:spPr>
              <a:xfrm>
                <a:off x="6413796" y="2847486"/>
                <a:ext cx="1952391" cy="584775"/>
              </a:xfrm>
              <a:prstGeom prst="rect">
                <a:avLst/>
              </a:prstGeom>
              <a:solidFill>
                <a:schemeClr val="bg1">
                  <a:alpha val="50000"/>
                </a:schemeClr>
              </a:solidFill>
              <a:ln w="3175">
                <a:solidFill>
                  <a:schemeClr val="bg1">
                    <a:lumMod val="50000"/>
                  </a:schemeClr>
                </a:solidFill>
              </a:ln>
            </p:spPr>
            <p:txBody>
              <a:bodyPr wrap="square" rtlCol="0">
                <a:spAutoFit/>
              </a:bodyPr>
              <a:lstStyle>
                <a:defPPr>
                  <a:defRPr lang="es-ES"/>
                </a:defPPr>
                <a:lvl1pPr marR="0" lvl="0" indent="0" algn="ctr"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Verdana" panose="020B0604030504040204" pitchFamily="34" charset="0"/>
                    <a:ea typeface="Verdana" panose="020B0604030504040204" pitchFamily="34" charset="0"/>
                  </a:defRPr>
                </a:lvl1pPr>
              </a:lstStyle>
              <a:p>
                <a:pPr>
                  <a:defRPr/>
                </a:pPr>
                <a:r>
                  <a:rPr lang="es-ES" sz="1600" dirty="0" smtClean="0"/>
                  <a:t>Co-</a:t>
                </a:r>
                <a:r>
                  <a:rPr lang="es-ES" sz="1600" dirty="0" err="1" smtClean="0"/>
                  <a:t>chair</a:t>
                </a:r>
                <a:r>
                  <a:rPr lang="es-ES" sz="1600" dirty="0" smtClean="0"/>
                  <a:t> (AT)</a:t>
                </a:r>
                <a:endParaRPr lang="es-ES" sz="1600" dirty="0"/>
              </a:p>
              <a:p>
                <a:pPr>
                  <a:defRPr/>
                </a:pPr>
                <a:r>
                  <a:rPr lang="es-ES" sz="1600" dirty="0"/>
                  <a:t>Clemens </a:t>
                </a:r>
                <a:r>
                  <a:rPr lang="es-ES" sz="1600" dirty="0" err="1"/>
                  <a:t>Auer</a:t>
                </a:r>
                <a:endParaRPr lang="es-ES" sz="1600" dirty="0"/>
              </a:p>
            </p:txBody>
          </p:sp>
          <p:cxnSp>
            <p:nvCxnSpPr>
              <p:cNvPr id="5" name="Conector recto 4"/>
              <p:cNvCxnSpPr>
                <a:stCxn id="3" idx="3"/>
                <a:endCxn id="4" idx="1"/>
              </p:cNvCxnSpPr>
              <p:nvPr/>
            </p:nvCxnSpPr>
            <p:spPr>
              <a:xfrm>
                <a:off x="5369330" y="3139874"/>
                <a:ext cx="104446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CuadroTexto 5"/>
              <p:cNvSpPr txBox="1"/>
              <p:nvPr/>
            </p:nvSpPr>
            <p:spPr>
              <a:xfrm>
                <a:off x="3464641" y="2015005"/>
                <a:ext cx="1904689" cy="584775"/>
              </a:xfrm>
              <a:prstGeom prst="rect">
                <a:avLst/>
              </a:prstGeom>
              <a:solidFill>
                <a:schemeClr val="bg1">
                  <a:alpha val="50000"/>
                </a:schemeClr>
              </a:solidFill>
              <a:ln w="3175">
                <a:solidFill>
                  <a:schemeClr val="bg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err="1" smtClean="0">
                    <a:ln>
                      <a:noFill/>
                    </a:ln>
                    <a:solidFill>
                      <a:prstClr val="black"/>
                    </a:solidFill>
                    <a:effectLst/>
                    <a:uLnTx/>
                    <a:uFillTx/>
                    <a:latin typeface="Verdana" panose="020B0604030504040204" pitchFamily="34" charset="0"/>
                    <a:ea typeface="Verdana" panose="020B0604030504040204" pitchFamily="34" charset="0"/>
                  </a:rPr>
                  <a:t>Commisioner</a:t>
                </a:r>
                <a:r>
                  <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rPr>
                  <a:t> Stella </a:t>
                </a:r>
                <a:r>
                  <a:rPr kumimoji="0" lang="es-ES" sz="1600" b="0" i="0" u="none" strike="noStrike" kern="1200" cap="none" spc="0" normalizeH="0" baseline="0" noProof="0" dirty="0" err="1" smtClean="0">
                    <a:ln>
                      <a:noFill/>
                    </a:ln>
                    <a:solidFill>
                      <a:prstClr val="black"/>
                    </a:solidFill>
                    <a:effectLst/>
                    <a:uLnTx/>
                    <a:uFillTx/>
                    <a:latin typeface="Verdana" panose="020B0604030504040204" pitchFamily="34" charset="0"/>
                    <a:ea typeface="Verdana" panose="020B0604030504040204" pitchFamily="34" charset="0"/>
                  </a:rPr>
                  <a:t>Kyriakides</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p:txBody>
          </p:sp>
          <p:sp>
            <p:nvSpPr>
              <p:cNvPr id="7" name="CuadroTexto 6"/>
              <p:cNvSpPr txBox="1"/>
              <p:nvPr/>
            </p:nvSpPr>
            <p:spPr>
              <a:xfrm>
                <a:off x="3461532" y="3648953"/>
                <a:ext cx="4904656" cy="338554"/>
              </a:xfrm>
              <a:prstGeom prst="rect">
                <a:avLst/>
              </a:prstGeom>
              <a:solidFill>
                <a:schemeClr val="bg1">
                  <a:alpha val="50000"/>
                </a:schemeClr>
              </a:solidFill>
              <a:ln w="3175">
                <a:solidFill>
                  <a:schemeClr val="bg1">
                    <a:lumMod val="50000"/>
                  </a:schemeClr>
                </a:solidFill>
              </a:ln>
            </p:spPr>
            <p:txBody>
              <a:bodyPr wrap="square" rtlCol="0">
                <a:spAutoFit/>
              </a:bodyPr>
              <a:lstStyle/>
              <a:p>
                <a:pPr algn="ctr">
                  <a:defRPr/>
                </a:pPr>
                <a:r>
                  <a:rPr lang="es-ES" sz="1600" dirty="0" err="1">
                    <a:solidFill>
                      <a:prstClr val="black"/>
                    </a:solidFill>
                    <a:latin typeface="Verdana" panose="020B0604030504040204" pitchFamily="34" charset="0"/>
                    <a:ea typeface="Verdana" panose="020B0604030504040204" pitchFamily="34" charset="0"/>
                  </a:rPr>
                  <a:t>Steering</a:t>
                </a:r>
                <a:r>
                  <a:rPr lang="es-ES" sz="1600" dirty="0">
                    <a:solidFill>
                      <a:prstClr val="black"/>
                    </a:solidFill>
                    <a:latin typeface="Verdana" panose="020B0604030504040204" pitchFamily="34" charset="0"/>
                    <a:ea typeface="Verdana" panose="020B0604030504040204" pitchFamily="34" charset="0"/>
                  </a:rPr>
                  <a:t> </a:t>
                </a:r>
                <a:r>
                  <a:rPr lang="es-ES" sz="1600" dirty="0" err="1" smtClean="0">
                    <a:solidFill>
                      <a:prstClr val="black"/>
                    </a:solidFill>
                    <a:latin typeface="Verdana" panose="020B0604030504040204" pitchFamily="34" charset="0"/>
                    <a:ea typeface="Verdana" panose="020B0604030504040204" pitchFamily="34" charset="0"/>
                  </a:rPr>
                  <a:t>Board</a:t>
                </a:r>
                <a:r>
                  <a:rPr lang="es-ES" sz="1600" dirty="0" smtClean="0">
                    <a:solidFill>
                      <a:prstClr val="black"/>
                    </a:solidFill>
                    <a:latin typeface="Verdana" panose="020B0604030504040204" pitchFamily="34" charset="0"/>
                    <a:ea typeface="Verdana" panose="020B0604030504040204" pitchFamily="34" charset="0"/>
                  </a:rPr>
                  <a:t> (27 EU MEMBER STATES)</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p:txBody>
          </p:sp>
          <p:sp>
            <p:nvSpPr>
              <p:cNvPr id="8" name="CuadroTexto 7"/>
              <p:cNvSpPr txBox="1"/>
              <p:nvPr/>
            </p:nvSpPr>
            <p:spPr>
              <a:xfrm>
                <a:off x="3450344" y="4203455"/>
                <a:ext cx="4915843" cy="338554"/>
              </a:xfrm>
              <a:prstGeom prst="rect">
                <a:avLst/>
              </a:prstGeom>
              <a:solidFill>
                <a:schemeClr val="bg1">
                  <a:alpha val="50000"/>
                </a:schemeClr>
              </a:solidFill>
              <a:ln w="3175">
                <a:solidFill>
                  <a:schemeClr val="bg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err="1" smtClean="0">
                    <a:solidFill>
                      <a:prstClr val="black"/>
                    </a:solidFill>
                    <a:latin typeface="Verdana" panose="020B0604030504040204" pitchFamily="34" charset="0"/>
                    <a:ea typeface="Verdana" panose="020B0604030504040204" pitchFamily="34" charset="0"/>
                  </a:rPr>
                  <a:t>Joint</a:t>
                </a:r>
                <a:r>
                  <a:rPr lang="es-ES" sz="1600" dirty="0" smtClean="0">
                    <a:solidFill>
                      <a:prstClr val="black"/>
                    </a:solidFill>
                    <a:latin typeface="Verdana" panose="020B0604030504040204" pitchFamily="34" charset="0"/>
                    <a:ea typeface="Verdana" panose="020B0604030504040204" pitchFamily="34" charset="0"/>
                  </a:rPr>
                  <a:t> </a:t>
                </a:r>
                <a:r>
                  <a:rPr lang="es-ES" sz="1600" dirty="0" err="1" smtClean="0">
                    <a:solidFill>
                      <a:prstClr val="black"/>
                    </a:solidFill>
                    <a:latin typeface="Verdana" panose="020B0604030504040204" pitchFamily="34" charset="0"/>
                    <a:ea typeface="Verdana" panose="020B0604030504040204" pitchFamily="34" charset="0"/>
                  </a:rPr>
                  <a:t>Negotiation</a:t>
                </a:r>
                <a:r>
                  <a:rPr lang="es-ES" sz="1600" dirty="0" smtClean="0">
                    <a:solidFill>
                      <a:prstClr val="black"/>
                    </a:solidFill>
                    <a:latin typeface="Verdana" panose="020B0604030504040204" pitchFamily="34" charset="0"/>
                    <a:ea typeface="Verdana" panose="020B0604030504040204" pitchFamily="34" charset="0"/>
                  </a:rPr>
                  <a:t> Team (JNT)</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p:txBody>
          </p:sp>
          <p:cxnSp>
            <p:nvCxnSpPr>
              <p:cNvPr id="9" name="Conector angular 8"/>
              <p:cNvCxnSpPr>
                <a:stCxn id="8" idx="2"/>
                <a:endCxn id="15" idx="0"/>
              </p:cNvCxnSpPr>
              <p:nvPr/>
            </p:nvCxnSpPr>
            <p:spPr>
              <a:xfrm rot="5400000">
                <a:off x="4755233" y="3708712"/>
                <a:ext cx="319737" cy="1986330"/>
              </a:xfrm>
              <a:prstGeom prst="bentConnector3">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Conector angular 9"/>
              <p:cNvCxnSpPr>
                <a:stCxn id="8" idx="2"/>
                <a:endCxn id="19" idx="0"/>
              </p:cNvCxnSpPr>
              <p:nvPr/>
            </p:nvCxnSpPr>
            <p:spPr>
              <a:xfrm rot="5400000">
                <a:off x="5417343" y="4370822"/>
                <a:ext cx="319737" cy="662110"/>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Conector angular 10"/>
              <p:cNvCxnSpPr>
                <a:stCxn id="8" idx="2"/>
                <a:endCxn id="17" idx="0"/>
              </p:cNvCxnSpPr>
              <p:nvPr/>
            </p:nvCxnSpPr>
            <p:spPr>
              <a:xfrm rot="16200000" flipH="1">
                <a:off x="6083060" y="4367215"/>
                <a:ext cx="312523" cy="662110"/>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angular 11"/>
              <p:cNvCxnSpPr>
                <a:stCxn id="8" idx="2"/>
                <a:endCxn id="21" idx="0"/>
              </p:cNvCxnSpPr>
              <p:nvPr/>
            </p:nvCxnSpPr>
            <p:spPr>
              <a:xfrm rot="16200000" flipH="1">
                <a:off x="6745170" y="3705105"/>
                <a:ext cx="312523" cy="1986330"/>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a:stCxn id="16" idx="3"/>
                <a:endCxn id="22" idx="1"/>
              </p:cNvCxnSpPr>
              <p:nvPr/>
            </p:nvCxnSpPr>
            <p:spPr>
              <a:xfrm flipV="1">
                <a:off x="4382339" y="5528141"/>
                <a:ext cx="3051853" cy="7214"/>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a:stCxn id="15" idx="3"/>
                <a:endCxn id="21" idx="1"/>
              </p:cNvCxnSpPr>
              <p:nvPr/>
            </p:nvCxnSpPr>
            <p:spPr>
              <a:xfrm flipV="1">
                <a:off x="4382339" y="5023809"/>
                <a:ext cx="3051853" cy="7214"/>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CuadroTexto 14"/>
              <p:cNvSpPr txBox="1"/>
              <p:nvPr/>
            </p:nvSpPr>
            <p:spPr>
              <a:xfrm>
                <a:off x="3461532" y="4861746"/>
                <a:ext cx="920807" cy="338554"/>
              </a:xfrm>
              <a:prstGeom prst="rect">
                <a:avLst/>
              </a:prstGeom>
              <a:solidFill>
                <a:schemeClr val="bg1">
                  <a:alpha val="50000"/>
                </a:schemeClr>
              </a:solidFill>
              <a:ln w="3175">
                <a:solidFill>
                  <a:schemeClr val="bg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noProof="0" dirty="0" smtClean="0">
                    <a:solidFill>
                      <a:prstClr val="black"/>
                    </a:solidFill>
                    <a:latin typeface="Verdana" panose="020B0604030504040204" pitchFamily="34" charset="0"/>
                    <a:ea typeface="Verdana" panose="020B0604030504040204" pitchFamily="34" charset="0"/>
                  </a:rPr>
                  <a:t>COM</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p:txBody>
          </p:sp>
          <p:sp>
            <p:nvSpPr>
              <p:cNvPr id="16" name="CuadroTexto 15"/>
              <p:cNvSpPr txBox="1"/>
              <p:nvPr/>
            </p:nvSpPr>
            <p:spPr>
              <a:xfrm>
                <a:off x="3461532" y="5366078"/>
                <a:ext cx="920807" cy="338554"/>
              </a:xfrm>
              <a:prstGeom prst="rect">
                <a:avLst/>
              </a:prstGeom>
              <a:solidFill>
                <a:schemeClr val="bg1">
                  <a:alpha val="50000"/>
                </a:schemeClr>
              </a:solidFill>
              <a:ln w="3175">
                <a:solidFill>
                  <a:schemeClr val="bg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noProof="0" dirty="0" smtClean="0">
                    <a:solidFill>
                      <a:prstClr val="black"/>
                    </a:solidFill>
                    <a:latin typeface="Verdana" panose="020B0604030504040204" pitchFamily="34" charset="0"/>
                    <a:ea typeface="Verdana" panose="020B0604030504040204" pitchFamily="34" charset="0"/>
                  </a:rPr>
                  <a:t>DE</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p:txBody>
          </p:sp>
          <p:sp>
            <p:nvSpPr>
              <p:cNvPr id="17" name="CuadroTexto 16"/>
              <p:cNvSpPr txBox="1"/>
              <p:nvPr/>
            </p:nvSpPr>
            <p:spPr>
              <a:xfrm>
                <a:off x="6109972" y="4854532"/>
                <a:ext cx="920807" cy="338554"/>
              </a:xfrm>
              <a:prstGeom prst="rect">
                <a:avLst/>
              </a:prstGeom>
              <a:solidFill>
                <a:schemeClr val="bg1"/>
              </a:solidFill>
              <a:ln w="3175">
                <a:solidFill>
                  <a:schemeClr val="bg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noProof="0" dirty="0" smtClean="0">
                    <a:solidFill>
                      <a:prstClr val="black"/>
                    </a:solidFill>
                    <a:latin typeface="Verdana" panose="020B0604030504040204" pitchFamily="34" charset="0"/>
                    <a:ea typeface="Verdana" panose="020B0604030504040204" pitchFamily="34" charset="0"/>
                  </a:rPr>
                  <a:t>FR</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p:txBody>
          </p:sp>
          <p:sp>
            <p:nvSpPr>
              <p:cNvPr id="18" name="CuadroTexto 17"/>
              <p:cNvSpPr txBox="1"/>
              <p:nvPr/>
            </p:nvSpPr>
            <p:spPr>
              <a:xfrm>
                <a:off x="6109972" y="5358864"/>
                <a:ext cx="920807" cy="338554"/>
              </a:xfrm>
              <a:prstGeom prst="rect">
                <a:avLst/>
              </a:prstGeom>
              <a:solidFill>
                <a:schemeClr val="bg1"/>
              </a:solidFill>
              <a:ln w="3175">
                <a:solidFill>
                  <a:schemeClr val="bg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noProof="0" dirty="0" smtClean="0">
                    <a:solidFill>
                      <a:prstClr val="black"/>
                    </a:solidFill>
                    <a:latin typeface="Verdana" panose="020B0604030504040204" pitchFamily="34" charset="0"/>
                    <a:ea typeface="Verdana" panose="020B0604030504040204" pitchFamily="34" charset="0"/>
                  </a:rPr>
                  <a:t>IT</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p:txBody>
          </p:sp>
          <p:sp>
            <p:nvSpPr>
              <p:cNvPr id="19" name="CuadroTexto 18"/>
              <p:cNvSpPr txBox="1"/>
              <p:nvPr/>
            </p:nvSpPr>
            <p:spPr>
              <a:xfrm>
                <a:off x="4785752" y="4861746"/>
                <a:ext cx="920807" cy="338554"/>
              </a:xfrm>
              <a:prstGeom prst="rect">
                <a:avLst/>
              </a:prstGeom>
              <a:solidFill>
                <a:schemeClr val="bg1"/>
              </a:solidFill>
              <a:ln w="3175">
                <a:solidFill>
                  <a:schemeClr val="bg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smtClean="0">
                    <a:solidFill>
                      <a:prstClr val="black"/>
                    </a:solidFill>
                    <a:latin typeface="Verdana" panose="020B0604030504040204" pitchFamily="34" charset="0"/>
                    <a:ea typeface="Verdana" panose="020B0604030504040204" pitchFamily="34" charset="0"/>
                  </a:rPr>
                  <a:t>NL</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p:txBody>
          </p:sp>
          <p:sp>
            <p:nvSpPr>
              <p:cNvPr id="20" name="CuadroTexto 19"/>
              <p:cNvSpPr txBox="1"/>
              <p:nvPr/>
            </p:nvSpPr>
            <p:spPr>
              <a:xfrm>
                <a:off x="4785752" y="5366078"/>
                <a:ext cx="920807" cy="338554"/>
              </a:xfrm>
              <a:prstGeom prst="rect">
                <a:avLst/>
              </a:prstGeom>
              <a:solidFill>
                <a:schemeClr val="bg1"/>
              </a:solidFill>
              <a:ln w="3175">
                <a:solidFill>
                  <a:schemeClr val="bg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noProof="0" dirty="0" smtClean="0">
                    <a:solidFill>
                      <a:prstClr val="black"/>
                    </a:solidFill>
                    <a:latin typeface="Verdana" panose="020B0604030504040204" pitchFamily="34" charset="0"/>
                    <a:ea typeface="Verdana" panose="020B0604030504040204" pitchFamily="34" charset="0"/>
                  </a:rPr>
                  <a:t>ES</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p:txBody>
          </p:sp>
          <p:sp>
            <p:nvSpPr>
              <p:cNvPr id="21" name="CuadroTexto 20"/>
              <p:cNvSpPr txBox="1"/>
              <p:nvPr/>
            </p:nvSpPr>
            <p:spPr>
              <a:xfrm>
                <a:off x="7434192" y="4854532"/>
                <a:ext cx="920807" cy="338554"/>
              </a:xfrm>
              <a:prstGeom prst="rect">
                <a:avLst/>
              </a:prstGeom>
              <a:solidFill>
                <a:schemeClr val="bg1">
                  <a:alpha val="50000"/>
                </a:schemeClr>
              </a:solidFill>
              <a:ln w="3175">
                <a:solidFill>
                  <a:schemeClr val="bg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noProof="0" dirty="0" smtClean="0">
                    <a:solidFill>
                      <a:prstClr val="black"/>
                    </a:solidFill>
                    <a:latin typeface="Verdana" panose="020B0604030504040204" pitchFamily="34" charset="0"/>
                    <a:ea typeface="Verdana" panose="020B0604030504040204" pitchFamily="34" charset="0"/>
                  </a:rPr>
                  <a:t>PL</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p:txBody>
          </p:sp>
          <p:sp>
            <p:nvSpPr>
              <p:cNvPr id="22" name="CuadroTexto 21"/>
              <p:cNvSpPr txBox="1"/>
              <p:nvPr/>
            </p:nvSpPr>
            <p:spPr>
              <a:xfrm>
                <a:off x="7434192" y="5358864"/>
                <a:ext cx="920807" cy="338554"/>
              </a:xfrm>
              <a:prstGeom prst="rect">
                <a:avLst/>
              </a:prstGeom>
              <a:solidFill>
                <a:schemeClr val="bg1">
                  <a:alpha val="50000"/>
                </a:schemeClr>
              </a:solidFill>
              <a:ln w="3175">
                <a:solidFill>
                  <a:schemeClr val="bg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noProof="0" dirty="0" smtClean="0">
                    <a:solidFill>
                      <a:prstClr val="black"/>
                    </a:solidFill>
                    <a:latin typeface="Verdana" panose="020B0604030504040204" pitchFamily="34" charset="0"/>
                    <a:ea typeface="Verdana" panose="020B0604030504040204" pitchFamily="34" charset="0"/>
                  </a:rPr>
                  <a:t>SE</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p:txBody>
          </p:sp>
          <p:cxnSp>
            <p:nvCxnSpPr>
              <p:cNvPr id="23" name="Conector recto 22"/>
              <p:cNvCxnSpPr>
                <a:stCxn id="16" idx="0"/>
                <a:endCxn id="15" idx="2"/>
              </p:cNvCxnSpPr>
              <p:nvPr/>
            </p:nvCxnSpPr>
            <p:spPr>
              <a:xfrm flipV="1">
                <a:off x="3921936" y="5200300"/>
                <a:ext cx="0" cy="165778"/>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Conector recto 23"/>
              <p:cNvCxnSpPr>
                <a:stCxn id="20" idx="0"/>
                <a:endCxn id="19" idx="2"/>
              </p:cNvCxnSpPr>
              <p:nvPr/>
            </p:nvCxnSpPr>
            <p:spPr>
              <a:xfrm flipV="1">
                <a:off x="5246156" y="5200300"/>
                <a:ext cx="0" cy="165778"/>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Conector recto 24"/>
              <p:cNvCxnSpPr>
                <a:stCxn id="18" idx="0"/>
                <a:endCxn id="17" idx="2"/>
              </p:cNvCxnSpPr>
              <p:nvPr/>
            </p:nvCxnSpPr>
            <p:spPr>
              <a:xfrm flipV="1">
                <a:off x="6570376" y="5193086"/>
                <a:ext cx="0" cy="165778"/>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Conector recto 25"/>
              <p:cNvCxnSpPr>
                <a:stCxn id="22" idx="0"/>
                <a:endCxn id="21" idx="2"/>
              </p:cNvCxnSpPr>
              <p:nvPr/>
            </p:nvCxnSpPr>
            <p:spPr>
              <a:xfrm flipV="1">
                <a:off x="7894596" y="5193086"/>
                <a:ext cx="0" cy="165778"/>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Conector recto 26"/>
              <p:cNvCxnSpPr>
                <a:stCxn id="8" idx="0"/>
                <a:endCxn id="7" idx="2"/>
              </p:cNvCxnSpPr>
              <p:nvPr/>
            </p:nvCxnSpPr>
            <p:spPr>
              <a:xfrm flipV="1">
                <a:off x="5908266" y="3987507"/>
                <a:ext cx="5594" cy="215948"/>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Conector angular 27"/>
              <p:cNvCxnSpPr>
                <a:stCxn id="8" idx="1"/>
                <a:endCxn id="3" idx="1"/>
              </p:cNvCxnSpPr>
              <p:nvPr/>
            </p:nvCxnSpPr>
            <p:spPr>
              <a:xfrm rot="10800000" flipH="1">
                <a:off x="3450344" y="3139874"/>
                <a:ext cx="11188" cy="1232858"/>
              </a:xfrm>
              <a:prstGeom prst="bentConnector3">
                <a:avLst>
                  <a:gd name="adj1" fmla="val -2043261"/>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 name="CuadroTexto 28"/>
              <p:cNvSpPr txBox="1"/>
              <p:nvPr/>
            </p:nvSpPr>
            <p:spPr>
              <a:xfrm>
                <a:off x="3464641" y="1182523"/>
                <a:ext cx="1904689" cy="584775"/>
              </a:xfrm>
              <a:prstGeom prst="rect">
                <a:avLst/>
              </a:prstGeom>
              <a:solidFill>
                <a:schemeClr val="bg1">
                  <a:alpha val="50000"/>
                </a:schemeClr>
              </a:solidFill>
              <a:ln w="3175">
                <a:solidFill>
                  <a:schemeClr val="bg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err="1" smtClean="0">
                    <a:ln>
                      <a:noFill/>
                    </a:ln>
                    <a:solidFill>
                      <a:prstClr val="black"/>
                    </a:solidFill>
                    <a:effectLst/>
                    <a:uLnTx/>
                    <a:uFillTx/>
                    <a:latin typeface="Verdana" panose="020B0604030504040204" pitchFamily="34" charset="0"/>
                    <a:ea typeface="Verdana" panose="020B0604030504040204" pitchFamily="34" charset="0"/>
                  </a:rPr>
                  <a:t>President</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rPr>
                  <a:t>von der </a:t>
                </a:r>
                <a:r>
                  <a:rPr kumimoji="0" lang="es-ES" sz="1600" b="0" i="0" u="none" strike="noStrike" kern="1200" cap="none" spc="0" normalizeH="0" baseline="0" noProof="0" dirty="0" err="1" smtClean="0">
                    <a:ln>
                      <a:noFill/>
                    </a:ln>
                    <a:solidFill>
                      <a:prstClr val="black"/>
                    </a:solidFill>
                    <a:effectLst/>
                    <a:uLnTx/>
                    <a:uFillTx/>
                    <a:latin typeface="Verdana" panose="020B0604030504040204" pitchFamily="34" charset="0"/>
                    <a:ea typeface="Verdana" panose="020B0604030504040204" pitchFamily="34" charset="0"/>
                  </a:rPr>
                  <a:t>Leyen</a:t>
                </a:r>
                <a:endParaRPr kumimoji="0" lang="es-E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endParaRPr>
              </a:p>
            </p:txBody>
          </p:sp>
          <p:cxnSp>
            <p:nvCxnSpPr>
              <p:cNvPr id="30" name="Conector recto 29"/>
              <p:cNvCxnSpPr>
                <a:stCxn id="6" idx="2"/>
              </p:cNvCxnSpPr>
              <p:nvPr/>
            </p:nvCxnSpPr>
            <p:spPr>
              <a:xfrm>
                <a:off x="4416986" y="2599780"/>
                <a:ext cx="0" cy="2477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ector recto 30"/>
              <p:cNvCxnSpPr>
                <a:endCxn id="6" idx="0"/>
              </p:cNvCxnSpPr>
              <p:nvPr/>
            </p:nvCxnSpPr>
            <p:spPr>
              <a:xfrm>
                <a:off x="4416985" y="1767298"/>
                <a:ext cx="1" cy="2477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5" name="Grupo 34"/>
            <p:cNvGrpSpPr/>
            <p:nvPr/>
          </p:nvGrpSpPr>
          <p:grpSpPr>
            <a:xfrm>
              <a:off x="1507583" y="596265"/>
              <a:ext cx="3625055" cy="5768732"/>
              <a:chOff x="7471035" y="617178"/>
              <a:chExt cx="3625055" cy="5768732"/>
            </a:xfrm>
          </p:grpSpPr>
          <p:pic>
            <p:nvPicPr>
              <p:cNvPr id="32" name="Imagen 31"/>
              <p:cNvPicPr>
                <a:picLocks noChangeAspect="1"/>
              </p:cNvPicPr>
              <p:nvPr/>
            </p:nvPicPr>
            <p:blipFill>
              <a:blip r:embed="rId2"/>
              <a:stretch>
                <a:fillRect/>
              </a:stretch>
            </p:blipFill>
            <p:spPr>
              <a:xfrm>
                <a:off x="7471035" y="617178"/>
                <a:ext cx="3625055" cy="5188493"/>
              </a:xfrm>
              <a:prstGeom prst="rect">
                <a:avLst/>
              </a:prstGeom>
            </p:spPr>
          </p:pic>
          <p:sp>
            <p:nvSpPr>
              <p:cNvPr id="33" name="CuadroTexto 32"/>
              <p:cNvSpPr txBox="1"/>
              <p:nvPr/>
            </p:nvSpPr>
            <p:spPr>
              <a:xfrm>
                <a:off x="8617653" y="5739579"/>
                <a:ext cx="2332690" cy="646331"/>
              </a:xfrm>
              <a:prstGeom prst="rect">
                <a:avLst/>
              </a:prstGeom>
              <a:noFill/>
            </p:spPr>
            <p:txBody>
              <a:bodyPr wrap="none" rtlCol="0">
                <a:spAutoFit/>
              </a:bodyPr>
              <a:lstStyle/>
              <a:p>
                <a:r>
                  <a:rPr lang="es-ES" dirty="0" smtClean="0">
                    <a:latin typeface="Verdana" panose="020B0604030504040204" pitchFamily="34" charset="0"/>
                    <a:ea typeface="Verdana" panose="020B0604030504040204" pitchFamily="34" charset="0"/>
                  </a:rPr>
                  <a:t>10,57% (EU27)</a:t>
                </a:r>
              </a:p>
              <a:p>
                <a:r>
                  <a:rPr lang="es-ES" dirty="0" smtClean="0">
                    <a:latin typeface="Verdana" panose="020B0604030504040204" pitchFamily="34" charset="0"/>
                    <a:ea typeface="Verdana" panose="020B0604030504040204" pitchFamily="34" charset="0"/>
                  </a:rPr>
                  <a:t>10,44% (con EEA)</a:t>
                </a:r>
                <a:endParaRPr lang="es-ES" dirty="0">
                  <a:latin typeface="Verdana" panose="020B0604030504040204" pitchFamily="34" charset="0"/>
                  <a:ea typeface="Verdana" panose="020B0604030504040204" pitchFamily="34" charset="0"/>
                </a:endParaRPr>
              </a:p>
            </p:txBody>
          </p:sp>
          <p:cxnSp>
            <p:nvCxnSpPr>
              <p:cNvPr id="34" name="Conector angular 33"/>
              <p:cNvCxnSpPr>
                <a:endCxn id="33" idx="1"/>
              </p:cNvCxnSpPr>
              <p:nvPr/>
            </p:nvCxnSpPr>
            <p:spPr>
              <a:xfrm rot="16200000" flipH="1">
                <a:off x="8079484" y="5524575"/>
                <a:ext cx="642551" cy="433788"/>
              </a:xfrm>
              <a:prstGeom prst="bentConnector2">
                <a:avLst/>
              </a:prstGeom>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987140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p:cNvGrpSpPr/>
          <p:nvPr/>
        </p:nvGrpSpPr>
        <p:grpSpPr>
          <a:xfrm>
            <a:off x="537387" y="562034"/>
            <a:ext cx="11117226" cy="5733932"/>
            <a:chOff x="537387" y="276845"/>
            <a:chExt cx="11117226" cy="5733932"/>
          </a:xfrm>
        </p:grpSpPr>
        <p:pic>
          <p:nvPicPr>
            <p:cNvPr id="3" name="Imagen 2"/>
            <p:cNvPicPr>
              <a:picLocks noChangeAspect="1"/>
            </p:cNvPicPr>
            <p:nvPr/>
          </p:nvPicPr>
          <p:blipFill>
            <a:blip r:embed="rId2"/>
            <a:stretch>
              <a:fillRect/>
            </a:stretch>
          </p:blipFill>
          <p:spPr>
            <a:xfrm>
              <a:off x="537387" y="276845"/>
              <a:ext cx="11117226" cy="2867425"/>
            </a:xfrm>
            <a:prstGeom prst="rect">
              <a:avLst/>
            </a:prstGeom>
          </p:spPr>
        </p:pic>
        <p:sp>
          <p:nvSpPr>
            <p:cNvPr id="4" name="Rectángulo 3"/>
            <p:cNvSpPr/>
            <p:nvPr/>
          </p:nvSpPr>
          <p:spPr>
            <a:xfrm>
              <a:off x="537387" y="3456232"/>
              <a:ext cx="11117226" cy="2554545"/>
            </a:xfrm>
            <a:prstGeom prst="rect">
              <a:avLst/>
            </a:prstGeom>
          </p:spPr>
          <p:txBody>
            <a:bodyPr wrap="square">
              <a:spAutoFit/>
            </a:bodyPr>
            <a:lstStyle/>
            <a:p>
              <a:r>
                <a:rPr lang="en-US" sz="1600" dirty="0">
                  <a:latin typeface="Verdana" panose="020B0604030504040204" pitchFamily="34" charset="0"/>
                  <a:ea typeface="Verdana" panose="020B0604030504040204" pitchFamily="34" charset="0"/>
                </a:rPr>
                <a:t>Ursula von der </a:t>
              </a:r>
              <a:r>
                <a:rPr lang="en-US" sz="1600" dirty="0" err="1">
                  <a:latin typeface="Verdana" panose="020B0604030504040204" pitchFamily="34" charset="0"/>
                  <a:ea typeface="Verdana" panose="020B0604030504040204" pitchFamily="34" charset="0"/>
                </a:rPr>
                <a:t>Leyen</a:t>
              </a:r>
              <a:r>
                <a:rPr lang="en-US" sz="1600" dirty="0">
                  <a:latin typeface="Verdana" panose="020B0604030504040204" pitchFamily="34" charset="0"/>
                  <a:ea typeface="Verdana" panose="020B0604030504040204" pitchFamily="34" charset="0"/>
                </a:rPr>
                <a:t>, President of the European Commission, said: “</a:t>
              </a:r>
              <a:r>
                <a:rPr lang="en-US" sz="1600" i="1" dirty="0">
                  <a:latin typeface="Verdana" panose="020B0604030504040204" pitchFamily="34" charset="0"/>
                  <a:ea typeface="Verdana" panose="020B0604030504040204" pitchFamily="34" charset="0"/>
                </a:rPr>
                <a:t>The European Commission's intense negotiations continue to achieve results. Today's agreement is the first cornerstone in implementing the European Commission's Vaccines Strategy. This strategy will enable us to provide future vaccines to Europeans, as well as our partners elsewhere in the world</a:t>
              </a:r>
              <a:r>
                <a:rPr lang="en-US" sz="1600" dirty="0">
                  <a:latin typeface="Verdana" panose="020B0604030504040204" pitchFamily="34" charset="0"/>
                  <a:ea typeface="Verdana" panose="020B0604030504040204" pitchFamily="34" charset="0"/>
                </a:rPr>
                <a:t>.”</a:t>
              </a:r>
            </a:p>
            <a:p>
              <a:endParaRPr lang="en-US" sz="1600" dirty="0">
                <a:latin typeface="Verdana" panose="020B0604030504040204" pitchFamily="34" charset="0"/>
                <a:ea typeface="Verdana" panose="020B0604030504040204" pitchFamily="34" charset="0"/>
              </a:endParaRPr>
            </a:p>
            <a:p>
              <a:r>
                <a:rPr lang="en-US" sz="1600" dirty="0">
                  <a:latin typeface="Verdana" panose="020B0604030504040204" pitchFamily="34" charset="0"/>
                  <a:ea typeface="Verdana" panose="020B0604030504040204" pitchFamily="34" charset="0"/>
                </a:rPr>
                <a:t>Stella </a:t>
              </a:r>
              <a:r>
                <a:rPr lang="en-US" sz="1600" dirty="0" err="1">
                  <a:latin typeface="Verdana" panose="020B0604030504040204" pitchFamily="34" charset="0"/>
                  <a:ea typeface="Verdana" panose="020B0604030504040204" pitchFamily="34" charset="0"/>
                </a:rPr>
                <a:t>Kyriakides</a:t>
              </a:r>
              <a:r>
                <a:rPr lang="en-US" sz="1600" dirty="0">
                  <a:latin typeface="Verdana" panose="020B0604030504040204" pitchFamily="34" charset="0"/>
                  <a:ea typeface="Verdana" panose="020B0604030504040204" pitchFamily="34" charset="0"/>
                </a:rPr>
                <a:t>, Commissioner for Health and Food Safety, said: “</a:t>
              </a:r>
              <a:r>
                <a:rPr lang="en-US" sz="1600" i="1" dirty="0">
                  <a:latin typeface="Verdana" panose="020B0604030504040204" pitchFamily="34" charset="0"/>
                  <a:ea typeface="Verdana" panose="020B0604030504040204" pitchFamily="34" charset="0"/>
                </a:rPr>
                <a:t>Today, after weeks of negotiations, we have the first EU advance purchase agreement for a vaccine candidate. I would like to thank AstraZeneca for its constructive engagement on this important agreement for our citizens. We will continue to work tirelessly to bring more candidates into a broad EU vaccines portfolio. A safe and effective vaccine remains the surest exit strategy to protect our citizens and the rest of the world from the coronavirus</a:t>
              </a:r>
              <a:r>
                <a:rPr lang="en-US" sz="1600" dirty="0">
                  <a:latin typeface="Verdana" panose="020B0604030504040204" pitchFamily="34" charset="0"/>
                  <a:ea typeface="Verdana" panose="020B0604030504040204" pitchFamily="34" charset="0"/>
                </a:rPr>
                <a:t>.”</a:t>
              </a:r>
            </a:p>
          </p:txBody>
        </p:sp>
      </p:grpSp>
    </p:spTree>
    <p:extLst>
      <p:ext uri="{BB962C8B-B14F-4D97-AF65-F5344CB8AC3E}">
        <p14:creationId xmlns:p14="http://schemas.microsoft.com/office/powerpoint/2010/main" val="7400242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C571B90-2AD8-A547-BD3C-F9700C5E18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84" y="110249"/>
            <a:ext cx="5864704" cy="637678"/>
          </a:xfrm>
          <a:prstGeom prst="rect">
            <a:avLst/>
          </a:prstGeom>
        </p:spPr>
      </p:pic>
      <p:graphicFrame>
        <p:nvGraphicFramePr>
          <p:cNvPr id="2" name="Tabla 1"/>
          <p:cNvGraphicFramePr>
            <a:graphicFrameLocks noGrp="1"/>
          </p:cNvGraphicFramePr>
          <p:nvPr>
            <p:extLst>
              <p:ext uri="{D42A27DB-BD31-4B8C-83A1-F6EECF244321}">
                <p14:modId xmlns:p14="http://schemas.microsoft.com/office/powerpoint/2010/main" val="2826530831"/>
              </p:ext>
            </p:extLst>
          </p:nvPr>
        </p:nvGraphicFramePr>
        <p:xfrm>
          <a:off x="884872" y="1645920"/>
          <a:ext cx="10422257" cy="3566160"/>
        </p:xfrm>
        <a:graphic>
          <a:graphicData uri="http://schemas.openxmlformats.org/drawingml/2006/table">
            <a:tbl>
              <a:tblPr firstRow="1" bandRow="1">
                <a:tableStyleId>{5C22544A-7EE6-4342-B048-85BDC9FD1C3A}</a:tableStyleId>
              </a:tblPr>
              <a:tblGrid>
                <a:gridCol w="2251202">
                  <a:extLst>
                    <a:ext uri="{9D8B030D-6E8A-4147-A177-3AD203B41FA5}">
                      <a16:colId xmlns:a16="http://schemas.microsoft.com/office/drawing/2014/main" val="2410274379"/>
                    </a:ext>
                  </a:extLst>
                </a:gridCol>
                <a:gridCol w="1373823">
                  <a:extLst>
                    <a:ext uri="{9D8B030D-6E8A-4147-A177-3AD203B41FA5}">
                      <a16:colId xmlns:a16="http://schemas.microsoft.com/office/drawing/2014/main" val="1887011106"/>
                    </a:ext>
                  </a:extLst>
                </a:gridCol>
                <a:gridCol w="1597343">
                  <a:extLst>
                    <a:ext uri="{9D8B030D-6E8A-4147-A177-3AD203B41FA5}">
                      <a16:colId xmlns:a16="http://schemas.microsoft.com/office/drawing/2014/main" val="4056029267"/>
                    </a:ext>
                  </a:extLst>
                </a:gridCol>
                <a:gridCol w="1186180">
                  <a:extLst>
                    <a:ext uri="{9D8B030D-6E8A-4147-A177-3AD203B41FA5}">
                      <a16:colId xmlns:a16="http://schemas.microsoft.com/office/drawing/2014/main" val="265996798"/>
                    </a:ext>
                  </a:extLst>
                </a:gridCol>
                <a:gridCol w="1651318">
                  <a:extLst>
                    <a:ext uri="{9D8B030D-6E8A-4147-A177-3AD203B41FA5}">
                      <a16:colId xmlns:a16="http://schemas.microsoft.com/office/drawing/2014/main" val="3975895466"/>
                    </a:ext>
                  </a:extLst>
                </a:gridCol>
                <a:gridCol w="1133031">
                  <a:extLst>
                    <a:ext uri="{9D8B030D-6E8A-4147-A177-3AD203B41FA5}">
                      <a16:colId xmlns:a16="http://schemas.microsoft.com/office/drawing/2014/main" val="1557586379"/>
                    </a:ext>
                  </a:extLst>
                </a:gridCol>
                <a:gridCol w="614680">
                  <a:extLst>
                    <a:ext uri="{9D8B030D-6E8A-4147-A177-3AD203B41FA5}">
                      <a16:colId xmlns:a16="http://schemas.microsoft.com/office/drawing/2014/main" val="415819475"/>
                    </a:ext>
                  </a:extLst>
                </a:gridCol>
                <a:gridCol w="614680">
                  <a:extLst>
                    <a:ext uri="{9D8B030D-6E8A-4147-A177-3AD203B41FA5}">
                      <a16:colId xmlns:a16="http://schemas.microsoft.com/office/drawing/2014/main" val="1361102657"/>
                    </a:ext>
                  </a:extLst>
                </a:gridCol>
              </a:tblGrid>
              <a:tr h="370840">
                <a:tc>
                  <a:txBody>
                    <a:bodyPr/>
                    <a:lstStyle/>
                    <a:p>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Contrato</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Obligación</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Dosis</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Opcionales</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Top-up </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RR</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MA</a:t>
                      </a:r>
                      <a:endParaRPr lang="es-ES" sz="20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1485755895"/>
                  </a:ext>
                </a:extLst>
              </a:tr>
              <a:tr h="370840">
                <a:tc>
                  <a:txBody>
                    <a:bodyPr/>
                    <a:lstStyle/>
                    <a:p>
                      <a:r>
                        <a:rPr lang="es-ES" sz="2000" b="0" dirty="0" err="1" smtClean="0">
                          <a:latin typeface="Verdana" panose="020B0604030504040204" pitchFamily="34" charset="0"/>
                          <a:ea typeface="Verdana" panose="020B0604030504040204" pitchFamily="34" charset="0"/>
                        </a:rPr>
                        <a:t>AstraZeneca</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300MM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100MM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NO</a:t>
                      </a:r>
                      <a:endParaRPr lang="es-ES" sz="20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1602791482"/>
                  </a:ext>
                </a:extLst>
              </a:tr>
              <a:tr h="370840">
                <a:tc>
                  <a:txBody>
                    <a:bodyPr/>
                    <a:lstStyle/>
                    <a:p>
                      <a:r>
                        <a:rPr lang="es-ES" sz="2000" b="0" dirty="0" smtClean="0">
                          <a:latin typeface="Verdana" panose="020B0604030504040204" pitchFamily="34" charset="0"/>
                          <a:ea typeface="Verdana" panose="020B0604030504040204" pitchFamily="34" charset="0"/>
                        </a:rPr>
                        <a:t>Sanofi/GSK</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NO</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300MM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NO</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a:t>
                      </a:r>
                      <a:endParaRPr lang="es-ES" sz="20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2840964706"/>
                  </a:ext>
                </a:extLst>
              </a:tr>
              <a:tr h="370840">
                <a:tc>
                  <a:txBody>
                    <a:bodyPr/>
                    <a:lstStyle/>
                    <a:p>
                      <a:r>
                        <a:rPr lang="es-ES" sz="2000" b="0" dirty="0" err="1" smtClean="0">
                          <a:latin typeface="Verdana" panose="020B0604030504040204" pitchFamily="34" charset="0"/>
                          <a:ea typeface="Verdana" panose="020B0604030504040204" pitchFamily="34" charset="0"/>
                        </a:rPr>
                        <a:t>Janssen</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200MM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200MM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NO</a:t>
                      </a:r>
                      <a:endParaRPr lang="es-ES" sz="20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2777837794"/>
                  </a:ext>
                </a:extLst>
              </a:tr>
              <a:tr h="370840">
                <a:tc>
                  <a:txBody>
                    <a:bodyPr/>
                    <a:lstStyle/>
                    <a:p>
                      <a:r>
                        <a:rPr lang="es-ES" sz="2000" b="0" dirty="0" err="1" smtClean="0">
                          <a:latin typeface="Verdana" panose="020B0604030504040204" pitchFamily="34" charset="0"/>
                          <a:ea typeface="Verdana" panose="020B0604030504040204" pitchFamily="34" charset="0"/>
                        </a:rPr>
                        <a:t>BioNTech</a:t>
                      </a:r>
                      <a:r>
                        <a:rPr lang="es-ES" sz="2000" b="0" dirty="0" smtClean="0">
                          <a:latin typeface="Verdana" panose="020B0604030504040204" pitchFamily="34" charset="0"/>
                          <a:ea typeface="Verdana" panose="020B0604030504040204" pitchFamily="34" charset="0"/>
                        </a:rPr>
                        <a:t>/Pfizer</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200MM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100MM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300MM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205209195"/>
                  </a:ext>
                </a:extLst>
              </a:tr>
              <a:tr h="370840">
                <a:tc>
                  <a:txBody>
                    <a:bodyPr/>
                    <a:lstStyle/>
                    <a:p>
                      <a:r>
                        <a:rPr lang="es-ES" sz="2000" b="0" dirty="0" err="1" smtClean="0">
                          <a:latin typeface="Verdana" panose="020B0604030504040204" pitchFamily="34" charset="0"/>
                          <a:ea typeface="Verdana" panose="020B0604030504040204" pitchFamily="34" charset="0"/>
                        </a:rPr>
                        <a:t>CureVac</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225MM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180MM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NO</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a:t>
                      </a:r>
                      <a:endParaRPr lang="es-ES" sz="20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730002357"/>
                  </a:ext>
                </a:extLst>
              </a:tr>
              <a:tr h="370840">
                <a:tc>
                  <a:txBody>
                    <a:bodyPr/>
                    <a:lstStyle/>
                    <a:p>
                      <a:r>
                        <a:rPr lang="es-ES" sz="2000" b="0" dirty="0" smtClean="0">
                          <a:latin typeface="Verdana" panose="020B0604030504040204" pitchFamily="34" charset="0"/>
                          <a:ea typeface="Verdana" panose="020B0604030504040204" pitchFamily="34" charset="0"/>
                        </a:rPr>
                        <a:t>Moderna</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80MM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80MM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SÍ</a:t>
                      </a:r>
                      <a:endParaRPr lang="es-ES" sz="20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3945749083"/>
                  </a:ext>
                </a:extLst>
              </a:tr>
              <a:tr h="370840">
                <a:tc>
                  <a:txBody>
                    <a:bodyPr/>
                    <a:lstStyle/>
                    <a:p>
                      <a:r>
                        <a:rPr lang="es-ES" sz="2000" b="0" dirty="0" err="1" smtClean="0">
                          <a:latin typeface="Verdana" panose="020B0604030504040204" pitchFamily="34" charset="0"/>
                          <a:ea typeface="Verdana" panose="020B0604030504040204" pitchFamily="34" charset="0"/>
                        </a:rPr>
                        <a:t>Novavax</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NO</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NO</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100MM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100MM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NO</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a:t>
                      </a:r>
                      <a:endParaRPr lang="es-ES" sz="20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2130491867"/>
                  </a:ext>
                </a:extLst>
              </a:tr>
              <a:tr h="370840">
                <a:tc>
                  <a:txBody>
                    <a:bodyPr/>
                    <a:lstStyle/>
                    <a:p>
                      <a:r>
                        <a:rPr lang="es-ES" sz="2000" b="0" dirty="0" err="1" smtClean="0">
                          <a:latin typeface="Verdana" panose="020B0604030504040204" pitchFamily="34" charset="0"/>
                          <a:ea typeface="Verdana" panose="020B0604030504040204" pitchFamily="34" charset="0"/>
                        </a:rPr>
                        <a:t>Valneva</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NO</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NO</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30MM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30MM</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NO</a:t>
                      </a:r>
                      <a:endParaRPr lang="es-ES" sz="2000" b="0" dirty="0">
                        <a:latin typeface="Verdana" panose="020B0604030504040204" pitchFamily="34" charset="0"/>
                        <a:ea typeface="Verdana" panose="020B0604030504040204" pitchFamily="34" charset="0"/>
                      </a:endParaRPr>
                    </a:p>
                  </a:txBody>
                  <a:tcPr/>
                </a:tc>
                <a:tc>
                  <a:txBody>
                    <a:bodyPr/>
                    <a:lstStyle/>
                    <a:p>
                      <a:r>
                        <a:rPr lang="es-ES" sz="2000" b="0" dirty="0" smtClean="0">
                          <a:latin typeface="Verdana" panose="020B0604030504040204" pitchFamily="34" charset="0"/>
                          <a:ea typeface="Verdana" panose="020B0604030504040204" pitchFamily="34" charset="0"/>
                        </a:rPr>
                        <a:t>-</a:t>
                      </a:r>
                      <a:endParaRPr lang="es-ES" sz="20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1661862384"/>
                  </a:ext>
                </a:extLst>
              </a:tr>
            </a:tbl>
          </a:graphicData>
        </a:graphic>
      </p:graphicFrame>
    </p:spTree>
    <p:extLst>
      <p:ext uri="{BB962C8B-B14F-4D97-AF65-F5344CB8AC3E}">
        <p14:creationId xmlns:p14="http://schemas.microsoft.com/office/powerpoint/2010/main" val="3621965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C571B90-2AD8-A547-BD3C-F9700C5E18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84" y="110249"/>
            <a:ext cx="5864704" cy="637678"/>
          </a:xfrm>
          <a:prstGeom prst="rect">
            <a:avLst/>
          </a:prstGeom>
        </p:spPr>
      </p:pic>
      <p:sp>
        <p:nvSpPr>
          <p:cNvPr id="5" name="Marcador de contenido 16"/>
          <p:cNvSpPr txBox="1">
            <a:spLocks/>
          </p:cNvSpPr>
          <p:nvPr/>
        </p:nvSpPr>
        <p:spPr>
          <a:xfrm>
            <a:off x="719488" y="1258216"/>
            <a:ext cx="10515600" cy="4827429"/>
          </a:xfrm>
          <a:prstGeom prst="rect">
            <a:avLst/>
          </a:prstGeom>
        </p:spPr>
        <p:txBody>
          <a:bodyPr/>
          <a:lstStyle>
            <a:defPPr>
              <a:defRPr lang="es-ES"/>
            </a:defPPr>
            <a:lvl1pPr marL="228600" indent="-228600">
              <a:lnSpc>
                <a:spcPct val="90000"/>
              </a:lnSpc>
              <a:spcBef>
                <a:spcPts val="1000"/>
              </a:spcBef>
              <a:buFont typeface="Arial" panose="020B0604020202020204" pitchFamily="34" charset="0"/>
              <a:buChar char="•"/>
              <a:defRPr sz="2800">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s-ES" sz="3200" u="sng" dirty="0">
                <a:latin typeface="Verdana" panose="020B0604030504040204" pitchFamily="34" charset="0"/>
                <a:ea typeface="Verdana" panose="020B0604030504040204" pitchFamily="34" charset="0"/>
              </a:rPr>
              <a:t>¿Por qué estas vacunas llegan tan pronto? </a:t>
            </a:r>
          </a:p>
          <a:p>
            <a:pPr marL="0" indent="0">
              <a:buNone/>
            </a:pPr>
            <a:endParaRPr lang="es-ES" sz="1000" dirty="0" smtClean="0">
              <a:latin typeface="Verdana" panose="020B0604030504040204" pitchFamily="34" charset="0"/>
              <a:ea typeface="Verdana" panose="020B0604030504040204" pitchFamily="34" charset="0"/>
            </a:endParaRPr>
          </a:p>
          <a:p>
            <a:r>
              <a:rPr lang="es-ES" dirty="0" smtClean="0">
                <a:latin typeface="Verdana" panose="020B0604030504040204" pitchFamily="34" charset="0"/>
                <a:ea typeface="Verdana" panose="020B0604030504040204" pitchFamily="34" charset="0"/>
              </a:rPr>
              <a:t>El </a:t>
            </a:r>
            <a:r>
              <a:rPr lang="es-ES" dirty="0">
                <a:latin typeface="Verdana" panose="020B0604030504040204" pitchFamily="34" charset="0"/>
                <a:ea typeface="Verdana" panose="020B0604030504040204" pitchFamily="34" charset="0"/>
              </a:rPr>
              <a:t>desarrollo se ha llevado a cabo de manera que se han solapado las fases que se podían solapar</a:t>
            </a:r>
          </a:p>
          <a:p>
            <a:pPr marL="228600" lvl="1">
              <a:spcBef>
                <a:spcPts val="1000"/>
              </a:spcBef>
            </a:pPr>
            <a:r>
              <a:rPr lang="es-ES" sz="2800" dirty="0">
                <a:latin typeface="Verdana" panose="020B0604030504040204" pitchFamily="34" charset="0"/>
                <a:ea typeface="Verdana" panose="020B0604030504040204" pitchFamily="34" charset="0"/>
              </a:rPr>
              <a:t>Porque las compañías se han puesto a fabricar a </a:t>
            </a:r>
            <a:r>
              <a:rPr lang="es-ES" sz="2800" dirty="0" smtClean="0">
                <a:latin typeface="Verdana" panose="020B0604030504040204" pitchFamily="34" charset="0"/>
                <a:ea typeface="Verdana" panose="020B0604030504040204" pitchFamily="34" charset="0"/>
              </a:rPr>
              <a:t>riesgo</a:t>
            </a:r>
            <a:endParaRPr lang="es-ES" sz="2800" dirty="0">
              <a:latin typeface="Verdana" panose="020B0604030504040204" pitchFamily="34" charset="0"/>
              <a:ea typeface="Verdana" panose="020B0604030504040204" pitchFamily="34" charset="0"/>
            </a:endParaRPr>
          </a:p>
          <a:p>
            <a:r>
              <a:rPr lang="es-ES" dirty="0">
                <a:latin typeface="Verdana" panose="020B0604030504040204" pitchFamily="34" charset="0"/>
                <a:ea typeface="Verdana" panose="020B0604030504040204" pitchFamily="34" charset="0"/>
              </a:rPr>
              <a:t>Porque se acortan los periodos de evaluación mediante el Rolling Review</a:t>
            </a:r>
          </a:p>
          <a:p>
            <a:pPr marL="228600" lvl="1">
              <a:spcBef>
                <a:spcPts val="1000"/>
              </a:spcBef>
            </a:pPr>
            <a:r>
              <a:rPr lang="es-ES" sz="2800" dirty="0">
                <a:latin typeface="Verdana" panose="020B0604030504040204" pitchFamily="34" charset="0"/>
                <a:ea typeface="Verdana" panose="020B0604030504040204" pitchFamily="34" charset="0"/>
              </a:rPr>
              <a:t>Porque se han firmado contratos de compra anticipada con las compañías que permiten los puntos 1 y 2</a:t>
            </a:r>
          </a:p>
          <a:p>
            <a:pPr marL="228600" lvl="1">
              <a:spcBef>
                <a:spcPts val="1000"/>
              </a:spcBef>
            </a:pPr>
            <a:r>
              <a:rPr lang="es-ES" sz="2800" dirty="0">
                <a:latin typeface="Verdana" panose="020B0604030504040204" pitchFamily="34" charset="0"/>
                <a:ea typeface="Verdana" panose="020B0604030504040204" pitchFamily="34" charset="0"/>
              </a:rPr>
              <a:t>¿Se bajan las barreras? No, no se bajan las barreras</a:t>
            </a:r>
            <a:endParaRPr lang="es-E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33721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036" y="20472"/>
            <a:ext cx="5158854" cy="3436198"/>
          </a:xfrm>
          <a:prstGeom prst="rect">
            <a:avLst/>
          </a:prstGeom>
        </p:spPr>
      </p:pic>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4890" y="15548"/>
            <a:ext cx="5172501" cy="3445288"/>
          </a:xfrm>
          <a:prstGeom prst="rect">
            <a:avLst/>
          </a:prstGeom>
        </p:spPr>
      </p:pic>
      <p:pic>
        <p:nvPicPr>
          <p:cNvPr id="6" name="Imagen 5"/>
          <p:cNvPicPr>
            <a:picLocks noChangeAspect="1"/>
          </p:cNvPicPr>
          <p:nvPr/>
        </p:nvPicPr>
        <p:blipFill>
          <a:blip r:embed="rId5"/>
          <a:stretch>
            <a:fillRect/>
          </a:stretch>
        </p:blipFill>
        <p:spPr>
          <a:xfrm>
            <a:off x="696036" y="3456670"/>
            <a:ext cx="5127079" cy="3401330"/>
          </a:xfrm>
          <a:prstGeom prst="rect">
            <a:avLst/>
          </a:prstGeom>
        </p:spPr>
      </p:pic>
      <p:pic>
        <p:nvPicPr>
          <p:cNvPr id="7" name="Imagen 6"/>
          <p:cNvPicPr>
            <a:picLocks noChangeAspect="1"/>
          </p:cNvPicPr>
          <p:nvPr/>
        </p:nvPicPr>
        <p:blipFill>
          <a:blip r:embed="rId6"/>
          <a:stretch>
            <a:fillRect/>
          </a:stretch>
        </p:blipFill>
        <p:spPr>
          <a:xfrm>
            <a:off x="5823114" y="3456670"/>
            <a:ext cx="5190629" cy="3438518"/>
          </a:xfrm>
          <a:prstGeom prst="rect">
            <a:avLst/>
          </a:prstGeom>
        </p:spPr>
      </p:pic>
    </p:spTree>
    <p:extLst>
      <p:ext uri="{BB962C8B-B14F-4D97-AF65-F5344CB8AC3E}">
        <p14:creationId xmlns:p14="http://schemas.microsoft.com/office/powerpoint/2010/main" val="22033548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TotalTime>
  <Words>748</Words>
  <Application>Microsoft Office PowerPoint</Application>
  <PresentationFormat>Panorámica</PresentationFormat>
  <Paragraphs>152</Paragraphs>
  <Slides>15</Slides>
  <Notes>10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15</vt:i4>
      </vt:variant>
    </vt:vector>
  </HeadingPairs>
  <TitlesOfParts>
    <vt:vector size="22" baseType="lpstr">
      <vt:lpstr>Arial</vt:lpstr>
      <vt:lpstr>Calibri</vt:lpstr>
      <vt:lpstr>Calibri Light</vt:lpstr>
      <vt:lpstr>Montserrat</vt:lpstr>
      <vt:lpstr>Montserrat SemiBold</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Cesar  Hernandez Garcia</dc:creator>
  <cp:lastModifiedBy>Cesar  Hernandez Garcia</cp:lastModifiedBy>
  <cp:revision>12</cp:revision>
  <dcterms:created xsi:type="dcterms:W3CDTF">2021-01-18T21:18:31Z</dcterms:created>
  <dcterms:modified xsi:type="dcterms:W3CDTF">2021-01-19T09:07:48Z</dcterms:modified>
</cp:coreProperties>
</file>