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emf" ContentType="image/x-emf"/>
  <Default Extension="png" ContentType="image/png"/>
  <Override PartName="/customXml/item1.xml" ContentType="application/xml"/>
  <Override PartName="/customXml/item2.xml" ContentType="application/xml"/>
  <Override PartName="/customXml/item3.xml" ContentType="application/xml"/>
  <Override PartName="/customXml/item4.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officeDocument/2006/relationships/custom-properties" Target="docProps/custom.xml" /><Relationship Id="rId5" Type="http://schemas.openxmlformats.org/package/2006/relationships/metadata/thumbnail" Target="docProps/thumbnail.jpeg" /></Relationships>
</file>

<file path=ppt/presentation.xml><?xml version="1.0" encoding="utf-8"?>
<!--Generated by Aspose.Slides for .NET 8.4.2.0--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r:id="rId5" id="2147483648"/>
  </p:sldMasterIdLst>
  <p:notesMasterIdLst>
    <p:notesMasterId r:id="rId10"/>
  </p:notesMasterIdLst>
  <p:handoutMasterIdLst>
    <p:handoutMasterId r:id="rId11"/>
  </p:handoutMasterIdLst>
  <p:sldIdLst>
    <p:sldId r:id="rId6" id="469"/>
    <p:sldId r:id="rId7" id="385"/>
    <p:sldId r:id="rId8" id="777"/>
    <p:sldId r:id="rId9" id="691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3">
          <p15:clr>
            <a:srgbClr val="A4A3A4"/>
          </p15:clr>
        </p15:guide>
        <p15:guide id="2" orient="horz" pos="903">
          <p15:clr>
            <a:srgbClr val="A4A3A4"/>
          </p15:clr>
        </p15:guide>
        <p15:guide id="3" orient="horz" pos="3984" userDrawn="1">
          <p15:clr>
            <a:srgbClr val="A4A3A4"/>
          </p15:clr>
        </p15:guide>
        <p15:guide id="4" pos="326">
          <p15:clr>
            <a:srgbClr val="A4A3A4"/>
          </p15:clr>
        </p15:guide>
        <p15:guide id="5" pos="73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BC5"/>
    <a:srgbClr val="006DC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fill>
          <a:solidFill>
            <a:schemeClr val="dk1">
              <a:tint val="40000"/>
            </a:schemeClr>
          </a:solidFill>
        </a:fill>
      </a:tcStyle>
    </a:band1H>
    <a:band1V>
      <a:tcStyle>
        <a:fill>
          <a:solidFill>
            <a:schemeClr val="dk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fill>
          <a:solidFill>
            <a:schemeClr val="accent2">
              <a:tint val="40000"/>
            </a:schemeClr>
          </a:solidFill>
        </a:fill>
      </a:tcStyle>
    </a:band1H>
    <a:band1V>
      <a:tcStyle>
        <a:fill>
          <a:solidFill>
            <a:schemeClr val="accent2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dk1">
              <a:tint val="20000"/>
            </a:schemeClr>
          </a:solidFill>
        </a:fill>
      </a:tcStyle>
    </a:band1H>
    <a:band1V>
      <a:tcStyle>
        <a:fill>
          <a:solidFill>
            <a:schemeClr val="dk1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dk1">
              <a:tint val="20000"/>
            </a:schemeClr>
          </a:solidFill>
        </a:fill>
      </a:tcStyle>
    </a:band1H>
    <a:band1V>
      <a:tcStyle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</a:seCell>
    <a:swCell>
      <a:tcTxStyle b="on">
        <a:fontRef idx="minor">
          <a:scrgbClr r="0" g="0" b="0"/>
        </a:fontRef>
        <a:schemeClr val="dk1"/>
      </a:tcTx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fill>
          <a:solidFill>
            <a:schemeClr val="accent5">
              <a:tint val="40000"/>
            </a:schemeClr>
          </a:solidFill>
        </a:fill>
      </a:tcStyle>
    </a:band1H>
    <a:band1V>
      <a:tcStyle>
        <a:fill>
          <a:solidFill>
            <a:schemeClr val="accent5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accent5">
              <a:tint val="20000"/>
            </a:schemeClr>
          </a:solidFill>
        </a:fill>
      </a:tcStyle>
    </a:band1H>
    <a:band1V>
      <a:tcStyle>
        <a:fill>
          <a:solidFill>
            <a:schemeClr val="accent5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fillRef idx="1">
          <a:schemeClr val="tx1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fill>
          <a:solidFill>
            <a:schemeClr val="accent6">
              <a:tint val="40000"/>
            </a:schemeClr>
          </a:solidFill>
        </a:fill>
      </a:tcStyle>
    </a:band1H>
    <a:band1V>
      <a:tcStyle>
        <a:fill>
          <a:solidFill>
            <a:schemeClr val="accent6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fill>
          <a:solidFill>
            <a:schemeClr val="accent1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fill>
          <a:solidFill>
            <a:schemeClr val="accent4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fill>
          <a:solidFill>
            <a:schemeClr val="accent4">
              <a:alpha val="20000"/>
            </a:schemeClr>
          </a:solidFill>
        </a:fill>
      </a:tcStyle>
    </a:band1H>
    <a:band1V>
      <a:tcStyle>
        <a:fill>
          <a:solidFill>
            <a:schemeClr val="accent4">
              <a:alpha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fill>
          <a:solidFill>
            <a:schemeClr val="dk1">
              <a:tint val="40000"/>
            </a:schemeClr>
          </a:solidFill>
        </a:fill>
      </a:tcStyle>
    </a:band1H>
    <a:band1V>
      <a:tcStyle>
        <a:fill>
          <a:solidFill>
            <a:schemeClr val="dk1">
              <a:tint val="4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76075" autoAdjust="0"/>
  </p:normalViewPr>
  <p:slideViewPr>
    <p:cSldViewPr snapToGrid="0" snapToObjects="1">
      <p:cViewPr varScale="1">
        <p:scale>
          <a:sx n="50" d="100"/>
          <a:sy n="50" d="100"/>
        </p:scale>
        <p:origin x="1380" y="40"/>
      </p:cViewPr>
      <p:guideLst>
        <p:guide orient="horz" pos="233"/>
        <p:guide orient="horz" pos="903"/>
        <p:guide orient="horz" pos="3984"/>
        <p:guide pos="326"/>
        <p:guide pos="735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8" d="100"/>
        <a:sy n="78" d="100"/>
      </p:scale>
      <p:origin x="0" y="0"/>
    </p:cViewPr>
  </p:sorterViewPr>
  <p:notesViewPr>
    <p:cSldViewPr snapToGrid="0" snapToObjects="1" showGuides="1">
      <p:cViewPr varScale="1">
        <p:scale>
          <a:sx n="150" d="100"/>
          <a:sy n="150" d="100"/>
        </p:scale>
        <p:origin x="4272" y="168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ustomXml" Target="../customXml/item1.xml" /><Relationship Id="rId10" Type="http://schemas.openxmlformats.org/officeDocument/2006/relationships/notesMaster" Target="notesMasters/notesMaster1.xml" /><Relationship Id="rId11" Type="http://schemas.openxmlformats.org/officeDocument/2006/relationships/handoutMaster" Target="handoutMasters/handoutMaster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customXml" Target="../customXml/item2.xml" /><Relationship Id="rId3" Type="http://schemas.openxmlformats.org/officeDocument/2006/relationships/customXml" Target="../customXml/item3.xml" /><Relationship Id="rId4" Type="http://schemas.openxmlformats.org/officeDocument/2006/relationships/customXml" Target="../customXml/item4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_rels/viewProps.xml.rels>&#65279;<?xml version="1.0" encoding="utf-8" standalone="yes"?><Relationships xmlns="http://schemas.openxmlformats.org/package/2006/relationships"><Relationship Id="rId1" Type="http://schemas.openxmlformats.org/officeDocument/2006/relationships/slide" Target="slides/slide1.xml" /><Relationship Id="rId2" Type="http://schemas.openxmlformats.org/officeDocument/2006/relationships/slide" Target="slides/slide4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D33BD8-FDD1-094A-A4E6-EDCD908316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/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53DA0C-885C-0247-B3CE-6815DCAC23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/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B6A93-809F-7948-85F3-018E324E55C7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A38C3D-8117-AE4D-8A82-FFEFFF1BEC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/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E9538-AF9A-0149-BBE9-251505EEF4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/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909AD-F0A8-B140-AD0A-48C42EB3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941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/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/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CB935-B14B-9141-A5B7-B65163803703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/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/>
        </p:spPr>
        <p:txBody>
          <a:bodyPr vert="horz" lIns="91440" tIns="45720" rIns="91440" bIns="45720" rtlCol="0"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/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/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EC090-49E1-4846-BBB9-5D83CB95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2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EC090-49E1-4846-BBB9-5D83CB9516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25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>
            <a:extLst>
              <a:ext uri="{FF2B5EF4-FFF2-40B4-BE49-F238E27FC236}">
                <a16:creationId xmlns:a16="http://schemas.microsoft.com/office/drawing/2014/main" id="{8D7299BE-F3FE-4F7E-81A1-D040E89645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6803" name="Notes Placeholder 2">
            <a:extLst>
              <a:ext uri="{FF2B5EF4-FFF2-40B4-BE49-F238E27FC236}">
                <a16:creationId xmlns:a16="http://schemas.microsoft.com/office/drawing/2014/main" id="{6197949D-8987-4981-84E1-AB992EE29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76804" name="Slide Number Placeholder 3">
            <a:extLst>
              <a:ext uri="{FF2B5EF4-FFF2-40B4-BE49-F238E27FC236}">
                <a16:creationId xmlns:a16="http://schemas.microsoft.com/office/drawing/2014/main" id="{794A8EDE-F157-4582-AEF2-AFCF20D148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9825" indent="-227013"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7025" indent="-227013"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2638" indent="-227013"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9838" indent="-227013" defTabSz="928688" fontAlgn="base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7038" indent="-227013" defTabSz="928688" fontAlgn="base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4238" indent="-227013" defTabSz="928688" fontAlgn="base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1438" indent="-227013" defTabSz="928688" fontAlgn="base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1CA6B6-5388-4F79-B698-8FD134A6719D}" type="slidenum">
              <a:rPr lang="en-GB" altLang="en-US"/>
              <a:t>2</a:t>
            </a:fld>
          </a:p>
        </p:txBody>
      </p:sp>
    </p:spTree>
    <p:extLst>
      <p:ext uri="{BB962C8B-B14F-4D97-AF65-F5344CB8AC3E}">
        <p14:creationId xmlns:p14="http://schemas.microsoft.com/office/powerpoint/2010/main" val="2302043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>
            <a:extLst>
              <a:ext uri="{FF2B5EF4-FFF2-40B4-BE49-F238E27FC236}">
                <a16:creationId xmlns:a16="http://schemas.microsoft.com/office/drawing/2014/main" id="{8D7299BE-F3FE-4F7E-81A1-D040E89645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6803" name="Notes Placeholder 2">
            <a:extLst>
              <a:ext uri="{FF2B5EF4-FFF2-40B4-BE49-F238E27FC236}">
                <a16:creationId xmlns:a16="http://schemas.microsoft.com/office/drawing/2014/main" id="{6197949D-8987-4981-84E1-AB992EE29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/>
        </p:txBody>
      </p:sp>
      <p:sp>
        <p:nvSpPr>
          <p:cNvPr id="76804" name="Slide Number Placeholder 3">
            <a:extLst>
              <a:ext uri="{FF2B5EF4-FFF2-40B4-BE49-F238E27FC236}">
                <a16:creationId xmlns:a16="http://schemas.microsoft.com/office/drawing/2014/main" id="{794A8EDE-F157-4582-AEF2-AFCF20D148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9825" indent="-227013"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7025" indent="-227013"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2638" indent="-227013" defTabSz="928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9838" indent="-227013" defTabSz="928688" fontAlgn="base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7038" indent="-227013" defTabSz="928688" fontAlgn="base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4238" indent="-227013" defTabSz="928688" fontAlgn="base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1438" indent="-227013" defTabSz="928688" fontAlgn="base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1CA6B6-5388-4F79-B698-8FD134A6719D}" type="slidenum">
              <a:rPr lang="en-GB" altLang="en-US"/>
              <a:t>3</a:t>
            </a:fld>
          </a:p>
        </p:txBody>
      </p:sp>
    </p:spTree>
    <p:extLst>
      <p:ext uri="{BB962C8B-B14F-4D97-AF65-F5344CB8AC3E}">
        <p14:creationId xmlns:p14="http://schemas.microsoft.com/office/powerpoint/2010/main" val="3046238046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.jpeg" /><Relationship Id="rId3" Type="http://schemas.openxmlformats.org/officeDocument/2006/relationships/image" Target="../media/image2.emf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6.png" /><Relationship Id="rId3" Type="http://schemas.openxmlformats.org/officeDocument/2006/relationships/image" Target="../media/image2.emf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7.emf" /><Relationship Id="rId3" Type="http://schemas.openxmlformats.org/officeDocument/2006/relationships/image" Target="../media/image2.emf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8.emf" /><Relationship Id="rId3" Type="http://schemas.openxmlformats.org/officeDocument/2006/relationships/image" Target="../media/image9.emf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3.jpeg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4.jpeg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5.jpeg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2.emf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Image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F40CF8B-694B-D74A-9EA0-5A303585C6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515938" y="6062542"/>
            <a:ext cx="730800" cy="427158"/>
          </a:xfrm>
          <a:prstGeom prst="rect"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1789948"/>
            <a:ext cx="5832476" cy="1000317"/>
          </a:xfrm>
          <a:prstGeom prst="rect"/>
        </p:spPr>
        <p:txBody>
          <a:bodyPr lIns="0" tIns="0" rIns="0" bIns="0"/>
          <a:lstStyle>
            <a:lvl1pPr algn="l">
              <a:defRPr sz="3600" b="0" i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F8E9120-7FF1-4744-A198-62808AD323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2903865"/>
            <a:ext cx="5832475" cy="525135"/>
          </a:xfrm>
          <a:prstGeom prst="rect"/>
        </p:spPr>
        <p:txBody>
          <a:bodyPr wrap="square" lIns="0" tIns="0" rIns="0" bIns="0"/>
          <a:lstStyle>
            <a:lvl1pPr marL="0" indent="0" algn="l">
              <a:lnSpc>
                <a:spcPct val="100000"/>
              </a:lnSpc>
              <a:buNone/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1"/>
              <a:t>Subhead Line 1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35BB08A7-8085-8845-B707-4F97CCAD6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14457" y="6222223"/>
            <a:ext cx="1727200" cy="260593"/>
          </a:xfrm>
          <a:prstGeom prst="rect"/>
        </p:spPr>
        <p:txBody>
          <a:bodyPr vert="horz" lIns="0" tIns="0" rIns="0" bIns="0" rtlCol="0" anchor="ctr"/>
          <a:lstStyle>
            <a:lvl1pPr algn="r">
              <a:defRPr sz="1100" b="0" i="0">
                <a:solidFill>
                  <a:schemeClr val="bg1"/>
                </a:solidFill>
                <a:latin typeface="+mn-lt"/>
                <a:ea typeface="Cambria" charset="0"/>
                <a:cs typeface="Cambria" charset="0"/>
              </a:defRPr>
            </a:lvl1pPr>
          </a:lstStyle>
          <a:p>
            <a:r>
              <a:rPr lang="en-US" dirty="1"/>
              <a:t>Date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ing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F40CF8B-694B-D74A-9EA0-5A303585C6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515938" y="6062542"/>
            <a:ext cx="730800" cy="427158"/>
          </a:xfrm>
          <a:prstGeom prst="rect"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2135" y="4748270"/>
            <a:ext cx="9087730" cy="1000317"/>
          </a:xfrm>
          <a:prstGeom prst="rect"/>
        </p:spPr>
        <p:txBody>
          <a:bodyPr/>
          <a:lstStyle>
            <a:lvl1pPr algn="ctr">
              <a:defRPr sz="3600" b="0" i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F8E9120-7FF1-4744-A198-62808AD323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79763" y="5862187"/>
            <a:ext cx="5832475" cy="525135"/>
          </a:xfrm>
          <a:prstGeom prst="rect"/>
        </p:spPr>
        <p:txBody>
          <a:bodyPr wrap="square" lIns="0" tIns="0" rIns="0" bIns="0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1"/>
              <a:t>Subhead Line 1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35BB08A7-8085-8845-B707-4F97CCAD6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14457" y="6222223"/>
            <a:ext cx="1727200" cy="260593"/>
          </a:xfrm>
          <a:prstGeom prst="rect"/>
        </p:spPr>
        <p:txBody>
          <a:bodyPr vert="horz" lIns="0" tIns="0" rIns="0" bIns="0" rtlCol="0" anchor="ctr"/>
          <a:lstStyle>
            <a:lvl1pPr algn="r">
              <a:defRPr sz="1100" b="0" i="0">
                <a:solidFill>
                  <a:schemeClr val="bg1"/>
                </a:solidFill>
                <a:latin typeface="+mn-lt"/>
                <a:ea typeface="Cambria" charset="0"/>
                <a:cs typeface="Cambria" charset="0"/>
              </a:defRPr>
            </a:lvl1pPr>
          </a:lstStyle>
          <a:p>
            <a:r>
              <a:rPr lang="en-US" dirty="1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644612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graphic Cover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B553E1-B08F-F745-81D2-F26D7718E7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1562100"/>
            <a:ext cx="12192000" cy="5295900"/>
          </a:xfrm>
          <a:prstGeom prst="rect"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A5AEFF1-2D6F-0C41-9FB6-0ADAB0AAF096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1"/>
            <a:ext cx="12192000" cy="6857999"/>
          </a:xfrm>
          <a:prstGeom prst="rect"/>
          <a:noFill/>
          <a:ln w="190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330B11-E3CA-0542-B9E9-ACFD656535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515938" y="6062542"/>
            <a:ext cx="730800" cy="427158"/>
          </a:xfrm>
          <a:prstGeom prst="rect"/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F8E9120-7FF1-4744-A198-62808AD323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79763" y="5862187"/>
            <a:ext cx="5832475" cy="525135"/>
          </a:xfrm>
          <a:prstGeom prst="rect"/>
        </p:spPr>
        <p:txBody>
          <a:bodyPr wrap="square" lIns="0" tIns="0" rIns="0" bIns="0"/>
          <a:lstStyle>
            <a:lvl1pPr marL="0" indent="0" algn="ctr">
              <a:lnSpc>
                <a:spcPct val="100000"/>
              </a:lnSpc>
              <a:buNone/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1"/>
              <a:t>Subhead Line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2135" y="4737099"/>
            <a:ext cx="9087730" cy="1011487"/>
          </a:xfrm>
          <a:prstGeom prst="rect"/>
        </p:spPr>
        <p:txBody>
          <a:bodyPr/>
          <a:lstStyle>
            <a:lvl1pPr algn="ctr">
              <a:defRPr sz="3600" b="0" i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5BB08A7-8085-8845-B707-4F97CCAD6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14457" y="6222223"/>
            <a:ext cx="1727200" cy="260593"/>
          </a:xfrm>
          <a:prstGeom prst="rect"/>
        </p:spPr>
        <p:txBody>
          <a:bodyPr vert="horz" lIns="0" tIns="0" rIns="0" bIns="0" rtlCol="0" anchor="ctr"/>
          <a:lstStyle>
            <a:lvl1pPr algn="r">
              <a:defRPr sz="1100" b="0" i="0">
                <a:solidFill>
                  <a:schemeClr val="bg1"/>
                </a:solidFill>
                <a:latin typeface="+mn-lt"/>
                <a:ea typeface="Cambria" charset="0"/>
                <a:cs typeface="Cambria" charset="0"/>
              </a:defRPr>
            </a:lvl1pPr>
          </a:lstStyle>
          <a:p>
            <a:r>
              <a:rPr lang="en-US" dirty="1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831587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graphic Cover 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466F37-6FA9-F145-AD31-68850EA0AB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1562100"/>
            <a:ext cx="12192000" cy="5295900"/>
          </a:xfrm>
          <a:prstGeom prst="rect"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17C15C-1CA4-3447-B96C-74DD64F795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515938" y="6063980"/>
            <a:ext cx="728340" cy="425720"/>
          </a:xfrm>
          <a:prstGeom prst="rect"/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F8E9120-7FF1-4744-A198-62808AD323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79763" y="5862187"/>
            <a:ext cx="5832475" cy="525135"/>
          </a:xfrm>
          <a:prstGeom prst="rect"/>
        </p:spPr>
        <p:txBody>
          <a:bodyPr wrap="square" lIns="0" tIns="0" rIns="0" bIns="0"/>
          <a:lstStyle>
            <a:lvl1pPr marL="0" indent="0" algn="ctr">
              <a:lnSpc>
                <a:spcPct val="100000"/>
              </a:lnSpc>
              <a:buNone/>
              <a:defRPr sz="20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1"/>
              <a:t>Subhead Line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2135" y="4737099"/>
            <a:ext cx="9087730" cy="1011487"/>
          </a:xfrm>
          <a:prstGeom prst="rect"/>
        </p:spPr>
        <p:txBody>
          <a:bodyPr/>
          <a:lstStyle>
            <a:lvl1pPr algn="ctr">
              <a:defRPr sz="3600" b="0" i="0">
                <a:solidFill>
                  <a:schemeClr val="tx1"/>
                </a:solidFill>
                <a:latin typeface="Cambria" charset="0"/>
                <a:ea typeface="Cambria" charset="0"/>
                <a:cs typeface="Cambria" charset="0"/>
              </a:defRPr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5BB08A7-8085-8845-B707-4F97CCAD6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14457" y="6222223"/>
            <a:ext cx="1727200" cy="260593"/>
          </a:xfrm>
          <a:prstGeom prst="rect"/>
        </p:spPr>
        <p:txBody>
          <a:bodyPr vert="horz" lIns="0" tIns="0" rIns="0" bIns="0" rtlCol="0" anchor="ctr"/>
          <a:lstStyle>
            <a:lvl1pPr algn="r">
              <a:defRPr sz="1100" b="0" i="0">
                <a:solidFill>
                  <a:schemeClr val="tx1"/>
                </a:solidFill>
                <a:latin typeface="+mn-lt"/>
                <a:ea typeface="Cambria" charset="0"/>
                <a:cs typeface="Cambria" charset="0"/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968AB-77DC-3741-8F67-6C51E6D747F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0" y="1"/>
            <a:ext cx="12192000" cy="6857999"/>
          </a:xfrm>
          <a:prstGeom prst="rect"/>
          <a:noFill/>
          <a:ln w="190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8"/>
          </p:nvPr>
        </p:nvSpPr>
        <p:spPr>
          <a:xfrm>
            <a:off x="515939" y="1882171"/>
            <a:ext cx="11160124" cy="442655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8" y="1432200"/>
            <a:ext cx="11160124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96798"/>
            <a:ext cx="1727201" cy="261201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1116012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White w/Dark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8"/>
          </p:nvPr>
        </p:nvSpPr>
        <p:spPr>
          <a:xfrm>
            <a:off x="515938" y="1432200"/>
            <a:ext cx="7380287" cy="487652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96798"/>
            <a:ext cx="1727201" cy="261201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7377597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7380366" cy="577153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8525690" y="0"/>
            <a:ext cx="3666309" cy="6581817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White w/Gray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8"/>
          </p:nvPr>
        </p:nvSpPr>
        <p:spPr>
          <a:xfrm>
            <a:off x="515938" y="1431926"/>
            <a:ext cx="7380287" cy="4876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96798"/>
            <a:ext cx="1727201" cy="261201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7377597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7380366" cy="577153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8525690" y="0"/>
            <a:ext cx="3666309" cy="6581817"/>
          </a:xfrm>
          <a:prstGeom prst="rect"/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96797"/>
            <a:ext cx="1727201" cy="26120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1116012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0" y="1432200"/>
            <a:ext cx="12192000" cy="5149617"/>
          </a:xfrm>
          <a:prstGeom prst="rect"/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1116012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Content Placeholder 8"/>
          <p:cNvSpPr>
            <a:spLocks noGrp="1"/>
          </p:cNvSpPr>
          <p:nvPr>
            <p:ph sz="quarter" idx="18"/>
          </p:nvPr>
        </p:nvSpPr>
        <p:spPr>
          <a:xfrm>
            <a:off x="515938" y="1797269"/>
            <a:ext cx="11160125" cy="451145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0" y="1432200"/>
            <a:ext cx="12192000" cy="5149617"/>
          </a:xfrm>
          <a:prstGeom prst="rect"/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1116012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0" y="0"/>
            <a:ext cx="12192000" cy="6581817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8" y="1432200"/>
            <a:ext cx="11160124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1116012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Content Placeholder 8"/>
          <p:cNvSpPr>
            <a:spLocks noGrp="1"/>
          </p:cNvSpPr>
          <p:nvPr>
            <p:ph sz="quarter" idx="18"/>
          </p:nvPr>
        </p:nvSpPr>
        <p:spPr>
          <a:xfrm>
            <a:off x="515938" y="1882171"/>
            <a:ext cx="11160125" cy="4426554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BF0F17-D7C8-7243-BD94-CF6519775FE5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tx1"/>
                </a:solidFill>
              </a:rPr>
              <a:t>www.dlapiper.com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Dark w/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0" y="0"/>
            <a:ext cx="12192000" cy="6581817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9" y="899161"/>
            <a:ext cx="7380288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7383054" cy="5771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Content Placeholder 8"/>
          <p:cNvSpPr>
            <a:spLocks noGrp="1"/>
          </p:cNvSpPr>
          <p:nvPr>
            <p:ph sz="quarter" idx="18"/>
          </p:nvPr>
        </p:nvSpPr>
        <p:spPr>
          <a:xfrm>
            <a:off x="515939" y="1432200"/>
            <a:ext cx="7380286" cy="487652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8525690" y="0"/>
            <a:ext cx="3666309" cy="6581817"/>
          </a:xfrm>
          <a:prstGeom prst="rect"/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BF0F17-D7C8-7243-BD94-CF6519775FE5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tx1"/>
                </a:solidFill>
              </a:rPr>
              <a:t>www.dlapiper.com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6582427"/>
            <a:ext cx="12192000" cy="0"/>
          </a:xfrm>
          <a:prstGeom prst="line"/>
          <a:ln w="190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0" y="0"/>
            <a:ext cx="12192000" cy="6581817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1116012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BF0F17-D7C8-7243-BD94-CF6519775FE5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tx1"/>
                </a:solidFill>
              </a:rPr>
              <a:t>www.dlapiper.com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0" y="6581819"/>
            <a:ext cx="12192000" cy="276181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8FE51E-6A48-4848-9860-F25854EC97B4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/>
          <a:noFill/>
          <a:ln w="190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8" y="1432200"/>
            <a:ext cx="5496659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5496659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tx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5500804" cy="5771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Content Placeholder 8"/>
          <p:cNvSpPr>
            <a:spLocks noGrp="1"/>
          </p:cNvSpPr>
          <p:nvPr>
            <p:ph sz="quarter" idx="18"/>
          </p:nvPr>
        </p:nvSpPr>
        <p:spPr>
          <a:xfrm>
            <a:off x="515939" y="1882171"/>
            <a:ext cx="5500686" cy="4426554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w/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0" y="6581819"/>
            <a:ext cx="12191999" cy="276181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F97E5-7B26-6041-BF85-BD601BCEF688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/>
          <a:noFill/>
          <a:ln w="190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B12EB4D1-1B47-C945-BFB8-A1269CA39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431382"/>
            <a:ext cx="10969625" cy="412750"/>
          </a:xfrm>
          <a:prstGeom prst="rect"/>
        </p:spPr>
        <p:txBody>
          <a:bodyPr/>
          <a:lstStyle>
            <a:lvl1pPr>
              <a:defRPr sz="3600">
                <a:solidFill>
                  <a:schemeClr val="accent5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altLang="x-none" dirty="1"/>
              <a:t>Divider Slide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FC917BFA-C928-954E-8176-7D0958DCA0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1962243"/>
            <a:ext cx="1096962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14F7DB-AE00-4DF4-8C80-EDAC1F09033A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tx1"/>
                </a:solidFill>
              </a:rPr>
              <a:t>www.dlapiper.com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387600" y="6596798"/>
            <a:ext cx="7416800" cy="256092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5BB08A7-8085-8845-B707-4F97CCAD6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48864" y="6596797"/>
            <a:ext cx="1727200" cy="260593"/>
          </a:xfrm>
          <a:prstGeom prst="rect"/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D4D4C61-8619-194B-8CBC-6D26A1A8D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6064" y="6596797"/>
            <a:ext cx="515935" cy="261203"/>
          </a:xfrm>
          <a:prstGeom prst="rect"/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chemeClr val="tx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58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0" y="6581819"/>
            <a:ext cx="12191999" cy="276181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999862-C875-6E4E-903D-73992F31A975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/>
          <a:noFill/>
          <a:ln w="190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B12EB4D1-1B47-C945-BFB8-A1269CA39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431382"/>
            <a:ext cx="10969625" cy="412750"/>
          </a:xfrm>
          <a:prstGeom prst="rect"/>
        </p:spPr>
        <p:txBody>
          <a:bodyPr/>
          <a:lstStyle>
            <a:lvl1pPr>
              <a:defRPr sz="3600">
                <a:solidFill>
                  <a:schemeClr val="accent5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altLang="x-none" dirty="1"/>
              <a:t>Divider Slide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FC917BFA-C928-954E-8176-7D0958DCA0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1962243"/>
            <a:ext cx="1096962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14F7DB-AE00-4DF4-8C80-EDAC1F09033A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tx1"/>
                </a:solidFill>
              </a:rPr>
              <a:t>www.dlapiper.com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387600" y="6596798"/>
            <a:ext cx="7416800" cy="256092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5BB08A7-8085-8845-B707-4F97CCAD6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48864" y="6596797"/>
            <a:ext cx="1727200" cy="260593"/>
          </a:xfrm>
          <a:prstGeom prst="rect"/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D4D4C61-8619-194B-8CBC-6D26A1A8D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6064" y="6596797"/>
            <a:ext cx="515935" cy="261203"/>
          </a:xfrm>
          <a:prstGeom prst="rect"/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chemeClr val="tx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w/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-1" y="6581819"/>
            <a:ext cx="12191999" cy="276181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614D23-A84A-8745-9FF1-46CC0873C2CA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/>
          <a:noFill/>
          <a:ln w="190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B12EB4D1-1B47-C945-BFB8-A1269CA39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431382"/>
            <a:ext cx="10969625" cy="412750"/>
          </a:xfrm>
          <a:prstGeom prst="rect"/>
        </p:spPr>
        <p:txBody>
          <a:bodyPr/>
          <a:lstStyle>
            <a:lvl1pPr>
              <a:defRPr sz="3600">
                <a:solidFill>
                  <a:schemeClr val="accent5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altLang="x-none" dirty="1"/>
              <a:t>Divider Slide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FC917BFA-C928-954E-8176-7D0958DCA0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1962243"/>
            <a:ext cx="1096962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14F7DB-AE00-4DF4-8C80-EDAC1F09033A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tx1"/>
                </a:solidFill>
              </a:rPr>
              <a:t>www.dlapiper.com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387600" y="6596798"/>
            <a:ext cx="7416800" cy="256092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5BB08A7-8085-8845-B707-4F97CCAD6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48864" y="6596797"/>
            <a:ext cx="1727200" cy="260593"/>
          </a:xfrm>
          <a:prstGeom prst="rect"/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D4D4C61-8619-194B-8CBC-6D26A1A8D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6064" y="6596797"/>
            <a:ext cx="515935" cy="261203"/>
          </a:xfrm>
          <a:prstGeom prst="rect"/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chemeClr val="tx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8FE3E370-8AA3-324B-B9CA-F20864AA94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435657"/>
            <a:ext cx="12191999" cy="3146159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0" y="6582427"/>
            <a:ext cx="12192000" cy="0"/>
          </a:xfrm>
          <a:prstGeom prst="line"/>
          <a:ln w="190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671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0" y="6581819"/>
            <a:ext cx="12191999" cy="276181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56926C-4DD1-A84D-AFCF-296FEB703257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/>
          <a:noFill/>
          <a:ln w="190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B12EB4D1-1B47-C945-BFB8-A1269CA39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00302" y="368300"/>
            <a:ext cx="7391398" cy="3081910"/>
          </a:xfrm>
          <a:prstGeom prst="rect"/>
        </p:spPr>
        <p:txBody>
          <a:bodyPr anchor="ctr" anchorCtr="1"/>
          <a:lstStyle>
            <a:lvl1pPr algn="ctr">
              <a:lnSpc>
                <a:spcPct val="100000"/>
              </a:lnSpc>
              <a:spcAft>
                <a:spcPts val="600"/>
              </a:spcAft>
              <a:defRPr sz="3600" i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altLang="x-none" dirty="1"/>
              <a:t>“Insert Quote”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14F7DB-AE00-4DF4-8C80-EDAC1F09033A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tx1"/>
                </a:solidFill>
              </a:rPr>
              <a:t>www.dlapiper.com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387600" y="6596798"/>
            <a:ext cx="7416800" cy="256092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5BB08A7-8085-8845-B707-4F97CCAD6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48864" y="6596797"/>
            <a:ext cx="1727200" cy="260593"/>
          </a:xfrm>
          <a:prstGeom prst="rect"/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D4D4C61-8619-194B-8CBC-6D26A1A8D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6064" y="6596797"/>
            <a:ext cx="515935" cy="261203"/>
          </a:xfrm>
          <a:prstGeom prst="rect"/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chemeClr val="tx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1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8" y="1432200"/>
            <a:ext cx="7389435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738943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7392196" cy="577153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A643DD79-296D-1D4D-9489-1DCF3F20B12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521549" y="0"/>
            <a:ext cx="3670450" cy="6581817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13" name="Content Placeholder 8"/>
          <p:cNvSpPr>
            <a:spLocks noGrp="1"/>
          </p:cNvSpPr>
          <p:nvPr>
            <p:ph sz="quarter" idx="19"/>
          </p:nvPr>
        </p:nvSpPr>
        <p:spPr>
          <a:xfrm>
            <a:off x="515938" y="1882171"/>
            <a:ext cx="7386637" cy="442655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1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-1" y="0"/>
            <a:ext cx="8525690" cy="6581817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8" y="1432200"/>
            <a:ext cx="7389348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9" y="899161"/>
            <a:ext cx="7383796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7386559" cy="5771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A643DD79-296D-1D4D-9489-1DCF3F20B12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525690" y="0"/>
            <a:ext cx="3666309" cy="6581817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13" name="Content Placeholder 8"/>
          <p:cNvSpPr>
            <a:spLocks noGrp="1"/>
          </p:cNvSpPr>
          <p:nvPr>
            <p:ph sz="quarter" idx="19"/>
          </p:nvPr>
        </p:nvSpPr>
        <p:spPr>
          <a:xfrm>
            <a:off x="515938" y="1882171"/>
            <a:ext cx="7386637" cy="4426554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BF0F17-D7C8-7243-BD94-CF6519775FE5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tx1"/>
                </a:solidFill>
              </a:rPr>
              <a:t>www.dlapiper.com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0" y="6582427"/>
            <a:ext cx="12192000" cy="0"/>
          </a:xfrm>
          <a:prstGeom prst="line"/>
          <a:ln w="190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2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8" y="1432200"/>
            <a:ext cx="5500681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5500681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504825" cy="577153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A643DD79-296D-1D4D-9489-1DCF3F20B12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44300" y="0"/>
            <a:ext cx="5647699" cy="6581817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13" name="Content Placeholder 8"/>
          <p:cNvSpPr>
            <a:spLocks noGrp="1"/>
          </p:cNvSpPr>
          <p:nvPr>
            <p:ph sz="quarter" idx="19"/>
          </p:nvPr>
        </p:nvSpPr>
        <p:spPr>
          <a:xfrm>
            <a:off x="515938" y="1882171"/>
            <a:ext cx="5500687" cy="442655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090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2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-1" y="0"/>
            <a:ext cx="6544299" cy="6581817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9" y="1432200"/>
            <a:ext cx="5500676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9" y="899161"/>
            <a:ext cx="5496543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7" y="368300"/>
            <a:ext cx="5500689" cy="5771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A643DD79-296D-1D4D-9489-1DCF3F20B12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44300" y="0"/>
            <a:ext cx="5647699" cy="6581817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13" name="Content Placeholder 8"/>
          <p:cNvSpPr>
            <a:spLocks noGrp="1"/>
          </p:cNvSpPr>
          <p:nvPr>
            <p:ph sz="quarter" idx="19"/>
          </p:nvPr>
        </p:nvSpPr>
        <p:spPr>
          <a:xfrm>
            <a:off x="515937" y="1882171"/>
            <a:ext cx="5500688" cy="4426554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F65428-031B-6B4C-AE35-E0B11D3D3315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tx1"/>
                </a:solidFill>
              </a:rPr>
              <a:t>www.dlapiper.com</a:t>
            </a:r>
          </a:p>
        </p:txBody>
      </p:sp>
    </p:spTree>
    <p:extLst>
      <p:ext uri="{BB962C8B-B14F-4D97-AF65-F5344CB8AC3E}">
        <p14:creationId xmlns:p14="http://schemas.microsoft.com/office/powerpoint/2010/main" val="4002295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3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11160124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11160124" cy="577153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A643DD79-296D-1D4D-9489-1DCF3F20B12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671047"/>
            <a:ext cx="12191999" cy="2910770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9"/>
          </p:nvPr>
        </p:nvSpPr>
        <p:spPr>
          <a:xfrm>
            <a:off x="515938" y="1432200"/>
            <a:ext cx="11160125" cy="204783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3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0" y="0"/>
            <a:ext cx="12191998" cy="3671047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9" y="899161"/>
            <a:ext cx="11151740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11151744" cy="5771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A643DD79-296D-1D4D-9489-1DCF3F20B12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671047"/>
            <a:ext cx="12191999" cy="2910770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13" name="Content Placeholder 8"/>
          <p:cNvSpPr>
            <a:spLocks noGrp="1"/>
          </p:cNvSpPr>
          <p:nvPr>
            <p:ph sz="quarter" idx="19"/>
          </p:nvPr>
        </p:nvSpPr>
        <p:spPr>
          <a:xfrm>
            <a:off x="515938" y="1431926"/>
            <a:ext cx="11160125" cy="2048106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3931A9-2131-D746-8471-7C1586A1E156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tx1"/>
                </a:solidFill>
              </a:rPr>
              <a:t>www.dlapiper.com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11160124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7" y="368300"/>
            <a:ext cx="11160125" cy="577153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A643DD79-296D-1D4D-9489-1DCF3F20B12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15937" y="1867800"/>
            <a:ext cx="11160126" cy="4221056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8" y="1432200"/>
            <a:ext cx="11160124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A869F09-321E-4B40-A232-56F628E386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5937" y="6093965"/>
            <a:ext cx="11160126" cy="214760"/>
          </a:xfrm>
          <a:prstGeom prst="rect"/>
        </p:spPr>
        <p:txBody>
          <a:bodyPr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1"/>
              <a:t>Optional caption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11160124" cy="237308"/>
          </a:xfrm>
          <a:prstGeom prst="rect"/>
        </p:spPr>
        <p:txBody>
          <a:bodyPr rtlCol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7" y="368300"/>
            <a:ext cx="11160125" cy="577153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A643DD79-296D-1D4D-9489-1DCF3F20B12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15937" y="1867800"/>
            <a:ext cx="5508626" cy="4221056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8" y="1432200"/>
            <a:ext cx="5508624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A869F09-321E-4B40-A232-56F628E386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5937" y="6093965"/>
            <a:ext cx="5508625" cy="214760"/>
          </a:xfrm>
          <a:prstGeom prst="rect"/>
        </p:spPr>
        <p:txBody>
          <a:bodyPr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1"/>
              <a:t>Optional caption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A643DD79-296D-1D4D-9489-1DCF3F20B12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67438" y="1867800"/>
            <a:ext cx="5500456" cy="4221056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A869F09-321E-4B40-A232-56F628E386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59268" y="6093965"/>
            <a:ext cx="5508625" cy="214760"/>
          </a:xfrm>
          <a:prstGeom prst="rect"/>
        </p:spPr>
        <p:txBody>
          <a:bodyPr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1"/>
              <a:t>Optional caption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22" hasCustomPrompt="1"/>
          </p:nvPr>
        </p:nvSpPr>
        <p:spPr>
          <a:xfrm>
            <a:off x="6167439" y="1432200"/>
            <a:ext cx="5508624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11160124" cy="237308"/>
          </a:xfrm>
          <a:prstGeom prst="rect"/>
        </p:spPr>
        <p:txBody>
          <a:bodyPr rtlCol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7" y="368300"/>
            <a:ext cx="11160125" cy="577153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A643DD79-296D-1D4D-9489-1DCF3F20B12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15939" y="1867800"/>
            <a:ext cx="3614736" cy="4221056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8" y="1432200"/>
            <a:ext cx="3614737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A869F09-321E-4B40-A232-56F628E386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5937" y="6093965"/>
            <a:ext cx="3614737" cy="214760"/>
          </a:xfrm>
          <a:prstGeom prst="rect"/>
        </p:spPr>
        <p:txBody>
          <a:bodyPr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1"/>
              <a:t>Optional caption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A643DD79-296D-1D4D-9489-1DCF3F20B12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286249" y="1867800"/>
            <a:ext cx="3616325" cy="4221056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21" hasCustomPrompt="1"/>
          </p:nvPr>
        </p:nvSpPr>
        <p:spPr>
          <a:xfrm>
            <a:off x="4286249" y="1432200"/>
            <a:ext cx="3614737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3A869F09-321E-4B40-A232-56F628E3867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86248" y="6093965"/>
            <a:ext cx="3614737" cy="214760"/>
          </a:xfrm>
          <a:prstGeom prst="rect"/>
        </p:spPr>
        <p:txBody>
          <a:bodyPr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1"/>
              <a:t>Optional caption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A643DD79-296D-1D4D-9489-1DCF3F20B12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061327" y="1867800"/>
            <a:ext cx="3614736" cy="4221056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24" hasCustomPrompt="1"/>
          </p:nvPr>
        </p:nvSpPr>
        <p:spPr>
          <a:xfrm>
            <a:off x="8061326" y="1432200"/>
            <a:ext cx="3614737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3A869F09-321E-4B40-A232-56F628E386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61325" y="6093965"/>
            <a:ext cx="3614737" cy="214760"/>
          </a:xfrm>
          <a:prstGeom prst="rect"/>
        </p:spPr>
        <p:txBody>
          <a:bodyPr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1"/>
              <a:t>Optional caption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Pag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7"/>
            <a:ext cx="1727201" cy="274964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11160124" cy="237308"/>
          </a:xfrm>
          <a:prstGeom prst="rect"/>
        </p:spPr>
        <p:txBody>
          <a:bodyPr rtlCol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11160123" cy="577153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8" y="1637040"/>
            <a:ext cx="1727199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EBF22DA3-A49C-6440-A6F8-4BDC8A933B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39" y="2072640"/>
            <a:ext cx="1727538" cy="1991537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3A869F09-321E-4B40-A232-56F628E3867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4105283"/>
            <a:ext cx="1727200" cy="222250"/>
          </a:xfrm>
          <a:prstGeom prst="rect"/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1"/>
              <a:t>Optional caption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27" hasCustomPrompt="1"/>
          </p:nvPr>
        </p:nvSpPr>
        <p:spPr>
          <a:xfrm>
            <a:off x="2403136" y="1637040"/>
            <a:ext cx="1727199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EBF22DA3-A49C-6440-A6F8-4BDC8A933B2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403137" y="2072640"/>
            <a:ext cx="1727538" cy="1991537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3A869F09-321E-4B40-A232-56F628E3867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403136" y="4105283"/>
            <a:ext cx="1727200" cy="222250"/>
          </a:xfrm>
          <a:prstGeom prst="rect"/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1"/>
              <a:t>Optional caption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30" hasCustomPrompt="1"/>
          </p:nvPr>
        </p:nvSpPr>
        <p:spPr>
          <a:xfrm>
            <a:off x="4286250" y="1637040"/>
            <a:ext cx="1727199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31" name="Picture Placeholder 5">
            <a:extLst>
              <a:ext uri="{FF2B5EF4-FFF2-40B4-BE49-F238E27FC236}">
                <a16:creationId xmlns:a16="http://schemas.microsoft.com/office/drawing/2014/main" id="{EBF22DA3-A49C-6440-A6F8-4BDC8A933B2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286251" y="2072640"/>
            <a:ext cx="1727538" cy="1991537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A869F09-321E-4B40-A232-56F628E3867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86250" y="4105283"/>
            <a:ext cx="1727200" cy="222250"/>
          </a:xfrm>
          <a:prstGeom prst="rect"/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1"/>
              <a:t>Optional caption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33" hasCustomPrompt="1"/>
          </p:nvPr>
        </p:nvSpPr>
        <p:spPr>
          <a:xfrm>
            <a:off x="6175036" y="1637040"/>
            <a:ext cx="1727199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EBF22DA3-A49C-6440-A6F8-4BDC8A933B20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175037" y="2072640"/>
            <a:ext cx="1727538" cy="1991537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3A869F09-321E-4B40-A232-56F628E3867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75036" y="4105283"/>
            <a:ext cx="1727200" cy="222250"/>
          </a:xfrm>
          <a:prstGeom prst="rect"/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1"/>
              <a:t>Optional caption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36" hasCustomPrompt="1"/>
          </p:nvPr>
        </p:nvSpPr>
        <p:spPr>
          <a:xfrm>
            <a:off x="8058149" y="1637040"/>
            <a:ext cx="1727199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37" name="Picture Placeholder 5">
            <a:extLst>
              <a:ext uri="{FF2B5EF4-FFF2-40B4-BE49-F238E27FC236}">
                <a16:creationId xmlns:a16="http://schemas.microsoft.com/office/drawing/2014/main" id="{EBF22DA3-A49C-6440-A6F8-4BDC8A933B2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058150" y="2072640"/>
            <a:ext cx="1727538" cy="1991537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3A869F09-321E-4B40-A232-56F628E3867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58149" y="4105283"/>
            <a:ext cx="1727200" cy="222250"/>
          </a:xfrm>
          <a:prstGeom prst="rect"/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1"/>
              <a:t>Optional caption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39" hasCustomPrompt="1"/>
          </p:nvPr>
        </p:nvSpPr>
        <p:spPr>
          <a:xfrm>
            <a:off x="9948863" y="1637040"/>
            <a:ext cx="1727199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EBF22DA3-A49C-6440-A6F8-4BDC8A933B2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9948864" y="2072640"/>
            <a:ext cx="1727538" cy="1991537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3A869F09-321E-4B40-A232-56F628E3867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948863" y="4105283"/>
            <a:ext cx="1727200" cy="222250"/>
          </a:xfrm>
          <a:prstGeom prst="rect"/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1"/>
              <a:t>Optional caption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m In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C03EBA-2624-CC44-BE10-049F6DF7D16D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488E4-5E8A-7B4B-82AE-D89AE18204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82426"/>
            <a:ext cx="1727201" cy="2755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FD609-4A3F-DB41-BC12-36CA9622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01B967B4-A4A5-4E49-8E24-3D0268114DEC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515938" y="1379152"/>
            <a:ext cx="3600450" cy="312517"/>
          </a:xfrm>
          <a:prstGeom prst="rect"/>
        </p:spPr>
        <p:txBody>
          <a:bodyPr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9" name="Media Placeholder 8">
            <a:extLst>
              <a:ext uri="{FF2B5EF4-FFF2-40B4-BE49-F238E27FC236}">
                <a16:creationId xmlns:a16="http://schemas.microsoft.com/office/drawing/2014/main" id="{3586BF4F-ECBA-DA41-A8F5-55F0BC9F1C92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295776" y="1456408"/>
            <a:ext cx="7380288" cy="4102266"/>
          </a:xfrm>
          <a:prstGeom prst="rect"/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media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3CA4D8C-442E-FB42-8F3E-E451E540B5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11160125" cy="416263"/>
          </a:xfrm>
          <a:prstGeom prst="rect"/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1"/>
              <a:t>Click to edit title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21F87D48-DB15-B446-8592-675A5648A4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1116012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32BC2D-7883-43E8-AE7E-0B7C8E2B772C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55AFB-B7E1-E34D-8E64-9DF8E0FA6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87600" y="6582425"/>
            <a:ext cx="7416800" cy="275575"/>
          </a:xfrm>
          <a:prstGeom prst="rect"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Content Placeholder 8"/>
          <p:cNvSpPr>
            <a:spLocks noGrp="1"/>
          </p:cNvSpPr>
          <p:nvPr>
            <p:ph sz="quarter" idx="19"/>
          </p:nvPr>
        </p:nvSpPr>
        <p:spPr>
          <a:xfrm>
            <a:off x="515939" y="1726616"/>
            <a:ext cx="3600450" cy="458210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1716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8"/>
          </p:nvPr>
        </p:nvSpPr>
        <p:spPr>
          <a:xfrm>
            <a:off x="515938" y="1882172"/>
            <a:ext cx="7380287" cy="178166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96798"/>
            <a:ext cx="1727201" cy="261201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7377597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7380366" cy="577153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8058150" y="0"/>
            <a:ext cx="4133849" cy="6581817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CEF10358-DE3B-1C41-B905-26A91041C34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08657" y="1292247"/>
            <a:ext cx="3603626" cy="2371591"/>
          </a:xfrm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E503EE10-EC69-8441-89CD-18D4329ECC6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08656" y="3937329"/>
            <a:ext cx="3603626" cy="2371396"/>
          </a:xfrm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8" y="1432200"/>
            <a:ext cx="7377597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9" name="Content Placeholder 8"/>
          <p:cNvSpPr>
            <a:spLocks noGrp="1"/>
          </p:cNvSpPr>
          <p:nvPr>
            <p:ph sz="quarter" idx="24"/>
          </p:nvPr>
        </p:nvSpPr>
        <p:spPr>
          <a:xfrm>
            <a:off x="515938" y="4527059"/>
            <a:ext cx="7380287" cy="178166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25" hasCustomPrompt="1"/>
          </p:nvPr>
        </p:nvSpPr>
        <p:spPr>
          <a:xfrm>
            <a:off x="515938" y="4077087"/>
            <a:ext cx="7377597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8"/>
          </p:nvPr>
        </p:nvSpPr>
        <p:spPr>
          <a:xfrm>
            <a:off x="515939" y="1882171"/>
            <a:ext cx="5206682" cy="442655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515938" y="1432200"/>
            <a:ext cx="5202444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96798"/>
            <a:ext cx="1727201" cy="261201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520244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06806" cy="577153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6096000" y="0"/>
            <a:ext cx="6095999" cy="6581817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Content Placeholder 8"/>
          <p:cNvSpPr>
            <a:spLocks noGrp="1"/>
          </p:cNvSpPr>
          <p:nvPr>
            <p:ph sz="quarter" idx="19"/>
          </p:nvPr>
        </p:nvSpPr>
        <p:spPr>
          <a:xfrm>
            <a:off x="6477194" y="1882171"/>
            <a:ext cx="5198745" cy="4426554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5975A82-7EB2-6E48-B38C-B5AEBD5D9A89}"/>
              </a:ext>
            </a:extLst>
          </p:cNvPr>
          <p:cNvSpPr>
            <a:spLocks noGrp="1" noChangeAspect="1"/>
          </p:cNvSpPr>
          <p:nvPr>
            <p:ph type="body" idx="20" hasCustomPrompt="1"/>
          </p:nvPr>
        </p:nvSpPr>
        <p:spPr>
          <a:xfrm>
            <a:off x="6469257" y="1432200"/>
            <a:ext cx="5202444" cy="435600"/>
          </a:xfrm>
          <a:prstGeom prst="rect"/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Optional Subhead</a:t>
            </a:r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69257" y="899161"/>
            <a:ext cx="520244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469257" y="398780"/>
            <a:ext cx="5207000" cy="577850"/>
          </a:xfrm>
        </p:spPr>
        <p:txBody>
          <a:bodyPr tIns="155448" anchor="t" anchorCtr="0"/>
          <a:lstStyle>
            <a:lvl1pPr marL="0" indent="0">
              <a:buNone/>
              <a:defRPr sz="360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1pPr>
            <a:lvl2pPr marL="225425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2pPr>
            <a:lvl3pPr marL="457200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3pPr>
            <a:lvl4pPr marL="687387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4pPr>
            <a:lvl5pPr marL="919163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5pPr>
          </a:lstStyle>
          <a:p>
            <a:pPr lvl="0"/>
            <a:r>
              <a:rPr lang="en-US" dirty="1"/>
              <a:t>Click to edit title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96798"/>
            <a:ext cx="1727201" cy="261201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899161"/>
            <a:ext cx="520244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06806" cy="577153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C996B-0918-804B-BD4C-32A658B584F3}"/>
              </a:ext>
            </a:extLst>
          </p:cNvPr>
          <p:cNvSpPr/>
          <p:nvPr userDrawn="1"/>
        </p:nvSpPr>
        <p:spPr>
          <a:xfrm>
            <a:off x="6096000" y="0"/>
            <a:ext cx="6095999" cy="6581817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69257" y="899161"/>
            <a:ext cx="520244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7EBFAC4-DC05-1441-BF3C-861FA1725BE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69257" y="398780"/>
            <a:ext cx="5207000" cy="577850"/>
          </a:xfrm>
        </p:spPr>
        <p:txBody>
          <a:bodyPr tIns="155448" anchor="t" anchorCtr="0"/>
          <a:lstStyle>
            <a:lvl1pPr marL="0" indent="0">
              <a:buNone/>
              <a:defRPr sz="360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1pPr>
            <a:lvl2pPr marL="225425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2pPr>
            <a:lvl3pPr marL="457200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3pPr>
            <a:lvl4pPr marL="687387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4pPr>
            <a:lvl5pPr marL="919163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5pPr>
          </a:lstStyle>
          <a:p>
            <a:pPr lvl="0"/>
            <a:r>
              <a:rPr lang="en-US" dirty="1"/>
              <a:t>Click to edit title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8"/>
          </p:nvPr>
        </p:nvSpPr>
        <p:spPr>
          <a:xfrm>
            <a:off x="515935" y="4289456"/>
            <a:ext cx="5206686" cy="201926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96798"/>
            <a:ext cx="1727201" cy="261201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3831035"/>
            <a:ext cx="520244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8" y="3307049"/>
            <a:ext cx="5206806" cy="570278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Content Placeholder 8"/>
          <p:cNvSpPr>
            <a:spLocks noGrp="1"/>
          </p:cNvSpPr>
          <p:nvPr>
            <p:ph sz="quarter" idx="19"/>
          </p:nvPr>
        </p:nvSpPr>
        <p:spPr>
          <a:xfrm>
            <a:off x="6477194" y="4289456"/>
            <a:ext cx="5198745" cy="2019269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69257" y="3831035"/>
            <a:ext cx="520244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CEF10358-DE3B-1C41-B905-26A91041C34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6096000" cy="3116033"/>
          </a:xfrm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CEF10358-DE3B-1C41-B905-26A91041C34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5998" y="0"/>
            <a:ext cx="6096000" cy="3116033"/>
          </a:xfrm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95998" y="0"/>
            <a:ext cx="0" cy="6582426"/>
          </a:xfrm>
          <a:prstGeom prst="line"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C24C823-2B6F-1243-A14A-AF8B8CA8C28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69257" y="3312125"/>
            <a:ext cx="5207000" cy="577850"/>
          </a:xfrm>
        </p:spPr>
        <p:txBody>
          <a:bodyPr tIns="155448" anchor="t" anchorCtr="0"/>
          <a:lstStyle>
            <a:lvl1pPr marL="0" indent="0">
              <a:buNone/>
              <a:defRPr sz="3600">
                <a:solidFill>
                  <a:schemeClr val="tx1"/>
                </a:solidFill>
                <a:latin typeface="Cambria" charset="0"/>
                <a:ea typeface="Cambria" charset="0"/>
                <a:cs typeface="Cambria" charset="0"/>
              </a:defRPr>
            </a:lvl1pPr>
            <a:lvl2pPr marL="225425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2pPr>
            <a:lvl3pPr marL="457200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3pPr>
            <a:lvl4pPr marL="687387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4pPr>
            <a:lvl5pPr marL="919163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5pPr>
          </a:lstStyle>
          <a:p>
            <a:pPr lvl="0"/>
            <a:r>
              <a:rPr lang="en-US" dirty="1"/>
              <a:t>Click to edit title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8"/>
          </p:nvPr>
        </p:nvSpPr>
        <p:spPr>
          <a:xfrm>
            <a:off x="515935" y="4472336"/>
            <a:ext cx="5206686" cy="183638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96798"/>
            <a:ext cx="1727201" cy="261201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4013915"/>
            <a:ext cx="520244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934" y="3489929"/>
            <a:ext cx="5206810" cy="570278"/>
          </a:xfrm>
        </p:spPr>
        <p:txBody>
          <a:bodyPr/>
          <a:lstStyle/>
          <a:p>
            <a:r>
              <a:rPr lang="en-US" dirty="1"/>
              <a:t>Click to edit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Content Placeholder 8"/>
          <p:cNvSpPr>
            <a:spLocks noGrp="1"/>
          </p:cNvSpPr>
          <p:nvPr>
            <p:ph sz="quarter" idx="19"/>
          </p:nvPr>
        </p:nvSpPr>
        <p:spPr>
          <a:xfrm>
            <a:off x="6477194" y="1327102"/>
            <a:ext cx="5198745" cy="2019269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B425B684-C025-7A40-8525-E424A3D79E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69257" y="868681"/>
            <a:ext cx="5202445" cy="237308"/>
          </a:xfrm>
          <a:prstGeom prst="rect"/>
        </p:spPr>
        <p:txBody>
          <a:bodyPr rtlCol="0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defTabSz="180000" fontAlgn="auto">
              <a:spcAft>
                <a:spcPct val="0"/>
              </a:spcAft>
              <a:defRPr/>
            </a:pPr>
            <a:r>
              <a:rPr lang="en-US" dirty="1"/>
              <a:t>Optional Subtitle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CEF10358-DE3B-1C41-B905-26A91041C34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6096000" cy="3276600"/>
          </a:xfrm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CEF10358-DE3B-1C41-B905-26A91041C34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5998" y="3276600"/>
            <a:ext cx="6096000" cy="3298641"/>
          </a:xfrm>
          <a:solidFill>
            <a:schemeClr val="bg2"/>
          </a:solidFill>
        </p:spPr>
        <p:txBody>
          <a:bodyPr/>
          <a:lstStyle/>
          <a:p>
            <a:r>
              <a:rPr lang="en-US" dirty="1"/>
              <a:t>Click icon to add picture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95998" y="0"/>
            <a:ext cx="0" cy="6582426"/>
          </a:xfrm>
          <a:prstGeom prst="line"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026CBC9B-50DD-B646-80D0-F5FAA5759D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69257" y="398780"/>
            <a:ext cx="5207000" cy="577850"/>
          </a:xfrm>
        </p:spPr>
        <p:txBody>
          <a:bodyPr tIns="155448" anchor="t" anchorCtr="0"/>
          <a:lstStyle>
            <a:lvl1pPr marL="0" indent="0">
              <a:buNone/>
              <a:defRPr sz="3600">
                <a:solidFill>
                  <a:schemeClr val="tx1"/>
                </a:solidFill>
                <a:latin typeface="Cambria" charset="0"/>
                <a:ea typeface="Cambria" charset="0"/>
                <a:cs typeface="Cambria" charset="0"/>
              </a:defRPr>
            </a:lvl1pPr>
            <a:lvl2pPr marL="225425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2pPr>
            <a:lvl3pPr marL="457200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3pPr>
            <a:lvl4pPr marL="687387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4pPr>
            <a:lvl5pPr marL="919163" indent="0">
              <a:buNone/>
              <a:defRPr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defRPr>
            </a:lvl5pPr>
          </a:lstStyle>
          <a:p>
            <a:pPr lvl="0"/>
            <a:r>
              <a:rPr lang="en-US" dirty="1"/>
              <a:t>Click to edit title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6582427"/>
            <a:ext cx="12191999" cy="275573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5453CEA-0594-AC4A-BD6E-7EB2750A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48863" y="6596797"/>
            <a:ext cx="1727201" cy="26120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3C85EFBF-591E-C04B-B78E-407F8CD2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6063" y="6582426"/>
            <a:ext cx="515935" cy="27557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5D71-D389-4AAD-A767-6FB8822E9777}"/>
              </a:ext>
            </a:extLst>
          </p:cNvPr>
          <p:cNvSpPr txBox="1"/>
          <p:nvPr userDrawn="1"/>
        </p:nvSpPr>
        <p:spPr>
          <a:xfrm>
            <a:off x="515938" y="6596798"/>
            <a:ext cx="1727199" cy="246221"/>
          </a:xfrm>
          <a:prstGeom prst="rect"/>
          <a:noFill/>
        </p:spPr>
        <p:txBody>
          <a:bodyPr wrap="square" lIns="0" rtlCol="0">
            <a:spAutoFit/>
          </a:bodyPr>
          <a:lstStyle/>
          <a:p>
            <a:r>
              <a:rPr lang="en-US" sz="1000" b="0" dirty="1">
                <a:solidFill>
                  <a:schemeClr val="bg1"/>
                </a:solidFill>
              </a:rPr>
              <a:t>www.dlapiper.com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id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8A888-D00A-714F-942B-CBD4BC821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1853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420B5-0C7D-8A40-916E-9DC1FF97152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879B44-18AC-2341-9FB3-6A4BB7813E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515938" y="6062542"/>
            <a:ext cx="730800" cy="427158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255955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slideLayout" Target="../slideLayouts/slideLayout22.xml" /><Relationship Id="rId23" Type="http://schemas.openxmlformats.org/officeDocument/2006/relationships/slideLayout" Target="../slideLayouts/slideLayout23.xml" /><Relationship Id="rId24" Type="http://schemas.openxmlformats.org/officeDocument/2006/relationships/slideLayout" Target="../slideLayouts/slideLayout24.xml" /><Relationship Id="rId25" Type="http://schemas.openxmlformats.org/officeDocument/2006/relationships/slideLayout" Target="../slideLayouts/slideLayout25.xml" /><Relationship Id="rId26" Type="http://schemas.openxmlformats.org/officeDocument/2006/relationships/slideLayout" Target="../slideLayouts/slideLayout26.xml" /><Relationship Id="rId27" Type="http://schemas.openxmlformats.org/officeDocument/2006/relationships/slideLayout" Target="../slideLayouts/slideLayout27.xml" /><Relationship Id="rId28" Type="http://schemas.openxmlformats.org/officeDocument/2006/relationships/slideLayout" Target="../slideLayouts/slideLayout28.xml" /><Relationship Id="rId29" Type="http://schemas.openxmlformats.org/officeDocument/2006/relationships/slideLayout" Target="../slideLayouts/slideLayout29.xml" /><Relationship Id="rId3" Type="http://schemas.openxmlformats.org/officeDocument/2006/relationships/slideLayout" Target="../slideLayouts/slideLayout3.xml" /><Relationship Id="rId30" Type="http://schemas.openxmlformats.org/officeDocument/2006/relationships/slideLayout" Target="../slideLayouts/slideLayout30.xml" /><Relationship Id="rId31" Type="http://schemas.openxmlformats.org/officeDocument/2006/relationships/slideLayout" Target="../slideLayouts/slideLayout31.xml" /><Relationship Id="rId32" Type="http://schemas.openxmlformats.org/officeDocument/2006/relationships/slideLayout" Target="../slideLayouts/slideLayout32.xml" /><Relationship Id="rId33" Type="http://schemas.openxmlformats.org/officeDocument/2006/relationships/slideLayout" Target="../slideLayouts/slideLayout33.xml" /><Relationship Id="rId34" Type="http://schemas.openxmlformats.org/officeDocument/2006/relationships/slideLayout" Target="../slideLayouts/slideLayout34.xml" /><Relationship Id="rId35" Type="http://schemas.openxmlformats.org/officeDocument/2006/relationships/slideLayout" Target="../slideLayouts/slideLayout35.xml" /><Relationship Id="rId36" Type="http://schemas.openxmlformats.org/officeDocument/2006/relationships/slideLayout" Target="../slideLayouts/slideLayout36.xml" /><Relationship Id="rId37" Type="http://schemas.openxmlformats.org/officeDocument/2006/relationships/slideLayout" Target="../slideLayouts/slideLayout37.xml" /><Relationship Id="rId38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B08A7-8085-8845-B707-4F97CCAD6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48864" y="6596797"/>
            <a:ext cx="1727200" cy="260593"/>
          </a:xfrm>
          <a:prstGeom prst="rect"/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en-US" dirty="1"/>
              <a:t>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D4C61-8619-194B-8CBC-6D26A1A8D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6064" y="6596797"/>
            <a:ext cx="515935" cy="261203"/>
          </a:xfrm>
          <a:prstGeom prst="rect"/>
        </p:spPr>
        <p:txBody>
          <a:bodyPr vert="horz" lIns="0" tIns="0" rIns="0" bIns="0" rtlCol="0" anchor="ctr"/>
          <a:lstStyle>
            <a:lvl1pPr algn="ctr">
              <a:defRPr sz="1000" b="0">
                <a:solidFill>
                  <a:schemeClr val="tx1"/>
                </a:solidFill>
              </a:defRPr>
            </a:lvl1pPr>
          </a:lstStyle>
          <a:p>
            <a:fld id="{F9591D4C-BB8F-AE46-BE73-C616F30BBC5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CB1DE175-AEB7-854B-A8AD-D98BDA536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368300"/>
            <a:ext cx="11160124" cy="577153"/>
          </a:xfrm>
          <a:prstGeom prst="rect"/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A36D4A1-2ACB-2340-90BD-5A606111D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431925"/>
            <a:ext cx="11160127" cy="4751593"/>
          </a:xfrm>
          <a:prstGeom prst="rect"/>
        </p:spPr>
        <p:txBody>
          <a:bodyPr vert="horz" lIns="0" tIns="0" rIns="0" bIns="0" spcCol="137160" rtlCol="0">
            <a:noAutofit/>
          </a:bodyPr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  <a:p>
            <a:pPr lvl="5"/>
            <a:r>
              <a:rPr lang="en-US" dirty="1"/>
              <a:t>Sixth level</a:t>
            </a:r>
          </a:p>
          <a:p>
            <a:pPr lvl="6"/>
            <a:r>
              <a:rPr lang="en-US" dirty="1"/>
              <a:t>Seventh level</a:t>
            </a:r>
          </a:p>
          <a:p>
            <a:pPr lvl="7"/>
            <a:r>
              <a:rPr lang="en-US" dirty="1"/>
              <a:t>Eight level</a:t>
            </a:r>
          </a:p>
          <a:p>
            <a:pPr lvl="8"/>
            <a:r>
              <a:rPr lang="en-US" dirty="1"/>
              <a:t>Ninth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387600" y="6596798"/>
            <a:ext cx="7416800" cy="256092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1"/>
            <a:ext cx="12192000" cy="6857999"/>
          </a:xfrm>
          <a:prstGeom prst="rect"/>
          <a:noFill/>
          <a:ln w="190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44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28" r:id="rId2"/>
    <p:sldLayoutId id="2147483663" r:id="rId3"/>
    <p:sldLayoutId id="2147483759" r:id="rId4"/>
    <p:sldLayoutId id="2147483760" r:id="rId5"/>
    <p:sldLayoutId id="2147483780" r:id="rId6"/>
    <p:sldLayoutId id="2147483782" r:id="rId7"/>
    <p:sldLayoutId id="2147483761" r:id="rId8"/>
    <p:sldLayoutId id="2147483766" r:id="rId9"/>
    <p:sldLayoutId id="2147483779" r:id="rId10"/>
    <p:sldLayoutId id="2147483762" r:id="rId11"/>
    <p:sldLayoutId id="2147483781" r:id="rId12"/>
    <p:sldLayoutId id="2147483765" r:id="rId13"/>
    <p:sldLayoutId id="2147483793" r:id="rId14"/>
    <p:sldLayoutId id="2147483738" r:id="rId15"/>
    <p:sldLayoutId id="2147483787" r:id="rId16"/>
    <p:sldLayoutId id="2147483799" r:id="rId17"/>
    <p:sldLayoutId id="2147483786" r:id="rId18"/>
    <p:sldLayoutId id="2147483769" r:id="rId19"/>
    <p:sldLayoutId id="2147483768" r:id="rId20"/>
    <p:sldLayoutId id="2147483796" r:id="rId21"/>
    <p:sldLayoutId id="2147483797" r:id="rId22"/>
    <p:sldLayoutId id="2147483771" r:id="rId23"/>
    <p:sldLayoutId id="2147483770" r:id="rId24"/>
    <p:sldLayoutId id="2147483775" r:id="rId25"/>
    <p:sldLayoutId id="2147483776" r:id="rId26"/>
    <p:sldLayoutId id="2147483777" r:id="rId27"/>
    <p:sldLayoutId id="2147483778" r:id="rId28"/>
    <p:sldLayoutId id="2147483695" r:id="rId29"/>
    <p:sldLayoutId id="2147483788" r:id="rId30"/>
    <p:sldLayoutId id="2147483789" r:id="rId31"/>
    <p:sldLayoutId id="2147483794" r:id="rId32"/>
    <p:sldLayoutId id="2147483790" r:id="rId33"/>
    <p:sldLayoutId id="2147483791" r:id="rId34"/>
    <p:sldLayoutId id="2147483795" r:id="rId35"/>
    <p:sldLayoutId id="2147483800" r:id="rId36"/>
    <p:sldLayoutId id="2147483801" r:id="rId37"/>
  </p:sldLayoutIdLst>
  <p:timing>
    <p:tnLst>
      <p:par>
        <p:cTn id="1" dur="indefinite" restart="never" nodeType="tmRoot"/>
      </p:par>
    </p:tnLst>
  </p:timing>
  <p:hf hdr="0" dt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lnSpc>
          <a:spcPts val="2200"/>
        </a:lnSpc>
        <a:spcBef>
          <a:spcPts val="10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63" indent="-236538" algn="l" defTabSz="914400" rtl="0" eaLnBrk="1" latinLnBrk="0" hangingPunct="1">
        <a:lnSpc>
          <a:spcPts val="2200"/>
        </a:lnSpc>
        <a:spcBef>
          <a:spcPts val="500"/>
        </a:spcBef>
        <a:buClr>
          <a:schemeClr val="bg2">
            <a:lumMod val="50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4213" indent="-227013" algn="l" defTabSz="914400" rtl="0" eaLnBrk="1" latinLnBrk="0" hangingPunct="1">
        <a:lnSpc>
          <a:spcPts val="22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7013" algn="l" defTabSz="914400" rtl="0" eaLnBrk="1" latinLnBrk="0" hangingPunct="1">
        <a:lnSpc>
          <a:spcPts val="22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44588" indent="-225425" algn="l" defTabSz="914400" rtl="0" eaLnBrk="1" latinLnBrk="0" hangingPunct="1">
        <a:lnSpc>
          <a:spcPts val="22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381125" indent="-233363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606550" indent="-233363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2245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98663" indent="-169863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88" userDrawn="1">
          <p15:clr>
            <a:srgbClr val="A4A3A4"/>
          </p15:clr>
        </p15:guide>
        <p15:guide id="3" orient="horz" pos="232">
          <p15:clr>
            <a:srgbClr val="F26B43"/>
          </p15:clr>
        </p15:guide>
        <p15:guide id="4" pos="325" userDrawn="1">
          <p15:clr>
            <a:srgbClr val="F26B43"/>
          </p15:clr>
        </p15:guide>
        <p15:guide id="5" pos="7355" userDrawn="1">
          <p15:clr>
            <a:srgbClr val="F26B43"/>
          </p15:clr>
        </p15:guide>
        <p15:guide id="6" pos="1414" userDrawn="1">
          <p15:clr>
            <a:srgbClr val="A4A3A4"/>
          </p15:clr>
        </p15:guide>
        <p15:guide id="7" pos="1512" userDrawn="1">
          <p15:clr>
            <a:srgbClr val="A4A3A4"/>
          </p15:clr>
        </p15:guide>
        <p15:guide id="10" pos="3790" userDrawn="1">
          <p15:clr>
            <a:srgbClr val="A4A3A4"/>
          </p15:clr>
        </p15:guide>
        <p15:guide id="11" pos="4978" userDrawn="1">
          <p15:clr>
            <a:srgbClr val="A4A3A4"/>
          </p15:clr>
        </p15:guide>
        <p15:guide id="12" pos="5076" userDrawn="1">
          <p15:clr>
            <a:srgbClr val="A4A3A4"/>
          </p15:clr>
        </p15:guide>
        <p15:guide id="13" pos="6168" userDrawn="1">
          <p15:clr>
            <a:srgbClr val="A4A3A4"/>
          </p15:clr>
        </p15:guide>
        <p15:guide id="14" pos="6266" userDrawn="1">
          <p15:clr>
            <a:srgbClr val="A4A3A4"/>
          </p15:clr>
        </p15:guide>
        <p15:guide id="15" pos="2602" userDrawn="1">
          <p15:clr>
            <a:srgbClr val="A4A3A4"/>
          </p15:clr>
        </p15:guide>
        <p15:guide id="16" pos="2700" userDrawn="1">
          <p15:clr>
            <a:srgbClr val="A4A3A4"/>
          </p15:clr>
        </p15:guide>
        <p15:guide id="17" orient="horz" pos="3974">
          <p15:clr>
            <a:srgbClr val="F26B43"/>
          </p15:clr>
        </p15:guide>
        <p15:guide id="18" orient="horz" pos="902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0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1"/>
              <a:t>John McKinlay DLA Piper UK LLP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Access to Vaccine in Pandemic Times - Contracting with the EU Commission</a:t>
            </a:r>
          </a:p>
        </p:txBody>
      </p:sp>
    </p:spTree>
    <p:extLst>
      <p:ext uri="{BB962C8B-B14F-4D97-AF65-F5344CB8AC3E}">
        <p14:creationId xmlns:p14="http://schemas.microsoft.com/office/powerpoint/2010/main" val="223985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4DF04-9B12-4B45-AF34-6D36BFA4044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15939" y="1431925"/>
            <a:ext cx="11160124" cy="48768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200" b="1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Introduction</a:t>
            </a:r>
          </a:p>
          <a:p>
            <a:pPr marL="0" indent="0">
              <a:buNone/>
              <a:defRPr/>
            </a:pPr>
            <a:r>
              <a:rPr lang="en-GB" sz="2200" b="1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Part of Global Contracting Team for Pharmaceutical Company</a:t>
            </a:r>
          </a:p>
          <a:p>
            <a:pPr marL="0" indent="0">
              <a:buNone/>
              <a:defRPr/>
            </a:pP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Standardised approach to contracting</a:t>
            </a:r>
          </a:p>
          <a:p>
            <a:pPr marL="0" indent="0">
              <a:buNone/>
              <a:defRPr/>
            </a:pPr>
            <a:r>
              <a:rPr lang="en-GB" sz="2200" b="1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EU Commission Approach to Procuring Vaccine Supply</a:t>
            </a:r>
          </a:p>
          <a:p>
            <a:pPr marL="0" indent="0">
              <a:buNone/>
              <a:defRPr/>
            </a:pPr>
            <a:r>
              <a:rPr lang="en-GB" sz="2200" b="1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Basis of Procurement</a:t>
            </a:r>
          </a:p>
          <a:p>
            <a:pPr marL="0" indent="0">
              <a:buNone/>
              <a:defRPr/>
            </a:pP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Format of Contract</a:t>
            </a:r>
          </a:p>
          <a:p>
            <a:pPr marL="0" indent="0">
              <a:buNone/>
              <a:defRPr/>
            </a:pP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Contracting Process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03D5289-90A6-41FB-BD2B-CB682BC7B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 eaLnBrk="0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 eaLnBrk="0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 eaLnBrk="0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 eaLnBrk="0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1DA29C0-E783-494E-B6AB-61F89A975C31}" type="slidenum">
              <a:rPr lang="en-GB" altLang="en-US" sz="900">
                <a:solidFill>
                  <a:srgbClr val="969696"/>
                </a:solidFill>
              </a:rPr>
              <a:t>2</a:t>
            </a:fld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B08E7A-F749-4D36-9F7C-A485708705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9541B8AD-18AD-456E-BC05-23A9B42EE1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1"/>
              <a:t>Vaccine Contracting with EU Commission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713EF-A0F9-46C9-B9C8-6B4EC49A86D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GB" dirty="1"/>
              <a:t>UKG/98653838.1</a:t>
            </a:r>
          </a:p>
        </p:txBody>
      </p:sp>
    </p:spTree>
    <p:extLst>
      <p:ext uri="{BB962C8B-B14F-4D97-AF65-F5344CB8AC3E}">
        <p14:creationId xmlns:p14="http://schemas.microsoft.com/office/powerpoint/2010/main" val="295218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4DF04-9B12-4B45-AF34-6D36BFA4044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15939" y="1431925"/>
            <a:ext cx="11160124" cy="48768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200" b="1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Key Contracting Issues</a:t>
            </a:r>
          </a:p>
          <a:p>
            <a:pPr marL="0" indent="0">
              <a:buNone/>
              <a:defRPr/>
            </a:pPr>
            <a:r>
              <a:rPr lang="en-GB" sz="2200" b="1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Supply during pandemic situation – implications?</a:t>
            </a:r>
          </a:p>
          <a:p>
            <a:pPr marL="0" indent="0">
              <a:buNone/>
              <a:defRPr/>
            </a:pP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The process for obtaining Marketing Authorisation</a:t>
            </a:r>
          </a:p>
          <a:p>
            <a:pPr marL="0" indent="0">
              <a:buNone/>
              <a:defRPr/>
            </a:pP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The timetable for delivery of doses</a:t>
            </a:r>
          </a:p>
          <a:p>
            <a:pPr marL="0" indent="0">
              <a:buNone/>
              <a:defRPr/>
            </a:pP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The process for allocation among Member States</a:t>
            </a:r>
          </a:p>
          <a:p>
            <a:pPr marL="0" indent="0">
              <a:buNone/>
              <a:defRPr/>
            </a:pP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Agreeing delivery locations</a:t>
            </a:r>
          </a:p>
          <a:p>
            <a:pPr marL="0" indent="0">
              <a:buNone/>
              <a:defRPr/>
            </a:pP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The mechanism for delivery and in particular the obligations on safe storage and handling</a:t>
            </a:r>
          </a:p>
          <a:p>
            <a:pPr marL="0" indent="0">
              <a:buNone/>
              <a:defRPr/>
            </a:pP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The right to donate </a:t>
            </a: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resell </a:t>
            </a: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doses</a:t>
            </a:r>
          </a:p>
          <a:p>
            <a:pPr marL="0" indent="0">
              <a:buNone/>
              <a:defRPr/>
            </a:pPr>
            <a:r>
              <a:rPr lang="en-GB" sz="2200" dirty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03D5289-90A6-41FB-BD2B-CB682BC7B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 eaLnBrk="0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 eaLnBrk="0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 eaLnBrk="0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 eaLnBrk="0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1DA29C0-E783-494E-B6AB-61F89A975C31}" type="slidenum">
              <a:rPr lang="en-GB" altLang="en-US" sz="900">
                <a:solidFill>
                  <a:srgbClr val="969696"/>
                </a:solidFill>
              </a:rPr>
              <a:t>3</a:t>
            </a:fld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B08E7A-F749-4D36-9F7C-A485708705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9541B8AD-18AD-456E-BC05-23A9B42EE1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1"/>
              <a:t>Vaccine Contracting with EU Commission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713EF-A0F9-46C9-B9C8-6B4EC49A86D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GB" dirty="1"/>
              <a:t>UKG/98653838.1</a:t>
            </a:r>
          </a:p>
        </p:txBody>
      </p:sp>
    </p:spTree>
    <p:extLst>
      <p:ext uri="{BB962C8B-B14F-4D97-AF65-F5344CB8AC3E}">
        <p14:creationId xmlns:p14="http://schemas.microsoft.com/office/powerpoint/2010/main" val="309359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AD6C4-5702-BC45-80ED-FA8B81BD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Thank you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591D4C-BB8F-AE46-BE73-C616F30BBC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0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LA Piper">
      <a:dk1>
        <a:srgbClr val="182440"/>
      </a:dk1>
      <a:lt1>
        <a:srgbClr val="FFFFFF"/>
      </a:lt1>
      <a:dk2>
        <a:srgbClr val="7B7B7B"/>
      </a:dk2>
      <a:lt2>
        <a:srgbClr val="DEDEDE"/>
      </a:lt2>
      <a:accent1>
        <a:srgbClr val="E52A4F"/>
      </a:accent1>
      <a:accent2>
        <a:srgbClr val="FBBD04"/>
      </a:accent2>
      <a:accent3>
        <a:srgbClr val="D9DA41"/>
      </a:accent3>
      <a:accent4>
        <a:srgbClr val="182440"/>
      </a:accent4>
      <a:accent5>
        <a:srgbClr val="FFFFFF"/>
      </a:accent5>
      <a:accent6>
        <a:srgbClr val="0073CF"/>
      </a:accent6>
      <a:hlink>
        <a:srgbClr val="0073CF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黑体"/>
        <a:font script="Guru" typeface="Raavi"/>
        <a:font script="Thaa" typeface="MV Boli"/>
        <a:font script="Cans" typeface="Euphemia"/>
        <a:font script="Hang" typeface="굴림"/>
        <a:font script="Syrc" typeface="Estrangelo Edessa"/>
      </a:majorFont>
      <a:minorFont>
        <a:latin typeface="Arial" panose="020b0604020202020204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黑体"/>
        <a:font script="Guru" typeface="Raavi"/>
        <a:font script="Thaa" typeface="MV Boli"/>
        <a:font script="Cans" typeface="Euphemia"/>
        <a:font script="Hang" typeface="굴림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Uigh" typeface="Microsoft Uighur"/>
        <a:font script="Beng" typeface="Vrinda"/>
        <a:font script="Thai" typeface="Angsan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Tale" typeface="Microsoft Tai Le"/>
        <a:font script="Arab" typeface="Times New Roman"/>
        <a:font script="Hebr" typeface="Times New Roman"/>
        <a:font script="Bopo" typeface="Microsoft JhengHei"/>
        <a:font script="Telu" typeface="Gautami"/>
        <a:font script="Ethi" typeface="Nyala"/>
        <a:font script="Lisu" typeface="Segoe UI"/>
        <a:font script="Jpan" typeface="游ゴシック Light"/>
        <a:font script="Sora" typeface="Nirmala UI"/>
        <a:font script="Talu" typeface="Microsoft New Tai Lue"/>
        <a:font script="Armn" typeface="Arial"/>
        <a:font script="Sinh" typeface="Iskoola Pota"/>
        <a:font script="Taml" typeface="Latha"/>
        <a:font script="Tfng" typeface="Ebrima"/>
        <a:font script="Syrn" typeface="Estrangelo Edessa"/>
        <a:font script="Deva" typeface="Mangal"/>
        <a:font script="Knda" typeface="Tunga"/>
        <a:font script="Tibt" typeface="Microsoft Himalaya"/>
        <a:font script="Khmr" typeface="MoolBoran"/>
        <a:font script="Mymr" typeface="Myanmar Text"/>
        <a:font script="Olck" typeface="Nirmala UI"/>
        <a:font script="Bugi" typeface="Leelawadee UI"/>
        <a:font script="Java" typeface="Javanese Text"/>
        <a:font script="Hant" typeface="新細明體"/>
        <a:font script="Laoo" typeface="DokChampa"/>
        <a:font script="Mong" typeface="Mongolian Baiti"/>
        <a:font script="Hans" typeface="等线 Light"/>
        <a:font script="Phag" typeface="Phagspa"/>
        <a:font script="Guru" typeface="Raavi"/>
        <a:font script="Osma" typeface="Ebrima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"/>
        <a:cs typeface=""/>
        <a:font script="Uigh" typeface="Microsoft Uighur"/>
        <a:font script="Beng" typeface="Vrinda"/>
        <a:font script="Thai" typeface="Cordi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Tale" typeface="Microsoft Tai Le"/>
        <a:font script="Arab" typeface="Arial"/>
        <a:font script="Hebr" typeface="Arial"/>
        <a:font script="Bopo" typeface="Microsoft JhengHei"/>
        <a:font script="Telu" typeface="Gautami"/>
        <a:font script="Ethi" typeface="Nyala"/>
        <a:font script="Lisu" typeface="Segoe UI"/>
        <a:font script="Jpan" typeface="游ゴシック"/>
        <a:font script="Sora" typeface="Nirmala UI"/>
        <a:font script="Talu" typeface="Microsoft New Tai Lue"/>
        <a:font script="Armn" typeface="Arial"/>
        <a:font script="Sinh" typeface="Iskoola Pota"/>
        <a:font script="Taml" typeface="Latha"/>
        <a:font script="Tfng" typeface="Ebrima"/>
        <a:font script="Syrn" typeface="Estrangelo Edessa"/>
        <a:font script="Deva" typeface="Mangal"/>
        <a:font script="Knda" typeface="Tunga"/>
        <a:font script="Tibt" typeface="Microsoft Himalaya"/>
        <a:font script="Khmr" typeface="DaunPenh"/>
        <a:font script="Mymr" typeface="Myanmar Text"/>
        <a:font script="Olck" typeface="Nirmala UI"/>
        <a:font script="Bugi" typeface="Leelawadee UI"/>
        <a:font script="Java" typeface="Javanese Text"/>
        <a:font script="Hant" typeface="新細明體"/>
        <a:font script="Laoo" typeface="DokChampa"/>
        <a:font script="Mong" typeface="Mongolian Baiti"/>
        <a:font script="Hans" typeface="等线"/>
        <a:font script="Phag" typeface="Phagspa"/>
        <a:font script="Guru" typeface="Raavi"/>
        <a:font script="Osma" typeface="Ebrima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Uigh" typeface="Microsoft Uighur"/>
        <a:font script="Beng" typeface="Vrinda"/>
        <a:font script="Thai" typeface="Angsan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Tale" typeface="Microsoft Tai Le"/>
        <a:font script="Arab" typeface="Times New Roman"/>
        <a:font script="Hebr" typeface="Times New Roman"/>
        <a:font script="Bopo" typeface="Microsoft JhengHei"/>
        <a:font script="Telu" typeface="Gautami"/>
        <a:font script="Ethi" typeface="Nyala"/>
        <a:font script="Lisu" typeface="Segoe UI"/>
        <a:font script="Jpan" typeface="游ゴシック Light"/>
        <a:font script="Sora" typeface="Nirmala UI"/>
        <a:font script="Talu" typeface="Microsoft New Tai Lue"/>
        <a:font script="Armn" typeface="Arial"/>
        <a:font script="Sinh" typeface="Iskoola Pota"/>
        <a:font script="Taml" typeface="Latha"/>
        <a:font script="Tfng" typeface="Ebrima"/>
        <a:font script="Syrn" typeface="Estrangelo Edessa"/>
        <a:font script="Deva" typeface="Mangal"/>
        <a:font script="Knda" typeface="Tunga"/>
        <a:font script="Tibt" typeface="Microsoft Himalaya"/>
        <a:font script="Khmr" typeface="MoolBoran"/>
        <a:font script="Mymr" typeface="Myanmar Text"/>
        <a:font script="Olck" typeface="Nirmala UI"/>
        <a:font script="Bugi" typeface="Leelawadee UI"/>
        <a:font script="Java" typeface="Javanese Text"/>
        <a:font script="Hant" typeface="新細明體"/>
        <a:font script="Laoo" typeface="DokChampa"/>
        <a:font script="Mong" typeface="Mongolian Baiti"/>
        <a:font script="Hans" typeface="等线 Light"/>
        <a:font script="Phag" typeface="Phagspa"/>
        <a:font script="Guru" typeface="Raavi"/>
        <a:font script="Osma" typeface="Ebrima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"/>
        <a:cs typeface=""/>
        <a:font script="Uigh" typeface="Microsoft Uighur"/>
        <a:font script="Beng" typeface="Vrinda"/>
        <a:font script="Thai" typeface="Cordi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Tale" typeface="Microsoft Tai Le"/>
        <a:font script="Arab" typeface="Arial"/>
        <a:font script="Hebr" typeface="Arial"/>
        <a:font script="Bopo" typeface="Microsoft JhengHei"/>
        <a:font script="Telu" typeface="Gautami"/>
        <a:font script="Ethi" typeface="Nyala"/>
        <a:font script="Lisu" typeface="Segoe UI"/>
        <a:font script="Jpan" typeface="游ゴシック"/>
        <a:font script="Sora" typeface="Nirmala UI"/>
        <a:font script="Talu" typeface="Microsoft New Tai Lue"/>
        <a:font script="Armn" typeface="Arial"/>
        <a:font script="Sinh" typeface="Iskoola Pota"/>
        <a:font script="Taml" typeface="Latha"/>
        <a:font script="Tfng" typeface="Ebrima"/>
        <a:font script="Syrn" typeface="Estrangelo Edessa"/>
        <a:font script="Deva" typeface="Mangal"/>
        <a:font script="Knda" typeface="Tunga"/>
        <a:font script="Tibt" typeface="Microsoft Himalaya"/>
        <a:font script="Khmr" typeface="DaunPenh"/>
        <a:font script="Mymr" typeface="Myanmar Text"/>
        <a:font script="Olck" typeface="Nirmala UI"/>
        <a:font script="Bugi" typeface="Leelawadee UI"/>
        <a:font script="Java" typeface="Javanese Text"/>
        <a:font script="Hant" typeface="新細明體"/>
        <a:font script="Laoo" typeface="DokChampa"/>
        <a:font script="Mong" typeface="Mongolian Baiti"/>
        <a:font script="Hans" typeface="等线"/>
        <a:font script="Phag" typeface="Phagspa"/>
        <a:font script="Guru" typeface="Raavi"/>
        <a:font script="Osma" typeface="Ebrima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_rels/item4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4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8EAAA3676A7A4C835DD63F6CFE2969" ma:contentTypeVersion="1" ma:contentTypeDescription="Create a new document." ma:contentTypeScope="" ma:versionID="ca30c7810b9bc3e26205ed1d0c558b7c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957af3f9c07d0358322a57020564ff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/>
    <Synchronization>Synchronous</Synchronization>
    <Type>10001</Type>
    <SequenceNumber>100</SequenceNumber>
    <Assembly>DLA.SharePoint2010.Common, Version=2.0.0.0, Culture=neutral, PublicKeyToken=1beb9e578a31cb43</Assembly>
    <Class>DLA.SharePoint2010.Common.EventReceivers.EventReceiverResizeImage.EventReceiverResizeImage</Class>
    <Data/>
    <Filter/>
  </Receiver>
</spe:Receivers>
</file>

<file path=customXml/itemProps1.xml><?xml version="1.0" encoding="utf-8"?>
<ds:datastoreItem xmlns:ds="http://schemas.openxmlformats.org/officeDocument/2006/customXml" ds:itemID="{F59198D4-3180-4B81-ABBC-D26ACA1C4B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8E2FED-7777-4301-BA81-16C64C56B35E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  <ds:schemaRef ds:uri="http://schemas.microsoft.com/sharepoint/v3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80B15E3-7043-4B74-9D05-DC440C0FC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40505B-A4F0-4DBB-A3AB-19623A5D403B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Application>Microsoft Office PowerPoint</Application>
  <PresentationFormat/>
  <Slides>4</Slide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1900-01-01T00:00:00Z</cp:lastPrinted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xns:property xmlns:xns="http://schemas.openxmlformats.org/officeDocument/2006/custom-properties" fmtid="{D5CDD505-2E9C-101B-9397-08002B2CF9AE}" pid="2" name="ContentTypeId">
    <vt:lpwstr>0x010100508EAAA3676A7A4C835DD63F6CFE2969</vt:lpwstr>
  </xns:property>
</Properties>
</file>