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805" r:id="rId1"/>
  </p:sldMasterIdLst>
  <p:notesMasterIdLst>
    <p:notesMasterId r:id="rId14"/>
  </p:notesMasterIdLst>
  <p:handoutMasterIdLst>
    <p:handoutMasterId r:id="rId15"/>
  </p:handoutMasterIdLst>
  <p:sldIdLst>
    <p:sldId id="262" r:id="rId2"/>
    <p:sldId id="267" r:id="rId3"/>
    <p:sldId id="270" r:id="rId4"/>
    <p:sldId id="274" r:id="rId5"/>
    <p:sldId id="275" r:id="rId6"/>
    <p:sldId id="276" r:id="rId7"/>
    <p:sldId id="277" r:id="rId8"/>
    <p:sldId id="278" r:id="rId9"/>
    <p:sldId id="292" r:id="rId10"/>
    <p:sldId id="279" r:id="rId11"/>
    <p:sldId id="273" r:id="rId12"/>
    <p:sldId id="269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>
        <p15:guide id="1" orient="horz" pos="288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Dave Beresford" initials="DB" lastIdx="1" clrIdx="0">
    <p:extLst>
      <p:ext uri="{19B8F6BF-5375-455C-9EA6-DF929625EA0E}">
        <p15:presenceInfo xmlns:p15="http://schemas.microsoft.com/office/powerpoint/2012/main" userId="3044ad7a51731c00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B2"/>
    <a:srgbClr val="5BC5F2"/>
    <a:srgbClr val="C6A1CF"/>
    <a:srgbClr val="DDE1E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3" autoAdjust="0"/>
  </p:normalViewPr>
  <p:slideViewPr>
    <p:cSldViewPr snapToGrid="0">
      <p:cViewPr varScale="1">
        <p:scale>
          <a:sx n="68" d="100"/>
          <a:sy n="68" d="100"/>
        </p:scale>
        <p:origin x="660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howGuides="1">
      <p:cViewPr varScale="1">
        <p:scale>
          <a:sx n="80" d="100"/>
          <a:sy n="80" d="100"/>
        </p:scale>
        <p:origin x="2082" y="10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microsoft.com/office/2016/11/relationships/changesInfo" Target="changesInfos/changesInfo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commentAuthors" Target="commentAuthors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uria Linde" userId="5b21a6f0-5e3b-4413-a55a-b4828c2bd9c5" providerId="ADAL" clId="{E261893C-9AA1-4EAC-AE3D-5A6AEC1DA4D4}"/>
    <pc:docChg chg="modSld">
      <pc:chgData name="Nuria Linde" userId="5b21a6f0-5e3b-4413-a55a-b4828c2bd9c5" providerId="ADAL" clId="{E261893C-9AA1-4EAC-AE3D-5A6AEC1DA4D4}" dt="2021-01-15T11:13:02.512" v="30" actId="790"/>
      <pc:docMkLst>
        <pc:docMk/>
      </pc:docMkLst>
      <pc:sldChg chg="modSp mod">
        <pc:chgData name="Nuria Linde" userId="5b21a6f0-5e3b-4413-a55a-b4828c2bd9c5" providerId="ADAL" clId="{E261893C-9AA1-4EAC-AE3D-5A6AEC1DA4D4}" dt="2021-01-15T11:13:02.512" v="30" actId="790"/>
        <pc:sldMkLst>
          <pc:docMk/>
          <pc:sldMk cId="3856677824" sldId="267"/>
        </pc:sldMkLst>
        <pc:spChg chg="mod">
          <ac:chgData name="Nuria Linde" userId="5b21a6f0-5e3b-4413-a55a-b4828c2bd9c5" providerId="ADAL" clId="{E261893C-9AA1-4EAC-AE3D-5A6AEC1DA4D4}" dt="2021-01-15T11:13:02.512" v="30" actId="790"/>
          <ac:spMkLst>
            <pc:docMk/>
            <pc:sldMk cId="3856677824" sldId="267"/>
            <ac:spMk id="8" creationId="{00000000-0000-0000-0000-000000000000}"/>
          </ac:spMkLst>
        </pc:spChg>
        <pc:spChg chg="mod">
          <ac:chgData name="Nuria Linde" userId="5b21a6f0-5e3b-4413-a55a-b4828c2bd9c5" providerId="ADAL" clId="{E261893C-9AA1-4EAC-AE3D-5A6AEC1DA4D4}" dt="2021-01-15T11:12:49.981" v="29" actId="12"/>
          <ac:spMkLst>
            <pc:docMk/>
            <pc:sldMk cId="3856677824" sldId="267"/>
            <ac:spMk id="9" creationId="{00000000-0000-0000-0000-000000000000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A641901-B256-4FAF-81F9-DBB96D3AC94C}" type="datetimeFigureOut">
              <a:rPr lang="en-US" smtClean="0"/>
              <a:t>1/15/2021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CA63D51-ACEC-4CBB-8427-C1C04349D6DC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867017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E28D37B-6530-4E34-A0C4-79EB6FD8B8B4}" type="datetimeFigureOut">
              <a:rPr lang="en-US" smtClean="0"/>
              <a:t>1/15/2021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C5115F1-D1A3-4874-9634-4A364AC37B8F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45703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5115F1-D1A3-4874-9634-4A364AC37B8F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70729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5115F1-D1A3-4874-9634-4A364AC37B8F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152195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5115F1-D1A3-4874-9634-4A364AC37B8F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24920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C5115F1-D1A3-4874-9634-4A364AC37B8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3217625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C5115F1-D1A3-4874-9634-4A364AC37B8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6843228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C5115F1-D1A3-4874-9634-4A364AC37B8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904695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C5115F1-D1A3-4874-9634-4A364AC37B8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3425253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C5115F1-D1A3-4874-9634-4A364AC37B8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9249345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C5115F1-D1A3-4874-9634-4A364AC37B8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6297736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C5115F1-D1A3-4874-9634-4A364AC37B8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9225635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5115F1-D1A3-4874-9634-4A364AC37B8F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55115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 no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rtline"/>
          <p:cNvSpPr>
            <a:spLocks noGrp="1"/>
          </p:cNvSpPr>
          <p:nvPr>
            <p:ph type="ctrTitle" hasCustomPrompt="1"/>
          </p:nvPr>
        </p:nvSpPr>
        <p:spPr>
          <a:xfrm>
            <a:off x="1955801" y="404813"/>
            <a:ext cx="6337298" cy="615095"/>
          </a:xfrm>
        </p:spPr>
        <p:txBody>
          <a:bodyPr anchor="b">
            <a:noAutofit/>
          </a:bodyPr>
          <a:lstStyle>
            <a:lvl1pPr algn="l">
              <a:defRPr sz="2100" b="1">
                <a:solidFill>
                  <a:schemeClr val="accent1"/>
                </a:solidFill>
              </a:defRPr>
            </a:lvl1pPr>
          </a:lstStyle>
          <a:p>
            <a:r>
              <a:rPr lang="en-GB" noProof="0" dirty="0"/>
              <a:t>Click to add </a:t>
            </a:r>
            <a:r>
              <a:rPr lang="en-GB" noProof="0" dirty="0" err="1"/>
              <a:t>Heartline</a:t>
            </a:r>
            <a:r>
              <a:rPr lang="en-GB" noProof="0" dirty="0"/>
              <a:t> here with two lines if needed</a:t>
            </a:r>
          </a:p>
        </p:txBody>
      </p:sp>
      <p:sp>
        <p:nvSpPr>
          <p:cNvPr id="3" name="Headline"/>
          <p:cNvSpPr>
            <a:spLocks noGrp="1"/>
          </p:cNvSpPr>
          <p:nvPr>
            <p:ph type="subTitle" idx="1" hasCustomPrompt="1"/>
          </p:nvPr>
        </p:nvSpPr>
        <p:spPr>
          <a:xfrm>
            <a:off x="1955800" y="1041884"/>
            <a:ext cx="6337299" cy="628654"/>
          </a:xfrm>
        </p:spPr>
        <p:txBody>
          <a:bodyPr>
            <a:noAutofit/>
          </a:bodyPr>
          <a:lstStyle>
            <a:lvl1pPr marL="0" indent="0" algn="l">
              <a:spcBef>
                <a:spcPts val="450"/>
              </a:spcBef>
              <a:spcAft>
                <a:spcPts val="0"/>
              </a:spcAft>
              <a:buNone/>
              <a:defRPr sz="21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GB" noProof="0" dirty="0"/>
              <a:t>Click to add Headline here with two lines if needed</a:t>
            </a:r>
          </a:p>
        </p:txBody>
      </p:sp>
      <p:sp>
        <p:nvSpPr>
          <p:cNvPr id="12" nam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1955800" y="2109783"/>
            <a:ext cx="3992408" cy="310687"/>
          </a:xfrm>
        </p:spPr>
        <p:txBody>
          <a:bodyPr anchor="ctr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 b="1" baseline="0"/>
            </a:lvl1pPr>
          </a:lstStyle>
          <a:p>
            <a:pPr lvl="0"/>
            <a:r>
              <a:rPr lang="en-GB" noProof="0" dirty="0"/>
              <a:t>Date of Presentation</a:t>
            </a:r>
          </a:p>
        </p:txBody>
      </p:sp>
      <p:sp>
        <p:nvSpPr>
          <p:cNvPr id="13" name="Presenter Name"/>
          <p:cNvSpPr>
            <a:spLocks noGrp="1"/>
          </p:cNvSpPr>
          <p:nvPr>
            <p:ph type="body" sz="quarter" idx="11" hasCustomPrompt="1"/>
          </p:nvPr>
        </p:nvSpPr>
        <p:spPr>
          <a:xfrm>
            <a:off x="1955800" y="2472421"/>
            <a:ext cx="5922609" cy="290145"/>
          </a:xfrm>
        </p:spPr>
        <p:txBody>
          <a:bodyPr anchor="ctr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 b="0" baseline="0"/>
            </a:lvl1pPr>
          </a:lstStyle>
          <a:p>
            <a:pPr lvl="0"/>
            <a:r>
              <a:rPr lang="en-GB" noProof="0" dirty="0"/>
              <a:t>Click to enter name of Presenter here</a:t>
            </a:r>
          </a:p>
        </p:txBody>
      </p:sp>
      <p:sp>
        <p:nvSpPr>
          <p:cNvPr id="15" name="Job title"/>
          <p:cNvSpPr>
            <a:spLocks noGrp="1"/>
          </p:cNvSpPr>
          <p:nvPr>
            <p:ph type="body" sz="quarter" idx="12" hasCustomPrompt="1"/>
          </p:nvPr>
        </p:nvSpPr>
        <p:spPr>
          <a:xfrm>
            <a:off x="1955800" y="2814517"/>
            <a:ext cx="5922609" cy="278560"/>
          </a:xfrm>
        </p:spPr>
        <p:txBody>
          <a:bodyPr anchor="ctr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 b="0" i="1" baseline="0"/>
            </a:lvl1pPr>
          </a:lstStyle>
          <a:p>
            <a:pPr lvl="0"/>
            <a:r>
              <a:rPr lang="en-GB" noProof="0" dirty="0"/>
              <a:t>Click to enter Job Title here</a:t>
            </a: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956659" cy="370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2153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0" orient="horz" pos="255" userDrawn="1">
          <p15:clr>
            <a:srgbClr val="FBAE40"/>
          </p15:clr>
        </p15:guide>
        <p15:guide id="1" pos="272" userDrawn="1">
          <p15:clr>
            <a:srgbClr val="FBAE40"/>
          </p15:clr>
        </p15:guide>
        <p15:guide id="2" pos="5488" userDrawn="1">
          <p15:clr>
            <a:srgbClr val="FBAE40"/>
          </p15:clr>
        </p15:guide>
        <p15:guide id="3" orient="horz" pos="4065" userDrawn="1">
          <p15:clr>
            <a:srgbClr val="FBAE40"/>
          </p15:clr>
        </p15:guide>
        <p15:guide id="4" pos="2880" userDrawn="1">
          <p15:clr>
            <a:srgbClr val="FBAE40"/>
          </p15:clr>
        </p15:guide>
        <p15:guide id="5" pos="2857" userDrawn="1">
          <p15:clr>
            <a:srgbClr val="FBAE40"/>
          </p15:clr>
        </p15:guide>
        <p15:guide id="6" pos="2903" userDrawn="1">
          <p15:clr>
            <a:srgbClr val="FBAE40"/>
          </p15:clr>
        </p15:guide>
        <p15:guide id="7" pos="3515" userDrawn="1">
          <p15:clr>
            <a:srgbClr val="FBAE40"/>
          </p15:clr>
        </p15:guide>
        <p15:guide id="8" pos="4173" userDrawn="1">
          <p15:clr>
            <a:srgbClr val="FBAE40"/>
          </p15:clr>
        </p15:guide>
        <p15:guide id="9" pos="4830" userDrawn="1">
          <p15:clr>
            <a:srgbClr val="FBAE40"/>
          </p15:clr>
        </p15:guide>
        <p15:guide id="10" pos="2245" userDrawn="1">
          <p15:clr>
            <a:srgbClr val="FBAE40"/>
          </p15:clr>
        </p15:guide>
        <p15:guide id="11" pos="3560" userDrawn="1">
          <p15:clr>
            <a:srgbClr val="FBAE40"/>
          </p15:clr>
        </p15:guide>
        <p15:guide id="12" pos="4218" userDrawn="1">
          <p15:clr>
            <a:srgbClr val="FBAE40"/>
          </p15:clr>
        </p15:guide>
        <p15:guide id="13" pos="4876" userDrawn="1">
          <p15:clr>
            <a:srgbClr val="FBAE40"/>
          </p15:clr>
        </p15:guide>
        <p15:guide id="14" pos="2200" userDrawn="1">
          <p15:clr>
            <a:srgbClr val="FBAE40"/>
          </p15:clr>
        </p15:guide>
        <p15:guide id="15" pos="1587" userDrawn="1">
          <p15:clr>
            <a:srgbClr val="FBAE40"/>
          </p15:clr>
        </p15:guide>
        <p15:guide id="16" pos="1542" userDrawn="1">
          <p15:clr>
            <a:srgbClr val="FBAE40"/>
          </p15:clr>
        </p15:guide>
        <p15:guide id="17" pos="930" userDrawn="1">
          <p15:clr>
            <a:srgbClr val="FBAE40"/>
          </p15:clr>
        </p15:guide>
        <p15:guide id="18" pos="884" userDrawn="1">
          <p15:clr>
            <a:srgbClr val="FBAE40"/>
          </p15:clr>
        </p15:guide>
        <p15:guide id="19" orient="horz" pos="1049" userDrawn="1">
          <p15:clr>
            <a:srgbClr val="FBAE40"/>
          </p15:clr>
        </p15:guide>
        <p15:guide id="20" orient="horz" pos="1321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with primary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rimary Image"/>
          <p:cNvSpPr>
            <a:spLocks noGrp="1"/>
          </p:cNvSpPr>
          <p:nvPr>
            <p:ph type="pic" sz="quarter" idx="14" hasCustomPrompt="1"/>
          </p:nvPr>
        </p:nvSpPr>
        <p:spPr>
          <a:xfrm>
            <a:off x="4341600" y="3114000"/>
            <a:ext cx="4802400" cy="3744000"/>
          </a:xfrm>
        </p:spPr>
        <p:txBody>
          <a:bodyPr anchor="ctr"/>
          <a:lstStyle>
            <a:lvl1pPr marL="0" indent="0" algn="ctr">
              <a:buNone/>
              <a:defRPr sz="2000" baseline="0"/>
            </a:lvl1pPr>
          </a:lstStyle>
          <a:p>
            <a:r>
              <a:rPr lang="en-GB" noProof="0" dirty="0"/>
              <a:t>Please add a primary image from the Brand Library</a:t>
            </a:r>
          </a:p>
        </p:txBody>
      </p:sp>
      <p:sp>
        <p:nvSpPr>
          <p:cNvPr id="11" name="Heartline"/>
          <p:cNvSpPr>
            <a:spLocks noGrp="1"/>
          </p:cNvSpPr>
          <p:nvPr>
            <p:ph type="ctrTitle" hasCustomPrompt="1"/>
          </p:nvPr>
        </p:nvSpPr>
        <p:spPr>
          <a:xfrm>
            <a:off x="1955801" y="404813"/>
            <a:ext cx="6337298" cy="615095"/>
          </a:xfrm>
        </p:spPr>
        <p:txBody>
          <a:bodyPr anchor="b">
            <a:noAutofit/>
          </a:bodyPr>
          <a:lstStyle>
            <a:lvl1pPr algn="l">
              <a:defRPr sz="2100" b="1">
                <a:solidFill>
                  <a:schemeClr val="accent1"/>
                </a:solidFill>
              </a:defRPr>
            </a:lvl1pPr>
          </a:lstStyle>
          <a:p>
            <a:r>
              <a:rPr lang="en-GB" noProof="0" dirty="0"/>
              <a:t>Click to add </a:t>
            </a:r>
            <a:r>
              <a:rPr lang="en-GB" noProof="0" dirty="0" err="1"/>
              <a:t>Heartline</a:t>
            </a:r>
            <a:r>
              <a:rPr lang="en-GB" noProof="0" dirty="0"/>
              <a:t> here with two lines if needed</a:t>
            </a:r>
          </a:p>
        </p:txBody>
      </p:sp>
      <p:sp>
        <p:nvSpPr>
          <p:cNvPr id="12" name="Headline"/>
          <p:cNvSpPr>
            <a:spLocks noGrp="1"/>
          </p:cNvSpPr>
          <p:nvPr>
            <p:ph type="subTitle" idx="1" hasCustomPrompt="1"/>
          </p:nvPr>
        </p:nvSpPr>
        <p:spPr>
          <a:xfrm>
            <a:off x="1955800" y="1041884"/>
            <a:ext cx="6337299" cy="628654"/>
          </a:xfrm>
        </p:spPr>
        <p:txBody>
          <a:bodyPr>
            <a:noAutofit/>
          </a:bodyPr>
          <a:lstStyle>
            <a:lvl1pPr marL="0" indent="0" algn="l">
              <a:spcBef>
                <a:spcPts val="450"/>
              </a:spcBef>
              <a:spcAft>
                <a:spcPts val="0"/>
              </a:spcAft>
              <a:buNone/>
              <a:defRPr sz="21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GB" noProof="0" dirty="0"/>
              <a:t>Click to add Headline here with two lines if needed</a:t>
            </a:r>
          </a:p>
        </p:txBody>
      </p:sp>
      <p:sp>
        <p:nvSpPr>
          <p:cNvPr id="13" nam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1955800" y="2109783"/>
            <a:ext cx="3992408" cy="310687"/>
          </a:xfrm>
        </p:spPr>
        <p:txBody>
          <a:bodyPr anchor="ctr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 b="1" baseline="0"/>
            </a:lvl1pPr>
          </a:lstStyle>
          <a:p>
            <a:pPr lvl="0"/>
            <a:r>
              <a:rPr lang="en-GB" noProof="0" dirty="0"/>
              <a:t>Date of Presentation</a:t>
            </a:r>
          </a:p>
        </p:txBody>
      </p:sp>
      <p:sp>
        <p:nvSpPr>
          <p:cNvPr id="14" name="Presenter Name"/>
          <p:cNvSpPr>
            <a:spLocks noGrp="1"/>
          </p:cNvSpPr>
          <p:nvPr>
            <p:ph type="body" sz="quarter" idx="11" hasCustomPrompt="1"/>
          </p:nvPr>
        </p:nvSpPr>
        <p:spPr>
          <a:xfrm>
            <a:off x="1955800" y="2472421"/>
            <a:ext cx="5922609" cy="290145"/>
          </a:xfrm>
        </p:spPr>
        <p:txBody>
          <a:bodyPr anchor="ctr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 b="0" baseline="0"/>
            </a:lvl1pPr>
          </a:lstStyle>
          <a:p>
            <a:pPr lvl="0"/>
            <a:r>
              <a:rPr lang="en-GB" noProof="0" dirty="0"/>
              <a:t>Click to enter name of Presenter here</a:t>
            </a:r>
          </a:p>
        </p:txBody>
      </p:sp>
      <p:sp>
        <p:nvSpPr>
          <p:cNvPr id="15" name="Job title"/>
          <p:cNvSpPr>
            <a:spLocks noGrp="1"/>
          </p:cNvSpPr>
          <p:nvPr>
            <p:ph type="body" sz="quarter" idx="12" hasCustomPrompt="1"/>
          </p:nvPr>
        </p:nvSpPr>
        <p:spPr>
          <a:xfrm>
            <a:off x="1955800" y="2814517"/>
            <a:ext cx="5922609" cy="278560"/>
          </a:xfrm>
        </p:spPr>
        <p:txBody>
          <a:bodyPr anchor="ctr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 b="0" i="1" baseline="0"/>
            </a:lvl1pPr>
          </a:lstStyle>
          <a:p>
            <a:pPr lvl="0"/>
            <a:r>
              <a:rPr lang="en-GB" noProof="0" dirty="0"/>
              <a:t>Click to enter Job Title here</a:t>
            </a:r>
          </a:p>
        </p:txBody>
      </p:sp>
      <p:pic>
        <p:nvPicPr>
          <p:cNvPr id="16" name="Imagen 15">
            <a:extLst>
              <a:ext uri="{FF2B5EF4-FFF2-40B4-BE49-F238E27FC236}">
                <a16:creationId xmlns:a16="http://schemas.microsoft.com/office/drawing/2014/main" id="{795799FB-E27E-4D6B-8DA0-27078F2F199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189" y="404812"/>
            <a:ext cx="777402" cy="31679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790306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55">
          <p15:clr>
            <a:srgbClr val="FBAE40"/>
          </p15:clr>
        </p15:guide>
        <p15:guide id="2" pos="272">
          <p15:clr>
            <a:srgbClr val="FBAE40"/>
          </p15:clr>
        </p15:guide>
        <p15:guide id="3" pos="5488">
          <p15:clr>
            <a:srgbClr val="FBAE40"/>
          </p15:clr>
        </p15:guide>
        <p15:guide id="4" orient="horz" pos="4065">
          <p15:clr>
            <a:srgbClr val="FBAE40"/>
          </p15:clr>
        </p15:guide>
        <p15:guide id="5" pos="2880">
          <p15:clr>
            <a:srgbClr val="FBAE40"/>
          </p15:clr>
        </p15:guide>
        <p15:guide id="6" pos="2857">
          <p15:clr>
            <a:srgbClr val="FBAE40"/>
          </p15:clr>
        </p15:guide>
        <p15:guide id="7" pos="2903">
          <p15:clr>
            <a:srgbClr val="FBAE40"/>
          </p15:clr>
        </p15:guide>
        <p15:guide id="8" pos="3515">
          <p15:clr>
            <a:srgbClr val="FBAE40"/>
          </p15:clr>
        </p15:guide>
        <p15:guide id="9" pos="4173">
          <p15:clr>
            <a:srgbClr val="FBAE40"/>
          </p15:clr>
        </p15:guide>
        <p15:guide id="10" pos="4830">
          <p15:clr>
            <a:srgbClr val="FBAE40"/>
          </p15:clr>
        </p15:guide>
        <p15:guide id="11" pos="2245">
          <p15:clr>
            <a:srgbClr val="FBAE40"/>
          </p15:clr>
        </p15:guide>
        <p15:guide id="12" pos="3560">
          <p15:clr>
            <a:srgbClr val="FBAE40"/>
          </p15:clr>
        </p15:guide>
        <p15:guide id="13" pos="4218">
          <p15:clr>
            <a:srgbClr val="FBAE40"/>
          </p15:clr>
        </p15:guide>
        <p15:guide id="14" pos="4876">
          <p15:clr>
            <a:srgbClr val="FBAE40"/>
          </p15:clr>
        </p15:guide>
        <p15:guide id="15" pos="2200">
          <p15:clr>
            <a:srgbClr val="FBAE40"/>
          </p15:clr>
        </p15:guide>
        <p15:guide id="16" pos="1587">
          <p15:clr>
            <a:srgbClr val="FBAE40"/>
          </p15:clr>
        </p15:guide>
        <p15:guide id="17" pos="1542">
          <p15:clr>
            <a:srgbClr val="FBAE40"/>
          </p15:clr>
        </p15:guide>
        <p15:guide id="18" pos="930">
          <p15:clr>
            <a:srgbClr val="FBAE40"/>
          </p15:clr>
        </p15:guide>
        <p15:guide id="19" pos="884">
          <p15:clr>
            <a:srgbClr val="FBAE40"/>
          </p15:clr>
        </p15:guide>
        <p15:guide id="20" orient="horz" pos="1049">
          <p15:clr>
            <a:srgbClr val="FBAE40"/>
          </p15:clr>
        </p15:guide>
        <p15:guide id="21" orient="horz" pos="132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with co-brand bottom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Co brand logo"/>
          <p:cNvSpPr>
            <a:spLocks noGrp="1"/>
          </p:cNvSpPr>
          <p:nvPr>
            <p:ph sz="quarter" idx="13" hasCustomPrompt="1"/>
          </p:nvPr>
        </p:nvSpPr>
        <p:spPr>
          <a:xfrm>
            <a:off x="431799" y="5978525"/>
            <a:ext cx="2087563" cy="47466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200" baseline="0"/>
            </a:lvl1pPr>
          </a:lstStyle>
          <a:p>
            <a:pPr lvl="0"/>
            <a:r>
              <a:rPr lang="en-US" dirty="0"/>
              <a:t>Click to add co brand logo here</a:t>
            </a:r>
          </a:p>
        </p:txBody>
      </p:sp>
      <p:sp>
        <p:nvSpPr>
          <p:cNvPr id="9" name="Primary Image"/>
          <p:cNvSpPr>
            <a:spLocks noGrp="1"/>
          </p:cNvSpPr>
          <p:nvPr>
            <p:ph type="pic" sz="quarter" idx="14" hasCustomPrompt="1"/>
          </p:nvPr>
        </p:nvSpPr>
        <p:spPr>
          <a:xfrm>
            <a:off x="4341600" y="3114000"/>
            <a:ext cx="4802400" cy="3744000"/>
          </a:xfrm>
        </p:spPr>
        <p:txBody>
          <a:bodyPr anchor="ctr"/>
          <a:lstStyle>
            <a:lvl1pPr marL="0" indent="0" algn="ctr">
              <a:buNone/>
              <a:defRPr sz="2000"/>
            </a:lvl1pPr>
          </a:lstStyle>
          <a:p>
            <a:r>
              <a:rPr lang="en-GB" noProof="0" dirty="0"/>
              <a:t>Please add a primary image from the Brand Library</a:t>
            </a:r>
          </a:p>
        </p:txBody>
      </p:sp>
      <p:sp>
        <p:nvSpPr>
          <p:cNvPr id="12" name="Heartline"/>
          <p:cNvSpPr>
            <a:spLocks noGrp="1"/>
          </p:cNvSpPr>
          <p:nvPr>
            <p:ph type="ctrTitle" hasCustomPrompt="1"/>
          </p:nvPr>
        </p:nvSpPr>
        <p:spPr>
          <a:xfrm>
            <a:off x="1955801" y="404813"/>
            <a:ext cx="6337298" cy="615095"/>
          </a:xfrm>
        </p:spPr>
        <p:txBody>
          <a:bodyPr anchor="b">
            <a:noAutofit/>
          </a:bodyPr>
          <a:lstStyle>
            <a:lvl1pPr algn="l">
              <a:defRPr sz="2100" b="1">
                <a:solidFill>
                  <a:schemeClr val="accent1"/>
                </a:solidFill>
              </a:defRPr>
            </a:lvl1pPr>
          </a:lstStyle>
          <a:p>
            <a:r>
              <a:rPr lang="en-GB" noProof="0" dirty="0"/>
              <a:t>Click to add </a:t>
            </a:r>
            <a:r>
              <a:rPr lang="en-GB" noProof="0" dirty="0" err="1"/>
              <a:t>Heartline</a:t>
            </a:r>
            <a:r>
              <a:rPr lang="en-GB" noProof="0" dirty="0"/>
              <a:t> here with two lines if needed</a:t>
            </a:r>
          </a:p>
        </p:txBody>
      </p:sp>
      <p:sp>
        <p:nvSpPr>
          <p:cNvPr id="13" name="Headline"/>
          <p:cNvSpPr>
            <a:spLocks noGrp="1"/>
          </p:cNvSpPr>
          <p:nvPr>
            <p:ph type="subTitle" idx="1" hasCustomPrompt="1"/>
          </p:nvPr>
        </p:nvSpPr>
        <p:spPr>
          <a:xfrm>
            <a:off x="1955800" y="1041884"/>
            <a:ext cx="6337299" cy="628654"/>
          </a:xfrm>
        </p:spPr>
        <p:txBody>
          <a:bodyPr>
            <a:noAutofit/>
          </a:bodyPr>
          <a:lstStyle>
            <a:lvl1pPr marL="0" indent="0" algn="l">
              <a:spcBef>
                <a:spcPts val="450"/>
              </a:spcBef>
              <a:spcAft>
                <a:spcPts val="0"/>
              </a:spcAft>
              <a:buNone/>
              <a:defRPr sz="21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GB" noProof="0" dirty="0"/>
              <a:t>Click to add Headline here with two lines if needed</a:t>
            </a:r>
          </a:p>
        </p:txBody>
      </p:sp>
      <p:sp>
        <p:nvSpPr>
          <p:cNvPr id="14" nam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1955800" y="2109783"/>
            <a:ext cx="3992408" cy="310687"/>
          </a:xfrm>
        </p:spPr>
        <p:txBody>
          <a:bodyPr anchor="ctr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 b="1" baseline="0"/>
            </a:lvl1pPr>
          </a:lstStyle>
          <a:p>
            <a:pPr lvl="0"/>
            <a:r>
              <a:rPr lang="en-GB" noProof="0" dirty="0"/>
              <a:t>Date of Presentation</a:t>
            </a:r>
          </a:p>
        </p:txBody>
      </p:sp>
      <p:sp>
        <p:nvSpPr>
          <p:cNvPr id="15" name="Presenter Name"/>
          <p:cNvSpPr>
            <a:spLocks noGrp="1"/>
          </p:cNvSpPr>
          <p:nvPr>
            <p:ph type="body" sz="quarter" idx="11" hasCustomPrompt="1"/>
          </p:nvPr>
        </p:nvSpPr>
        <p:spPr>
          <a:xfrm>
            <a:off x="1955800" y="2472421"/>
            <a:ext cx="5922609" cy="290145"/>
          </a:xfrm>
        </p:spPr>
        <p:txBody>
          <a:bodyPr anchor="ctr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 b="0" baseline="0"/>
            </a:lvl1pPr>
          </a:lstStyle>
          <a:p>
            <a:pPr lvl="0"/>
            <a:r>
              <a:rPr lang="en-GB" noProof="0" dirty="0"/>
              <a:t>Click to enter name of Presenter here</a:t>
            </a:r>
          </a:p>
        </p:txBody>
      </p:sp>
      <p:sp>
        <p:nvSpPr>
          <p:cNvPr id="16" name="Job title"/>
          <p:cNvSpPr>
            <a:spLocks noGrp="1"/>
          </p:cNvSpPr>
          <p:nvPr>
            <p:ph type="body" sz="quarter" idx="12" hasCustomPrompt="1"/>
          </p:nvPr>
        </p:nvSpPr>
        <p:spPr>
          <a:xfrm>
            <a:off x="1955800" y="2814517"/>
            <a:ext cx="5922609" cy="278560"/>
          </a:xfrm>
        </p:spPr>
        <p:txBody>
          <a:bodyPr anchor="ctr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 b="0" i="1" baseline="0"/>
            </a:lvl1pPr>
          </a:lstStyle>
          <a:p>
            <a:pPr lvl="0"/>
            <a:r>
              <a:rPr lang="en-GB" noProof="0" dirty="0"/>
              <a:t>Click to enter Job Title here</a:t>
            </a: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E9A11AE1-2C5B-40BC-8CE9-D2A5223F7DD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189" y="404812"/>
            <a:ext cx="777402" cy="31679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071917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55">
          <p15:clr>
            <a:srgbClr val="FBAE40"/>
          </p15:clr>
        </p15:guide>
        <p15:guide id="2" pos="272">
          <p15:clr>
            <a:srgbClr val="FBAE40"/>
          </p15:clr>
        </p15:guide>
        <p15:guide id="3" pos="5488">
          <p15:clr>
            <a:srgbClr val="FBAE40"/>
          </p15:clr>
        </p15:guide>
        <p15:guide id="4" orient="horz" pos="4065">
          <p15:clr>
            <a:srgbClr val="FBAE40"/>
          </p15:clr>
        </p15:guide>
        <p15:guide id="5" pos="2880">
          <p15:clr>
            <a:srgbClr val="FBAE40"/>
          </p15:clr>
        </p15:guide>
        <p15:guide id="6" pos="2857">
          <p15:clr>
            <a:srgbClr val="FBAE40"/>
          </p15:clr>
        </p15:guide>
        <p15:guide id="7" pos="2903">
          <p15:clr>
            <a:srgbClr val="FBAE40"/>
          </p15:clr>
        </p15:guide>
        <p15:guide id="8" pos="3515">
          <p15:clr>
            <a:srgbClr val="FBAE40"/>
          </p15:clr>
        </p15:guide>
        <p15:guide id="9" pos="4173">
          <p15:clr>
            <a:srgbClr val="FBAE40"/>
          </p15:clr>
        </p15:guide>
        <p15:guide id="10" pos="4830">
          <p15:clr>
            <a:srgbClr val="FBAE40"/>
          </p15:clr>
        </p15:guide>
        <p15:guide id="11" pos="2245">
          <p15:clr>
            <a:srgbClr val="FBAE40"/>
          </p15:clr>
        </p15:guide>
        <p15:guide id="12" pos="3560">
          <p15:clr>
            <a:srgbClr val="FBAE40"/>
          </p15:clr>
        </p15:guide>
        <p15:guide id="13" pos="4218">
          <p15:clr>
            <a:srgbClr val="FBAE40"/>
          </p15:clr>
        </p15:guide>
        <p15:guide id="14" pos="4876">
          <p15:clr>
            <a:srgbClr val="FBAE40"/>
          </p15:clr>
        </p15:guide>
        <p15:guide id="15" pos="2200">
          <p15:clr>
            <a:srgbClr val="FBAE40"/>
          </p15:clr>
        </p15:guide>
        <p15:guide id="16" pos="1587">
          <p15:clr>
            <a:srgbClr val="FBAE40"/>
          </p15:clr>
        </p15:guide>
        <p15:guide id="17" pos="1542">
          <p15:clr>
            <a:srgbClr val="FBAE40"/>
          </p15:clr>
        </p15:guide>
        <p15:guide id="18" pos="930">
          <p15:clr>
            <a:srgbClr val="FBAE40"/>
          </p15:clr>
        </p15:guide>
        <p15:guide id="19" pos="884">
          <p15:clr>
            <a:srgbClr val="FBAE40"/>
          </p15:clr>
        </p15:guide>
        <p15:guide id="20" orient="horz" pos="1049">
          <p15:clr>
            <a:srgbClr val="FBAE40"/>
          </p15:clr>
        </p15:guide>
        <p15:guide id="21" orient="horz" pos="132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- co brand top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rimary Image"/>
          <p:cNvSpPr>
            <a:spLocks noGrp="1"/>
          </p:cNvSpPr>
          <p:nvPr>
            <p:ph type="pic" sz="quarter" idx="14" hasCustomPrompt="1"/>
          </p:nvPr>
        </p:nvSpPr>
        <p:spPr>
          <a:xfrm>
            <a:off x="4341600" y="3114000"/>
            <a:ext cx="4802400" cy="3744000"/>
          </a:xfrm>
        </p:spPr>
        <p:txBody>
          <a:bodyPr anchor="ctr"/>
          <a:lstStyle>
            <a:lvl1pPr marL="0" indent="0" algn="ctr">
              <a:buNone/>
              <a:defRPr sz="2000"/>
            </a:lvl1pPr>
          </a:lstStyle>
          <a:p>
            <a:r>
              <a:rPr lang="en-GB" noProof="0" dirty="0"/>
              <a:t>Please add a primary image from the Brand Library</a:t>
            </a:r>
          </a:p>
        </p:txBody>
      </p:sp>
      <p:sp>
        <p:nvSpPr>
          <p:cNvPr id="18" name="Co brand logo"/>
          <p:cNvSpPr>
            <a:spLocks noGrp="1"/>
          </p:cNvSpPr>
          <p:nvPr>
            <p:ph sz="quarter" idx="13" hasCustomPrompt="1"/>
          </p:nvPr>
        </p:nvSpPr>
        <p:spPr>
          <a:xfrm>
            <a:off x="6624638" y="413361"/>
            <a:ext cx="2087563" cy="47466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200" baseline="0"/>
            </a:lvl1pPr>
          </a:lstStyle>
          <a:p>
            <a:pPr lvl="0"/>
            <a:r>
              <a:rPr lang="en-GB" noProof="0" dirty="0"/>
              <a:t>Click to add co brand logo here</a:t>
            </a:r>
          </a:p>
        </p:txBody>
      </p:sp>
      <p:sp>
        <p:nvSpPr>
          <p:cNvPr id="12" name="Heartline"/>
          <p:cNvSpPr>
            <a:spLocks noGrp="1"/>
          </p:cNvSpPr>
          <p:nvPr>
            <p:ph type="ctrTitle" hasCustomPrompt="1"/>
          </p:nvPr>
        </p:nvSpPr>
        <p:spPr>
          <a:xfrm>
            <a:off x="1955801" y="404813"/>
            <a:ext cx="4668837" cy="615095"/>
          </a:xfrm>
        </p:spPr>
        <p:txBody>
          <a:bodyPr anchor="b">
            <a:noAutofit/>
          </a:bodyPr>
          <a:lstStyle>
            <a:lvl1pPr algn="l">
              <a:defRPr sz="2100" b="1">
                <a:solidFill>
                  <a:schemeClr val="accent1"/>
                </a:solidFill>
              </a:defRPr>
            </a:lvl1pPr>
          </a:lstStyle>
          <a:p>
            <a:r>
              <a:rPr lang="en-GB" noProof="0" dirty="0"/>
              <a:t>Click to add </a:t>
            </a:r>
            <a:r>
              <a:rPr lang="en-GB" noProof="0" dirty="0" err="1"/>
              <a:t>Heartline</a:t>
            </a:r>
            <a:r>
              <a:rPr lang="en-GB" noProof="0" dirty="0"/>
              <a:t> here with two lines if needed</a:t>
            </a:r>
          </a:p>
        </p:txBody>
      </p:sp>
      <p:sp>
        <p:nvSpPr>
          <p:cNvPr id="13" name="Headline"/>
          <p:cNvSpPr>
            <a:spLocks noGrp="1"/>
          </p:cNvSpPr>
          <p:nvPr>
            <p:ph type="subTitle" idx="1" hasCustomPrompt="1"/>
          </p:nvPr>
        </p:nvSpPr>
        <p:spPr>
          <a:xfrm>
            <a:off x="1955801" y="1041884"/>
            <a:ext cx="4668838" cy="628654"/>
          </a:xfrm>
        </p:spPr>
        <p:txBody>
          <a:bodyPr>
            <a:noAutofit/>
          </a:bodyPr>
          <a:lstStyle>
            <a:lvl1pPr marL="0" indent="0" algn="l">
              <a:spcBef>
                <a:spcPts val="450"/>
              </a:spcBef>
              <a:spcAft>
                <a:spcPts val="0"/>
              </a:spcAft>
              <a:buNone/>
              <a:defRPr sz="21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GB" noProof="0" dirty="0"/>
              <a:t>Click to add Headline here with two lines if needed</a:t>
            </a:r>
          </a:p>
        </p:txBody>
      </p:sp>
      <p:sp>
        <p:nvSpPr>
          <p:cNvPr id="14" nam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1955800" y="2109783"/>
            <a:ext cx="3992408" cy="310687"/>
          </a:xfrm>
        </p:spPr>
        <p:txBody>
          <a:bodyPr anchor="ctr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 b="1" baseline="0"/>
            </a:lvl1pPr>
          </a:lstStyle>
          <a:p>
            <a:pPr lvl="0"/>
            <a:r>
              <a:rPr lang="en-GB" noProof="0" dirty="0"/>
              <a:t>Date of Presentation</a:t>
            </a:r>
          </a:p>
        </p:txBody>
      </p:sp>
      <p:sp>
        <p:nvSpPr>
          <p:cNvPr id="15" name="Presenter Name"/>
          <p:cNvSpPr>
            <a:spLocks noGrp="1"/>
          </p:cNvSpPr>
          <p:nvPr>
            <p:ph type="body" sz="quarter" idx="11" hasCustomPrompt="1"/>
          </p:nvPr>
        </p:nvSpPr>
        <p:spPr>
          <a:xfrm>
            <a:off x="1955800" y="2472421"/>
            <a:ext cx="5922609" cy="290145"/>
          </a:xfrm>
        </p:spPr>
        <p:txBody>
          <a:bodyPr anchor="ctr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 b="0" baseline="0"/>
            </a:lvl1pPr>
          </a:lstStyle>
          <a:p>
            <a:pPr lvl="0"/>
            <a:r>
              <a:rPr lang="en-GB" noProof="0" dirty="0"/>
              <a:t>Click to enter name of Presenter here</a:t>
            </a:r>
          </a:p>
        </p:txBody>
      </p:sp>
      <p:sp>
        <p:nvSpPr>
          <p:cNvPr id="16" name="Job title"/>
          <p:cNvSpPr>
            <a:spLocks noGrp="1"/>
          </p:cNvSpPr>
          <p:nvPr>
            <p:ph type="body" sz="quarter" idx="12" hasCustomPrompt="1"/>
          </p:nvPr>
        </p:nvSpPr>
        <p:spPr>
          <a:xfrm>
            <a:off x="1955800" y="2814517"/>
            <a:ext cx="5922609" cy="278560"/>
          </a:xfrm>
        </p:spPr>
        <p:txBody>
          <a:bodyPr anchor="ctr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 b="0" i="1" baseline="0"/>
            </a:lvl1pPr>
          </a:lstStyle>
          <a:p>
            <a:pPr lvl="0"/>
            <a:r>
              <a:rPr lang="en-GB" noProof="0" dirty="0"/>
              <a:t>Click to enter Job Title here</a:t>
            </a: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4DE235BC-6D1E-47E5-AB5B-65433259891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189" y="404812"/>
            <a:ext cx="777402" cy="31679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026653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55">
          <p15:clr>
            <a:srgbClr val="FBAE40"/>
          </p15:clr>
        </p15:guide>
        <p15:guide id="2" pos="272">
          <p15:clr>
            <a:srgbClr val="FBAE40"/>
          </p15:clr>
        </p15:guide>
        <p15:guide id="3" pos="5488">
          <p15:clr>
            <a:srgbClr val="FBAE40"/>
          </p15:clr>
        </p15:guide>
        <p15:guide id="4" orient="horz" pos="4065">
          <p15:clr>
            <a:srgbClr val="FBAE40"/>
          </p15:clr>
        </p15:guide>
        <p15:guide id="5" pos="2880">
          <p15:clr>
            <a:srgbClr val="FBAE40"/>
          </p15:clr>
        </p15:guide>
        <p15:guide id="6" pos="2857">
          <p15:clr>
            <a:srgbClr val="FBAE40"/>
          </p15:clr>
        </p15:guide>
        <p15:guide id="7" pos="2903">
          <p15:clr>
            <a:srgbClr val="FBAE40"/>
          </p15:clr>
        </p15:guide>
        <p15:guide id="8" pos="3515">
          <p15:clr>
            <a:srgbClr val="FBAE40"/>
          </p15:clr>
        </p15:guide>
        <p15:guide id="9" pos="4173">
          <p15:clr>
            <a:srgbClr val="FBAE40"/>
          </p15:clr>
        </p15:guide>
        <p15:guide id="10" pos="4830">
          <p15:clr>
            <a:srgbClr val="FBAE40"/>
          </p15:clr>
        </p15:guide>
        <p15:guide id="11" pos="2245">
          <p15:clr>
            <a:srgbClr val="FBAE40"/>
          </p15:clr>
        </p15:guide>
        <p15:guide id="12" pos="3560">
          <p15:clr>
            <a:srgbClr val="FBAE40"/>
          </p15:clr>
        </p15:guide>
        <p15:guide id="13" pos="4218">
          <p15:clr>
            <a:srgbClr val="FBAE40"/>
          </p15:clr>
        </p15:guide>
        <p15:guide id="14" pos="4876">
          <p15:clr>
            <a:srgbClr val="FBAE40"/>
          </p15:clr>
        </p15:guide>
        <p15:guide id="15" pos="2200">
          <p15:clr>
            <a:srgbClr val="FBAE40"/>
          </p15:clr>
        </p15:guide>
        <p15:guide id="16" pos="1587">
          <p15:clr>
            <a:srgbClr val="FBAE40"/>
          </p15:clr>
        </p15:guide>
        <p15:guide id="17" pos="1542">
          <p15:clr>
            <a:srgbClr val="FBAE40"/>
          </p15:clr>
        </p15:guide>
        <p15:guide id="18" pos="930">
          <p15:clr>
            <a:srgbClr val="FBAE40"/>
          </p15:clr>
        </p15:guide>
        <p15:guide id="19" pos="884">
          <p15:clr>
            <a:srgbClr val="FBAE40"/>
          </p15:clr>
        </p15:guide>
        <p15:guide id="20" orient="horz" pos="1049">
          <p15:clr>
            <a:srgbClr val="FBAE40"/>
          </p15:clr>
        </p15:guide>
        <p15:guide id="21" orient="horz" pos="132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ing"/>
          <p:cNvSpPr>
            <a:spLocks noGrp="1"/>
          </p:cNvSpPr>
          <p:nvPr>
            <p:ph type="title" hasCustomPrompt="1"/>
          </p:nvPr>
        </p:nvSpPr>
        <p:spPr>
          <a:xfrm>
            <a:off x="431800" y="404813"/>
            <a:ext cx="8280400" cy="333741"/>
          </a:xfrm>
        </p:spPr>
        <p:txBody>
          <a:bodyPr anchor="ctr">
            <a:noAutofit/>
          </a:bodyPr>
          <a:lstStyle>
            <a:lvl1pPr>
              <a:defRPr sz="2100" baseline="0">
                <a:solidFill>
                  <a:schemeClr val="accent1"/>
                </a:solidFill>
              </a:defRPr>
            </a:lvl1pPr>
          </a:lstStyle>
          <a:p>
            <a:r>
              <a:rPr lang="en-GB" noProof="0" dirty="0"/>
              <a:t>Click to add Agenda heading</a:t>
            </a:r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0" hasCustomPrompt="1"/>
          </p:nvPr>
        </p:nvSpPr>
        <p:spPr>
          <a:xfrm>
            <a:off x="5651500" y="1233488"/>
            <a:ext cx="3060700" cy="5219700"/>
          </a:xfrm>
        </p:spPr>
        <p:txBody>
          <a:bodyPr anchor="ctr"/>
          <a:lstStyle>
            <a:lvl1pPr marL="0" indent="0" algn="ctr">
              <a:buNone/>
              <a:defRPr baseline="0"/>
            </a:lvl1pPr>
          </a:lstStyle>
          <a:p>
            <a:r>
              <a:rPr lang="en-GB" noProof="0" dirty="0"/>
              <a:t>Please add a primary image from the Brand Library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 hasCustomPrompt="1"/>
          </p:nvPr>
        </p:nvSpPr>
        <p:spPr>
          <a:xfrm>
            <a:off x="431800" y="1233488"/>
            <a:ext cx="5000625" cy="5219700"/>
          </a:xfrm>
        </p:spPr>
        <p:txBody>
          <a:bodyPr/>
          <a:lstStyle/>
          <a:p>
            <a:pPr lvl="0"/>
            <a:r>
              <a:rPr lang="en-GB" noProof="0" dirty="0"/>
              <a:t>Click to add agenda item here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5"/>
          </p:nvPr>
        </p:nvSpPr>
        <p:spPr>
          <a:xfrm>
            <a:off x="8044950" y="6441900"/>
            <a:ext cx="795192" cy="273050"/>
          </a:xfrm>
        </p:spPr>
        <p:txBody>
          <a:bodyPr/>
          <a:lstStyle/>
          <a:p>
            <a:fld id="{03F1EFBE-6FC5-4E3B-A532-A391AE8323A1}" type="slidenum">
              <a:rPr lang="en-GB" smtClean="0"/>
              <a:pPr/>
              <a:t>‹Nº›</a:t>
            </a:fld>
            <a:endParaRPr lang="en-GB" dirty="0"/>
          </a:p>
        </p:txBody>
      </p:sp>
      <p:sp>
        <p:nvSpPr>
          <p:cNvPr id="9" name="Footer Placeholder 2"/>
          <p:cNvSpPr>
            <a:spLocks noGrp="1"/>
          </p:cNvSpPr>
          <p:nvPr>
            <p:ph type="ftr" sz="quarter" idx="17"/>
          </p:nvPr>
        </p:nvSpPr>
        <p:spPr>
          <a:xfrm>
            <a:off x="3254346" y="6483278"/>
            <a:ext cx="4932000" cy="188160"/>
          </a:xfrm>
        </p:spPr>
        <p:txBody>
          <a:bodyPr/>
          <a:lstStyle/>
          <a:p>
            <a:r>
              <a:rPr lang="en-GB" dirty="0"/>
              <a:t>Use Insert tab, Header &amp; Footer to change this text, then Apply to All to change on all slides</a:t>
            </a:r>
          </a:p>
        </p:txBody>
      </p:sp>
      <p:sp>
        <p:nvSpPr>
          <p:cNvPr id="10" name="TextBox 9"/>
          <p:cNvSpPr txBox="1"/>
          <p:nvPr userDrawn="1"/>
        </p:nvSpPr>
        <p:spPr>
          <a:xfrm>
            <a:off x="347694" y="6483807"/>
            <a:ext cx="1800000" cy="216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b="1" dirty="0"/>
              <a:t>Eversheds Sutherland Nicea</a:t>
            </a:r>
            <a:endParaRPr lang="en-US" sz="800" b="0" dirty="0"/>
          </a:p>
        </p:txBody>
      </p:sp>
      <p:sp>
        <p:nvSpPr>
          <p:cNvPr id="14" name="TextBox 13"/>
          <p:cNvSpPr txBox="1"/>
          <p:nvPr userDrawn="1"/>
        </p:nvSpPr>
        <p:spPr>
          <a:xfrm>
            <a:off x="1994018" y="6483807"/>
            <a:ext cx="150165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b="1" dirty="0"/>
              <a:t>|</a:t>
            </a:r>
            <a:r>
              <a:rPr lang="en-GB" sz="800" b="1" dirty="0"/>
              <a:t> </a:t>
            </a:r>
            <a:fld id="{54457E6D-CD71-44D8-94F4-149A22E9144E}" type="datetime4">
              <a:rPr lang="en-GB" sz="800" b="1" smtClean="0"/>
              <a:t>15 January 2021</a:t>
            </a:fld>
            <a:r>
              <a:rPr lang="en-GB" sz="800" b="1" dirty="0"/>
              <a:t> |</a:t>
            </a:r>
            <a:endParaRPr lang="en-US" sz="800" b="0" dirty="0"/>
          </a:p>
        </p:txBody>
      </p:sp>
    </p:spTree>
    <p:extLst>
      <p:ext uri="{BB962C8B-B14F-4D97-AF65-F5344CB8AC3E}">
        <p14:creationId xmlns:p14="http://schemas.microsoft.com/office/powerpoint/2010/main" val="389806394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777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 Slide with coloured background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in content placeholder"/>
          <p:cNvSpPr>
            <a:spLocks noGrp="1"/>
          </p:cNvSpPr>
          <p:nvPr>
            <p:ph idx="1" hasCustomPrompt="1"/>
          </p:nvPr>
        </p:nvSpPr>
        <p:spPr>
          <a:xfrm>
            <a:off x="431800" y="1233488"/>
            <a:ext cx="8280400" cy="5219700"/>
          </a:xfrm>
        </p:spPr>
        <p:txBody>
          <a:bodyPr/>
          <a:lstStyle>
            <a:lvl1pPr marL="360000" indent="-360000">
              <a:buClr>
                <a:schemeClr val="bg1"/>
              </a:buClr>
              <a:buFont typeface="Verdana" panose="020B0604030504040204" pitchFamily="34" charset="0"/>
              <a:buChar char="−"/>
              <a:defRPr>
                <a:solidFill>
                  <a:schemeClr val="bg1"/>
                </a:solidFill>
              </a:defRPr>
            </a:lvl1pPr>
            <a:lvl2pPr>
              <a:defRPr baseline="0"/>
            </a:lvl2pPr>
          </a:lstStyle>
          <a:p>
            <a:pPr lvl="0"/>
            <a:r>
              <a:rPr lang="en-GB" noProof="0" dirty="0"/>
              <a:t>Click to add agenda item here</a:t>
            </a:r>
          </a:p>
        </p:txBody>
      </p:sp>
      <p:sp>
        <p:nvSpPr>
          <p:cNvPr id="2" name="Heading"/>
          <p:cNvSpPr>
            <a:spLocks noGrp="1"/>
          </p:cNvSpPr>
          <p:nvPr>
            <p:ph type="title" hasCustomPrompt="1"/>
          </p:nvPr>
        </p:nvSpPr>
        <p:spPr>
          <a:xfrm>
            <a:off x="431800" y="404813"/>
            <a:ext cx="8280400" cy="333741"/>
          </a:xfrm>
        </p:spPr>
        <p:txBody>
          <a:bodyPr anchor="ctr">
            <a:noAutofit/>
          </a:bodyPr>
          <a:lstStyle>
            <a:lvl1pPr>
              <a:defRPr sz="2100" baseline="0">
                <a:solidFill>
                  <a:schemeClr val="bg1"/>
                </a:solidFill>
              </a:defRPr>
            </a:lvl1pPr>
          </a:lstStyle>
          <a:p>
            <a:r>
              <a:rPr lang="en-GB" noProof="0" dirty="0"/>
              <a:t>Click to add Agenda heading</a:t>
            </a:r>
          </a:p>
        </p:txBody>
      </p:sp>
      <p:sp>
        <p:nvSpPr>
          <p:cNvPr id="17" name="Slide Number Placeholder 6"/>
          <p:cNvSpPr>
            <a:spLocks noGrp="1"/>
          </p:cNvSpPr>
          <p:nvPr>
            <p:ph type="sldNum" sz="quarter" idx="15"/>
          </p:nvPr>
        </p:nvSpPr>
        <p:spPr>
          <a:xfrm>
            <a:off x="8044950" y="6441900"/>
            <a:ext cx="795192" cy="27305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3F1EFBE-6FC5-4E3B-A532-A391AE8323A1}" type="slidenum">
              <a:rPr lang="en-GB" smtClean="0"/>
              <a:pPr/>
              <a:t>‹Nº›</a:t>
            </a:fld>
            <a:endParaRPr lang="en-GB" dirty="0"/>
          </a:p>
        </p:txBody>
      </p:sp>
      <p:sp>
        <p:nvSpPr>
          <p:cNvPr id="12" name="Footer Placeholder 2"/>
          <p:cNvSpPr>
            <a:spLocks noGrp="1"/>
          </p:cNvSpPr>
          <p:nvPr>
            <p:ph type="ftr" sz="quarter" idx="17"/>
          </p:nvPr>
        </p:nvSpPr>
        <p:spPr>
          <a:xfrm>
            <a:off x="3254346" y="6483278"/>
            <a:ext cx="4932000" cy="18816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Use Insert tab, Header &amp; Footer to change this text, then Apply to All to change on all slides</a:t>
            </a:r>
            <a:endParaRPr lang="en-GB" dirty="0"/>
          </a:p>
        </p:txBody>
      </p:sp>
      <p:sp>
        <p:nvSpPr>
          <p:cNvPr id="13" name="TextBox 12"/>
          <p:cNvSpPr txBox="1"/>
          <p:nvPr userDrawn="1"/>
        </p:nvSpPr>
        <p:spPr>
          <a:xfrm>
            <a:off x="347694" y="6483807"/>
            <a:ext cx="1800000" cy="216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b="1" dirty="0">
                <a:solidFill>
                  <a:schemeClr val="bg1"/>
                </a:solidFill>
              </a:rPr>
              <a:t>Eversheds Sutherland Nicea</a:t>
            </a:r>
            <a:endParaRPr lang="en-US" sz="800" b="0" dirty="0">
              <a:solidFill>
                <a:schemeClr val="bg1"/>
              </a:solidFill>
            </a:endParaRPr>
          </a:p>
        </p:txBody>
      </p:sp>
      <p:sp>
        <p:nvSpPr>
          <p:cNvPr id="14" name="TextBox 13"/>
          <p:cNvSpPr txBox="1"/>
          <p:nvPr userDrawn="1"/>
        </p:nvSpPr>
        <p:spPr>
          <a:xfrm>
            <a:off x="1994018" y="6483807"/>
            <a:ext cx="150165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b="1" dirty="0">
                <a:solidFill>
                  <a:schemeClr val="bg1"/>
                </a:solidFill>
              </a:rPr>
              <a:t>|</a:t>
            </a:r>
            <a:r>
              <a:rPr lang="en-GB" sz="800" b="1" dirty="0">
                <a:solidFill>
                  <a:schemeClr val="bg1"/>
                </a:solidFill>
              </a:rPr>
              <a:t> </a:t>
            </a:r>
            <a:fld id="{54457E6D-CD71-44D8-94F4-149A22E9144E}" type="datetime4">
              <a:rPr lang="en-GB" sz="800" b="1" smtClean="0">
                <a:solidFill>
                  <a:schemeClr val="bg1"/>
                </a:solidFill>
              </a:rPr>
              <a:t>15 January 2021</a:t>
            </a:fld>
            <a:r>
              <a:rPr lang="en-GB" sz="800" b="1" dirty="0">
                <a:solidFill>
                  <a:schemeClr val="bg1"/>
                </a:solidFill>
              </a:rPr>
              <a:t> |</a:t>
            </a:r>
            <a:endParaRPr lang="en-US" sz="800" b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660779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777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s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in content placeholder"/>
          <p:cNvSpPr>
            <a:spLocks noGrp="1"/>
          </p:cNvSpPr>
          <p:nvPr>
            <p:ph idx="1" hasCustomPrompt="1"/>
          </p:nvPr>
        </p:nvSpPr>
        <p:spPr>
          <a:xfrm>
            <a:off x="431800" y="1233488"/>
            <a:ext cx="8280400" cy="5219700"/>
          </a:xfrm>
        </p:spPr>
        <p:txBody>
          <a:bodyPr/>
          <a:lstStyle>
            <a:lvl1pPr marL="360363" indent="-360363">
              <a:buClr>
                <a:schemeClr val="accent1"/>
              </a:buClr>
              <a:buFont typeface="+mj-lt"/>
              <a:buAutoNum type="arabicPeriod"/>
              <a:defRPr b="0">
                <a:solidFill>
                  <a:schemeClr val="accent1"/>
                </a:solidFill>
              </a:defRPr>
            </a:lvl1pPr>
            <a:lvl2pPr marL="623888" indent="-280988">
              <a:buClr>
                <a:schemeClr val="accent1"/>
              </a:buClr>
              <a:buFont typeface="Verdana" panose="020B0604030504040204" pitchFamily="34" charset="0"/>
              <a:buChar char="−"/>
              <a:defRPr baseline="0">
                <a:solidFill>
                  <a:schemeClr val="accent1"/>
                </a:solidFill>
              </a:defRPr>
            </a:lvl2pPr>
          </a:lstStyle>
          <a:p>
            <a:pPr lvl="0"/>
            <a:r>
              <a:rPr lang="en-US" dirty="0"/>
              <a:t>Click to add item here</a:t>
            </a:r>
          </a:p>
          <a:p>
            <a:pPr lvl="1"/>
            <a:r>
              <a:rPr lang="en-US" dirty="0"/>
              <a:t>Sub item runs here</a:t>
            </a:r>
          </a:p>
        </p:txBody>
      </p:sp>
      <p:sp>
        <p:nvSpPr>
          <p:cNvPr id="2" name="Heading"/>
          <p:cNvSpPr>
            <a:spLocks noGrp="1"/>
          </p:cNvSpPr>
          <p:nvPr>
            <p:ph type="title" hasCustomPrompt="1"/>
          </p:nvPr>
        </p:nvSpPr>
        <p:spPr>
          <a:xfrm>
            <a:off x="431800" y="404813"/>
            <a:ext cx="8280400" cy="333741"/>
          </a:xfrm>
        </p:spPr>
        <p:txBody>
          <a:bodyPr anchor="ctr">
            <a:noAutofit/>
          </a:bodyPr>
          <a:lstStyle>
            <a:lvl1pPr>
              <a:defRPr sz="2100" baseline="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add Contents heading</a:t>
            </a:r>
          </a:p>
        </p:txBody>
      </p:sp>
      <p:sp>
        <p:nvSpPr>
          <p:cNvPr id="13" name="Slide Number Placeholder 6"/>
          <p:cNvSpPr>
            <a:spLocks noGrp="1"/>
          </p:cNvSpPr>
          <p:nvPr>
            <p:ph type="sldNum" sz="quarter" idx="15"/>
          </p:nvPr>
        </p:nvSpPr>
        <p:spPr>
          <a:xfrm>
            <a:off x="8044950" y="6441900"/>
            <a:ext cx="795192" cy="273050"/>
          </a:xfrm>
        </p:spPr>
        <p:txBody>
          <a:bodyPr/>
          <a:lstStyle/>
          <a:p>
            <a:fld id="{03F1EFBE-6FC5-4E3B-A532-A391AE8323A1}" type="slidenum">
              <a:rPr lang="en-GB" smtClean="0"/>
              <a:pPr/>
              <a:t>‹Nº›</a:t>
            </a:fld>
            <a:endParaRPr lang="en-GB" dirty="0"/>
          </a:p>
        </p:txBody>
      </p:sp>
      <p:sp>
        <p:nvSpPr>
          <p:cNvPr id="11" name="Footer Placeholder 2"/>
          <p:cNvSpPr>
            <a:spLocks noGrp="1"/>
          </p:cNvSpPr>
          <p:nvPr>
            <p:ph type="ftr" sz="quarter" idx="17"/>
          </p:nvPr>
        </p:nvSpPr>
        <p:spPr>
          <a:xfrm>
            <a:off x="3254346" y="6483278"/>
            <a:ext cx="4932000" cy="188160"/>
          </a:xfrm>
        </p:spPr>
        <p:txBody>
          <a:bodyPr/>
          <a:lstStyle/>
          <a:p>
            <a:r>
              <a:rPr lang="en-GB" dirty="0"/>
              <a:t>Use Insert tab, Header &amp; Footer to change this text, then Apply to All to change on all slides</a:t>
            </a:r>
          </a:p>
        </p:txBody>
      </p:sp>
      <p:sp>
        <p:nvSpPr>
          <p:cNvPr id="16" name="TextBox 15"/>
          <p:cNvSpPr txBox="1"/>
          <p:nvPr userDrawn="1"/>
        </p:nvSpPr>
        <p:spPr>
          <a:xfrm>
            <a:off x="347694" y="6483807"/>
            <a:ext cx="1800000" cy="216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b="1" dirty="0"/>
              <a:t>Eversheds Sutherland Nicea</a:t>
            </a:r>
            <a:endParaRPr lang="en-US" sz="800" b="0" dirty="0"/>
          </a:p>
        </p:txBody>
      </p:sp>
      <p:sp>
        <p:nvSpPr>
          <p:cNvPr id="17" name="TextBox 16"/>
          <p:cNvSpPr txBox="1"/>
          <p:nvPr userDrawn="1"/>
        </p:nvSpPr>
        <p:spPr>
          <a:xfrm>
            <a:off x="1994018" y="6483807"/>
            <a:ext cx="150165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b="1" dirty="0"/>
              <a:t>|</a:t>
            </a:r>
            <a:r>
              <a:rPr lang="en-GB" sz="800" b="1" dirty="0"/>
              <a:t> </a:t>
            </a:r>
            <a:fld id="{54457E6D-CD71-44D8-94F4-149A22E9144E}" type="datetime4">
              <a:rPr lang="en-GB" sz="800" b="1" smtClean="0"/>
              <a:t>15 January 2021</a:t>
            </a:fld>
            <a:r>
              <a:rPr lang="en-GB" sz="800" b="1" dirty="0"/>
              <a:t> |</a:t>
            </a:r>
            <a:endParaRPr lang="en-US" sz="800" b="0" dirty="0"/>
          </a:p>
        </p:txBody>
      </p:sp>
    </p:spTree>
    <p:extLst>
      <p:ext uri="{BB962C8B-B14F-4D97-AF65-F5344CB8AC3E}">
        <p14:creationId xmlns:p14="http://schemas.microsoft.com/office/powerpoint/2010/main" val="212258703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777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s Slide with coloured background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in content placeholder"/>
          <p:cNvSpPr>
            <a:spLocks noGrp="1"/>
          </p:cNvSpPr>
          <p:nvPr>
            <p:ph idx="1" hasCustomPrompt="1"/>
          </p:nvPr>
        </p:nvSpPr>
        <p:spPr>
          <a:xfrm>
            <a:off x="431800" y="1233488"/>
            <a:ext cx="8280400" cy="5219700"/>
          </a:xfrm>
        </p:spPr>
        <p:txBody>
          <a:bodyPr/>
          <a:lstStyle>
            <a:lvl1pPr marL="360363" indent="-360363">
              <a:buClr>
                <a:schemeClr val="bg1"/>
              </a:buClr>
              <a:buFont typeface="+mj-lt"/>
              <a:buAutoNum type="arabicPeriod"/>
              <a:defRPr baseline="0">
                <a:solidFill>
                  <a:schemeClr val="bg1"/>
                </a:solidFill>
              </a:defRPr>
            </a:lvl1pPr>
            <a:lvl2pPr marL="623888" indent="-280988">
              <a:buClr>
                <a:schemeClr val="bg1"/>
              </a:buClr>
              <a:buFont typeface="Verdana" panose="020B0604030504040204" pitchFamily="34" charset="0"/>
              <a:buChar char="−"/>
              <a:defRPr baseline="0">
                <a:solidFill>
                  <a:schemeClr val="bg1"/>
                </a:solidFill>
              </a:defRPr>
            </a:lvl2pPr>
          </a:lstStyle>
          <a:p>
            <a:pPr lvl="0"/>
            <a:r>
              <a:rPr lang="en-GB" noProof="0" dirty="0"/>
              <a:t>Click to add item here</a:t>
            </a:r>
          </a:p>
          <a:p>
            <a:pPr lvl="1"/>
            <a:r>
              <a:rPr lang="en-GB" noProof="0" dirty="0"/>
              <a:t>Sub item runs here</a:t>
            </a:r>
          </a:p>
        </p:txBody>
      </p:sp>
      <p:sp>
        <p:nvSpPr>
          <p:cNvPr id="2" name="Heading"/>
          <p:cNvSpPr>
            <a:spLocks noGrp="1"/>
          </p:cNvSpPr>
          <p:nvPr>
            <p:ph type="title" hasCustomPrompt="1"/>
          </p:nvPr>
        </p:nvSpPr>
        <p:spPr>
          <a:xfrm>
            <a:off x="431800" y="404813"/>
            <a:ext cx="8280400" cy="333741"/>
          </a:xfrm>
        </p:spPr>
        <p:txBody>
          <a:bodyPr anchor="ctr">
            <a:noAutofit/>
          </a:bodyPr>
          <a:lstStyle>
            <a:lvl1pPr>
              <a:defRPr sz="2100" baseline="0">
                <a:solidFill>
                  <a:schemeClr val="bg1"/>
                </a:solidFill>
              </a:defRPr>
            </a:lvl1pPr>
          </a:lstStyle>
          <a:p>
            <a:r>
              <a:rPr lang="en-GB" noProof="0" dirty="0"/>
              <a:t>Click to add Contents heading</a:t>
            </a:r>
          </a:p>
        </p:txBody>
      </p:sp>
      <p:sp>
        <p:nvSpPr>
          <p:cNvPr id="12" name="Slide Number Placeholder 6"/>
          <p:cNvSpPr>
            <a:spLocks noGrp="1"/>
          </p:cNvSpPr>
          <p:nvPr>
            <p:ph type="sldNum" sz="quarter" idx="15"/>
          </p:nvPr>
        </p:nvSpPr>
        <p:spPr>
          <a:xfrm>
            <a:off x="8044950" y="6441900"/>
            <a:ext cx="795192" cy="27305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3F1EFBE-6FC5-4E3B-A532-A391AE8323A1}" type="slidenum">
              <a:rPr lang="en-GB" smtClean="0"/>
              <a:pPr/>
              <a:t>‹Nº›</a:t>
            </a:fld>
            <a:endParaRPr lang="en-GB" dirty="0"/>
          </a:p>
        </p:txBody>
      </p:sp>
      <p:sp>
        <p:nvSpPr>
          <p:cNvPr id="15" name="Footer Placeholder 2"/>
          <p:cNvSpPr>
            <a:spLocks noGrp="1"/>
          </p:cNvSpPr>
          <p:nvPr>
            <p:ph type="ftr" sz="quarter" idx="17"/>
          </p:nvPr>
        </p:nvSpPr>
        <p:spPr>
          <a:xfrm>
            <a:off x="3254346" y="6483278"/>
            <a:ext cx="4932000" cy="18816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Use Insert tab, Header &amp; Footer to change this text, then Apply to All to change on all slides</a:t>
            </a:r>
            <a:endParaRPr lang="en-GB" dirty="0"/>
          </a:p>
        </p:txBody>
      </p:sp>
      <p:sp>
        <p:nvSpPr>
          <p:cNvPr id="16" name="TextBox 15"/>
          <p:cNvSpPr txBox="1"/>
          <p:nvPr userDrawn="1"/>
        </p:nvSpPr>
        <p:spPr>
          <a:xfrm>
            <a:off x="347694" y="6483807"/>
            <a:ext cx="1800000" cy="216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b="1" dirty="0">
                <a:solidFill>
                  <a:schemeClr val="bg1"/>
                </a:solidFill>
              </a:rPr>
              <a:t>Eversheds Sutherland Nicea</a:t>
            </a:r>
            <a:endParaRPr lang="en-US" sz="800" b="0" dirty="0">
              <a:solidFill>
                <a:schemeClr val="bg1"/>
              </a:solidFill>
            </a:endParaRPr>
          </a:p>
        </p:txBody>
      </p:sp>
      <p:sp>
        <p:nvSpPr>
          <p:cNvPr id="17" name="TextBox 16"/>
          <p:cNvSpPr txBox="1"/>
          <p:nvPr userDrawn="1"/>
        </p:nvSpPr>
        <p:spPr>
          <a:xfrm>
            <a:off x="1994018" y="6483807"/>
            <a:ext cx="150165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b="1" dirty="0">
                <a:solidFill>
                  <a:schemeClr val="bg1"/>
                </a:solidFill>
              </a:rPr>
              <a:t>|</a:t>
            </a:r>
            <a:r>
              <a:rPr lang="en-GB" sz="800" b="1" dirty="0">
                <a:solidFill>
                  <a:schemeClr val="bg1"/>
                </a:solidFill>
              </a:rPr>
              <a:t> </a:t>
            </a:r>
            <a:fld id="{54457E6D-CD71-44D8-94F4-149A22E9144E}" type="datetime4">
              <a:rPr lang="en-GB" sz="800" b="1" smtClean="0">
                <a:solidFill>
                  <a:schemeClr val="bg1"/>
                </a:solidFill>
              </a:rPr>
              <a:t>15 January 2021</a:t>
            </a:fld>
            <a:r>
              <a:rPr lang="en-GB" sz="800" b="1" dirty="0">
                <a:solidFill>
                  <a:schemeClr val="bg1"/>
                </a:solidFill>
              </a:rPr>
              <a:t> |</a:t>
            </a:r>
            <a:endParaRPr lang="en-US" sz="800" b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846012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777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arge tex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Intro line"/>
          <p:cNvSpPr>
            <a:spLocks noGrp="1"/>
          </p:cNvSpPr>
          <p:nvPr>
            <p:ph type="body" sz="quarter" idx="11" hasCustomPrompt="1"/>
          </p:nvPr>
        </p:nvSpPr>
        <p:spPr>
          <a:xfrm>
            <a:off x="451379" y="2097088"/>
            <a:ext cx="8280400" cy="417512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GB" noProof="0" dirty="0"/>
              <a:t>Click to add Intro item here</a:t>
            </a:r>
          </a:p>
        </p:txBody>
      </p:sp>
      <p:sp>
        <p:nvSpPr>
          <p:cNvPr id="7" name="Sub-heading"/>
          <p:cNvSpPr>
            <a:spLocks noGrp="1"/>
          </p:cNvSpPr>
          <p:nvPr>
            <p:ph type="body" sz="quarter" idx="10" hasCustomPrompt="1"/>
          </p:nvPr>
        </p:nvSpPr>
        <p:spPr>
          <a:xfrm>
            <a:off x="431800" y="738188"/>
            <a:ext cx="8280400" cy="377825"/>
          </a:xfrm>
        </p:spPr>
        <p:txBody>
          <a:bodyPr/>
          <a:lstStyle>
            <a:lvl1pPr marL="0" indent="0">
              <a:buNone/>
              <a:defRPr baseline="0"/>
            </a:lvl1pPr>
          </a:lstStyle>
          <a:p>
            <a:pPr lvl="0"/>
            <a:r>
              <a:rPr lang="en-GB" noProof="0" dirty="0"/>
              <a:t>Click to add sub-heading</a:t>
            </a:r>
          </a:p>
        </p:txBody>
      </p:sp>
      <p:sp>
        <p:nvSpPr>
          <p:cNvPr id="2" name="Heading"/>
          <p:cNvSpPr>
            <a:spLocks noGrp="1"/>
          </p:cNvSpPr>
          <p:nvPr>
            <p:ph type="title" hasCustomPrompt="1"/>
          </p:nvPr>
        </p:nvSpPr>
        <p:spPr>
          <a:xfrm>
            <a:off x="431800" y="404813"/>
            <a:ext cx="8280400" cy="333741"/>
          </a:xfrm>
        </p:spPr>
        <p:txBody>
          <a:bodyPr anchor="ctr">
            <a:noAutofit/>
          </a:bodyPr>
          <a:lstStyle>
            <a:lvl1pPr>
              <a:defRPr sz="2100" baseline="0">
                <a:solidFill>
                  <a:schemeClr val="accent1"/>
                </a:solidFill>
              </a:defRPr>
            </a:lvl1pPr>
          </a:lstStyle>
          <a:p>
            <a:r>
              <a:rPr lang="en-GB" noProof="0" dirty="0"/>
              <a:t>Click to add Heading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4"/>
          </p:nvPr>
        </p:nvSpPr>
        <p:spPr>
          <a:xfrm>
            <a:off x="450850" y="2514600"/>
            <a:ext cx="8280400" cy="3603625"/>
          </a:xfrm>
        </p:spPr>
        <p:txBody>
          <a:bodyPr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GB" dirty="0"/>
          </a:p>
        </p:txBody>
      </p:sp>
      <p:sp>
        <p:nvSpPr>
          <p:cNvPr id="16" name="Slide Number Placeholder 6"/>
          <p:cNvSpPr>
            <a:spLocks noGrp="1"/>
          </p:cNvSpPr>
          <p:nvPr>
            <p:ph type="sldNum" sz="quarter" idx="16"/>
          </p:nvPr>
        </p:nvSpPr>
        <p:spPr>
          <a:xfrm>
            <a:off x="8044950" y="6441900"/>
            <a:ext cx="795192" cy="273050"/>
          </a:xfrm>
        </p:spPr>
        <p:txBody>
          <a:bodyPr/>
          <a:lstStyle/>
          <a:p>
            <a:fld id="{03F1EFBE-6FC5-4E3B-A532-A391AE8323A1}" type="slidenum">
              <a:rPr lang="en-GB" smtClean="0"/>
              <a:pPr/>
              <a:t>‹Nº›</a:t>
            </a:fld>
            <a:endParaRPr lang="en-GB" dirty="0"/>
          </a:p>
        </p:txBody>
      </p:sp>
      <p:sp>
        <p:nvSpPr>
          <p:cNvPr id="15" name="Footer Placeholder 2"/>
          <p:cNvSpPr>
            <a:spLocks noGrp="1"/>
          </p:cNvSpPr>
          <p:nvPr>
            <p:ph type="ftr" sz="quarter" idx="17"/>
          </p:nvPr>
        </p:nvSpPr>
        <p:spPr>
          <a:xfrm>
            <a:off x="3254346" y="6483278"/>
            <a:ext cx="4932000" cy="188160"/>
          </a:xfrm>
        </p:spPr>
        <p:txBody>
          <a:bodyPr/>
          <a:lstStyle/>
          <a:p>
            <a:r>
              <a:rPr lang="en-GB" dirty="0"/>
              <a:t>Use Insert tab, Header &amp; Footer to change this text, then Apply to All to change on all slides</a:t>
            </a:r>
          </a:p>
        </p:txBody>
      </p:sp>
      <p:sp>
        <p:nvSpPr>
          <p:cNvPr id="19" name="TextBox 18"/>
          <p:cNvSpPr txBox="1"/>
          <p:nvPr userDrawn="1"/>
        </p:nvSpPr>
        <p:spPr>
          <a:xfrm>
            <a:off x="347694" y="6483807"/>
            <a:ext cx="1800000" cy="216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b="1" dirty="0"/>
              <a:t>Eversheds Sutherland</a:t>
            </a:r>
            <a:endParaRPr lang="en-US" sz="800" b="0" dirty="0"/>
          </a:p>
        </p:txBody>
      </p:sp>
      <p:sp>
        <p:nvSpPr>
          <p:cNvPr id="20" name="TextBox 19"/>
          <p:cNvSpPr txBox="1"/>
          <p:nvPr userDrawn="1"/>
        </p:nvSpPr>
        <p:spPr>
          <a:xfrm>
            <a:off x="1752689" y="6483278"/>
            <a:ext cx="150165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b="1" dirty="0"/>
              <a:t>|</a:t>
            </a:r>
            <a:r>
              <a:rPr lang="en-GB" sz="800" b="1" dirty="0"/>
              <a:t> </a:t>
            </a:r>
            <a:fld id="{54457E6D-CD71-44D8-94F4-149A22E9144E}" type="datetime4">
              <a:rPr lang="en-GB" sz="800" b="1" smtClean="0"/>
              <a:t>15 January 2021</a:t>
            </a:fld>
            <a:r>
              <a:rPr lang="en-GB" sz="800" b="1" dirty="0"/>
              <a:t> |</a:t>
            </a:r>
            <a:endParaRPr lang="en-US" sz="800" b="0" dirty="0"/>
          </a:p>
        </p:txBody>
      </p:sp>
    </p:spTree>
    <p:extLst>
      <p:ext uri="{BB962C8B-B14F-4D97-AF65-F5344CB8AC3E}">
        <p14:creationId xmlns:p14="http://schemas.microsoft.com/office/powerpoint/2010/main" val="35024291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estions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ub-heading"/>
          <p:cNvSpPr>
            <a:spLocks noGrp="1"/>
          </p:cNvSpPr>
          <p:nvPr>
            <p:ph type="body" sz="quarter" idx="10" hasCustomPrompt="1"/>
          </p:nvPr>
        </p:nvSpPr>
        <p:spPr>
          <a:xfrm>
            <a:off x="431800" y="738188"/>
            <a:ext cx="8280400" cy="377825"/>
          </a:xfrm>
        </p:spPr>
        <p:txBody>
          <a:bodyPr/>
          <a:lstStyle>
            <a:lvl1pPr marL="0" indent="0">
              <a:buNone/>
              <a:defRPr baseline="0"/>
            </a:lvl1pPr>
          </a:lstStyle>
          <a:p>
            <a:pPr lvl="0"/>
            <a:r>
              <a:rPr lang="en-GB" noProof="0" dirty="0"/>
              <a:t>Click to add sub-heading</a:t>
            </a:r>
          </a:p>
        </p:txBody>
      </p:sp>
      <p:sp>
        <p:nvSpPr>
          <p:cNvPr id="2" name="Heading"/>
          <p:cNvSpPr>
            <a:spLocks noGrp="1"/>
          </p:cNvSpPr>
          <p:nvPr>
            <p:ph type="title" hasCustomPrompt="1"/>
          </p:nvPr>
        </p:nvSpPr>
        <p:spPr>
          <a:xfrm>
            <a:off x="431800" y="404813"/>
            <a:ext cx="8280400" cy="333741"/>
          </a:xfrm>
        </p:spPr>
        <p:txBody>
          <a:bodyPr anchor="ctr">
            <a:noAutofit/>
          </a:bodyPr>
          <a:lstStyle>
            <a:lvl1pPr>
              <a:defRPr sz="2100" baseline="0">
                <a:solidFill>
                  <a:schemeClr val="accent1"/>
                </a:solidFill>
              </a:defRPr>
            </a:lvl1pPr>
          </a:lstStyle>
          <a:p>
            <a:r>
              <a:rPr lang="en-GB" noProof="0" dirty="0"/>
              <a:t>Questions?</a:t>
            </a:r>
          </a:p>
        </p:txBody>
      </p:sp>
      <p:sp>
        <p:nvSpPr>
          <p:cNvPr id="16" name="Slide Number Placeholder 6"/>
          <p:cNvSpPr>
            <a:spLocks noGrp="1"/>
          </p:cNvSpPr>
          <p:nvPr>
            <p:ph type="sldNum" sz="quarter" idx="15"/>
          </p:nvPr>
        </p:nvSpPr>
        <p:spPr>
          <a:xfrm>
            <a:off x="8044950" y="6441900"/>
            <a:ext cx="795192" cy="273050"/>
          </a:xfrm>
        </p:spPr>
        <p:txBody>
          <a:bodyPr/>
          <a:lstStyle/>
          <a:p>
            <a:fld id="{03F1EFBE-6FC5-4E3B-A532-A391AE8323A1}" type="slidenum">
              <a:rPr lang="en-GB" smtClean="0"/>
              <a:pPr/>
              <a:t>‹Nº›</a:t>
            </a:fld>
            <a:endParaRPr lang="en-GB" dirty="0"/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0472" y="1260000"/>
            <a:ext cx="3563056" cy="5040000"/>
          </a:xfrm>
          <a:prstGeom prst="rect">
            <a:avLst/>
          </a:prstGeom>
        </p:spPr>
      </p:pic>
      <p:sp>
        <p:nvSpPr>
          <p:cNvPr id="13" name="Footer Placeholder 2"/>
          <p:cNvSpPr>
            <a:spLocks noGrp="1"/>
          </p:cNvSpPr>
          <p:nvPr>
            <p:ph type="ftr" sz="quarter" idx="17"/>
          </p:nvPr>
        </p:nvSpPr>
        <p:spPr>
          <a:xfrm>
            <a:off x="3254346" y="6483278"/>
            <a:ext cx="4932000" cy="188160"/>
          </a:xfrm>
        </p:spPr>
        <p:txBody>
          <a:bodyPr/>
          <a:lstStyle/>
          <a:p>
            <a:r>
              <a:rPr lang="en-GB" dirty="0"/>
              <a:t>Use Insert tab, Header &amp; Footer to change this text, then Apply to All to change on all slides</a:t>
            </a:r>
          </a:p>
        </p:txBody>
      </p:sp>
      <p:sp>
        <p:nvSpPr>
          <p:cNvPr id="14" name="TextBox 13"/>
          <p:cNvSpPr txBox="1"/>
          <p:nvPr userDrawn="1"/>
        </p:nvSpPr>
        <p:spPr>
          <a:xfrm>
            <a:off x="347694" y="6483807"/>
            <a:ext cx="1800000" cy="216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b="1" dirty="0"/>
              <a:t>Eversheds Sutherland Nicea</a:t>
            </a:r>
            <a:endParaRPr lang="en-US" sz="800" b="0" dirty="0"/>
          </a:p>
        </p:txBody>
      </p:sp>
      <p:sp>
        <p:nvSpPr>
          <p:cNvPr id="15" name="TextBox 14"/>
          <p:cNvSpPr txBox="1"/>
          <p:nvPr userDrawn="1"/>
        </p:nvSpPr>
        <p:spPr>
          <a:xfrm>
            <a:off x="1994018" y="6483807"/>
            <a:ext cx="150165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b="1" dirty="0"/>
              <a:t>|</a:t>
            </a:r>
            <a:r>
              <a:rPr lang="en-GB" sz="800" b="1" dirty="0"/>
              <a:t> </a:t>
            </a:r>
            <a:fld id="{54457E6D-CD71-44D8-94F4-149A22E9144E}" type="datetime4">
              <a:rPr lang="en-GB" sz="800" b="1" smtClean="0"/>
              <a:t>15 January 2021</a:t>
            </a:fld>
            <a:r>
              <a:rPr lang="en-GB" sz="800" b="1" dirty="0"/>
              <a:t> |</a:t>
            </a:r>
            <a:endParaRPr lang="en-US" sz="800" b="0" dirty="0"/>
          </a:p>
        </p:txBody>
      </p:sp>
    </p:spTree>
    <p:extLst>
      <p:ext uri="{BB962C8B-B14F-4D97-AF65-F5344CB8AC3E}">
        <p14:creationId xmlns:p14="http://schemas.microsoft.com/office/powerpoint/2010/main" val="42228846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arge text slide a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in content placeholder"/>
          <p:cNvSpPr>
            <a:spLocks noGrp="1"/>
          </p:cNvSpPr>
          <p:nvPr>
            <p:ph idx="1" hasCustomPrompt="1"/>
          </p:nvPr>
        </p:nvSpPr>
        <p:spPr>
          <a:xfrm>
            <a:off x="431800" y="2514600"/>
            <a:ext cx="5148263" cy="3790950"/>
          </a:xfrm>
        </p:spPr>
        <p:txBody>
          <a:bodyPr/>
          <a:lstStyle>
            <a:lvl1pPr marL="360000" indent="-360000">
              <a:buClr>
                <a:schemeClr val="accent1"/>
              </a:buClr>
              <a:buFont typeface="Verdana" panose="020B0604030504040204" pitchFamily="34" charset="0"/>
              <a:buChar char="−"/>
              <a:defRPr/>
            </a:lvl1pPr>
            <a:lvl2pPr>
              <a:buClr>
                <a:schemeClr val="accent1"/>
              </a:buClr>
              <a:defRPr baseline="0"/>
            </a:lvl2pPr>
          </a:lstStyle>
          <a:p>
            <a:pPr lvl="0"/>
            <a:r>
              <a:rPr lang="en-GB" noProof="0" dirty="0"/>
              <a:t>Click to bullet point here</a:t>
            </a:r>
          </a:p>
          <a:p>
            <a:pPr lvl="1"/>
            <a:r>
              <a:rPr lang="en-GB" noProof="0" dirty="0"/>
              <a:t>Click to add sub-item here</a:t>
            </a:r>
          </a:p>
        </p:txBody>
      </p:sp>
      <p:sp>
        <p:nvSpPr>
          <p:cNvPr id="9" name="Intro line"/>
          <p:cNvSpPr>
            <a:spLocks noGrp="1"/>
          </p:cNvSpPr>
          <p:nvPr>
            <p:ph type="body" sz="quarter" idx="11" hasCustomPrompt="1"/>
          </p:nvPr>
        </p:nvSpPr>
        <p:spPr>
          <a:xfrm>
            <a:off x="451379" y="2097088"/>
            <a:ext cx="5128684" cy="417512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GB" noProof="0" dirty="0"/>
              <a:t>Click to add Intro item here</a:t>
            </a:r>
          </a:p>
        </p:txBody>
      </p:sp>
      <p:sp>
        <p:nvSpPr>
          <p:cNvPr id="7" name="Sub-heading"/>
          <p:cNvSpPr>
            <a:spLocks noGrp="1"/>
          </p:cNvSpPr>
          <p:nvPr>
            <p:ph type="body" sz="quarter" idx="10" hasCustomPrompt="1"/>
          </p:nvPr>
        </p:nvSpPr>
        <p:spPr>
          <a:xfrm>
            <a:off x="431800" y="738188"/>
            <a:ext cx="8280400" cy="377825"/>
          </a:xfrm>
        </p:spPr>
        <p:txBody>
          <a:bodyPr/>
          <a:lstStyle>
            <a:lvl1pPr marL="0" indent="0">
              <a:buNone/>
              <a:defRPr baseline="0"/>
            </a:lvl1pPr>
          </a:lstStyle>
          <a:p>
            <a:pPr lvl="0"/>
            <a:r>
              <a:rPr lang="en-GB" noProof="0" dirty="0"/>
              <a:t>Click to add sub-heading</a:t>
            </a:r>
          </a:p>
        </p:txBody>
      </p:sp>
      <p:sp>
        <p:nvSpPr>
          <p:cNvPr id="2" name="Heading"/>
          <p:cNvSpPr>
            <a:spLocks noGrp="1"/>
          </p:cNvSpPr>
          <p:nvPr>
            <p:ph type="title" hasCustomPrompt="1"/>
          </p:nvPr>
        </p:nvSpPr>
        <p:spPr>
          <a:xfrm>
            <a:off x="431800" y="404813"/>
            <a:ext cx="8280400" cy="333741"/>
          </a:xfrm>
        </p:spPr>
        <p:txBody>
          <a:bodyPr anchor="ctr">
            <a:noAutofit/>
          </a:bodyPr>
          <a:lstStyle>
            <a:lvl1pPr>
              <a:defRPr sz="2100" baseline="0">
                <a:solidFill>
                  <a:schemeClr val="accent1"/>
                </a:solidFill>
              </a:defRPr>
            </a:lvl1pPr>
          </a:lstStyle>
          <a:p>
            <a:r>
              <a:rPr lang="en-GB" noProof="0" dirty="0"/>
              <a:t>Click to add Heading</a:t>
            </a:r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2" hasCustomPrompt="1"/>
          </p:nvPr>
        </p:nvSpPr>
        <p:spPr>
          <a:xfrm>
            <a:off x="5651500" y="2097088"/>
            <a:ext cx="3060700" cy="4356100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GB" noProof="0" dirty="0"/>
              <a:t>Please add a primary image from the Brand Library</a:t>
            </a:r>
          </a:p>
        </p:txBody>
      </p:sp>
      <p:sp>
        <p:nvSpPr>
          <p:cNvPr id="16" name="Slide Number Placeholder 6"/>
          <p:cNvSpPr>
            <a:spLocks noGrp="1"/>
          </p:cNvSpPr>
          <p:nvPr>
            <p:ph type="sldNum" sz="quarter" idx="15"/>
          </p:nvPr>
        </p:nvSpPr>
        <p:spPr>
          <a:xfrm>
            <a:off x="8044950" y="6441900"/>
            <a:ext cx="795192" cy="273050"/>
          </a:xfrm>
        </p:spPr>
        <p:txBody>
          <a:bodyPr/>
          <a:lstStyle/>
          <a:p>
            <a:fld id="{03F1EFBE-6FC5-4E3B-A532-A391AE8323A1}" type="slidenum">
              <a:rPr lang="en-GB" smtClean="0"/>
              <a:pPr/>
              <a:t>‹Nº›</a:t>
            </a:fld>
            <a:endParaRPr lang="en-GB" dirty="0"/>
          </a:p>
        </p:txBody>
      </p:sp>
      <p:sp>
        <p:nvSpPr>
          <p:cNvPr id="15" name="Footer Placeholder 2"/>
          <p:cNvSpPr>
            <a:spLocks noGrp="1"/>
          </p:cNvSpPr>
          <p:nvPr>
            <p:ph type="ftr" sz="quarter" idx="17"/>
          </p:nvPr>
        </p:nvSpPr>
        <p:spPr>
          <a:xfrm>
            <a:off x="3254346" y="6483278"/>
            <a:ext cx="4932000" cy="188160"/>
          </a:xfrm>
        </p:spPr>
        <p:txBody>
          <a:bodyPr/>
          <a:lstStyle/>
          <a:p>
            <a:r>
              <a:rPr lang="en-GB" dirty="0"/>
              <a:t>Use Insert tab, Header &amp; Footer to change this text, then Apply to All to change on all slides</a:t>
            </a:r>
          </a:p>
        </p:txBody>
      </p:sp>
      <p:sp>
        <p:nvSpPr>
          <p:cNvPr id="19" name="TextBox 18"/>
          <p:cNvSpPr txBox="1"/>
          <p:nvPr userDrawn="1"/>
        </p:nvSpPr>
        <p:spPr>
          <a:xfrm>
            <a:off x="347694" y="6483807"/>
            <a:ext cx="1800000" cy="216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b="1" dirty="0"/>
              <a:t>Eversheds Sutherland Nicea</a:t>
            </a:r>
            <a:endParaRPr lang="en-US" sz="800" b="0" dirty="0"/>
          </a:p>
        </p:txBody>
      </p:sp>
      <p:sp>
        <p:nvSpPr>
          <p:cNvPr id="20" name="TextBox 19"/>
          <p:cNvSpPr txBox="1"/>
          <p:nvPr userDrawn="1"/>
        </p:nvSpPr>
        <p:spPr>
          <a:xfrm>
            <a:off x="1994018" y="6483807"/>
            <a:ext cx="150165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b="1" dirty="0"/>
              <a:t>|</a:t>
            </a:r>
            <a:r>
              <a:rPr lang="en-GB" sz="800" b="1" dirty="0"/>
              <a:t> </a:t>
            </a:r>
            <a:fld id="{54457E6D-CD71-44D8-94F4-149A22E9144E}" type="datetime4">
              <a:rPr lang="en-GB" sz="800" b="1" smtClean="0"/>
              <a:t>15 January 2021</a:t>
            </a:fld>
            <a:r>
              <a:rPr lang="en-GB" sz="800" b="1" dirty="0"/>
              <a:t> |</a:t>
            </a:r>
            <a:endParaRPr lang="en-US" sz="800" b="0" dirty="0"/>
          </a:p>
        </p:txBody>
      </p:sp>
    </p:spTree>
    <p:extLst>
      <p:ext uri="{BB962C8B-B14F-4D97-AF65-F5344CB8AC3E}">
        <p14:creationId xmlns:p14="http://schemas.microsoft.com/office/powerpoint/2010/main" val="81470438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mall tex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ub-heading"/>
          <p:cNvSpPr>
            <a:spLocks noGrp="1"/>
          </p:cNvSpPr>
          <p:nvPr>
            <p:ph type="body" sz="quarter" idx="10" hasCustomPrompt="1"/>
          </p:nvPr>
        </p:nvSpPr>
        <p:spPr>
          <a:xfrm>
            <a:off x="431800" y="738188"/>
            <a:ext cx="8280400" cy="377825"/>
          </a:xfrm>
        </p:spPr>
        <p:txBody>
          <a:bodyPr/>
          <a:lstStyle>
            <a:lvl1pPr marL="0" indent="0">
              <a:buNone/>
              <a:defRPr baseline="0"/>
            </a:lvl1pPr>
          </a:lstStyle>
          <a:p>
            <a:pPr lvl="0"/>
            <a:r>
              <a:rPr lang="en-GB" noProof="0" dirty="0"/>
              <a:t>Click to add sub-heading</a:t>
            </a:r>
          </a:p>
        </p:txBody>
      </p:sp>
      <p:sp>
        <p:nvSpPr>
          <p:cNvPr id="2" name="Heading"/>
          <p:cNvSpPr>
            <a:spLocks noGrp="1"/>
          </p:cNvSpPr>
          <p:nvPr>
            <p:ph type="title" hasCustomPrompt="1"/>
          </p:nvPr>
        </p:nvSpPr>
        <p:spPr>
          <a:xfrm>
            <a:off x="431800" y="404813"/>
            <a:ext cx="8280400" cy="333741"/>
          </a:xfrm>
        </p:spPr>
        <p:txBody>
          <a:bodyPr anchor="ctr">
            <a:noAutofit/>
          </a:bodyPr>
          <a:lstStyle>
            <a:lvl1pPr>
              <a:defRPr sz="2100" baseline="0">
                <a:solidFill>
                  <a:schemeClr val="accent1"/>
                </a:solidFill>
              </a:defRPr>
            </a:lvl1pPr>
          </a:lstStyle>
          <a:p>
            <a:r>
              <a:rPr lang="en-GB" noProof="0" dirty="0"/>
              <a:t>Click to add Heading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16"/>
          </p:nvPr>
        </p:nvSpPr>
        <p:spPr>
          <a:xfrm>
            <a:off x="431800" y="1520825"/>
            <a:ext cx="3978275" cy="4784725"/>
          </a:xfrm>
        </p:spPr>
        <p:txBody>
          <a:bodyPr>
            <a:normAutofit/>
          </a:bodyPr>
          <a:lstStyle>
            <a:lvl1pPr>
              <a:buClr>
                <a:schemeClr val="accent1"/>
              </a:buClr>
              <a:defRPr sz="1200"/>
            </a:lvl1pPr>
            <a:lvl2pPr>
              <a:buClr>
                <a:schemeClr val="accent1"/>
              </a:buClr>
              <a:defRPr sz="1200"/>
            </a:lvl2pPr>
            <a:lvl3pPr>
              <a:buClr>
                <a:schemeClr val="accent1"/>
              </a:buClr>
              <a:defRPr sz="1200"/>
            </a:lvl3pPr>
            <a:lvl4pPr>
              <a:buClr>
                <a:schemeClr val="accent1"/>
              </a:buClr>
              <a:defRPr sz="1200"/>
            </a:lvl4pPr>
            <a:lvl5pPr>
              <a:buClr>
                <a:schemeClr val="accent1"/>
              </a:buClr>
              <a:defRPr sz="1200"/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GB" dirty="0"/>
          </a:p>
        </p:txBody>
      </p:sp>
      <p:sp>
        <p:nvSpPr>
          <p:cNvPr id="15" name="Content Placeholder 7"/>
          <p:cNvSpPr>
            <a:spLocks noGrp="1"/>
          </p:cNvSpPr>
          <p:nvPr>
            <p:ph sz="quarter" idx="17"/>
          </p:nvPr>
        </p:nvSpPr>
        <p:spPr>
          <a:xfrm>
            <a:off x="4733925" y="1520825"/>
            <a:ext cx="3978275" cy="4784725"/>
          </a:xfrm>
        </p:spPr>
        <p:txBody>
          <a:bodyPr>
            <a:normAutofit/>
          </a:bodyPr>
          <a:lstStyle>
            <a:lvl1pPr>
              <a:buClr>
                <a:schemeClr val="accent1"/>
              </a:buClr>
              <a:defRPr sz="1200"/>
            </a:lvl1pPr>
            <a:lvl2pPr>
              <a:buClr>
                <a:schemeClr val="accent1"/>
              </a:buClr>
              <a:defRPr sz="1200"/>
            </a:lvl2pPr>
            <a:lvl3pPr>
              <a:buClr>
                <a:schemeClr val="accent1"/>
              </a:buClr>
              <a:defRPr sz="1200"/>
            </a:lvl3pPr>
            <a:lvl4pPr>
              <a:buClr>
                <a:schemeClr val="accent1"/>
              </a:buClr>
              <a:defRPr sz="1200"/>
            </a:lvl4pPr>
            <a:lvl5pPr>
              <a:buClr>
                <a:schemeClr val="accent1"/>
              </a:buClr>
              <a:defRPr sz="1200"/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GB" dirty="0"/>
          </a:p>
        </p:txBody>
      </p:sp>
      <p:sp>
        <p:nvSpPr>
          <p:cNvPr id="14" name="Slide Number Placeholder 6"/>
          <p:cNvSpPr>
            <a:spLocks noGrp="1"/>
          </p:cNvSpPr>
          <p:nvPr>
            <p:ph type="sldNum" sz="quarter" idx="15"/>
          </p:nvPr>
        </p:nvSpPr>
        <p:spPr>
          <a:xfrm>
            <a:off x="8044950" y="6441900"/>
            <a:ext cx="795192" cy="273050"/>
          </a:xfrm>
        </p:spPr>
        <p:txBody>
          <a:bodyPr/>
          <a:lstStyle/>
          <a:p>
            <a:fld id="{03F1EFBE-6FC5-4E3B-A532-A391AE8323A1}" type="slidenum">
              <a:rPr lang="en-GB" smtClean="0"/>
              <a:pPr/>
              <a:t>‹Nº›</a:t>
            </a:fld>
            <a:endParaRPr lang="en-GB" dirty="0"/>
          </a:p>
        </p:txBody>
      </p:sp>
      <p:sp>
        <p:nvSpPr>
          <p:cNvPr id="16" name="Footer Placeholder 2"/>
          <p:cNvSpPr>
            <a:spLocks noGrp="1"/>
          </p:cNvSpPr>
          <p:nvPr>
            <p:ph type="ftr" sz="quarter" idx="18"/>
          </p:nvPr>
        </p:nvSpPr>
        <p:spPr>
          <a:xfrm>
            <a:off x="3254346" y="6483278"/>
            <a:ext cx="4932000" cy="188160"/>
          </a:xfrm>
        </p:spPr>
        <p:txBody>
          <a:bodyPr/>
          <a:lstStyle/>
          <a:p>
            <a:r>
              <a:rPr lang="en-GB" dirty="0"/>
              <a:t>Use Insert tab, Header &amp; Footer to change this text, then Apply to All to change on all slides</a:t>
            </a:r>
          </a:p>
        </p:txBody>
      </p:sp>
      <p:sp>
        <p:nvSpPr>
          <p:cNvPr id="19" name="TextBox 18"/>
          <p:cNvSpPr txBox="1"/>
          <p:nvPr userDrawn="1"/>
        </p:nvSpPr>
        <p:spPr>
          <a:xfrm>
            <a:off x="347694" y="6483807"/>
            <a:ext cx="1800000" cy="216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b="1" dirty="0"/>
              <a:t>Eversheds Sutherland Nicea</a:t>
            </a:r>
            <a:endParaRPr lang="en-US" sz="800" b="0" dirty="0"/>
          </a:p>
        </p:txBody>
      </p:sp>
      <p:sp>
        <p:nvSpPr>
          <p:cNvPr id="20" name="TextBox 19"/>
          <p:cNvSpPr txBox="1"/>
          <p:nvPr userDrawn="1"/>
        </p:nvSpPr>
        <p:spPr>
          <a:xfrm>
            <a:off x="1994018" y="6483807"/>
            <a:ext cx="150165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b="1" dirty="0"/>
              <a:t>|</a:t>
            </a:r>
            <a:r>
              <a:rPr lang="en-GB" sz="800" b="1" dirty="0"/>
              <a:t> </a:t>
            </a:r>
            <a:fld id="{54457E6D-CD71-44D8-94F4-149A22E9144E}" type="datetime4">
              <a:rPr lang="en-GB" sz="800" b="1" smtClean="0"/>
              <a:t>15 January 2021</a:t>
            </a:fld>
            <a:r>
              <a:rPr lang="en-GB" sz="800" b="1" dirty="0"/>
              <a:t> |</a:t>
            </a:r>
            <a:endParaRPr lang="en-US" sz="800" b="0" dirty="0"/>
          </a:p>
        </p:txBody>
      </p:sp>
    </p:spTree>
    <p:extLst>
      <p:ext uri="{BB962C8B-B14F-4D97-AF65-F5344CB8AC3E}">
        <p14:creationId xmlns:p14="http://schemas.microsoft.com/office/powerpoint/2010/main" val="265073884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0" orient="horz" pos="709" userDrawn="1">
          <p15:clr>
            <a:srgbClr val="FBAE40"/>
          </p15:clr>
        </p15:guide>
        <p15:guide id="1" orient="horz" pos="958" userDrawn="1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mall text slide with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ub-heading"/>
          <p:cNvSpPr>
            <a:spLocks noGrp="1"/>
          </p:cNvSpPr>
          <p:nvPr>
            <p:ph type="body" sz="quarter" idx="10" hasCustomPrompt="1"/>
          </p:nvPr>
        </p:nvSpPr>
        <p:spPr>
          <a:xfrm>
            <a:off x="431800" y="738188"/>
            <a:ext cx="8280400" cy="377825"/>
          </a:xfrm>
        </p:spPr>
        <p:txBody>
          <a:bodyPr/>
          <a:lstStyle>
            <a:lvl1pPr marL="0" indent="0">
              <a:buNone/>
              <a:defRPr baseline="0"/>
            </a:lvl1pPr>
          </a:lstStyle>
          <a:p>
            <a:pPr lvl="0"/>
            <a:r>
              <a:rPr lang="en-US" dirty="0"/>
              <a:t>Click to add sub-heading</a:t>
            </a:r>
          </a:p>
        </p:txBody>
      </p:sp>
      <p:sp>
        <p:nvSpPr>
          <p:cNvPr id="2" name="Heading"/>
          <p:cNvSpPr>
            <a:spLocks noGrp="1"/>
          </p:cNvSpPr>
          <p:nvPr>
            <p:ph type="title" hasCustomPrompt="1"/>
          </p:nvPr>
        </p:nvSpPr>
        <p:spPr>
          <a:xfrm>
            <a:off x="431800" y="404813"/>
            <a:ext cx="8280400" cy="333741"/>
          </a:xfrm>
        </p:spPr>
        <p:txBody>
          <a:bodyPr anchor="ctr">
            <a:noAutofit/>
          </a:bodyPr>
          <a:lstStyle>
            <a:lvl1pPr>
              <a:defRPr sz="2100" baseline="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add Heading</a:t>
            </a:r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1" hasCustomPrompt="1"/>
          </p:nvPr>
        </p:nvSpPr>
        <p:spPr>
          <a:xfrm>
            <a:off x="4608513" y="1520825"/>
            <a:ext cx="4103687" cy="4932363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GB" noProof="0" dirty="0"/>
              <a:t>Please add a primary image from the Brand Library</a:t>
            </a:r>
          </a:p>
        </p:txBody>
      </p:sp>
      <p:sp>
        <p:nvSpPr>
          <p:cNvPr id="12" name="Content Placeholder 7"/>
          <p:cNvSpPr>
            <a:spLocks noGrp="1"/>
          </p:cNvSpPr>
          <p:nvPr>
            <p:ph sz="quarter" idx="16"/>
          </p:nvPr>
        </p:nvSpPr>
        <p:spPr>
          <a:xfrm>
            <a:off x="431800" y="1520825"/>
            <a:ext cx="3978275" cy="4784725"/>
          </a:xfrm>
        </p:spPr>
        <p:txBody>
          <a:bodyPr>
            <a:normAutofit/>
          </a:bodyPr>
          <a:lstStyle>
            <a:lvl1pPr>
              <a:buClr>
                <a:schemeClr val="accent1"/>
              </a:buClr>
              <a:defRPr sz="1200"/>
            </a:lvl1pPr>
            <a:lvl2pPr>
              <a:buClr>
                <a:schemeClr val="accent1"/>
              </a:buClr>
              <a:defRPr sz="1200"/>
            </a:lvl2pPr>
            <a:lvl3pPr>
              <a:buClr>
                <a:schemeClr val="accent1"/>
              </a:buClr>
              <a:defRPr sz="1200"/>
            </a:lvl3pPr>
            <a:lvl4pPr>
              <a:buClr>
                <a:schemeClr val="accent1"/>
              </a:buClr>
              <a:defRPr sz="1200"/>
            </a:lvl4pPr>
            <a:lvl5pPr>
              <a:buClr>
                <a:schemeClr val="accent1"/>
              </a:buClr>
              <a:defRPr sz="1200"/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GB" dirty="0"/>
          </a:p>
        </p:txBody>
      </p:sp>
      <p:sp>
        <p:nvSpPr>
          <p:cNvPr id="17" name="Slide Number Placeholder 6"/>
          <p:cNvSpPr>
            <a:spLocks noGrp="1"/>
          </p:cNvSpPr>
          <p:nvPr>
            <p:ph type="sldNum" sz="quarter" idx="15"/>
          </p:nvPr>
        </p:nvSpPr>
        <p:spPr>
          <a:xfrm>
            <a:off x="8044950" y="6441900"/>
            <a:ext cx="795192" cy="273050"/>
          </a:xfrm>
        </p:spPr>
        <p:txBody>
          <a:bodyPr/>
          <a:lstStyle/>
          <a:p>
            <a:fld id="{03F1EFBE-6FC5-4E3B-A532-A391AE8323A1}" type="slidenum">
              <a:rPr lang="en-GB" smtClean="0"/>
              <a:pPr/>
              <a:t>‹Nº›</a:t>
            </a:fld>
            <a:endParaRPr lang="en-GB" dirty="0"/>
          </a:p>
        </p:txBody>
      </p:sp>
      <p:sp>
        <p:nvSpPr>
          <p:cNvPr id="15" name="Footer Placeholder 2"/>
          <p:cNvSpPr>
            <a:spLocks noGrp="1"/>
          </p:cNvSpPr>
          <p:nvPr>
            <p:ph type="ftr" sz="quarter" idx="17"/>
          </p:nvPr>
        </p:nvSpPr>
        <p:spPr>
          <a:xfrm>
            <a:off x="3254346" y="6483278"/>
            <a:ext cx="4932000" cy="188160"/>
          </a:xfrm>
        </p:spPr>
        <p:txBody>
          <a:bodyPr/>
          <a:lstStyle/>
          <a:p>
            <a:r>
              <a:rPr lang="en-GB" dirty="0"/>
              <a:t>Use Insert tab, Header &amp; Footer to change this text, then Apply to All to change on all slides</a:t>
            </a:r>
          </a:p>
        </p:txBody>
      </p:sp>
      <p:sp>
        <p:nvSpPr>
          <p:cNvPr id="16" name="TextBox 15"/>
          <p:cNvSpPr txBox="1"/>
          <p:nvPr userDrawn="1"/>
        </p:nvSpPr>
        <p:spPr>
          <a:xfrm>
            <a:off x="347694" y="6483807"/>
            <a:ext cx="1800000" cy="216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b="1" dirty="0"/>
              <a:t>Eversheds Sutherland Nicea</a:t>
            </a:r>
            <a:endParaRPr lang="en-US" sz="800" b="0" dirty="0"/>
          </a:p>
        </p:txBody>
      </p:sp>
      <p:sp>
        <p:nvSpPr>
          <p:cNvPr id="20" name="TextBox 19"/>
          <p:cNvSpPr txBox="1"/>
          <p:nvPr userDrawn="1"/>
        </p:nvSpPr>
        <p:spPr>
          <a:xfrm>
            <a:off x="1994018" y="6483807"/>
            <a:ext cx="150165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b="1" dirty="0"/>
              <a:t>|</a:t>
            </a:r>
            <a:r>
              <a:rPr lang="en-GB" sz="800" b="1" dirty="0"/>
              <a:t> </a:t>
            </a:r>
            <a:fld id="{54457E6D-CD71-44D8-94F4-149A22E9144E}" type="datetime4">
              <a:rPr lang="en-GB" sz="800" b="1" smtClean="0"/>
              <a:t>15 January 2021</a:t>
            </a:fld>
            <a:r>
              <a:rPr lang="en-GB" sz="800" b="1" dirty="0"/>
              <a:t> |</a:t>
            </a:r>
            <a:endParaRPr lang="en-US" sz="800" b="0" dirty="0"/>
          </a:p>
        </p:txBody>
      </p:sp>
    </p:spTree>
    <p:extLst>
      <p:ext uri="{BB962C8B-B14F-4D97-AF65-F5344CB8AC3E}">
        <p14:creationId xmlns:p14="http://schemas.microsoft.com/office/powerpoint/2010/main" val="123817104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709">
          <p15:clr>
            <a:srgbClr val="FBAE40"/>
          </p15:clr>
        </p15:guide>
        <p15:guide id="2" orient="horz" pos="958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arge text slide with secondary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Intro line"/>
          <p:cNvSpPr>
            <a:spLocks noGrp="1"/>
          </p:cNvSpPr>
          <p:nvPr>
            <p:ph type="body" sz="quarter" idx="11" hasCustomPrompt="1"/>
          </p:nvPr>
        </p:nvSpPr>
        <p:spPr>
          <a:xfrm>
            <a:off x="451379" y="2097088"/>
            <a:ext cx="4157134" cy="417512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 dirty="0"/>
              <a:t>Click to add Intro item here</a:t>
            </a:r>
          </a:p>
        </p:txBody>
      </p:sp>
      <p:sp>
        <p:nvSpPr>
          <p:cNvPr id="7" name="Sub-heading"/>
          <p:cNvSpPr>
            <a:spLocks noGrp="1"/>
          </p:cNvSpPr>
          <p:nvPr>
            <p:ph type="body" sz="quarter" idx="10" hasCustomPrompt="1"/>
          </p:nvPr>
        </p:nvSpPr>
        <p:spPr>
          <a:xfrm>
            <a:off x="431800" y="738188"/>
            <a:ext cx="8280400" cy="377825"/>
          </a:xfrm>
        </p:spPr>
        <p:txBody>
          <a:bodyPr/>
          <a:lstStyle>
            <a:lvl1pPr marL="0" indent="0">
              <a:buNone/>
              <a:defRPr baseline="0"/>
            </a:lvl1pPr>
          </a:lstStyle>
          <a:p>
            <a:pPr lvl="0"/>
            <a:r>
              <a:rPr lang="en-US" dirty="0"/>
              <a:t>Click to add sub-heading</a:t>
            </a:r>
          </a:p>
        </p:txBody>
      </p:sp>
      <p:sp>
        <p:nvSpPr>
          <p:cNvPr id="2" name="Heading"/>
          <p:cNvSpPr>
            <a:spLocks noGrp="1"/>
          </p:cNvSpPr>
          <p:nvPr>
            <p:ph type="title" hasCustomPrompt="1"/>
          </p:nvPr>
        </p:nvSpPr>
        <p:spPr>
          <a:xfrm>
            <a:off x="431800" y="404813"/>
            <a:ext cx="8280400" cy="333741"/>
          </a:xfrm>
        </p:spPr>
        <p:txBody>
          <a:bodyPr anchor="ctr">
            <a:noAutofit/>
          </a:bodyPr>
          <a:lstStyle>
            <a:lvl1pPr>
              <a:defRPr sz="2100" baseline="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add Heading</a:t>
            </a:r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2" hasCustomPrompt="1"/>
          </p:nvPr>
        </p:nvSpPr>
        <p:spPr>
          <a:xfrm>
            <a:off x="4608513" y="0"/>
            <a:ext cx="4535487" cy="6858000"/>
          </a:xfrm>
        </p:spPr>
        <p:txBody>
          <a:bodyPr anchor="ctr"/>
          <a:lstStyle>
            <a:lvl1pPr marL="0" indent="0" algn="ctr">
              <a:buNone/>
              <a:defRPr sz="1600" baseline="0"/>
            </a:lvl1pPr>
          </a:lstStyle>
          <a:p>
            <a:r>
              <a:rPr lang="en-US" dirty="0"/>
              <a:t>Click to add secondary imagery here</a:t>
            </a:r>
          </a:p>
          <a:p>
            <a:r>
              <a:rPr lang="en-US" dirty="0"/>
              <a:t>(Ensure image is up to the edge of the slide)</a:t>
            </a:r>
          </a:p>
        </p:txBody>
      </p:sp>
      <p:sp>
        <p:nvSpPr>
          <p:cNvPr id="13" name="Content Placeholder 7"/>
          <p:cNvSpPr>
            <a:spLocks noGrp="1"/>
          </p:cNvSpPr>
          <p:nvPr>
            <p:ph sz="quarter" idx="16"/>
          </p:nvPr>
        </p:nvSpPr>
        <p:spPr>
          <a:xfrm>
            <a:off x="453316" y="2514600"/>
            <a:ext cx="4155197" cy="3790950"/>
          </a:xfrm>
        </p:spPr>
        <p:txBody>
          <a:bodyPr>
            <a:normAutofit/>
          </a:bodyPr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GB" dirty="0"/>
          </a:p>
        </p:txBody>
      </p:sp>
      <p:sp>
        <p:nvSpPr>
          <p:cNvPr id="17" name="Slide Number Placeholder 6"/>
          <p:cNvSpPr>
            <a:spLocks noGrp="1"/>
          </p:cNvSpPr>
          <p:nvPr>
            <p:ph type="sldNum" sz="quarter" idx="15"/>
          </p:nvPr>
        </p:nvSpPr>
        <p:spPr>
          <a:xfrm>
            <a:off x="8044950" y="6441900"/>
            <a:ext cx="795192" cy="273050"/>
          </a:xfrm>
        </p:spPr>
        <p:txBody>
          <a:bodyPr/>
          <a:lstStyle/>
          <a:p>
            <a:fld id="{03F1EFBE-6FC5-4E3B-A532-A391AE8323A1}" type="slidenum">
              <a:rPr lang="en-GB" smtClean="0"/>
              <a:pPr/>
              <a:t>‹Nº›</a:t>
            </a:fld>
            <a:endParaRPr lang="en-GB" dirty="0"/>
          </a:p>
        </p:txBody>
      </p:sp>
      <p:sp>
        <p:nvSpPr>
          <p:cNvPr id="16" name="Footer Placeholder 2"/>
          <p:cNvSpPr>
            <a:spLocks noGrp="1"/>
          </p:cNvSpPr>
          <p:nvPr>
            <p:ph type="ftr" sz="quarter" idx="17"/>
          </p:nvPr>
        </p:nvSpPr>
        <p:spPr>
          <a:xfrm>
            <a:off x="3254346" y="6483278"/>
            <a:ext cx="4932000" cy="188160"/>
          </a:xfrm>
        </p:spPr>
        <p:txBody>
          <a:bodyPr/>
          <a:lstStyle/>
          <a:p>
            <a:r>
              <a:rPr lang="en-GB" dirty="0"/>
              <a:t>Use Insert tab, Header &amp; Footer to change this text, then Apply to All to change on all slides</a:t>
            </a:r>
          </a:p>
        </p:txBody>
      </p:sp>
      <p:sp>
        <p:nvSpPr>
          <p:cNvPr id="20" name="TextBox 19"/>
          <p:cNvSpPr txBox="1"/>
          <p:nvPr userDrawn="1"/>
        </p:nvSpPr>
        <p:spPr>
          <a:xfrm>
            <a:off x="347694" y="6483807"/>
            <a:ext cx="1800000" cy="216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b="1" dirty="0"/>
              <a:t>Eversheds Sutherland Nicea</a:t>
            </a:r>
            <a:endParaRPr lang="en-US" sz="800" b="0" dirty="0"/>
          </a:p>
        </p:txBody>
      </p:sp>
      <p:sp>
        <p:nvSpPr>
          <p:cNvPr id="21" name="TextBox 20"/>
          <p:cNvSpPr txBox="1"/>
          <p:nvPr userDrawn="1"/>
        </p:nvSpPr>
        <p:spPr>
          <a:xfrm>
            <a:off x="1994018" y="6483807"/>
            <a:ext cx="150165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b="1" dirty="0"/>
              <a:t>|</a:t>
            </a:r>
            <a:r>
              <a:rPr lang="en-GB" sz="800" b="1" dirty="0"/>
              <a:t> </a:t>
            </a:r>
            <a:fld id="{54457E6D-CD71-44D8-94F4-149A22E9144E}" type="datetime4">
              <a:rPr lang="en-GB" sz="800" b="1" smtClean="0"/>
              <a:t>15 January 2021</a:t>
            </a:fld>
            <a:r>
              <a:rPr lang="en-GB" sz="800" b="1" dirty="0"/>
              <a:t> |</a:t>
            </a:r>
            <a:endParaRPr lang="en-US" sz="800" b="0" dirty="0"/>
          </a:p>
        </p:txBody>
      </p:sp>
    </p:spTree>
    <p:extLst>
      <p:ext uri="{BB962C8B-B14F-4D97-AF65-F5344CB8AC3E}">
        <p14:creationId xmlns:p14="http://schemas.microsoft.com/office/powerpoint/2010/main" val="57604897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mall text slide with secondary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ub-heading"/>
          <p:cNvSpPr>
            <a:spLocks noGrp="1"/>
          </p:cNvSpPr>
          <p:nvPr>
            <p:ph type="body" sz="quarter" idx="10" hasCustomPrompt="1"/>
          </p:nvPr>
        </p:nvSpPr>
        <p:spPr>
          <a:xfrm>
            <a:off x="431800" y="738188"/>
            <a:ext cx="4176713" cy="377825"/>
          </a:xfrm>
        </p:spPr>
        <p:txBody>
          <a:bodyPr/>
          <a:lstStyle>
            <a:lvl1pPr marL="0" indent="0">
              <a:buNone/>
              <a:defRPr baseline="0"/>
            </a:lvl1pPr>
          </a:lstStyle>
          <a:p>
            <a:pPr lvl="0"/>
            <a:r>
              <a:rPr lang="en-US" dirty="0"/>
              <a:t>Click to add sub-heading</a:t>
            </a:r>
          </a:p>
        </p:txBody>
      </p:sp>
      <p:sp>
        <p:nvSpPr>
          <p:cNvPr id="2" name="Heading"/>
          <p:cNvSpPr>
            <a:spLocks noGrp="1"/>
          </p:cNvSpPr>
          <p:nvPr>
            <p:ph type="title" hasCustomPrompt="1"/>
          </p:nvPr>
        </p:nvSpPr>
        <p:spPr>
          <a:xfrm>
            <a:off x="431800" y="404813"/>
            <a:ext cx="4176713" cy="333741"/>
          </a:xfrm>
        </p:spPr>
        <p:txBody>
          <a:bodyPr anchor="ctr">
            <a:noAutofit/>
          </a:bodyPr>
          <a:lstStyle>
            <a:lvl1pPr>
              <a:defRPr sz="2100" baseline="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add Heading</a:t>
            </a:r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1" hasCustomPrompt="1"/>
          </p:nvPr>
        </p:nvSpPr>
        <p:spPr>
          <a:xfrm>
            <a:off x="4608513" y="0"/>
            <a:ext cx="4535487" cy="68580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1100" baseline="0"/>
            </a:lvl1pPr>
          </a:lstStyle>
          <a:p>
            <a:r>
              <a:rPr lang="en-US" dirty="0"/>
              <a:t>Click  to add secondary image here</a:t>
            </a:r>
          </a:p>
          <a:p>
            <a:r>
              <a:rPr lang="en-US" dirty="0"/>
              <a:t>(Ensure image is right to the edge of the slide)</a:t>
            </a:r>
          </a:p>
        </p:txBody>
      </p:sp>
      <p:sp>
        <p:nvSpPr>
          <p:cNvPr id="12" name="Content Placeholder 7"/>
          <p:cNvSpPr>
            <a:spLocks noGrp="1"/>
          </p:cNvSpPr>
          <p:nvPr>
            <p:ph sz="quarter" idx="16"/>
          </p:nvPr>
        </p:nvSpPr>
        <p:spPr>
          <a:xfrm>
            <a:off x="431800" y="1116013"/>
            <a:ext cx="4176713" cy="5189537"/>
          </a:xfrm>
        </p:spPr>
        <p:txBody>
          <a:bodyPr>
            <a:normAutofit/>
          </a:bodyPr>
          <a:lstStyle>
            <a:lvl1pPr>
              <a:buClr>
                <a:srgbClr val="0066B2"/>
              </a:buClr>
              <a:defRPr sz="1200"/>
            </a:lvl1pPr>
            <a:lvl2pPr>
              <a:buClr>
                <a:srgbClr val="0066B2"/>
              </a:buClr>
              <a:defRPr sz="1200"/>
            </a:lvl2pPr>
            <a:lvl3pPr>
              <a:buClr>
                <a:srgbClr val="0066B2"/>
              </a:buClr>
              <a:defRPr sz="1200"/>
            </a:lvl3pPr>
            <a:lvl4pPr>
              <a:buClr>
                <a:srgbClr val="0066B2"/>
              </a:buClr>
              <a:defRPr sz="1200"/>
            </a:lvl4pPr>
            <a:lvl5pPr>
              <a:buClr>
                <a:srgbClr val="0066B2"/>
              </a:buClr>
              <a:defRPr sz="1200"/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GB" dirty="0"/>
          </a:p>
        </p:txBody>
      </p:sp>
      <p:sp>
        <p:nvSpPr>
          <p:cNvPr id="17" name="Slide Number Placeholder 6"/>
          <p:cNvSpPr>
            <a:spLocks noGrp="1"/>
          </p:cNvSpPr>
          <p:nvPr>
            <p:ph type="sldNum" sz="quarter" idx="15"/>
          </p:nvPr>
        </p:nvSpPr>
        <p:spPr>
          <a:xfrm>
            <a:off x="8044950" y="6441900"/>
            <a:ext cx="795192" cy="273050"/>
          </a:xfrm>
        </p:spPr>
        <p:txBody>
          <a:bodyPr/>
          <a:lstStyle/>
          <a:p>
            <a:fld id="{03F1EFBE-6FC5-4E3B-A532-A391AE8323A1}" type="slidenum">
              <a:rPr lang="en-GB" smtClean="0"/>
              <a:pPr/>
              <a:t>‹Nº›</a:t>
            </a:fld>
            <a:endParaRPr lang="en-GB" dirty="0"/>
          </a:p>
        </p:txBody>
      </p:sp>
      <p:sp>
        <p:nvSpPr>
          <p:cNvPr id="15" name="Footer Placeholder 2"/>
          <p:cNvSpPr>
            <a:spLocks noGrp="1"/>
          </p:cNvSpPr>
          <p:nvPr>
            <p:ph type="ftr" sz="quarter" idx="17"/>
          </p:nvPr>
        </p:nvSpPr>
        <p:spPr>
          <a:xfrm>
            <a:off x="3254346" y="6483278"/>
            <a:ext cx="4932000" cy="188160"/>
          </a:xfrm>
        </p:spPr>
        <p:txBody>
          <a:bodyPr/>
          <a:lstStyle/>
          <a:p>
            <a:r>
              <a:rPr lang="en-GB" dirty="0"/>
              <a:t>Use Insert tab, Header &amp; Footer to change this text, then Apply to All to change on all slides</a:t>
            </a:r>
          </a:p>
        </p:txBody>
      </p:sp>
      <p:sp>
        <p:nvSpPr>
          <p:cNvPr id="16" name="TextBox 15"/>
          <p:cNvSpPr txBox="1"/>
          <p:nvPr userDrawn="1"/>
        </p:nvSpPr>
        <p:spPr>
          <a:xfrm>
            <a:off x="347694" y="6483807"/>
            <a:ext cx="1800000" cy="216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b="1" dirty="0"/>
              <a:t>Eversheds Sutherland Nicea</a:t>
            </a:r>
            <a:endParaRPr lang="en-US" sz="800" b="0" dirty="0"/>
          </a:p>
        </p:txBody>
      </p:sp>
      <p:sp>
        <p:nvSpPr>
          <p:cNvPr id="20" name="TextBox 19"/>
          <p:cNvSpPr txBox="1"/>
          <p:nvPr userDrawn="1"/>
        </p:nvSpPr>
        <p:spPr>
          <a:xfrm>
            <a:off x="1994018" y="6483807"/>
            <a:ext cx="150165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b="1" dirty="0"/>
              <a:t>|</a:t>
            </a:r>
            <a:r>
              <a:rPr lang="en-GB" sz="800" b="1" dirty="0"/>
              <a:t> </a:t>
            </a:r>
            <a:fld id="{54457E6D-CD71-44D8-94F4-149A22E9144E}" type="datetime4">
              <a:rPr lang="en-GB" sz="800" b="1" smtClean="0"/>
              <a:t>15 January 2021</a:t>
            </a:fld>
            <a:r>
              <a:rPr lang="en-GB" sz="800" b="1" dirty="0"/>
              <a:t> |</a:t>
            </a:r>
            <a:endParaRPr lang="en-US" sz="800" b="0" dirty="0"/>
          </a:p>
        </p:txBody>
      </p:sp>
    </p:spTree>
    <p:extLst>
      <p:ext uri="{BB962C8B-B14F-4D97-AF65-F5344CB8AC3E}">
        <p14:creationId xmlns:p14="http://schemas.microsoft.com/office/powerpoint/2010/main" val="179760850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709">
          <p15:clr>
            <a:srgbClr val="FBAE40"/>
          </p15:clr>
        </p15:guide>
        <p15:guide id="2" orient="horz" pos="958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mall text slide - 2 secondary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in content placeholder"/>
          <p:cNvSpPr>
            <a:spLocks noGrp="1"/>
          </p:cNvSpPr>
          <p:nvPr>
            <p:ph idx="1" hasCustomPrompt="1"/>
          </p:nvPr>
        </p:nvSpPr>
        <p:spPr>
          <a:xfrm>
            <a:off x="431800" y="1520825"/>
            <a:ext cx="4103688" cy="4784725"/>
          </a:xfrm>
        </p:spPr>
        <p:txBody>
          <a:bodyPr/>
          <a:lstStyle>
            <a:lvl1pPr marL="171450" indent="-171450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Font typeface="Verdana" panose="020B0604030504040204" pitchFamily="34" charset="0"/>
              <a:buChar char="−"/>
              <a:defRPr sz="1200" b="1">
                <a:solidFill>
                  <a:schemeClr val="accent1"/>
                </a:solidFill>
              </a:defRPr>
            </a:lvl1pPr>
            <a:lvl2pPr marL="176212" indent="0">
              <a:spcBef>
                <a:spcPts val="0"/>
              </a:spcBef>
              <a:buClr>
                <a:schemeClr val="accent1"/>
              </a:buClr>
              <a:buFontTx/>
              <a:buNone/>
              <a:defRPr sz="1200" baseline="0">
                <a:solidFill>
                  <a:schemeClr val="accent1"/>
                </a:solidFill>
              </a:defRPr>
            </a:lvl2pPr>
          </a:lstStyle>
          <a:p>
            <a:pPr lvl="0"/>
            <a:r>
              <a:rPr lang="en-US" dirty="0"/>
              <a:t>Click to add bullet item here</a:t>
            </a:r>
          </a:p>
          <a:p>
            <a:pPr lvl="0"/>
            <a:r>
              <a:rPr lang="en-US" dirty="0"/>
              <a:t>Click to add bullet item here</a:t>
            </a:r>
          </a:p>
          <a:p>
            <a:pPr lvl="1"/>
            <a:r>
              <a:rPr lang="en-US" dirty="0"/>
              <a:t>Click to add sub-item here</a:t>
            </a:r>
          </a:p>
        </p:txBody>
      </p:sp>
      <p:sp>
        <p:nvSpPr>
          <p:cNvPr id="7" name="Sub-heading"/>
          <p:cNvSpPr>
            <a:spLocks noGrp="1"/>
          </p:cNvSpPr>
          <p:nvPr>
            <p:ph type="body" sz="quarter" idx="10" hasCustomPrompt="1"/>
          </p:nvPr>
        </p:nvSpPr>
        <p:spPr>
          <a:xfrm>
            <a:off x="431800" y="738188"/>
            <a:ext cx="4176713" cy="377825"/>
          </a:xfrm>
        </p:spPr>
        <p:txBody>
          <a:bodyPr/>
          <a:lstStyle>
            <a:lvl1pPr marL="0" indent="0">
              <a:buNone/>
              <a:defRPr baseline="0"/>
            </a:lvl1pPr>
          </a:lstStyle>
          <a:p>
            <a:pPr lvl="0"/>
            <a:r>
              <a:rPr lang="en-US" dirty="0"/>
              <a:t>Click to add sub-heading</a:t>
            </a:r>
          </a:p>
        </p:txBody>
      </p:sp>
      <p:sp>
        <p:nvSpPr>
          <p:cNvPr id="2" name="Heading"/>
          <p:cNvSpPr>
            <a:spLocks noGrp="1"/>
          </p:cNvSpPr>
          <p:nvPr>
            <p:ph type="title" hasCustomPrompt="1"/>
          </p:nvPr>
        </p:nvSpPr>
        <p:spPr>
          <a:xfrm>
            <a:off x="431800" y="404813"/>
            <a:ext cx="4176713" cy="333741"/>
          </a:xfrm>
        </p:spPr>
        <p:txBody>
          <a:bodyPr anchor="ctr">
            <a:noAutofit/>
          </a:bodyPr>
          <a:lstStyle>
            <a:lvl1pPr>
              <a:defRPr sz="2100" baseline="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add Heading</a:t>
            </a:r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1" hasCustomPrompt="1"/>
          </p:nvPr>
        </p:nvSpPr>
        <p:spPr>
          <a:xfrm>
            <a:off x="4608513" y="404812"/>
            <a:ext cx="4103687" cy="2987675"/>
          </a:xfrm>
        </p:spPr>
        <p:txBody>
          <a:bodyPr anchor="ctr">
            <a:normAutofit/>
          </a:bodyPr>
          <a:lstStyle>
            <a:lvl1pPr marL="0" indent="0" algn="ctr">
              <a:buNone/>
              <a:defRPr sz="1400" baseline="0"/>
            </a:lvl1pPr>
          </a:lstStyle>
          <a:p>
            <a:r>
              <a:rPr lang="en-US" dirty="0"/>
              <a:t>Click  to add secondary image here</a:t>
            </a:r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2" hasCustomPrompt="1"/>
          </p:nvPr>
        </p:nvSpPr>
        <p:spPr>
          <a:xfrm>
            <a:off x="4608513" y="3465513"/>
            <a:ext cx="4103687" cy="2987675"/>
          </a:xfrm>
        </p:spPr>
        <p:txBody>
          <a:bodyPr anchor="ctr">
            <a:norm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 sz="1400" dirty="0"/>
              <a:t>Click to add secondary image here</a:t>
            </a:r>
            <a:endParaRPr lang="en-US" dirty="0"/>
          </a:p>
        </p:txBody>
      </p:sp>
      <p:sp>
        <p:nvSpPr>
          <p:cNvPr id="18" name="Slide Number Placeholder 6"/>
          <p:cNvSpPr>
            <a:spLocks noGrp="1"/>
          </p:cNvSpPr>
          <p:nvPr>
            <p:ph type="sldNum" sz="quarter" idx="15"/>
          </p:nvPr>
        </p:nvSpPr>
        <p:spPr>
          <a:xfrm>
            <a:off x="8044950" y="6441900"/>
            <a:ext cx="795192" cy="273050"/>
          </a:xfrm>
        </p:spPr>
        <p:txBody>
          <a:bodyPr/>
          <a:lstStyle/>
          <a:p>
            <a:fld id="{03F1EFBE-6FC5-4E3B-A532-A391AE8323A1}" type="slidenum">
              <a:rPr lang="en-GB" smtClean="0"/>
              <a:pPr/>
              <a:t>‹Nº›</a:t>
            </a:fld>
            <a:endParaRPr lang="en-GB" dirty="0"/>
          </a:p>
        </p:txBody>
      </p:sp>
      <p:sp>
        <p:nvSpPr>
          <p:cNvPr id="15" name="Footer Placeholder 2"/>
          <p:cNvSpPr>
            <a:spLocks noGrp="1"/>
          </p:cNvSpPr>
          <p:nvPr>
            <p:ph type="ftr" sz="quarter" idx="17"/>
          </p:nvPr>
        </p:nvSpPr>
        <p:spPr>
          <a:xfrm>
            <a:off x="3254346" y="6483278"/>
            <a:ext cx="4932000" cy="188160"/>
          </a:xfrm>
        </p:spPr>
        <p:txBody>
          <a:bodyPr/>
          <a:lstStyle/>
          <a:p>
            <a:r>
              <a:rPr lang="en-GB" dirty="0"/>
              <a:t>Use Insert tab, Header &amp; Footer to change this text, then Apply to All to change on all slides</a:t>
            </a:r>
          </a:p>
        </p:txBody>
      </p:sp>
      <p:sp>
        <p:nvSpPr>
          <p:cNvPr id="16" name="TextBox 15"/>
          <p:cNvSpPr txBox="1"/>
          <p:nvPr userDrawn="1"/>
        </p:nvSpPr>
        <p:spPr>
          <a:xfrm>
            <a:off x="347694" y="6483807"/>
            <a:ext cx="1800000" cy="216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b="1" dirty="0"/>
              <a:t>Eversheds Sutherland Nicea</a:t>
            </a:r>
            <a:endParaRPr lang="en-US" sz="800" b="0" dirty="0"/>
          </a:p>
        </p:txBody>
      </p:sp>
      <p:sp>
        <p:nvSpPr>
          <p:cNvPr id="17" name="TextBox 16"/>
          <p:cNvSpPr txBox="1"/>
          <p:nvPr userDrawn="1"/>
        </p:nvSpPr>
        <p:spPr>
          <a:xfrm>
            <a:off x="1994018" y="6483807"/>
            <a:ext cx="150165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b="1" dirty="0"/>
              <a:t>|</a:t>
            </a:r>
            <a:r>
              <a:rPr lang="en-GB" sz="800" b="1" dirty="0"/>
              <a:t> </a:t>
            </a:r>
            <a:fld id="{54457E6D-CD71-44D8-94F4-149A22E9144E}" type="datetime4">
              <a:rPr lang="en-GB" sz="800" b="1" smtClean="0"/>
              <a:t>15 January 2021</a:t>
            </a:fld>
            <a:r>
              <a:rPr lang="en-GB" sz="800" b="1" dirty="0"/>
              <a:t> |</a:t>
            </a:r>
            <a:endParaRPr lang="en-US" sz="800" b="0" dirty="0"/>
          </a:p>
        </p:txBody>
      </p:sp>
    </p:spTree>
    <p:extLst>
      <p:ext uri="{BB962C8B-B14F-4D97-AF65-F5344CB8AC3E}">
        <p14:creationId xmlns:p14="http://schemas.microsoft.com/office/powerpoint/2010/main" val="251853745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0" orient="horz" pos="2160" userDrawn="1">
          <p15:clr>
            <a:srgbClr val="FBAE40"/>
          </p15:clr>
        </p15:guide>
        <p15:guide id="1" orient="horz" pos="709">
          <p15:clr>
            <a:srgbClr val="FBAE40"/>
          </p15:clr>
        </p15:guide>
        <p15:guide id="2" orient="horz" pos="958">
          <p15:clr>
            <a:srgbClr val="FBAE40"/>
          </p15:clr>
        </p15:guide>
        <p15:guide id="3" orient="horz" pos="2137" userDrawn="1">
          <p15:clr>
            <a:srgbClr val="FBAE40"/>
          </p15:clr>
        </p15:guide>
        <p15:guide id="4" orient="horz" pos="2183" userDrawn="1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arge text slide - 3 secondary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Intro line"/>
          <p:cNvSpPr>
            <a:spLocks noGrp="1"/>
          </p:cNvSpPr>
          <p:nvPr>
            <p:ph type="body" sz="quarter" idx="11" hasCustomPrompt="1"/>
          </p:nvPr>
        </p:nvSpPr>
        <p:spPr>
          <a:xfrm>
            <a:off x="451379" y="2097088"/>
            <a:ext cx="4157134" cy="417512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 dirty="0"/>
              <a:t>Click to add Intro item here</a:t>
            </a:r>
          </a:p>
        </p:txBody>
      </p:sp>
      <p:sp>
        <p:nvSpPr>
          <p:cNvPr id="7" name="Sub-heading"/>
          <p:cNvSpPr>
            <a:spLocks noGrp="1"/>
          </p:cNvSpPr>
          <p:nvPr>
            <p:ph type="body" sz="quarter" idx="10" hasCustomPrompt="1"/>
          </p:nvPr>
        </p:nvSpPr>
        <p:spPr>
          <a:xfrm>
            <a:off x="431800" y="738188"/>
            <a:ext cx="8280400" cy="377825"/>
          </a:xfrm>
        </p:spPr>
        <p:txBody>
          <a:bodyPr/>
          <a:lstStyle>
            <a:lvl1pPr marL="0" indent="0">
              <a:buNone/>
              <a:defRPr baseline="0"/>
            </a:lvl1pPr>
          </a:lstStyle>
          <a:p>
            <a:pPr lvl="0"/>
            <a:r>
              <a:rPr lang="en-US" dirty="0"/>
              <a:t>Click to add sub-heading</a:t>
            </a:r>
          </a:p>
        </p:txBody>
      </p:sp>
      <p:sp>
        <p:nvSpPr>
          <p:cNvPr id="2" name="Heading"/>
          <p:cNvSpPr>
            <a:spLocks noGrp="1"/>
          </p:cNvSpPr>
          <p:nvPr>
            <p:ph type="title" hasCustomPrompt="1"/>
          </p:nvPr>
        </p:nvSpPr>
        <p:spPr>
          <a:xfrm>
            <a:off x="431800" y="404813"/>
            <a:ext cx="8280400" cy="333741"/>
          </a:xfrm>
        </p:spPr>
        <p:txBody>
          <a:bodyPr anchor="ctr">
            <a:noAutofit/>
          </a:bodyPr>
          <a:lstStyle>
            <a:lvl1pPr>
              <a:defRPr sz="2100" baseline="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add Heading</a:t>
            </a:r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2" hasCustomPrompt="1"/>
          </p:nvPr>
        </p:nvSpPr>
        <p:spPr>
          <a:xfrm>
            <a:off x="4628092" y="404812"/>
            <a:ext cx="4084108" cy="1901031"/>
          </a:xfrm>
        </p:spPr>
        <p:txBody>
          <a:bodyPr anchor="ctr"/>
          <a:lstStyle>
            <a:lvl1pPr marL="0" indent="0" algn="ctr">
              <a:buNone/>
              <a:defRPr sz="1600" baseline="0"/>
            </a:lvl1pPr>
          </a:lstStyle>
          <a:p>
            <a:r>
              <a:rPr lang="en-US" dirty="0"/>
              <a:t>Click to add secondary imagery here</a:t>
            </a:r>
          </a:p>
        </p:txBody>
      </p:sp>
      <p:sp>
        <p:nvSpPr>
          <p:cNvPr id="11" name="Picture Placeholder 5"/>
          <p:cNvSpPr>
            <a:spLocks noGrp="1"/>
          </p:cNvSpPr>
          <p:nvPr>
            <p:ph type="pic" sz="quarter" idx="13" hasCustomPrompt="1"/>
          </p:nvPr>
        </p:nvSpPr>
        <p:spPr>
          <a:xfrm>
            <a:off x="4628092" y="2478484"/>
            <a:ext cx="4084108" cy="1901031"/>
          </a:xfrm>
        </p:spPr>
        <p:txBody>
          <a:bodyPr anchor="ctr"/>
          <a:lstStyle>
            <a:lvl1pPr marL="0" indent="0" algn="ctr">
              <a:buNone/>
              <a:defRPr sz="1600" baseline="0"/>
            </a:lvl1pPr>
          </a:lstStyle>
          <a:p>
            <a:r>
              <a:rPr lang="en-US" dirty="0"/>
              <a:t>Click to add secondary imagery here</a:t>
            </a:r>
          </a:p>
        </p:txBody>
      </p:sp>
      <p:sp>
        <p:nvSpPr>
          <p:cNvPr id="12" name="Picture Placeholder 5"/>
          <p:cNvSpPr>
            <a:spLocks noGrp="1"/>
          </p:cNvSpPr>
          <p:nvPr>
            <p:ph type="pic" sz="quarter" idx="14" hasCustomPrompt="1"/>
          </p:nvPr>
        </p:nvSpPr>
        <p:spPr>
          <a:xfrm>
            <a:off x="4628092" y="4552157"/>
            <a:ext cx="4084108" cy="1901031"/>
          </a:xfrm>
        </p:spPr>
        <p:txBody>
          <a:bodyPr anchor="ctr"/>
          <a:lstStyle>
            <a:lvl1pPr marL="0" indent="0" algn="ctr">
              <a:buNone/>
              <a:defRPr sz="1600" baseline="0"/>
            </a:lvl1pPr>
          </a:lstStyle>
          <a:p>
            <a:r>
              <a:rPr lang="en-US" dirty="0"/>
              <a:t>Click to add secondary imagery here</a:t>
            </a:r>
          </a:p>
        </p:txBody>
      </p:sp>
      <p:sp>
        <p:nvSpPr>
          <p:cNvPr id="16" name="Content Placeholder 7"/>
          <p:cNvSpPr>
            <a:spLocks noGrp="1"/>
          </p:cNvSpPr>
          <p:nvPr>
            <p:ph sz="quarter" idx="18"/>
          </p:nvPr>
        </p:nvSpPr>
        <p:spPr>
          <a:xfrm>
            <a:off x="431800" y="2514600"/>
            <a:ext cx="4176713" cy="3790950"/>
          </a:xfrm>
        </p:spPr>
        <p:txBody>
          <a:bodyPr>
            <a:normAutofit/>
          </a:bodyPr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GB" dirty="0"/>
          </a:p>
        </p:txBody>
      </p:sp>
      <p:sp>
        <p:nvSpPr>
          <p:cNvPr id="19" name="Slide Number Placeholder 6"/>
          <p:cNvSpPr>
            <a:spLocks noGrp="1"/>
          </p:cNvSpPr>
          <p:nvPr>
            <p:ph type="sldNum" sz="quarter" idx="15"/>
          </p:nvPr>
        </p:nvSpPr>
        <p:spPr>
          <a:xfrm>
            <a:off x="8044950" y="6441900"/>
            <a:ext cx="795192" cy="273050"/>
          </a:xfrm>
        </p:spPr>
        <p:txBody>
          <a:bodyPr/>
          <a:lstStyle/>
          <a:p>
            <a:fld id="{03F1EFBE-6FC5-4E3B-A532-A391AE8323A1}" type="slidenum">
              <a:rPr lang="en-GB" smtClean="0"/>
              <a:pPr/>
              <a:t>‹Nº›</a:t>
            </a:fld>
            <a:endParaRPr lang="en-GB" dirty="0"/>
          </a:p>
        </p:txBody>
      </p:sp>
      <p:sp>
        <p:nvSpPr>
          <p:cNvPr id="18" name="Footer Placeholder 2"/>
          <p:cNvSpPr>
            <a:spLocks noGrp="1"/>
          </p:cNvSpPr>
          <p:nvPr>
            <p:ph type="ftr" sz="quarter" idx="17"/>
          </p:nvPr>
        </p:nvSpPr>
        <p:spPr>
          <a:xfrm>
            <a:off x="3254346" y="6483278"/>
            <a:ext cx="4932000" cy="188160"/>
          </a:xfrm>
        </p:spPr>
        <p:txBody>
          <a:bodyPr/>
          <a:lstStyle/>
          <a:p>
            <a:r>
              <a:rPr lang="en-GB" dirty="0"/>
              <a:t>Use Insert tab, Header &amp; Footer to change this text, then Apply to All to change on all slides</a:t>
            </a:r>
          </a:p>
        </p:txBody>
      </p:sp>
      <p:sp>
        <p:nvSpPr>
          <p:cNvPr id="22" name="TextBox 21"/>
          <p:cNvSpPr txBox="1"/>
          <p:nvPr userDrawn="1"/>
        </p:nvSpPr>
        <p:spPr>
          <a:xfrm>
            <a:off x="347694" y="6483807"/>
            <a:ext cx="1800000" cy="216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b="1" dirty="0"/>
              <a:t>Eversheds Sutherland Nicea</a:t>
            </a:r>
            <a:endParaRPr lang="en-US" sz="800" b="0" dirty="0"/>
          </a:p>
        </p:txBody>
      </p:sp>
      <p:sp>
        <p:nvSpPr>
          <p:cNvPr id="23" name="TextBox 22"/>
          <p:cNvSpPr txBox="1"/>
          <p:nvPr userDrawn="1"/>
        </p:nvSpPr>
        <p:spPr>
          <a:xfrm>
            <a:off x="1994018" y="6483807"/>
            <a:ext cx="150165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b="1" dirty="0"/>
              <a:t>|</a:t>
            </a:r>
            <a:r>
              <a:rPr lang="en-GB" sz="800" b="1" dirty="0"/>
              <a:t> </a:t>
            </a:r>
            <a:fld id="{54457E6D-CD71-44D8-94F4-149A22E9144E}" type="datetime4">
              <a:rPr lang="en-GB" sz="800" b="1" smtClean="0"/>
              <a:t>15 January 2021</a:t>
            </a:fld>
            <a:r>
              <a:rPr lang="en-GB" sz="800" b="1" dirty="0"/>
              <a:t> |</a:t>
            </a:r>
            <a:endParaRPr lang="en-US" sz="800" b="0" dirty="0"/>
          </a:p>
        </p:txBody>
      </p:sp>
    </p:spTree>
    <p:extLst>
      <p:ext uri="{BB962C8B-B14F-4D97-AF65-F5344CB8AC3E}">
        <p14:creationId xmlns:p14="http://schemas.microsoft.com/office/powerpoint/2010/main" val="290862054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31800" y="2457450"/>
            <a:ext cx="5485423" cy="459398"/>
          </a:xfrm>
        </p:spPr>
        <p:txBody>
          <a:bodyPr anchor="b">
            <a:noAutofit/>
          </a:bodyPr>
          <a:lstStyle>
            <a:lvl1pPr algn="l">
              <a:defRPr sz="24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Divider Heading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431799" y="2916848"/>
            <a:ext cx="5485423" cy="465992"/>
          </a:xfrm>
        </p:spPr>
        <p:txBody>
          <a:bodyPr>
            <a:noAutofit/>
          </a:bodyPr>
          <a:lstStyle>
            <a:lvl1pPr marL="0" indent="0" algn="l">
              <a:buNone/>
              <a:defRPr sz="24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Divider sub-heading</a:t>
            </a:r>
          </a:p>
        </p:txBody>
      </p:sp>
    </p:spTree>
    <p:extLst>
      <p:ext uri="{BB962C8B-B14F-4D97-AF65-F5344CB8AC3E}">
        <p14:creationId xmlns:p14="http://schemas.microsoft.com/office/powerpoint/2010/main" val="352173894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orient="horz" pos="1548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vider - secondary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34110" y="2457450"/>
            <a:ext cx="3229828" cy="641839"/>
          </a:xfrm>
        </p:spPr>
        <p:txBody>
          <a:bodyPr anchor="t">
            <a:noAutofit/>
          </a:bodyPr>
          <a:lstStyle>
            <a:lvl1pPr algn="l">
              <a:defRPr sz="2100">
                <a:solidFill>
                  <a:schemeClr val="accent1"/>
                </a:solidFill>
              </a:defRPr>
            </a:lvl1pPr>
          </a:lstStyle>
          <a:p>
            <a:r>
              <a:rPr lang="en-GB" noProof="0" dirty="0"/>
              <a:t>Click to edit Divider Heading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334109" y="3127864"/>
            <a:ext cx="3229830" cy="740752"/>
          </a:xfrm>
        </p:spPr>
        <p:txBody>
          <a:bodyPr>
            <a:noAutofit/>
          </a:bodyPr>
          <a:lstStyle>
            <a:lvl1pPr marL="0" indent="0" algn="l">
              <a:buNone/>
              <a:defRPr sz="2100">
                <a:solidFill>
                  <a:schemeClr val="tx1"/>
                </a:solidFill>
                <a:latin typeface="+mj-lt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noProof="0" dirty="0"/>
              <a:t>Click to edit Divider sub-heading</a:t>
            </a:r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0" hasCustomPrompt="1"/>
          </p:nvPr>
        </p:nvSpPr>
        <p:spPr>
          <a:xfrm>
            <a:off x="3563938" y="-12357"/>
            <a:ext cx="5580062" cy="68580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 baseline="0"/>
            </a:lvl1pPr>
          </a:lstStyle>
          <a:p>
            <a:r>
              <a:rPr lang="en-GB" noProof="0" dirty="0"/>
              <a:t>Click to add secondary image here </a:t>
            </a:r>
          </a:p>
          <a:p>
            <a:r>
              <a:rPr lang="en-GB" noProof="0" dirty="0"/>
              <a:t>(ensure it is right up to the edge of the slide)</a:t>
            </a:r>
          </a:p>
        </p:txBody>
      </p:sp>
    </p:spTree>
    <p:extLst>
      <p:ext uri="{BB962C8B-B14F-4D97-AF65-F5344CB8AC3E}">
        <p14:creationId xmlns:p14="http://schemas.microsoft.com/office/powerpoint/2010/main" val="369831700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orient="horz" pos="1548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vider - coloured background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31800" y="2457450"/>
            <a:ext cx="8280400" cy="459398"/>
          </a:xfrm>
        </p:spPr>
        <p:txBody>
          <a:bodyPr anchor="b">
            <a:noAutofit/>
          </a:bodyPr>
          <a:lstStyle>
            <a:lvl1pPr algn="l">
              <a:defRPr sz="2400" baseline="0">
                <a:solidFill>
                  <a:schemeClr val="bg1"/>
                </a:solidFill>
              </a:defRPr>
            </a:lvl1pPr>
          </a:lstStyle>
          <a:p>
            <a:r>
              <a:rPr lang="en-GB" noProof="0" dirty="0"/>
              <a:t>Click to edit Divider Heading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431799" y="2916848"/>
            <a:ext cx="8280401" cy="465992"/>
          </a:xfrm>
        </p:spPr>
        <p:txBody>
          <a:bodyPr>
            <a:noAutofit/>
          </a:bodyPr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noProof="0" dirty="0"/>
              <a:t>Click to edit Divider sub-heading</a:t>
            </a:r>
          </a:p>
        </p:txBody>
      </p:sp>
    </p:spTree>
    <p:extLst>
      <p:ext uri="{BB962C8B-B14F-4D97-AF65-F5344CB8AC3E}">
        <p14:creationId xmlns:p14="http://schemas.microsoft.com/office/powerpoint/2010/main" val="400957054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orient="horz" pos="1548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403350" y="1233488"/>
            <a:ext cx="6264275" cy="1683360"/>
          </a:xfrm>
        </p:spPr>
        <p:txBody>
          <a:bodyPr anchor="t">
            <a:noAutofit/>
          </a:bodyPr>
          <a:lstStyle>
            <a:lvl1pPr algn="l">
              <a:defRPr sz="2100" b="0" i="1">
                <a:solidFill>
                  <a:schemeClr val="bg1"/>
                </a:solidFill>
              </a:defRPr>
            </a:lvl1pPr>
          </a:lstStyle>
          <a:p>
            <a:r>
              <a:rPr lang="en-GB" noProof="0" dirty="0"/>
              <a:t>Click to add in quote here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1403351" y="2916848"/>
            <a:ext cx="5221287" cy="265967"/>
          </a:xfrm>
        </p:spPr>
        <p:txBody>
          <a:bodyPr>
            <a:noAutofit/>
          </a:bodyPr>
          <a:lstStyle>
            <a:lvl1pPr marL="0" indent="0" algn="l">
              <a:buNone/>
              <a:defRPr sz="1200" b="1" baseline="0">
                <a:solidFill>
                  <a:schemeClr val="bg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add name of author</a:t>
            </a:r>
          </a:p>
        </p:txBody>
      </p:sp>
      <p:sp>
        <p:nvSpPr>
          <p:cNvPr id="8" name="TextBox 7"/>
          <p:cNvSpPr txBox="1"/>
          <p:nvPr userDrawn="1"/>
        </p:nvSpPr>
        <p:spPr>
          <a:xfrm>
            <a:off x="254000" y="-105705"/>
            <a:ext cx="1424966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600" b="0" dirty="0">
                <a:solidFill>
                  <a:schemeClr val="bg1"/>
                </a:solidFill>
                <a:latin typeface="Arial Black" panose="020B0A04020102020204" pitchFamily="34" charset="0"/>
                <a:ea typeface="BatangChe" panose="02030609000101010101" pitchFamily="49" charset="-127"/>
                <a:cs typeface="Estrangelo Edessa" panose="03080600000000000000" pitchFamily="66" charset="0"/>
              </a:rPr>
              <a:t>“</a:t>
            </a:r>
            <a:endParaRPr lang="en-GB" sz="13800" b="0" dirty="0">
              <a:solidFill>
                <a:schemeClr val="bg1"/>
              </a:solidFill>
              <a:latin typeface="Arial Black" panose="020B0A04020102020204" pitchFamily="34" charset="0"/>
              <a:ea typeface="BatangChe" panose="02030609000101010101" pitchFamily="49" charset="-127"/>
              <a:cs typeface="Estrangelo Edessa" panose="03080600000000000000" pitchFamily="66" charset="0"/>
            </a:endParaRPr>
          </a:p>
        </p:txBody>
      </p:sp>
      <p:sp>
        <p:nvSpPr>
          <p:cNvPr id="9" name="TextBox 8"/>
          <p:cNvSpPr txBox="1"/>
          <p:nvPr userDrawn="1"/>
        </p:nvSpPr>
        <p:spPr>
          <a:xfrm>
            <a:off x="6586538" y="2541173"/>
            <a:ext cx="1302726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600" b="0" dirty="0">
                <a:solidFill>
                  <a:schemeClr val="bg1"/>
                </a:solidFill>
                <a:latin typeface="Arial Black" panose="020B0A04020102020204" pitchFamily="34" charset="0"/>
                <a:ea typeface="BatangChe" panose="02030609000101010101" pitchFamily="49" charset="-127"/>
                <a:cs typeface="Estrangelo Edessa" panose="03080600000000000000" pitchFamily="66" charset="0"/>
              </a:rPr>
              <a:t>”</a:t>
            </a:r>
            <a:endParaRPr lang="en-GB" sz="13800" b="0" dirty="0">
              <a:solidFill>
                <a:schemeClr val="bg1"/>
              </a:solidFill>
              <a:latin typeface="Arial Black" panose="020B0A04020102020204" pitchFamily="34" charset="0"/>
              <a:ea typeface="BatangChe" panose="02030609000101010101" pitchFamily="49" charset="-127"/>
              <a:cs typeface="Estrangelo Edessa" panose="030806000000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738494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orient="horz" pos="1548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rande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10" name="Sub-heading"/>
          <p:cNvSpPr>
            <a:spLocks noGrp="1"/>
          </p:cNvSpPr>
          <p:nvPr>
            <p:ph type="body" sz="quarter" idx="10" hasCustomPrompt="1"/>
          </p:nvPr>
        </p:nvSpPr>
        <p:spPr>
          <a:xfrm>
            <a:off x="431800" y="738188"/>
            <a:ext cx="8280400" cy="377825"/>
          </a:xfrm>
        </p:spPr>
        <p:txBody>
          <a:bodyPr/>
          <a:lstStyle>
            <a:lvl1pPr marL="0" indent="0">
              <a:buNone/>
              <a:defRPr baseline="0"/>
            </a:lvl1pPr>
          </a:lstStyle>
          <a:p>
            <a:pPr lvl="0"/>
            <a:r>
              <a:rPr lang="en-US" dirty="0"/>
              <a:t>Click to add sub-heading</a:t>
            </a:r>
          </a:p>
        </p:txBody>
      </p:sp>
      <p:sp>
        <p:nvSpPr>
          <p:cNvPr id="8" name="Chart Placeholder 7"/>
          <p:cNvSpPr>
            <a:spLocks noGrp="1"/>
          </p:cNvSpPr>
          <p:nvPr>
            <p:ph type="chart" sz="quarter" idx="11" hasCustomPrompt="1"/>
          </p:nvPr>
        </p:nvSpPr>
        <p:spPr>
          <a:xfrm>
            <a:off x="431800" y="1665288"/>
            <a:ext cx="8280400" cy="4787900"/>
          </a:xfrm>
        </p:spPr>
        <p:txBody>
          <a:bodyPr>
            <a:normAutofit/>
          </a:bodyPr>
          <a:lstStyle>
            <a:lvl1pPr marL="0" indent="0" algn="l">
              <a:buFont typeface="Arial" panose="020B0604020202020204" pitchFamily="34" charset="0"/>
              <a:buNone/>
              <a:defRPr sz="1400" i="1" baseline="0"/>
            </a:lvl1pPr>
          </a:lstStyle>
          <a:p>
            <a:r>
              <a:rPr lang="en-US" dirty="0"/>
              <a:t>1. Click the icon below to create an Eversheds Sutherland Nicea branded chart</a:t>
            </a:r>
            <a:br>
              <a:rPr lang="en-US" dirty="0"/>
            </a:br>
            <a:r>
              <a:rPr lang="en-US" dirty="0"/>
              <a:t>2. Select Templates</a:t>
            </a:r>
            <a:br>
              <a:rPr lang="en-US" dirty="0"/>
            </a:br>
            <a:r>
              <a:rPr lang="en-US" dirty="0"/>
              <a:t>3. Choose between Bar, Doughnut, Line with copy, Line</a:t>
            </a:r>
          </a:p>
        </p:txBody>
      </p:sp>
      <p:sp>
        <p:nvSpPr>
          <p:cNvPr id="14" name="Slide Number Placeholder 6"/>
          <p:cNvSpPr>
            <a:spLocks noGrp="1"/>
          </p:cNvSpPr>
          <p:nvPr>
            <p:ph type="sldNum" sz="quarter" idx="15"/>
          </p:nvPr>
        </p:nvSpPr>
        <p:spPr>
          <a:xfrm>
            <a:off x="8044950" y="6441900"/>
            <a:ext cx="795192" cy="273050"/>
          </a:xfrm>
        </p:spPr>
        <p:txBody>
          <a:bodyPr/>
          <a:lstStyle/>
          <a:p>
            <a:fld id="{03F1EFBE-6FC5-4E3B-A532-A391AE8323A1}" type="slidenum">
              <a:rPr lang="en-GB" smtClean="0"/>
              <a:pPr/>
              <a:t>‹Nº›</a:t>
            </a:fld>
            <a:endParaRPr lang="en-GB" dirty="0"/>
          </a:p>
        </p:txBody>
      </p:sp>
      <p:sp>
        <p:nvSpPr>
          <p:cNvPr id="17" name="Footer Placeholder 2"/>
          <p:cNvSpPr>
            <a:spLocks noGrp="1"/>
          </p:cNvSpPr>
          <p:nvPr>
            <p:ph type="ftr" sz="quarter" idx="17"/>
          </p:nvPr>
        </p:nvSpPr>
        <p:spPr>
          <a:xfrm>
            <a:off x="3254346" y="6483278"/>
            <a:ext cx="4932000" cy="188160"/>
          </a:xfrm>
        </p:spPr>
        <p:txBody>
          <a:bodyPr/>
          <a:lstStyle/>
          <a:p>
            <a:r>
              <a:rPr lang="en-GB" dirty="0"/>
              <a:t>Use Insert tab, Header &amp; Footer to change this text, then Apply to All to change on all slides</a:t>
            </a:r>
          </a:p>
        </p:txBody>
      </p:sp>
      <p:sp>
        <p:nvSpPr>
          <p:cNvPr id="18" name="TextBox 17"/>
          <p:cNvSpPr txBox="1"/>
          <p:nvPr userDrawn="1"/>
        </p:nvSpPr>
        <p:spPr>
          <a:xfrm>
            <a:off x="347694" y="6483807"/>
            <a:ext cx="1800000" cy="216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b="1" dirty="0"/>
              <a:t>Eversheds Sutherland Nicea</a:t>
            </a:r>
            <a:endParaRPr lang="en-US" sz="800" b="0" dirty="0"/>
          </a:p>
        </p:txBody>
      </p:sp>
      <p:sp>
        <p:nvSpPr>
          <p:cNvPr id="19" name="TextBox 18"/>
          <p:cNvSpPr txBox="1"/>
          <p:nvPr userDrawn="1"/>
        </p:nvSpPr>
        <p:spPr>
          <a:xfrm>
            <a:off x="1994018" y="6483807"/>
            <a:ext cx="150165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b="1" dirty="0"/>
              <a:t>|</a:t>
            </a:r>
            <a:r>
              <a:rPr lang="en-GB" sz="800" b="1" dirty="0"/>
              <a:t> </a:t>
            </a:r>
            <a:fld id="{54457E6D-CD71-44D8-94F4-149A22E9144E}" type="datetime4">
              <a:rPr lang="en-GB" sz="800" b="1" smtClean="0"/>
              <a:t>15 January 2021</a:t>
            </a:fld>
            <a:r>
              <a:rPr lang="en-GB" sz="800" b="1" dirty="0"/>
              <a:t> |</a:t>
            </a:r>
            <a:endParaRPr lang="en-US" sz="800" b="0" dirty="0"/>
          </a:p>
        </p:txBody>
      </p:sp>
    </p:spTree>
    <p:extLst>
      <p:ext uri="{BB962C8B-B14F-4D97-AF65-F5344CB8AC3E}">
        <p14:creationId xmlns:p14="http://schemas.microsoft.com/office/powerpoint/2010/main" val="59713544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am Profile - 2 peo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in content placeholder"/>
          <p:cNvSpPr>
            <a:spLocks noGrp="1"/>
          </p:cNvSpPr>
          <p:nvPr>
            <p:ph idx="1" hasCustomPrompt="1"/>
          </p:nvPr>
        </p:nvSpPr>
        <p:spPr>
          <a:xfrm>
            <a:off x="353118" y="5055577"/>
            <a:ext cx="4182370" cy="1170841"/>
          </a:xfrm>
        </p:spPr>
        <p:txBody>
          <a:bodyPr>
            <a:normAutofit/>
          </a:bodyPr>
          <a:lstStyle>
            <a:lvl1pPr marL="0" indent="0">
              <a:buFont typeface="Verdana" panose="020B0604030504040204" pitchFamily="34" charset="0"/>
              <a:buNone/>
              <a:defRPr sz="1200"/>
            </a:lvl1pPr>
            <a:lvl2pPr>
              <a:defRPr baseline="0"/>
            </a:lvl2pPr>
          </a:lstStyle>
          <a:p>
            <a:pPr lvl="0"/>
            <a:r>
              <a:rPr lang="en-US" dirty="0"/>
              <a:t>Click to edit profile text</a:t>
            </a:r>
          </a:p>
        </p:txBody>
      </p:sp>
      <p:sp>
        <p:nvSpPr>
          <p:cNvPr id="9" name="Intro line"/>
          <p:cNvSpPr>
            <a:spLocks noGrp="1"/>
          </p:cNvSpPr>
          <p:nvPr>
            <p:ph type="body" sz="quarter" idx="11" hasCustomPrompt="1"/>
          </p:nvPr>
        </p:nvSpPr>
        <p:spPr>
          <a:xfrm>
            <a:off x="353118" y="4337477"/>
            <a:ext cx="4182370" cy="259251"/>
          </a:xfrm>
        </p:spPr>
        <p:txBody>
          <a:bodyPr>
            <a:normAutofit/>
          </a:bodyPr>
          <a:lstStyle>
            <a:lvl1pPr marL="0" indent="0">
              <a:buNone/>
              <a:defRPr sz="12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Click to edit name and surname</a:t>
            </a:r>
          </a:p>
        </p:txBody>
      </p:sp>
      <p:sp>
        <p:nvSpPr>
          <p:cNvPr id="7" name="Sub-heading"/>
          <p:cNvSpPr>
            <a:spLocks noGrp="1"/>
          </p:cNvSpPr>
          <p:nvPr>
            <p:ph type="body" sz="quarter" idx="10" hasCustomPrompt="1"/>
          </p:nvPr>
        </p:nvSpPr>
        <p:spPr>
          <a:xfrm>
            <a:off x="431800" y="738188"/>
            <a:ext cx="8280400" cy="377825"/>
          </a:xfrm>
        </p:spPr>
        <p:txBody>
          <a:bodyPr/>
          <a:lstStyle>
            <a:lvl1pPr marL="0" indent="0">
              <a:buNone/>
              <a:defRPr baseline="0"/>
            </a:lvl1pPr>
          </a:lstStyle>
          <a:p>
            <a:pPr lvl="0"/>
            <a:r>
              <a:rPr lang="en-US" dirty="0"/>
              <a:t>Click to add sub-heading</a:t>
            </a:r>
          </a:p>
        </p:txBody>
      </p:sp>
      <p:sp>
        <p:nvSpPr>
          <p:cNvPr id="2" name="Heading"/>
          <p:cNvSpPr>
            <a:spLocks noGrp="1"/>
          </p:cNvSpPr>
          <p:nvPr>
            <p:ph type="title" hasCustomPrompt="1"/>
          </p:nvPr>
        </p:nvSpPr>
        <p:spPr>
          <a:xfrm>
            <a:off x="431800" y="404813"/>
            <a:ext cx="8280400" cy="333741"/>
          </a:xfrm>
        </p:spPr>
        <p:txBody>
          <a:bodyPr anchor="ctr">
            <a:noAutofit/>
          </a:bodyPr>
          <a:lstStyle>
            <a:lvl1pPr>
              <a:defRPr sz="2100" baseline="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add Heading</a:t>
            </a:r>
          </a:p>
        </p:txBody>
      </p:sp>
      <p:sp>
        <p:nvSpPr>
          <p:cNvPr id="10" name="Intro line"/>
          <p:cNvSpPr>
            <a:spLocks noGrp="1"/>
          </p:cNvSpPr>
          <p:nvPr>
            <p:ph type="body" sz="quarter" idx="12" hasCustomPrompt="1"/>
          </p:nvPr>
        </p:nvSpPr>
        <p:spPr>
          <a:xfrm>
            <a:off x="353118" y="4606467"/>
            <a:ext cx="4182370" cy="259251"/>
          </a:xfrm>
        </p:spPr>
        <p:txBody>
          <a:bodyPr>
            <a:normAutofit/>
          </a:bodyPr>
          <a:lstStyle>
            <a:lvl1pPr marL="0" indent="0">
              <a:buNone/>
              <a:defRPr sz="1200" b="0" i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Click to edit job title</a:t>
            </a:r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3" hasCustomPrompt="1"/>
          </p:nvPr>
        </p:nvSpPr>
        <p:spPr>
          <a:xfrm>
            <a:off x="431800" y="1989138"/>
            <a:ext cx="4103688" cy="2158480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</a:lstStyle>
          <a:p>
            <a:r>
              <a:rPr lang="en-US" dirty="0"/>
              <a:t>Click to add profile picture here</a:t>
            </a:r>
          </a:p>
        </p:txBody>
      </p:sp>
      <p:sp>
        <p:nvSpPr>
          <p:cNvPr id="12" name="Main content placeholder"/>
          <p:cNvSpPr>
            <a:spLocks noGrp="1"/>
          </p:cNvSpPr>
          <p:nvPr>
            <p:ph idx="14" hasCustomPrompt="1"/>
          </p:nvPr>
        </p:nvSpPr>
        <p:spPr>
          <a:xfrm>
            <a:off x="4521589" y="5055577"/>
            <a:ext cx="4182370" cy="1170841"/>
          </a:xfrm>
        </p:spPr>
        <p:txBody>
          <a:bodyPr>
            <a:normAutofit/>
          </a:bodyPr>
          <a:lstStyle>
            <a:lvl1pPr marL="0" indent="0">
              <a:buFont typeface="Verdana" panose="020B0604030504040204" pitchFamily="34" charset="0"/>
              <a:buNone/>
              <a:defRPr sz="1200"/>
            </a:lvl1pPr>
            <a:lvl2pPr>
              <a:defRPr baseline="0"/>
            </a:lvl2pPr>
          </a:lstStyle>
          <a:p>
            <a:pPr lvl="0"/>
            <a:r>
              <a:rPr lang="en-US" dirty="0"/>
              <a:t>Click to edit profile text</a:t>
            </a:r>
          </a:p>
        </p:txBody>
      </p:sp>
      <p:sp>
        <p:nvSpPr>
          <p:cNvPr id="14" name="Intro line"/>
          <p:cNvSpPr>
            <a:spLocks noGrp="1"/>
          </p:cNvSpPr>
          <p:nvPr>
            <p:ph type="body" sz="quarter" idx="15" hasCustomPrompt="1"/>
          </p:nvPr>
        </p:nvSpPr>
        <p:spPr>
          <a:xfrm>
            <a:off x="4521589" y="4337477"/>
            <a:ext cx="4182370" cy="259251"/>
          </a:xfrm>
        </p:spPr>
        <p:txBody>
          <a:bodyPr>
            <a:normAutofit/>
          </a:bodyPr>
          <a:lstStyle>
            <a:lvl1pPr marL="0" indent="0">
              <a:buNone/>
              <a:defRPr sz="12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Click to edit name and surname</a:t>
            </a:r>
          </a:p>
        </p:txBody>
      </p:sp>
      <p:sp>
        <p:nvSpPr>
          <p:cNvPr id="15" name="Intro line"/>
          <p:cNvSpPr>
            <a:spLocks noGrp="1"/>
          </p:cNvSpPr>
          <p:nvPr>
            <p:ph type="body" sz="quarter" idx="16" hasCustomPrompt="1"/>
          </p:nvPr>
        </p:nvSpPr>
        <p:spPr>
          <a:xfrm>
            <a:off x="4521589" y="4606467"/>
            <a:ext cx="4182370" cy="259251"/>
          </a:xfrm>
        </p:spPr>
        <p:txBody>
          <a:bodyPr>
            <a:normAutofit/>
          </a:bodyPr>
          <a:lstStyle>
            <a:lvl1pPr marL="0" indent="0">
              <a:buNone/>
              <a:defRPr sz="1200" b="0" i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Click to edit job title</a:t>
            </a:r>
          </a:p>
        </p:txBody>
      </p:sp>
      <p:sp>
        <p:nvSpPr>
          <p:cNvPr id="16" name="Picture Placeholder 5"/>
          <p:cNvSpPr>
            <a:spLocks noGrp="1"/>
          </p:cNvSpPr>
          <p:nvPr>
            <p:ph type="pic" sz="quarter" idx="17" hasCustomPrompt="1"/>
          </p:nvPr>
        </p:nvSpPr>
        <p:spPr>
          <a:xfrm>
            <a:off x="4609063" y="1989138"/>
            <a:ext cx="4103688" cy="2158480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</a:lstStyle>
          <a:p>
            <a:r>
              <a:rPr lang="en-US" dirty="0"/>
              <a:t>Click to add profile picture here</a:t>
            </a:r>
          </a:p>
        </p:txBody>
      </p:sp>
      <p:sp>
        <p:nvSpPr>
          <p:cNvPr id="22" name="Slide Number Placeholder 6"/>
          <p:cNvSpPr>
            <a:spLocks noGrp="1"/>
          </p:cNvSpPr>
          <p:nvPr>
            <p:ph type="sldNum" sz="quarter" idx="19"/>
          </p:nvPr>
        </p:nvSpPr>
        <p:spPr>
          <a:xfrm>
            <a:off x="8044950" y="6441900"/>
            <a:ext cx="795192" cy="273050"/>
          </a:xfrm>
        </p:spPr>
        <p:txBody>
          <a:bodyPr/>
          <a:lstStyle/>
          <a:p>
            <a:fld id="{03F1EFBE-6FC5-4E3B-A532-A391AE8323A1}" type="slidenum">
              <a:rPr lang="en-GB" smtClean="0"/>
              <a:pPr/>
              <a:t>‹Nº›</a:t>
            </a:fld>
            <a:endParaRPr lang="en-GB" dirty="0"/>
          </a:p>
        </p:txBody>
      </p:sp>
      <p:sp>
        <p:nvSpPr>
          <p:cNvPr id="21" name="Footer Placeholder 2"/>
          <p:cNvSpPr>
            <a:spLocks noGrp="1"/>
          </p:cNvSpPr>
          <p:nvPr>
            <p:ph type="ftr" sz="quarter" idx="20"/>
          </p:nvPr>
        </p:nvSpPr>
        <p:spPr>
          <a:xfrm>
            <a:off x="3254346" y="6483278"/>
            <a:ext cx="4932000" cy="188160"/>
          </a:xfrm>
        </p:spPr>
        <p:txBody>
          <a:bodyPr/>
          <a:lstStyle/>
          <a:p>
            <a:r>
              <a:rPr lang="en-GB" dirty="0"/>
              <a:t>Use Insert tab, Header &amp; Footer to change this text, then Apply to All to change on all slides</a:t>
            </a:r>
          </a:p>
        </p:txBody>
      </p:sp>
      <p:sp>
        <p:nvSpPr>
          <p:cNvPr id="25" name="TextBox 24"/>
          <p:cNvSpPr txBox="1"/>
          <p:nvPr userDrawn="1"/>
        </p:nvSpPr>
        <p:spPr>
          <a:xfrm>
            <a:off x="347694" y="6483807"/>
            <a:ext cx="1800000" cy="216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b="1" dirty="0"/>
              <a:t>Eversheds Sutherland Nicea</a:t>
            </a:r>
            <a:endParaRPr lang="en-US" sz="800" b="0" dirty="0"/>
          </a:p>
        </p:txBody>
      </p:sp>
      <p:sp>
        <p:nvSpPr>
          <p:cNvPr id="26" name="TextBox 25"/>
          <p:cNvSpPr txBox="1"/>
          <p:nvPr userDrawn="1"/>
        </p:nvSpPr>
        <p:spPr>
          <a:xfrm>
            <a:off x="1994018" y="6483807"/>
            <a:ext cx="150165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b="1" dirty="0"/>
              <a:t>|</a:t>
            </a:r>
            <a:r>
              <a:rPr lang="en-GB" sz="800" b="1" dirty="0"/>
              <a:t> </a:t>
            </a:r>
            <a:fld id="{54457E6D-CD71-44D8-94F4-149A22E9144E}" type="datetime4">
              <a:rPr lang="en-GB" sz="800" b="1" smtClean="0"/>
              <a:t>15 January 2021</a:t>
            </a:fld>
            <a:r>
              <a:rPr lang="en-GB" sz="800" b="1" dirty="0"/>
              <a:t> |</a:t>
            </a:r>
            <a:endParaRPr lang="en-US" sz="800" b="0" dirty="0"/>
          </a:p>
        </p:txBody>
      </p:sp>
    </p:spTree>
    <p:extLst>
      <p:ext uri="{BB962C8B-B14F-4D97-AF65-F5344CB8AC3E}">
        <p14:creationId xmlns:p14="http://schemas.microsoft.com/office/powerpoint/2010/main" val="250697042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0" orient="horz" pos="709" userDrawn="1">
          <p15:clr>
            <a:srgbClr val="FBAE40"/>
          </p15:clr>
        </p15:guide>
        <p15:guide id="1" orient="horz" pos="1253" userDrawn="1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am Profile - 3 peo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in content placeholder"/>
          <p:cNvSpPr>
            <a:spLocks noGrp="1"/>
          </p:cNvSpPr>
          <p:nvPr>
            <p:ph idx="1" hasCustomPrompt="1"/>
          </p:nvPr>
        </p:nvSpPr>
        <p:spPr>
          <a:xfrm>
            <a:off x="353118" y="4703885"/>
            <a:ext cx="2094807" cy="1522533"/>
          </a:xfrm>
        </p:spPr>
        <p:txBody>
          <a:bodyPr>
            <a:normAutofit/>
          </a:bodyPr>
          <a:lstStyle>
            <a:lvl1pPr marL="0" indent="0">
              <a:buFont typeface="Verdana" panose="020B0604030504040204" pitchFamily="34" charset="0"/>
              <a:buNone/>
              <a:defRPr sz="1200"/>
            </a:lvl1pPr>
            <a:lvl2pPr>
              <a:defRPr baseline="0"/>
            </a:lvl2pPr>
          </a:lstStyle>
          <a:p>
            <a:pPr lvl="0"/>
            <a:r>
              <a:rPr lang="en-US" dirty="0"/>
              <a:t>Click to edit profile text</a:t>
            </a:r>
          </a:p>
        </p:txBody>
      </p:sp>
      <p:sp>
        <p:nvSpPr>
          <p:cNvPr id="9" name="Intro line"/>
          <p:cNvSpPr>
            <a:spLocks noGrp="1"/>
          </p:cNvSpPr>
          <p:nvPr>
            <p:ph type="body" sz="quarter" idx="11" hasCustomPrompt="1"/>
          </p:nvPr>
        </p:nvSpPr>
        <p:spPr>
          <a:xfrm>
            <a:off x="353118" y="3985787"/>
            <a:ext cx="2094807" cy="259251"/>
          </a:xfrm>
        </p:spPr>
        <p:txBody>
          <a:bodyPr>
            <a:normAutofit/>
          </a:bodyPr>
          <a:lstStyle>
            <a:lvl1pPr marL="0" indent="0">
              <a:buNone/>
              <a:defRPr sz="12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Click to edit name</a:t>
            </a:r>
          </a:p>
        </p:txBody>
      </p:sp>
      <p:sp>
        <p:nvSpPr>
          <p:cNvPr id="7" name="Sub-heading"/>
          <p:cNvSpPr>
            <a:spLocks noGrp="1"/>
          </p:cNvSpPr>
          <p:nvPr>
            <p:ph type="body" sz="quarter" idx="10" hasCustomPrompt="1"/>
          </p:nvPr>
        </p:nvSpPr>
        <p:spPr>
          <a:xfrm>
            <a:off x="431800" y="738188"/>
            <a:ext cx="8280400" cy="377825"/>
          </a:xfrm>
        </p:spPr>
        <p:txBody>
          <a:bodyPr/>
          <a:lstStyle>
            <a:lvl1pPr marL="0" indent="0">
              <a:buNone/>
              <a:defRPr baseline="0"/>
            </a:lvl1pPr>
          </a:lstStyle>
          <a:p>
            <a:pPr lvl="0"/>
            <a:r>
              <a:rPr lang="en-US" dirty="0"/>
              <a:t>Click to add sub-heading</a:t>
            </a:r>
          </a:p>
        </p:txBody>
      </p:sp>
      <p:sp>
        <p:nvSpPr>
          <p:cNvPr id="2" name="Heading"/>
          <p:cNvSpPr>
            <a:spLocks noGrp="1"/>
          </p:cNvSpPr>
          <p:nvPr>
            <p:ph type="title" hasCustomPrompt="1"/>
          </p:nvPr>
        </p:nvSpPr>
        <p:spPr>
          <a:xfrm>
            <a:off x="431800" y="404813"/>
            <a:ext cx="8280400" cy="333741"/>
          </a:xfrm>
        </p:spPr>
        <p:txBody>
          <a:bodyPr anchor="ctr">
            <a:noAutofit/>
          </a:bodyPr>
          <a:lstStyle>
            <a:lvl1pPr>
              <a:defRPr sz="2100" baseline="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add Heading</a:t>
            </a:r>
          </a:p>
        </p:txBody>
      </p:sp>
      <p:sp>
        <p:nvSpPr>
          <p:cNvPr id="10" name="Intro line"/>
          <p:cNvSpPr>
            <a:spLocks noGrp="1"/>
          </p:cNvSpPr>
          <p:nvPr>
            <p:ph type="body" sz="quarter" idx="12" hasCustomPrompt="1"/>
          </p:nvPr>
        </p:nvSpPr>
        <p:spPr>
          <a:xfrm>
            <a:off x="353118" y="4254777"/>
            <a:ext cx="2094807" cy="259251"/>
          </a:xfrm>
        </p:spPr>
        <p:txBody>
          <a:bodyPr>
            <a:normAutofit/>
          </a:bodyPr>
          <a:lstStyle>
            <a:lvl1pPr marL="0" indent="0">
              <a:buNone/>
              <a:defRPr sz="1200" b="0" i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Click to edit job title</a:t>
            </a:r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3" hasCustomPrompt="1"/>
          </p:nvPr>
        </p:nvSpPr>
        <p:spPr>
          <a:xfrm>
            <a:off x="431800" y="2105760"/>
            <a:ext cx="2016125" cy="1690168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</a:lstStyle>
          <a:p>
            <a:r>
              <a:rPr lang="en-US" dirty="0"/>
              <a:t>Click to add profile picture here</a:t>
            </a:r>
          </a:p>
        </p:txBody>
      </p:sp>
      <p:sp>
        <p:nvSpPr>
          <p:cNvPr id="12" name="Main content placeholder"/>
          <p:cNvSpPr>
            <a:spLocks noGrp="1"/>
          </p:cNvSpPr>
          <p:nvPr>
            <p:ph idx="14" hasCustomPrompt="1"/>
          </p:nvPr>
        </p:nvSpPr>
        <p:spPr>
          <a:xfrm>
            <a:off x="6696075" y="4703885"/>
            <a:ext cx="2007884" cy="1522533"/>
          </a:xfrm>
        </p:spPr>
        <p:txBody>
          <a:bodyPr>
            <a:normAutofit/>
          </a:bodyPr>
          <a:lstStyle>
            <a:lvl1pPr marL="0" indent="0">
              <a:buFont typeface="Verdana" panose="020B0604030504040204" pitchFamily="34" charset="0"/>
              <a:buNone/>
              <a:defRPr sz="1200"/>
            </a:lvl1pPr>
            <a:lvl2pPr>
              <a:defRPr baseline="0"/>
            </a:lvl2pPr>
          </a:lstStyle>
          <a:p>
            <a:pPr lvl="0"/>
            <a:r>
              <a:rPr lang="en-US" dirty="0"/>
              <a:t>Click to edit profile text</a:t>
            </a:r>
          </a:p>
        </p:txBody>
      </p:sp>
      <p:sp>
        <p:nvSpPr>
          <p:cNvPr id="14" name="Intro line"/>
          <p:cNvSpPr>
            <a:spLocks noGrp="1"/>
          </p:cNvSpPr>
          <p:nvPr>
            <p:ph type="body" sz="quarter" idx="15" hasCustomPrompt="1"/>
          </p:nvPr>
        </p:nvSpPr>
        <p:spPr>
          <a:xfrm>
            <a:off x="6624638" y="3980811"/>
            <a:ext cx="2093220" cy="259251"/>
          </a:xfrm>
        </p:spPr>
        <p:txBody>
          <a:bodyPr>
            <a:normAutofit/>
          </a:bodyPr>
          <a:lstStyle>
            <a:lvl1pPr marL="0" indent="0">
              <a:buNone/>
              <a:defRPr sz="12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Click to edit name</a:t>
            </a:r>
          </a:p>
        </p:txBody>
      </p:sp>
      <p:sp>
        <p:nvSpPr>
          <p:cNvPr id="15" name="Intro line"/>
          <p:cNvSpPr>
            <a:spLocks noGrp="1"/>
          </p:cNvSpPr>
          <p:nvPr>
            <p:ph type="body" sz="quarter" idx="16" hasCustomPrompt="1"/>
          </p:nvPr>
        </p:nvSpPr>
        <p:spPr>
          <a:xfrm>
            <a:off x="6632879" y="4254776"/>
            <a:ext cx="2079321" cy="259251"/>
          </a:xfrm>
        </p:spPr>
        <p:txBody>
          <a:bodyPr>
            <a:normAutofit/>
          </a:bodyPr>
          <a:lstStyle>
            <a:lvl1pPr marL="0" indent="0">
              <a:buNone/>
              <a:defRPr sz="1200" b="0" i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Click to edit job title</a:t>
            </a:r>
          </a:p>
        </p:txBody>
      </p:sp>
      <p:sp>
        <p:nvSpPr>
          <p:cNvPr id="16" name="Picture Placeholder 5"/>
          <p:cNvSpPr>
            <a:spLocks noGrp="1"/>
          </p:cNvSpPr>
          <p:nvPr>
            <p:ph type="pic" sz="quarter" idx="17" hasCustomPrompt="1"/>
          </p:nvPr>
        </p:nvSpPr>
        <p:spPr>
          <a:xfrm>
            <a:off x="6696075" y="2097088"/>
            <a:ext cx="2016676" cy="1698840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</a:lstStyle>
          <a:p>
            <a:r>
              <a:rPr lang="en-US" dirty="0"/>
              <a:t>Click to add profile picture here</a:t>
            </a:r>
          </a:p>
        </p:txBody>
      </p:sp>
      <p:sp>
        <p:nvSpPr>
          <p:cNvPr id="13" name="Main content placeholder"/>
          <p:cNvSpPr>
            <a:spLocks noGrp="1"/>
          </p:cNvSpPr>
          <p:nvPr>
            <p:ph idx="18" hasCustomPrompt="1"/>
          </p:nvPr>
        </p:nvSpPr>
        <p:spPr>
          <a:xfrm>
            <a:off x="3485256" y="4703885"/>
            <a:ext cx="2094807" cy="1522533"/>
          </a:xfrm>
        </p:spPr>
        <p:txBody>
          <a:bodyPr>
            <a:normAutofit/>
          </a:bodyPr>
          <a:lstStyle>
            <a:lvl1pPr marL="0" indent="0">
              <a:buFont typeface="Verdana" panose="020B0604030504040204" pitchFamily="34" charset="0"/>
              <a:buNone/>
              <a:defRPr sz="1200"/>
            </a:lvl1pPr>
            <a:lvl2pPr>
              <a:defRPr baseline="0"/>
            </a:lvl2pPr>
          </a:lstStyle>
          <a:p>
            <a:pPr lvl="0"/>
            <a:r>
              <a:rPr lang="en-US" dirty="0"/>
              <a:t>Click to edit profile text</a:t>
            </a:r>
          </a:p>
        </p:txBody>
      </p:sp>
      <p:sp>
        <p:nvSpPr>
          <p:cNvPr id="17" name="Intro line"/>
          <p:cNvSpPr>
            <a:spLocks noGrp="1"/>
          </p:cNvSpPr>
          <p:nvPr>
            <p:ph type="body" sz="quarter" idx="19" hasCustomPrompt="1"/>
          </p:nvPr>
        </p:nvSpPr>
        <p:spPr>
          <a:xfrm>
            <a:off x="3485256" y="3985787"/>
            <a:ext cx="2094807" cy="259251"/>
          </a:xfrm>
        </p:spPr>
        <p:txBody>
          <a:bodyPr>
            <a:normAutofit/>
          </a:bodyPr>
          <a:lstStyle>
            <a:lvl1pPr marL="0" indent="0">
              <a:buNone/>
              <a:defRPr sz="12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Click to edit name</a:t>
            </a:r>
          </a:p>
        </p:txBody>
      </p:sp>
      <p:sp>
        <p:nvSpPr>
          <p:cNvPr id="18" name="Intro line"/>
          <p:cNvSpPr>
            <a:spLocks noGrp="1"/>
          </p:cNvSpPr>
          <p:nvPr>
            <p:ph type="body" sz="quarter" idx="20" hasCustomPrompt="1"/>
          </p:nvPr>
        </p:nvSpPr>
        <p:spPr>
          <a:xfrm>
            <a:off x="3485256" y="4254777"/>
            <a:ext cx="2094807" cy="259251"/>
          </a:xfrm>
        </p:spPr>
        <p:txBody>
          <a:bodyPr>
            <a:normAutofit/>
          </a:bodyPr>
          <a:lstStyle>
            <a:lvl1pPr marL="0" indent="0">
              <a:buNone/>
              <a:defRPr sz="1200" b="0" i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Click to edit job title</a:t>
            </a:r>
          </a:p>
        </p:txBody>
      </p:sp>
      <p:sp>
        <p:nvSpPr>
          <p:cNvPr id="19" name="Picture Placeholder 5"/>
          <p:cNvSpPr>
            <a:spLocks noGrp="1"/>
          </p:cNvSpPr>
          <p:nvPr>
            <p:ph type="pic" sz="quarter" idx="21" hasCustomPrompt="1"/>
          </p:nvPr>
        </p:nvSpPr>
        <p:spPr>
          <a:xfrm>
            <a:off x="3563938" y="2105760"/>
            <a:ext cx="2016125" cy="1690168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</a:lstStyle>
          <a:p>
            <a:r>
              <a:rPr lang="en-US" dirty="0"/>
              <a:t>Click to add profile picture here</a:t>
            </a:r>
          </a:p>
        </p:txBody>
      </p:sp>
      <p:sp>
        <p:nvSpPr>
          <p:cNvPr id="25" name="Slide Number Placeholder 6"/>
          <p:cNvSpPr>
            <a:spLocks noGrp="1"/>
          </p:cNvSpPr>
          <p:nvPr>
            <p:ph type="sldNum" sz="quarter" idx="23"/>
          </p:nvPr>
        </p:nvSpPr>
        <p:spPr>
          <a:xfrm>
            <a:off x="8044950" y="6441900"/>
            <a:ext cx="795192" cy="273050"/>
          </a:xfrm>
        </p:spPr>
        <p:txBody>
          <a:bodyPr/>
          <a:lstStyle/>
          <a:p>
            <a:fld id="{03F1EFBE-6FC5-4E3B-A532-A391AE8323A1}" type="slidenum">
              <a:rPr lang="en-GB" smtClean="0"/>
              <a:pPr/>
              <a:t>‹Nº›</a:t>
            </a:fld>
            <a:endParaRPr lang="en-GB" dirty="0"/>
          </a:p>
        </p:txBody>
      </p:sp>
      <p:sp>
        <p:nvSpPr>
          <p:cNvPr id="24" name="Footer Placeholder 2"/>
          <p:cNvSpPr>
            <a:spLocks noGrp="1"/>
          </p:cNvSpPr>
          <p:nvPr>
            <p:ph type="ftr" sz="quarter" idx="24"/>
          </p:nvPr>
        </p:nvSpPr>
        <p:spPr>
          <a:xfrm>
            <a:off x="3254346" y="6483278"/>
            <a:ext cx="4932000" cy="188160"/>
          </a:xfrm>
        </p:spPr>
        <p:txBody>
          <a:bodyPr/>
          <a:lstStyle/>
          <a:p>
            <a:r>
              <a:rPr lang="en-GB" dirty="0"/>
              <a:t>Use Insert tab, Header &amp; Footer to change this text, then Apply to All to change on all slides</a:t>
            </a:r>
          </a:p>
        </p:txBody>
      </p:sp>
      <p:sp>
        <p:nvSpPr>
          <p:cNvPr id="28" name="TextBox 27"/>
          <p:cNvSpPr txBox="1"/>
          <p:nvPr userDrawn="1"/>
        </p:nvSpPr>
        <p:spPr>
          <a:xfrm>
            <a:off x="347694" y="6483807"/>
            <a:ext cx="1800000" cy="216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b="1" dirty="0"/>
              <a:t>Eversheds Sutherland Nicea</a:t>
            </a:r>
            <a:endParaRPr lang="en-US" sz="800" b="0" dirty="0"/>
          </a:p>
        </p:txBody>
      </p:sp>
      <p:sp>
        <p:nvSpPr>
          <p:cNvPr id="29" name="TextBox 28"/>
          <p:cNvSpPr txBox="1"/>
          <p:nvPr userDrawn="1"/>
        </p:nvSpPr>
        <p:spPr>
          <a:xfrm>
            <a:off x="1994018" y="6483807"/>
            <a:ext cx="150165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b="1" dirty="0"/>
              <a:t>|</a:t>
            </a:r>
            <a:r>
              <a:rPr lang="en-GB" sz="800" b="1" dirty="0"/>
              <a:t> </a:t>
            </a:r>
            <a:fld id="{54457E6D-CD71-44D8-94F4-149A22E9144E}" type="datetime4">
              <a:rPr lang="en-GB" sz="800" b="1" smtClean="0"/>
              <a:t>15 January 2021</a:t>
            </a:fld>
            <a:r>
              <a:rPr lang="en-GB" sz="800" b="1" dirty="0"/>
              <a:t> |</a:t>
            </a:r>
            <a:endParaRPr lang="en-US" sz="800" b="0" dirty="0"/>
          </a:p>
        </p:txBody>
      </p:sp>
    </p:spTree>
    <p:extLst>
      <p:ext uri="{BB962C8B-B14F-4D97-AF65-F5344CB8AC3E}">
        <p14:creationId xmlns:p14="http://schemas.microsoft.com/office/powerpoint/2010/main" val="120360664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0" orient="horz" pos="1321" userDrawn="1">
          <p15:clr>
            <a:srgbClr val="FBAE40"/>
          </p15:clr>
        </p15:guide>
        <p15:guide id="1" orient="horz" pos="709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am Profile - 4 peo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in content placeholder"/>
          <p:cNvSpPr>
            <a:spLocks noGrp="1"/>
          </p:cNvSpPr>
          <p:nvPr>
            <p:ph idx="1" hasCustomPrompt="1"/>
          </p:nvPr>
        </p:nvSpPr>
        <p:spPr>
          <a:xfrm>
            <a:off x="353118" y="4703885"/>
            <a:ext cx="2094807" cy="1522533"/>
          </a:xfrm>
        </p:spPr>
        <p:txBody>
          <a:bodyPr>
            <a:normAutofit/>
          </a:bodyPr>
          <a:lstStyle>
            <a:lvl1pPr marL="0" indent="0">
              <a:buFont typeface="Verdana" panose="020B0604030504040204" pitchFamily="34" charset="0"/>
              <a:buNone/>
              <a:defRPr sz="1200"/>
            </a:lvl1pPr>
            <a:lvl2pPr>
              <a:defRPr baseline="0"/>
            </a:lvl2pPr>
          </a:lstStyle>
          <a:p>
            <a:pPr lvl="0"/>
            <a:r>
              <a:rPr lang="en-US" dirty="0"/>
              <a:t>Click to edit profile text</a:t>
            </a:r>
          </a:p>
        </p:txBody>
      </p:sp>
      <p:sp>
        <p:nvSpPr>
          <p:cNvPr id="9" name="Intro line"/>
          <p:cNvSpPr>
            <a:spLocks noGrp="1"/>
          </p:cNvSpPr>
          <p:nvPr>
            <p:ph type="body" sz="quarter" idx="11" hasCustomPrompt="1"/>
          </p:nvPr>
        </p:nvSpPr>
        <p:spPr>
          <a:xfrm>
            <a:off x="353118" y="3985787"/>
            <a:ext cx="2094807" cy="259251"/>
          </a:xfrm>
        </p:spPr>
        <p:txBody>
          <a:bodyPr>
            <a:normAutofit/>
          </a:bodyPr>
          <a:lstStyle>
            <a:lvl1pPr marL="0" indent="0">
              <a:buNone/>
              <a:defRPr sz="12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Click to edit name</a:t>
            </a:r>
          </a:p>
        </p:txBody>
      </p:sp>
      <p:sp>
        <p:nvSpPr>
          <p:cNvPr id="7" name="Sub-heading"/>
          <p:cNvSpPr>
            <a:spLocks noGrp="1"/>
          </p:cNvSpPr>
          <p:nvPr>
            <p:ph type="body" sz="quarter" idx="10" hasCustomPrompt="1"/>
          </p:nvPr>
        </p:nvSpPr>
        <p:spPr>
          <a:xfrm>
            <a:off x="431800" y="738188"/>
            <a:ext cx="8280400" cy="377825"/>
          </a:xfrm>
        </p:spPr>
        <p:txBody>
          <a:bodyPr/>
          <a:lstStyle>
            <a:lvl1pPr marL="0" indent="0">
              <a:buNone/>
              <a:defRPr baseline="0"/>
            </a:lvl1pPr>
          </a:lstStyle>
          <a:p>
            <a:pPr lvl="0"/>
            <a:r>
              <a:rPr lang="en-GB" noProof="0" dirty="0"/>
              <a:t>Click to add sub-heading</a:t>
            </a:r>
          </a:p>
        </p:txBody>
      </p:sp>
      <p:sp>
        <p:nvSpPr>
          <p:cNvPr id="2" name="Heading"/>
          <p:cNvSpPr>
            <a:spLocks noGrp="1"/>
          </p:cNvSpPr>
          <p:nvPr>
            <p:ph type="title" hasCustomPrompt="1"/>
          </p:nvPr>
        </p:nvSpPr>
        <p:spPr>
          <a:xfrm>
            <a:off x="431800" y="404813"/>
            <a:ext cx="8280400" cy="333741"/>
          </a:xfrm>
        </p:spPr>
        <p:txBody>
          <a:bodyPr anchor="ctr">
            <a:noAutofit/>
          </a:bodyPr>
          <a:lstStyle>
            <a:lvl1pPr>
              <a:defRPr sz="2100" baseline="0">
                <a:solidFill>
                  <a:schemeClr val="accent1"/>
                </a:solidFill>
              </a:defRPr>
            </a:lvl1pPr>
          </a:lstStyle>
          <a:p>
            <a:r>
              <a:rPr lang="en-GB" noProof="0" dirty="0"/>
              <a:t>Click to add Heading</a:t>
            </a:r>
          </a:p>
        </p:txBody>
      </p:sp>
      <p:sp>
        <p:nvSpPr>
          <p:cNvPr id="10" name="Intro line"/>
          <p:cNvSpPr>
            <a:spLocks noGrp="1"/>
          </p:cNvSpPr>
          <p:nvPr>
            <p:ph type="body" sz="quarter" idx="12" hasCustomPrompt="1"/>
          </p:nvPr>
        </p:nvSpPr>
        <p:spPr>
          <a:xfrm>
            <a:off x="353118" y="4254777"/>
            <a:ext cx="2094807" cy="259251"/>
          </a:xfrm>
        </p:spPr>
        <p:txBody>
          <a:bodyPr>
            <a:normAutofit/>
          </a:bodyPr>
          <a:lstStyle>
            <a:lvl1pPr marL="0" indent="0">
              <a:buNone/>
              <a:defRPr sz="1200" b="0" i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Click to edit job title</a:t>
            </a:r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3" hasCustomPrompt="1"/>
          </p:nvPr>
        </p:nvSpPr>
        <p:spPr>
          <a:xfrm>
            <a:off x="431800" y="2105760"/>
            <a:ext cx="2016125" cy="1690168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</a:lstStyle>
          <a:p>
            <a:r>
              <a:rPr lang="en-US" dirty="0"/>
              <a:t>Click to add profile picture here</a:t>
            </a:r>
          </a:p>
        </p:txBody>
      </p:sp>
      <p:sp>
        <p:nvSpPr>
          <p:cNvPr id="12" name="Main content placeholder"/>
          <p:cNvSpPr>
            <a:spLocks noGrp="1"/>
          </p:cNvSpPr>
          <p:nvPr>
            <p:ph idx="14" hasCustomPrompt="1"/>
          </p:nvPr>
        </p:nvSpPr>
        <p:spPr>
          <a:xfrm>
            <a:off x="6696075" y="4708861"/>
            <a:ext cx="2007884" cy="1522533"/>
          </a:xfrm>
        </p:spPr>
        <p:txBody>
          <a:bodyPr>
            <a:normAutofit/>
          </a:bodyPr>
          <a:lstStyle>
            <a:lvl1pPr marL="0" indent="0">
              <a:buFont typeface="Verdana" panose="020B0604030504040204" pitchFamily="34" charset="0"/>
              <a:buNone/>
              <a:defRPr sz="1200"/>
            </a:lvl1pPr>
            <a:lvl2pPr>
              <a:defRPr baseline="0"/>
            </a:lvl2pPr>
          </a:lstStyle>
          <a:p>
            <a:pPr lvl="0"/>
            <a:r>
              <a:rPr lang="en-US" dirty="0"/>
              <a:t>Click to edit profile text</a:t>
            </a:r>
          </a:p>
        </p:txBody>
      </p:sp>
      <p:sp>
        <p:nvSpPr>
          <p:cNvPr id="14" name="Intro line"/>
          <p:cNvSpPr>
            <a:spLocks noGrp="1"/>
          </p:cNvSpPr>
          <p:nvPr>
            <p:ph type="body" sz="quarter" idx="15" hasCustomPrompt="1"/>
          </p:nvPr>
        </p:nvSpPr>
        <p:spPr>
          <a:xfrm>
            <a:off x="6624638" y="3985787"/>
            <a:ext cx="2093220" cy="259251"/>
          </a:xfrm>
        </p:spPr>
        <p:txBody>
          <a:bodyPr>
            <a:normAutofit/>
          </a:bodyPr>
          <a:lstStyle>
            <a:lvl1pPr marL="0" indent="0">
              <a:buNone/>
              <a:defRPr sz="12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Click to edit name</a:t>
            </a:r>
          </a:p>
        </p:txBody>
      </p:sp>
      <p:sp>
        <p:nvSpPr>
          <p:cNvPr id="15" name="Intro line"/>
          <p:cNvSpPr>
            <a:spLocks noGrp="1"/>
          </p:cNvSpPr>
          <p:nvPr>
            <p:ph type="body" sz="quarter" idx="16" hasCustomPrompt="1"/>
          </p:nvPr>
        </p:nvSpPr>
        <p:spPr>
          <a:xfrm>
            <a:off x="6632879" y="4259752"/>
            <a:ext cx="2079321" cy="259251"/>
          </a:xfrm>
        </p:spPr>
        <p:txBody>
          <a:bodyPr>
            <a:normAutofit/>
          </a:bodyPr>
          <a:lstStyle>
            <a:lvl1pPr marL="0" indent="0">
              <a:buNone/>
              <a:defRPr sz="1200" b="0" i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Click to edit job title</a:t>
            </a:r>
          </a:p>
        </p:txBody>
      </p:sp>
      <p:sp>
        <p:nvSpPr>
          <p:cNvPr id="16" name="Picture Placeholder 5"/>
          <p:cNvSpPr>
            <a:spLocks noGrp="1"/>
          </p:cNvSpPr>
          <p:nvPr>
            <p:ph type="pic" sz="quarter" idx="17" hasCustomPrompt="1"/>
          </p:nvPr>
        </p:nvSpPr>
        <p:spPr>
          <a:xfrm>
            <a:off x="6696075" y="2105880"/>
            <a:ext cx="2016676" cy="1698840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</a:lstStyle>
          <a:p>
            <a:r>
              <a:rPr lang="en-US" dirty="0"/>
              <a:t>Click to add profile picture here</a:t>
            </a:r>
          </a:p>
        </p:txBody>
      </p:sp>
      <p:sp>
        <p:nvSpPr>
          <p:cNvPr id="13" name="Main content placeholder"/>
          <p:cNvSpPr>
            <a:spLocks noGrp="1"/>
          </p:cNvSpPr>
          <p:nvPr>
            <p:ph idx="18" hasCustomPrompt="1"/>
          </p:nvPr>
        </p:nvSpPr>
        <p:spPr>
          <a:xfrm>
            <a:off x="2437851" y="4703885"/>
            <a:ext cx="2094807" cy="1522533"/>
          </a:xfrm>
        </p:spPr>
        <p:txBody>
          <a:bodyPr>
            <a:normAutofit/>
          </a:bodyPr>
          <a:lstStyle>
            <a:lvl1pPr marL="0" indent="0">
              <a:buFont typeface="Verdana" panose="020B0604030504040204" pitchFamily="34" charset="0"/>
              <a:buNone/>
              <a:defRPr sz="1200"/>
            </a:lvl1pPr>
            <a:lvl2pPr>
              <a:defRPr baseline="0"/>
            </a:lvl2pPr>
          </a:lstStyle>
          <a:p>
            <a:pPr lvl="0"/>
            <a:r>
              <a:rPr lang="en-US" dirty="0"/>
              <a:t>Click to edit profile text</a:t>
            </a:r>
          </a:p>
        </p:txBody>
      </p:sp>
      <p:sp>
        <p:nvSpPr>
          <p:cNvPr id="17" name="Intro line"/>
          <p:cNvSpPr>
            <a:spLocks noGrp="1"/>
          </p:cNvSpPr>
          <p:nvPr>
            <p:ph type="body" sz="quarter" idx="19" hasCustomPrompt="1"/>
          </p:nvPr>
        </p:nvSpPr>
        <p:spPr>
          <a:xfrm>
            <a:off x="2437851" y="3985787"/>
            <a:ext cx="2094807" cy="259251"/>
          </a:xfrm>
        </p:spPr>
        <p:txBody>
          <a:bodyPr>
            <a:normAutofit/>
          </a:bodyPr>
          <a:lstStyle>
            <a:lvl1pPr marL="0" indent="0">
              <a:buNone/>
              <a:defRPr sz="12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Click to edit name</a:t>
            </a:r>
          </a:p>
        </p:txBody>
      </p:sp>
      <p:sp>
        <p:nvSpPr>
          <p:cNvPr id="18" name="Intro line"/>
          <p:cNvSpPr>
            <a:spLocks noGrp="1"/>
          </p:cNvSpPr>
          <p:nvPr>
            <p:ph type="body" sz="quarter" idx="20" hasCustomPrompt="1"/>
          </p:nvPr>
        </p:nvSpPr>
        <p:spPr>
          <a:xfrm>
            <a:off x="2437851" y="4254777"/>
            <a:ext cx="2094807" cy="259251"/>
          </a:xfrm>
        </p:spPr>
        <p:txBody>
          <a:bodyPr>
            <a:normAutofit/>
          </a:bodyPr>
          <a:lstStyle>
            <a:lvl1pPr marL="0" indent="0">
              <a:buNone/>
              <a:defRPr sz="1200" b="0" i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Click to edit job title</a:t>
            </a:r>
          </a:p>
        </p:txBody>
      </p:sp>
      <p:sp>
        <p:nvSpPr>
          <p:cNvPr id="19" name="Picture Placeholder 5"/>
          <p:cNvSpPr>
            <a:spLocks noGrp="1"/>
          </p:cNvSpPr>
          <p:nvPr>
            <p:ph type="pic" sz="quarter" idx="21" hasCustomPrompt="1"/>
          </p:nvPr>
        </p:nvSpPr>
        <p:spPr>
          <a:xfrm>
            <a:off x="2516533" y="2105760"/>
            <a:ext cx="2016125" cy="1690168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</a:lstStyle>
          <a:p>
            <a:r>
              <a:rPr lang="en-US" dirty="0"/>
              <a:t>Click to add profile picture here</a:t>
            </a:r>
          </a:p>
        </p:txBody>
      </p:sp>
      <p:sp>
        <p:nvSpPr>
          <p:cNvPr id="20" name="Main content placeholder"/>
          <p:cNvSpPr>
            <a:spLocks noGrp="1"/>
          </p:cNvSpPr>
          <p:nvPr>
            <p:ph idx="22" hasCustomPrompt="1"/>
          </p:nvPr>
        </p:nvSpPr>
        <p:spPr>
          <a:xfrm>
            <a:off x="4522584" y="4703885"/>
            <a:ext cx="2094807" cy="1522533"/>
          </a:xfrm>
        </p:spPr>
        <p:txBody>
          <a:bodyPr>
            <a:normAutofit/>
          </a:bodyPr>
          <a:lstStyle>
            <a:lvl1pPr marL="0" indent="0">
              <a:buFont typeface="Verdana" panose="020B0604030504040204" pitchFamily="34" charset="0"/>
              <a:buNone/>
              <a:defRPr sz="1200"/>
            </a:lvl1pPr>
            <a:lvl2pPr>
              <a:defRPr baseline="0"/>
            </a:lvl2pPr>
          </a:lstStyle>
          <a:p>
            <a:pPr lvl="0"/>
            <a:r>
              <a:rPr lang="en-US" dirty="0"/>
              <a:t>Click to edit profile text</a:t>
            </a:r>
          </a:p>
        </p:txBody>
      </p:sp>
      <p:sp>
        <p:nvSpPr>
          <p:cNvPr id="21" name="Intro line"/>
          <p:cNvSpPr>
            <a:spLocks noGrp="1"/>
          </p:cNvSpPr>
          <p:nvPr>
            <p:ph type="body" sz="quarter" idx="23" hasCustomPrompt="1"/>
          </p:nvPr>
        </p:nvSpPr>
        <p:spPr>
          <a:xfrm>
            <a:off x="4522584" y="3985787"/>
            <a:ext cx="2094807" cy="259251"/>
          </a:xfrm>
        </p:spPr>
        <p:txBody>
          <a:bodyPr>
            <a:normAutofit/>
          </a:bodyPr>
          <a:lstStyle>
            <a:lvl1pPr marL="0" indent="0">
              <a:buNone/>
              <a:defRPr sz="12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Click to edit name</a:t>
            </a:r>
          </a:p>
        </p:txBody>
      </p:sp>
      <p:sp>
        <p:nvSpPr>
          <p:cNvPr id="22" name="Intro line"/>
          <p:cNvSpPr>
            <a:spLocks noGrp="1"/>
          </p:cNvSpPr>
          <p:nvPr>
            <p:ph type="body" sz="quarter" idx="24" hasCustomPrompt="1"/>
          </p:nvPr>
        </p:nvSpPr>
        <p:spPr>
          <a:xfrm>
            <a:off x="4522584" y="4254777"/>
            <a:ext cx="2094807" cy="259251"/>
          </a:xfrm>
        </p:spPr>
        <p:txBody>
          <a:bodyPr>
            <a:normAutofit/>
          </a:bodyPr>
          <a:lstStyle>
            <a:lvl1pPr marL="0" indent="0">
              <a:buNone/>
              <a:defRPr sz="1200" b="0" i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Click to edit job title</a:t>
            </a:r>
          </a:p>
        </p:txBody>
      </p:sp>
      <p:sp>
        <p:nvSpPr>
          <p:cNvPr id="23" name="Picture Placeholder 5"/>
          <p:cNvSpPr>
            <a:spLocks noGrp="1"/>
          </p:cNvSpPr>
          <p:nvPr>
            <p:ph type="pic" sz="quarter" idx="25" hasCustomPrompt="1"/>
          </p:nvPr>
        </p:nvSpPr>
        <p:spPr>
          <a:xfrm>
            <a:off x="4601266" y="2105760"/>
            <a:ext cx="2016125" cy="1690168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</a:lstStyle>
          <a:p>
            <a:r>
              <a:rPr lang="en-US" dirty="0"/>
              <a:t>Click to add profile picture here</a:t>
            </a:r>
          </a:p>
        </p:txBody>
      </p:sp>
      <p:sp>
        <p:nvSpPr>
          <p:cNvPr id="29" name="Slide Number Placeholder 6"/>
          <p:cNvSpPr>
            <a:spLocks noGrp="1"/>
          </p:cNvSpPr>
          <p:nvPr>
            <p:ph type="sldNum" sz="quarter" idx="27"/>
          </p:nvPr>
        </p:nvSpPr>
        <p:spPr>
          <a:xfrm>
            <a:off x="8044950" y="6441900"/>
            <a:ext cx="795192" cy="273050"/>
          </a:xfrm>
        </p:spPr>
        <p:txBody>
          <a:bodyPr/>
          <a:lstStyle/>
          <a:p>
            <a:fld id="{03F1EFBE-6FC5-4E3B-A532-A391AE8323A1}" type="slidenum">
              <a:rPr lang="en-GB" smtClean="0"/>
              <a:pPr/>
              <a:t>‹Nº›</a:t>
            </a:fld>
            <a:endParaRPr lang="en-GB" dirty="0"/>
          </a:p>
        </p:txBody>
      </p:sp>
      <p:sp>
        <p:nvSpPr>
          <p:cNvPr id="28" name="Footer Placeholder 2"/>
          <p:cNvSpPr>
            <a:spLocks noGrp="1"/>
          </p:cNvSpPr>
          <p:nvPr>
            <p:ph type="ftr" sz="quarter" idx="28"/>
          </p:nvPr>
        </p:nvSpPr>
        <p:spPr>
          <a:xfrm>
            <a:off x="3254346" y="6483278"/>
            <a:ext cx="4932000" cy="188160"/>
          </a:xfrm>
        </p:spPr>
        <p:txBody>
          <a:bodyPr/>
          <a:lstStyle/>
          <a:p>
            <a:r>
              <a:rPr lang="en-GB" dirty="0"/>
              <a:t>Use Insert tab, Header &amp; Footer to change this text, then Apply to All to change on all slides</a:t>
            </a:r>
          </a:p>
        </p:txBody>
      </p:sp>
      <p:sp>
        <p:nvSpPr>
          <p:cNvPr id="32" name="TextBox 31"/>
          <p:cNvSpPr txBox="1"/>
          <p:nvPr userDrawn="1"/>
        </p:nvSpPr>
        <p:spPr>
          <a:xfrm>
            <a:off x="347694" y="6483807"/>
            <a:ext cx="1800000" cy="216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b="1" dirty="0"/>
              <a:t>Eversheds Sutherland Nicea</a:t>
            </a:r>
            <a:endParaRPr lang="en-US" sz="800" b="0" dirty="0"/>
          </a:p>
        </p:txBody>
      </p:sp>
      <p:sp>
        <p:nvSpPr>
          <p:cNvPr id="33" name="TextBox 32"/>
          <p:cNvSpPr txBox="1"/>
          <p:nvPr userDrawn="1"/>
        </p:nvSpPr>
        <p:spPr>
          <a:xfrm>
            <a:off x="1994018" y="6483807"/>
            <a:ext cx="150165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b="1" dirty="0"/>
              <a:t>|</a:t>
            </a:r>
            <a:r>
              <a:rPr lang="en-GB" sz="800" b="1" dirty="0"/>
              <a:t> </a:t>
            </a:r>
            <a:fld id="{54457E6D-CD71-44D8-94F4-149A22E9144E}" type="datetime4">
              <a:rPr lang="en-GB" sz="800" b="1" smtClean="0"/>
              <a:t>15 January 2021</a:t>
            </a:fld>
            <a:r>
              <a:rPr lang="en-GB" sz="800" b="1" dirty="0"/>
              <a:t> |</a:t>
            </a:r>
            <a:endParaRPr lang="en-US" sz="800" b="0" dirty="0"/>
          </a:p>
        </p:txBody>
      </p:sp>
    </p:spTree>
    <p:extLst>
      <p:ext uri="{BB962C8B-B14F-4D97-AF65-F5344CB8AC3E}">
        <p14:creationId xmlns:p14="http://schemas.microsoft.com/office/powerpoint/2010/main" val="354207471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709">
          <p15:clr>
            <a:srgbClr val="FBAE40"/>
          </p15:clr>
        </p15:guide>
        <p15:guide id="2" orient="horz" pos="1321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31800" y="404814"/>
            <a:ext cx="8280400" cy="430456"/>
          </a:xfrm>
          <a:ln>
            <a:noFill/>
          </a:ln>
        </p:spPr>
        <p:txBody>
          <a:bodyPr anchor="ctr"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GB" noProof="0" dirty="0"/>
              <a:t>Click to edit Heading</a:t>
            </a:r>
          </a:p>
        </p:txBody>
      </p:sp>
    </p:spTree>
    <p:extLst>
      <p:ext uri="{BB962C8B-B14F-4D97-AF65-F5344CB8AC3E}">
        <p14:creationId xmlns:p14="http://schemas.microsoft.com/office/powerpoint/2010/main" val="189750021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ank you for participati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31800" y="404814"/>
            <a:ext cx="8280400" cy="430456"/>
          </a:xfrm>
          <a:ln>
            <a:noFill/>
          </a:ln>
        </p:spPr>
        <p:txBody>
          <a:bodyPr anchor="ctr"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GB" noProof="0"/>
              <a:t>Add title (eg Thank you for your participation)</a:t>
            </a:r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272194609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lide Number Placeholder 6"/>
          <p:cNvSpPr>
            <a:spLocks noGrp="1"/>
          </p:cNvSpPr>
          <p:nvPr>
            <p:ph type="sldNum" sz="quarter" idx="15"/>
          </p:nvPr>
        </p:nvSpPr>
        <p:spPr>
          <a:xfrm>
            <a:off x="8044950" y="6441900"/>
            <a:ext cx="795192" cy="273050"/>
          </a:xfrm>
        </p:spPr>
        <p:txBody>
          <a:bodyPr/>
          <a:lstStyle/>
          <a:p>
            <a:fld id="{03F1EFBE-6FC5-4E3B-A532-A391AE8323A1}" type="slidenum">
              <a:rPr lang="en-GB" smtClean="0"/>
              <a:pPr/>
              <a:t>‹Nº›</a:t>
            </a:fld>
            <a:endParaRPr lang="en-GB" dirty="0"/>
          </a:p>
        </p:txBody>
      </p:sp>
      <p:sp>
        <p:nvSpPr>
          <p:cNvPr id="10" name="Footer Placeholder 2"/>
          <p:cNvSpPr>
            <a:spLocks noGrp="1"/>
          </p:cNvSpPr>
          <p:nvPr>
            <p:ph type="ftr" sz="quarter" idx="17"/>
          </p:nvPr>
        </p:nvSpPr>
        <p:spPr>
          <a:xfrm>
            <a:off x="3254346" y="6483278"/>
            <a:ext cx="4932000" cy="188160"/>
          </a:xfrm>
        </p:spPr>
        <p:txBody>
          <a:bodyPr/>
          <a:lstStyle/>
          <a:p>
            <a:r>
              <a:rPr lang="en-GB" dirty="0"/>
              <a:t>Use Insert tab, Header &amp; Footer to change this text, then Apply to All to change on all slides</a:t>
            </a:r>
          </a:p>
        </p:txBody>
      </p:sp>
      <p:sp>
        <p:nvSpPr>
          <p:cNvPr id="14" name="TextBox 13"/>
          <p:cNvSpPr txBox="1"/>
          <p:nvPr userDrawn="1"/>
        </p:nvSpPr>
        <p:spPr>
          <a:xfrm>
            <a:off x="347694" y="6483807"/>
            <a:ext cx="1800000" cy="216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b="1" dirty="0"/>
              <a:t>Eversheds Sutherland Nicea</a:t>
            </a:r>
            <a:endParaRPr lang="en-US" sz="800" b="0" dirty="0"/>
          </a:p>
        </p:txBody>
      </p:sp>
      <p:sp>
        <p:nvSpPr>
          <p:cNvPr id="15" name="TextBox 14"/>
          <p:cNvSpPr txBox="1"/>
          <p:nvPr userDrawn="1"/>
        </p:nvSpPr>
        <p:spPr>
          <a:xfrm>
            <a:off x="1994018" y="6483807"/>
            <a:ext cx="150165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b="1" dirty="0"/>
              <a:t>|</a:t>
            </a:r>
            <a:r>
              <a:rPr lang="en-GB" sz="800" b="1" dirty="0"/>
              <a:t> </a:t>
            </a:r>
            <a:fld id="{54457E6D-CD71-44D8-94F4-149A22E9144E}" type="datetime4">
              <a:rPr lang="en-GB" sz="800" b="1" smtClean="0"/>
              <a:t>15 January 2021</a:t>
            </a:fld>
            <a:r>
              <a:rPr lang="en-GB" sz="800" b="1" dirty="0"/>
              <a:t> |</a:t>
            </a:r>
            <a:endParaRPr lang="en-US" sz="800" b="0" dirty="0"/>
          </a:p>
        </p:txBody>
      </p:sp>
    </p:spTree>
    <p:extLst>
      <p:ext uri="{BB962C8B-B14F-4D97-AF65-F5344CB8AC3E}">
        <p14:creationId xmlns:p14="http://schemas.microsoft.com/office/powerpoint/2010/main" val="276451318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nfographics Quot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ub-heading"/>
          <p:cNvSpPr>
            <a:spLocks noGrp="1"/>
          </p:cNvSpPr>
          <p:nvPr>
            <p:ph type="body" sz="quarter" idx="10" hasCustomPrompt="1"/>
          </p:nvPr>
        </p:nvSpPr>
        <p:spPr>
          <a:xfrm>
            <a:off x="431800" y="738188"/>
            <a:ext cx="8280400" cy="377825"/>
          </a:xfrm>
        </p:spPr>
        <p:txBody>
          <a:bodyPr/>
          <a:lstStyle>
            <a:lvl1pPr marL="0" indent="0">
              <a:buNone/>
              <a:defRPr baseline="0"/>
            </a:lvl1pPr>
          </a:lstStyle>
          <a:p>
            <a:pPr lvl="0"/>
            <a:r>
              <a:rPr lang="en-US" dirty="0"/>
              <a:t>Click to add sub-heading</a:t>
            </a:r>
          </a:p>
        </p:txBody>
      </p:sp>
      <p:sp>
        <p:nvSpPr>
          <p:cNvPr id="2" name="Heading"/>
          <p:cNvSpPr>
            <a:spLocks noGrp="1"/>
          </p:cNvSpPr>
          <p:nvPr>
            <p:ph type="title" hasCustomPrompt="1"/>
          </p:nvPr>
        </p:nvSpPr>
        <p:spPr>
          <a:xfrm>
            <a:off x="431800" y="404813"/>
            <a:ext cx="8280400" cy="333741"/>
          </a:xfrm>
        </p:spPr>
        <p:txBody>
          <a:bodyPr anchor="ctr">
            <a:noAutofit/>
          </a:bodyPr>
          <a:lstStyle>
            <a:lvl1pPr>
              <a:defRPr sz="2100" baseline="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add Heading</a:t>
            </a:r>
          </a:p>
        </p:txBody>
      </p:sp>
      <p:grpSp>
        <p:nvGrpSpPr>
          <p:cNvPr id="11" name="Group 10"/>
          <p:cNvGrpSpPr/>
          <p:nvPr/>
        </p:nvGrpSpPr>
        <p:grpSpPr>
          <a:xfrm>
            <a:off x="431800" y="2749830"/>
            <a:ext cx="3840397" cy="2713220"/>
            <a:chOff x="431800" y="2165214"/>
            <a:chExt cx="3840397" cy="2713220"/>
          </a:xfrm>
          <a:solidFill>
            <a:schemeClr val="accent1"/>
          </a:solidFill>
        </p:grpSpPr>
        <p:sp>
          <p:nvSpPr>
            <p:cNvPr id="4" name="Rounded Rectangular Callout 3"/>
            <p:cNvSpPr/>
            <p:nvPr/>
          </p:nvSpPr>
          <p:spPr>
            <a:xfrm>
              <a:off x="431800" y="2165214"/>
              <a:ext cx="3840397" cy="2713220"/>
            </a:xfrm>
            <a:prstGeom prst="wedgeRoundRectCallout">
              <a:avLst>
                <a:gd name="adj1" fmla="val 33228"/>
                <a:gd name="adj2" fmla="val 77969"/>
                <a:gd name="adj3" fmla="val 16667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8" name="Rounded Rectangle 7"/>
            <p:cNvSpPr/>
            <p:nvPr/>
          </p:nvSpPr>
          <p:spPr>
            <a:xfrm>
              <a:off x="431800" y="2165214"/>
              <a:ext cx="3840397" cy="2713220"/>
            </a:xfrm>
            <a:prstGeom prst="roundRect">
              <a:avLst>
                <a:gd name="adj" fmla="val 2855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</p:grpSp>
      <p:grpSp>
        <p:nvGrpSpPr>
          <p:cNvPr id="27" name="Group 26"/>
          <p:cNvGrpSpPr/>
          <p:nvPr/>
        </p:nvGrpSpPr>
        <p:grpSpPr>
          <a:xfrm flipH="1">
            <a:off x="4704439" y="1233488"/>
            <a:ext cx="3840397" cy="2713220"/>
            <a:chOff x="431800" y="2165214"/>
            <a:chExt cx="3840397" cy="2713220"/>
          </a:xfrm>
          <a:solidFill>
            <a:schemeClr val="accent3"/>
          </a:solidFill>
        </p:grpSpPr>
        <p:sp>
          <p:nvSpPr>
            <p:cNvPr id="28" name="Rounded Rectangular Callout 27"/>
            <p:cNvSpPr/>
            <p:nvPr/>
          </p:nvSpPr>
          <p:spPr>
            <a:xfrm>
              <a:off x="431800" y="2165214"/>
              <a:ext cx="3840397" cy="2713220"/>
            </a:xfrm>
            <a:prstGeom prst="wedgeRoundRectCallout">
              <a:avLst>
                <a:gd name="adj1" fmla="val 33228"/>
                <a:gd name="adj2" fmla="val 77969"/>
                <a:gd name="adj3" fmla="val 16667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29" name="Rounded Rectangle 28"/>
            <p:cNvSpPr/>
            <p:nvPr/>
          </p:nvSpPr>
          <p:spPr>
            <a:xfrm>
              <a:off x="431800" y="2165214"/>
              <a:ext cx="3840397" cy="2713220"/>
            </a:xfrm>
            <a:prstGeom prst="roundRect">
              <a:avLst>
                <a:gd name="adj" fmla="val 2855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</p:grpSp>
      <p:sp>
        <p:nvSpPr>
          <p:cNvPr id="31" name="Text Placeholder 30"/>
          <p:cNvSpPr>
            <a:spLocks noGrp="1"/>
          </p:cNvSpPr>
          <p:nvPr>
            <p:ph type="body" sz="quarter" idx="27" hasCustomPrompt="1"/>
          </p:nvPr>
        </p:nvSpPr>
        <p:spPr>
          <a:xfrm>
            <a:off x="682625" y="3097396"/>
            <a:ext cx="3319463" cy="1564545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Type your quote here</a:t>
            </a:r>
          </a:p>
        </p:txBody>
      </p:sp>
      <p:sp>
        <p:nvSpPr>
          <p:cNvPr id="32" name="Text Placeholder 30"/>
          <p:cNvSpPr>
            <a:spLocks noGrp="1"/>
          </p:cNvSpPr>
          <p:nvPr>
            <p:ph type="body" sz="quarter" idx="28" hasCustomPrompt="1"/>
          </p:nvPr>
        </p:nvSpPr>
        <p:spPr>
          <a:xfrm>
            <a:off x="682624" y="4676933"/>
            <a:ext cx="3319463" cy="235140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200" b="1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Name of Quote Author here</a:t>
            </a:r>
          </a:p>
        </p:txBody>
      </p:sp>
      <p:sp>
        <p:nvSpPr>
          <p:cNvPr id="33" name="Text Placeholder 30"/>
          <p:cNvSpPr>
            <a:spLocks noGrp="1"/>
          </p:cNvSpPr>
          <p:nvPr>
            <p:ph type="body" sz="quarter" idx="29" hasCustomPrompt="1"/>
          </p:nvPr>
        </p:nvSpPr>
        <p:spPr>
          <a:xfrm>
            <a:off x="682624" y="4912073"/>
            <a:ext cx="3319463" cy="235140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200" b="0" i="1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Job Title of Quote Author here</a:t>
            </a:r>
          </a:p>
        </p:txBody>
      </p:sp>
      <p:sp>
        <p:nvSpPr>
          <p:cNvPr id="34" name="Text Placeholder 30"/>
          <p:cNvSpPr>
            <a:spLocks noGrp="1"/>
          </p:cNvSpPr>
          <p:nvPr>
            <p:ph type="body" sz="quarter" idx="30" hasCustomPrompt="1"/>
          </p:nvPr>
        </p:nvSpPr>
        <p:spPr>
          <a:xfrm>
            <a:off x="4964907" y="1542608"/>
            <a:ext cx="3319463" cy="1564545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Type your quote here</a:t>
            </a:r>
          </a:p>
        </p:txBody>
      </p:sp>
      <p:sp>
        <p:nvSpPr>
          <p:cNvPr id="35" name="Text Placeholder 30"/>
          <p:cNvSpPr>
            <a:spLocks noGrp="1"/>
          </p:cNvSpPr>
          <p:nvPr>
            <p:ph type="body" sz="quarter" idx="31" hasCustomPrompt="1"/>
          </p:nvPr>
        </p:nvSpPr>
        <p:spPr>
          <a:xfrm>
            <a:off x="4964906" y="3122145"/>
            <a:ext cx="3319463" cy="235140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200" b="1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Name of Quote Author here</a:t>
            </a:r>
          </a:p>
        </p:txBody>
      </p:sp>
      <p:sp>
        <p:nvSpPr>
          <p:cNvPr id="36" name="Text Placeholder 30"/>
          <p:cNvSpPr>
            <a:spLocks noGrp="1"/>
          </p:cNvSpPr>
          <p:nvPr>
            <p:ph type="body" sz="quarter" idx="32" hasCustomPrompt="1"/>
          </p:nvPr>
        </p:nvSpPr>
        <p:spPr>
          <a:xfrm>
            <a:off x="4964906" y="3357285"/>
            <a:ext cx="3319463" cy="235140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200" b="0" i="1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Job Title of Quote Author here</a:t>
            </a:r>
          </a:p>
        </p:txBody>
      </p:sp>
      <p:grpSp>
        <p:nvGrpSpPr>
          <p:cNvPr id="20" name="Group 19"/>
          <p:cNvGrpSpPr/>
          <p:nvPr userDrawn="1"/>
        </p:nvGrpSpPr>
        <p:grpSpPr>
          <a:xfrm>
            <a:off x="431800" y="2749830"/>
            <a:ext cx="3840397" cy="2713220"/>
            <a:chOff x="431800" y="2165214"/>
            <a:chExt cx="3840397" cy="2713220"/>
          </a:xfrm>
          <a:solidFill>
            <a:schemeClr val="accent1"/>
          </a:solidFill>
        </p:grpSpPr>
        <p:sp>
          <p:nvSpPr>
            <p:cNvPr id="21" name="Rounded Rectangular Callout 20"/>
            <p:cNvSpPr/>
            <p:nvPr userDrawn="1"/>
          </p:nvSpPr>
          <p:spPr>
            <a:xfrm>
              <a:off x="431800" y="2165214"/>
              <a:ext cx="3840397" cy="2713220"/>
            </a:xfrm>
            <a:prstGeom prst="wedgeRoundRectCallout">
              <a:avLst>
                <a:gd name="adj1" fmla="val 33228"/>
                <a:gd name="adj2" fmla="val 77969"/>
                <a:gd name="adj3" fmla="val 16667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22" name="Rounded Rectangle 21"/>
            <p:cNvSpPr/>
            <p:nvPr userDrawn="1"/>
          </p:nvSpPr>
          <p:spPr>
            <a:xfrm>
              <a:off x="431800" y="2165214"/>
              <a:ext cx="3840397" cy="2713220"/>
            </a:xfrm>
            <a:prstGeom prst="roundRect">
              <a:avLst>
                <a:gd name="adj" fmla="val 2855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</p:grpSp>
      <p:grpSp>
        <p:nvGrpSpPr>
          <p:cNvPr id="24" name="Group 23"/>
          <p:cNvGrpSpPr/>
          <p:nvPr userDrawn="1"/>
        </p:nvGrpSpPr>
        <p:grpSpPr>
          <a:xfrm flipH="1">
            <a:off x="4704439" y="1233488"/>
            <a:ext cx="3840397" cy="2713220"/>
            <a:chOff x="431800" y="2165214"/>
            <a:chExt cx="3840397" cy="2713220"/>
          </a:xfrm>
          <a:solidFill>
            <a:schemeClr val="accent2"/>
          </a:solidFill>
        </p:grpSpPr>
        <p:sp>
          <p:nvSpPr>
            <p:cNvPr id="25" name="Rounded Rectangular Callout 24"/>
            <p:cNvSpPr/>
            <p:nvPr userDrawn="1"/>
          </p:nvSpPr>
          <p:spPr>
            <a:xfrm>
              <a:off x="431800" y="2165214"/>
              <a:ext cx="3840397" cy="2713220"/>
            </a:xfrm>
            <a:prstGeom prst="wedgeRoundRectCallout">
              <a:avLst>
                <a:gd name="adj1" fmla="val 33228"/>
                <a:gd name="adj2" fmla="val 77969"/>
                <a:gd name="adj3" fmla="val 16667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26" name="Rounded Rectangle 25"/>
            <p:cNvSpPr/>
            <p:nvPr userDrawn="1"/>
          </p:nvSpPr>
          <p:spPr>
            <a:xfrm>
              <a:off x="431800" y="2165214"/>
              <a:ext cx="3840397" cy="2713220"/>
            </a:xfrm>
            <a:prstGeom prst="roundRect">
              <a:avLst>
                <a:gd name="adj" fmla="val 2855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</p:grpSp>
      <p:sp>
        <p:nvSpPr>
          <p:cNvPr id="40" name="Slide Number Placeholder 6"/>
          <p:cNvSpPr>
            <a:spLocks noGrp="1"/>
          </p:cNvSpPr>
          <p:nvPr>
            <p:ph type="sldNum" sz="quarter" idx="15"/>
          </p:nvPr>
        </p:nvSpPr>
        <p:spPr>
          <a:xfrm>
            <a:off x="8044950" y="6441900"/>
            <a:ext cx="795192" cy="273050"/>
          </a:xfrm>
        </p:spPr>
        <p:txBody>
          <a:bodyPr/>
          <a:lstStyle/>
          <a:p>
            <a:fld id="{03F1EFBE-6FC5-4E3B-A532-A391AE8323A1}" type="slidenum">
              <a:rPr lang="en-GB" smtClean="0"/>
              <a:pPr/>
              <a:t>‹Nº›</a:t>
            </a:fld>
            <a:endParaRPr lang="en-GB" dirty="0"/>
          </a:p>
        </p:txBody>
      </p:sp>
      <p:sp>
        <p:nvSpPr>
          <p:cNvPr id="43" name="Footer Placeholder 2"/>
          <p:cNvSpPr>
            <a:spLocks noGrp="1"/>
          </p:cNvSpPr>
          <p:nvPr>
            <p:ph type="ftr" sz="quarter" idx="17"/>
          </p:nvPr>
        </p:nvSpPr>
        <p:spPr>
          <a:xfrm>
            <a:off x="3254346" y="6483278"/>
            <a:ext cx="4932000" cy="188160"/>
          </a:xfrm>
        </p:spPr>
        <p:txBody>
          <a:bodyPr/>
          <a:lstStyle/>
          <a:p>
            <a:r>
              <a:rPr lang="en-GB" dirty="0"/>
              <a:t>Use Insert tab, Header &amp; Footer to change this text, then Apply to All to change on all slides</a:t>
            </a:r>
          </a:p>
        </p:txBody>
      </p:sp>
      <p:sp>
        <p:nvSpPr>
          <p:cNvPr id="44" name="TextBox 43"/>
          <p:cNvSpPr txBox="1"/>
          <p:nvPr userDrawn="1"/>
        </p:nvSpPr>
        <p:spPr>
          <a:xfrm>
            <a:off x="347694" y="6483807"/>
            <a:ext cx="1800000" cy="216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b="1" dirty="0"/>
              <a:t>Eversheds Sutherland Nicea</a:t>
            </a:r>
            <a:endParaRPr lang="en-US" sz="800" b="0" dirty="0"/>
          </a:p>
        </p:txBody>
      </p:sp>
      <p:sp>
        <p:nvSpPr>
          <p:cNvPr id="45" name="TextBox 44"/>
          <p:cNvSpPr txBox="1"/>
          <p:nvPr userDrawn="1"/>
        </p:nvSpPr>
        <p:spPr>
          <a:xfrm>
            <a:off x="1994018" y="6483807"/>
            <a:ext cx="150165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b="1" dirty="0"/>
              <a:t>|</a:t>
            </a:r>
            <a:r>
              <a:rPr lang="en-GB" sz="800" b="1" dirty="0"/>
              <a:t> </a:t>
            </a:r>
            <a:fld id="{54457E6D-CD71-44D8-94F4-149A22E9144E}" type="datetime4">
              <a:rPr lang="en-GB" sz="800" b="1" smtClean="0"/>
              <a:t>15 January 2021</a:t>
            </a:fld>
            <a:r>
              <a:rPr lang="en-GB" sz="800" b="1" dirty="0"/>
              <a:t> |</a:t>
            </a:r>
            <a:endParaRPr lang="en-US" sz="800" b="0" dirty="0"/>
          </a:p>
        </p:txBody>
      </p:sp>
    </p:spTree>
    <p:extLst>
      <p:ext uri="{BB962C8B-B14F-4D97-AF65-F5344CB8AC3E}">
        <p14:creationId xmlns:p14="http://schemas.microsoft.com/office/powerpoint/2010/main" val="228396043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709">
          <p15:clr>
            <a:srgbClr val="FBAE40"/>
          </p15:clr>
        </p15:guide>
        <p15:guide id="2" orient="horz" pos="1321">
          <p15:clr>
            <a:srgbClr val="FBAE40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End Slide">
    <p:bg>
      <p:bgPr>
        <a:solidFill>
          <a:srgbClr val="0066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552389" y="404813"/>
            <a:ext cx="3159812" cy="277812"/>
          </a:xfrm>
        </p:spPr>
        <p:txBody>
          <a:bodyPr anchor="t" anchorCtr="0">
            <a:noAutofit/>
          </a:bodyPr>
          <a:lstStyle>
            <a:lvl1pPr algn="l">
              <a:lnSpc>
                <a:spcPct val="100000"/>
              </a:lnSpc>
              <a:defRPr sz="1400" b="0" i="1" baseline="0">
                <a:solidFill>
                  <a:schemeClr val="bg1"/>
                </a:solidFill>
              </a:defRPr>
            </a:lvl1pPr>
          </a:lstStyle>
          <a:p>
            <a:r>
              <a:rPr lang="en-GB" noProof="0" dirty="0"/>
              <a:t>Click to edit contact title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0" hasCustomPrompt="1"/>
          </p:nvPr>
        </p:nvSpPr>
        <p:spPr>
          <a:xfrm>
            <a:off x="5552388" y="852488"/>
            <a:ext cx="3159812" cy="237758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 b="1">
                <a:solidFill>
                  <a:schemeClr val="bg1"/>
                </a:solidFill>
              </a:defRPr>
            </a:lvl1pPr>
            <a:lvl2pPr marL="342900" indent="0">
              <a:buNone/>
              <a:defRPr sz="1200" b="1">
                <a:solidFill>
                  <a:schemeClr val="bg1"/>
                </a:solidFill>
              </a:defRPr>
            </a:lvl2pPr>
            <a:lvl3pPr marL="685800" indent="0">
              <a:buNone/>
              <a:defRPr sz="1200" b="1">
                <a:solidFill>
                  <a:schemeClr val="bg1"/>
                </a:solidFill>
              </a:defRPr>
            </a:lvl3pPr>
            <a:lvl4pPr marL="1028700" indent="0">
              <a:buNone/>
              <a:defRPr sz="1200" b="1">
                <a:solidFill>
                  <a:schemeClr val="bg1"/>
                </a:solidFill>
              </a:defRPr>
            </a:lvl4pPr>
            <a:lvl5pPr marL="1371600" indent="0">
              <a:buNone/>
              <a:defRPr sz="1200" b="1">
                <a:solidFill>
                  <a:schemeClr val="bg1"/>
                </a:solidFill>
              </a:defRPr>
            </a:lvl5pPr>
          </a:lstStyle>
          <a:p>
            <a:pPr lvl="0"/>
            <a:r>
              <a:rPr lang="en-GB" noProof="0" dirty="0"/>
              <a:t>Click to add name</a:t>
            </a:r>
          </a:p>
        </p:txBody>
      </p:sp>
      <p:sp>
        <p:nvSpPr>
          <p:cNvPr id="14" name="Text Placeholder 12"/>
          <p:cNvSpPr>
            <a:spLocks noGrp="1"/>
          </p:cNvSpPr>
          <p:nvPr>
            <p:ph type="body" sz="quarter" idx="11" hasCustomPrompt="1"/>
          </p:nvPr>
        </p:nvSpPr>
        <p:spPr>
          <a:xfrm>
            <a:off x="5552388" y="1097024"/>
            <a:ext cx="3159812" cy="568263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baseline="0">
                <a:solidFill>
                  <a:schemeClr val="bg1"/>
                </a:solidFill>
              </a:defRPr>
            </a:lvl1pPr>
            <a:lvl2pPr marL="342900" indent="0">
              <a:buNone/>
              <a:defRPr sz="1200" b="1">
                <a:solidFill>
                  <a:schemeClr val="bg1"/>
                </a:solidFill>
              </a:defRPr>
            </a:lvl2pPr>
            <a:lvl3pPr marL="685800" indent="0">
              <a:buNone/>
              <a:defRPr sz="1200" b="1">
                <a:solidFill>
                  <a:schemeClr val="bg1"/>
                </a:solidFill>
              </a:defRPr>
            </a:lvl3pPr>
            <a:lvl4pPr marL="1028700" indent="0">
              <a:buNone/>
              <a:defRPr sz="1200" b="1">
                <a:solidFill>
                  <a:schemeClr val="bg1"/>
                </a:solidFill>
              </a:defRPr>
            </a:lvl4pPr>
            <a:lvl5pPr marL="1371600" indent="0">
              <a:buNone/>
              <a:defRPr sz="1200" b="1">
                <a:solidFill>
                  <a:schemeClr val="bg1"/>
                </a:solidFill>
              </a:defRPr>
            </a:lvl5pPr>
          </a:lstStyle>
          <a:p>
            <a:pPr lvl="0"/>
            <a:r>
              <a:rPr lang="en-GB" noProof="0" dirty="0"/>
              <a:t>Click to add job title, contact phone and e-mail address</a:t>
            </a:r>
          </a:p>
        </p:txBody>
      </p:sp>
      <p:sp>
        <p:nvSpPr>
          <p:cNvPr id="15" name="Text Placeholder 12"/>
          <p:cNvSpPr>
            <a:spLocks noGrp="1"/>
          </p:cNvSpPr>
          <p:nvPr>
            <p:ph type="body" sz="quarter" idx="12" hasCustomPrompt="1"/>
          </p:nvPr>
        </p:nvSpPr>
        <p:spPr>
          <a:xfrm>
            <a:off x="5551594" y="1858720"/>
            <a:ext cx="3159812" cy="946027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baseline="0">
                <a:solidFill>
                  <a:schemeClr val="bg1"/>
                </a:solidFill>
              </a:defRPr>
            </a:lvl1pPr>
            <a:lvl2pPr marL="342900" indent="0">
              <a:buNone/>
              <a:defRPr sz="1200" b="1">
                <a:solidFill>
                  <a:schemeClr val="bg1"/>
                </a:solidFill>
              </a:defRPr>
            </a:lvl2pPr>
            <a:lvl3pPr marL="685800" indent="0">
              <a:buNone/>
              <a:defRPr sz="1200" b="1">
                <a:solidFill>
                  <a:schemeClr val="bg1"/>
                </a:solidFill>
              </a:defRPr>
            </a:lvl3pPr>
            <a:lvl4pPr marL="1028700" indent="0">
              <a:buNone/>
              <a:defRPr sz="1200" b="1">
                <a:solidFill>
                  <a:schemeClr val="bg1"/>
                </a:solidFill>
              </a:defRPr>
            </a:lvl4pPr>
            <a:lvl5pPr marL="1371600" indent="0">
              <a:buNone/>
              <a:defRPr sz="1200" b="1">
                <a:solidFill>
                  <a:schemeClr val="bg1"/>
                </a:solidFill>
              </a:defRPr>
            </a:lvl5pPr>
          </a:lstStyle>
          <a:p>
            <a:pPr lvl="0"/>
            <a:r>
              <a:rPr lang="en-GB" noProof="0" dirty="0"/>
              <a:t>Click to add address</a:t>
            </a:r>
          </a:p>
        </p:txBody>
      </p:sp>
      <p:sp>
        <p:nvSpPr>
          <p:cNvPr id="11" name="TextBox 10"/>
          <p:cNvSpPr txBox="1"/>
          <p:nvPr userDrawn="1"/>
        </p:nvSpPr>
        <p:spPr>
          <a:xfrm>
            <a:off x="314569" y="5432579"/>
            <a:ext cx="4543177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100" b="1" dirty="0">
                <a:solidFill>
                  <a:schemeClr val="bg1"/>
                </a:solidFill>
              </a:rPr>
              <a:t>eversheds-sutherland.es</a:t>
            </a:r>
          </a:p>
        </p:txBody>
      </p:sp>
      <p:sp>
        <p:nvSpPr>
          <p:cNvPr id="12" name="TextBox 11"/>
          <p:cNvSpPr txBox="1"/>
          <p:nvPr userDrawn="1"/>
        </p:nvSpPr>
        <p:spPr>
          <a:xfrm>
            <a:off x="314568" y="5873018"/>
            <a:ext cx="4543177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GB" sz="800" b="0" i="0" dirty="0">
                <a:solidFill>
                  <a:schemeClr val="bg1"/>
                </a:solidFill>
              </a:rPr>
              <a:t>This information pack is intended as a guide only. Whilst the information it contains is believed to be correct, it is not a substitute for appropriate legal advice. Eversheds Sutherland Nicea can take no responsibility for actions taken based on the information contained in this pack.</a:t>
            </a:r>
          </a:p>
          <a:p>
            <a:pPr>
              <a:spcAft>
                <a:spcPts val="100"/>
              </a:spcAft>
            </a:pPr>
            <a:r>
              <a:rPr lang="en-GB" sz="800" b="0" i="0" dirty="0">
                <a:solidFill>
                  <a:schemeClr val="bg1"/>
                </a:solidFill>
              </a:rPr>
              <a:t>© Eversheds Sutherland Nicea 2017. All rights reserved.</a:t>
            </a:r>
            <a:endParaRPr lang="en-US" sz="800" b="0" i="0" dirty="0">
              <a:solidFill>
                <a:schemeClr val="bg1"/>
              </a:solidFill>
            </a:endParaRPr>
          </a:p>
        </p:txBody>
      </p:sp>
      <p:pic>
        <p:nvPicPr>
          <p:cNvPr id="9" name="Imagen 8" descr="Texto&#10;&#10;Descripción generada automáticamente">
            <a:extLst>
              <a:ext uri="{FF2B5EF4-FFF2-40B4-BE49-F238E27FC236}">
                <a16:creationId xmlns:a16="http://schemas.microsoft.com/office/drawing/2014/main" id="{F10B333F-ADD0-4C73-AD41-4CEAB3A776F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579" y="87297"/>
            <a:ext cx="1043177" cy="33084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93019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36196" y="404814"/>
            <a:ext cx="8276004" cy="3337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s-ES" noProof="0"/>
              <a:t>Haga clic para modificar el estilo de título del patrón</a:t>
            </a:r>
            <a:endParaRPr lang="en-GB" noProof="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31800" y="2101850"/>
            <a:ext cx="82804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noProof="0"/>
              <a:t>Haga clic para modificar los estilos de texto del patrón</a:t>
            </a:r>
          </a:p>
          <a:p>
            <a:pPr lvl="1"/>
            <a:r>
              <a:rPr lang="es-ES" noProof="0"/>
              <a:t>Segundo nivel</a:t>
            </a:r>
          </a:p>
          <a:p>
            <a:pPr lvl="2"/>
            <a:r>
              <a:rPr lang="es-ES" noProof="0"/>
              <a:t>Tercer nivel</a:t>
            </a:r>
          </a:p>
          <a:p>
            <a:pPr lvl="3"/>
            <a:r>
              <a:rPr lang="es-ES" noProof="0"/>
              <a:t>Cuarto nivel</a:t>
            </a:r>
          </a:p>
          <a:p>
            <a:pPr lvl="4"/>
            <a:r>
              <a:rPr lang="es-ES" noProof="0"/>
              <a:t>Quinto nivel</a:t>
            </a:r>
            <a:endParaRPr lang="en-GB" noProof="0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064000" y="6480000"/>
            <a:ext cx="795192" cy="2730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F1EFBE-6FC5-4E3B-A532-A391AE8323A1}" type="slidenum">
              <a:rPr lang="en-GB" smtClean="0"/>
              <a:pPr/>
              <a:t>‹Nº›</a:t>
            </a:fld>
            <a:endParaRPr lang="en-GB" dirty="0"/>
          </a:p>
        </p:txBody>
      </p:sp>
      <p:sp>
        <p:nvSpPr>
          <p:cNvPr id="7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2197071" y="6480000"/>
            <a:ext cx="5560158" cy="188160"/>
          </a:xfrm>
          <a:prstGeom prst="rect">
            <a:avLst/>
          </a:prstGeom>
        </p:spPr>
        <p:txBody>
          <a:bodyPr/>
          <a:lstStyle>
            <a:lvl1pPr>
              <a:defRPr sz="800"/>
            </a:lvl1pPr>
          </a:lstStyle>
          <a:p>
            <a:r>
              <a:rPr lang="en-GB" dirty="0"/>
              <a:t>Use Insert tab, Header &amp; Footer to change this text, then Apply to All to change on all slides</a:t>
            </a:r>
          </a:p>
        </p:txBody>
      </p:sp>
    </p:spTree>
    <p:extLst>
      <p:ext uri="{BB962C8B-B14F-4D97-AF65-F5344CB8AC3E}">
        <p14:creationId xmlns:p14="http://schemas.microsoft.com/office/powerpoint/2010/main" val="21738030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6" r:id="rId1"/>
    <p:sldLayoutId id="2147483807" r:id="rId2"/>
    <p:sldLayoutId id="2147483808" r:id="rId3"/>
    <p:sldLayoutId id="2147483809" r:id="rId4"/>
    <p:sldLayoutId id="2147483810" r:id="rId5"/>
    <p:sldLayoutId id="2147483811" r:id="rId6"/>
    <p:sldLayoutId id="2147483812" r:id="rId7"/>
    <p:sldLayoutId id="2147483813" r:id="rId8"/>
    <p:sldLayoutId id="2147483814" r:id="rId9"/>
    <p:sldLayoutId id="2147483834" r:id="rId10"/>
    <p:sldLayoutId id="2147483815" r:id="rId11"/>
    <p:sldLayoutId id="2147483816" r:id="rId12"/>
    <p:sldLayoutId id="2147483817" r:id="rId13"/>
    <p:sldLayoutId id="2147483818" r:id="rId14"/>
    <p:sldLayoutId id="2147483819" r:id="rId15"/>
    <p:sldLayoutId id="2147483820" r:id="rId16"/>
    <p:sldLayoutId id="2147483821" r:id="rId17"/>
    <p:sldLayoutId id="2147483822" r:id="rId18"/>
    <p:sldLayoutId id="2147483823" r:id="rId19"/>
    <p:sldLayoutId id="2147483824" r:id="rId20"/>
    <p:sldLayoutId id="2147483825" r:id="rId21"/>
    <p:sldLayoutId id="2147483826" r:id="rId22"/>
    <p:sldLayoutId id="2147483827" r:id="rId23"/>
    <p:sldLayoutId id="2147483828" r:id="rId24"/>
    <p:sldLayoutId id="2147483829" r:id="rId25"/>
    <p:sldLayoutId id="2147483830" r:id="rId26"/>
    <p:sldLayoutId id="2147483835" r:id="rId27"/>
    <p:sldLayoutId id="2147483831" r:id="rId28"/>
    <p:sldLayoutId id="2147483832" r:id="rId29"/>
    <p:sldLayoutId id="2147483833" r:id="rId30"/>
  </p:sldLayoutIdLst>
  <p:hf hd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2100" b="1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360000" indent="-360000" algn="l" defTabSz="685800" rtl="0" eaLnBrk="1" latinLnBrk="0" hangingPunct="1">
        <a:lnSpc>
          <a:spcPct val="100000"/>
        </a:lnSpc>
        <a:spcBef>
          <a:spcPts val="1200"/>
        </a:spcBef>
        <a:spcAft>
          <a:spcPts val="0"/>
        </a:spcAft>
        <a:buClr>
          <a:schemeClr val="accent1"/>
        </a:buClr>
        <a:buFont typeface="Verdana" panose="020B0604030504040204" pitchFamily="34" charset="0"/>
        <a:buChar char="─"/>
        <a:tabLst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Clr>
          <a:schemeClr val="accent1"/>
        </a:buClr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Clr>
          <a:schemeClr val="accent1"/>
        </a:buClr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Clr>
          <a:schemeClr val="accent1"/>
        </a:buClr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2880">
          <p15:clr>
            <a:srgbClr val="F26B43"/>
          </p15:clr>
        </p15:guide>
        <p15:guide id="2" pos="2903">
          <p15:clr>
            <a:srgbClr val="F26B43"/>
          </p15:clr>
        </p15:guide>
        <p15:guide id="3" pos="2857">
          <p15:clr>
            <a:srgbClr val="F26B43"/>
          </p15:clr>
        </p15:guide>
        <p15:guide id="4" pos="3515">
          <p15:clr>
            <a:srgbClr val="F26B43"/>
          </p15:clr>
        </p15:guide>
        <p15:guide id="5" pos="3560">
          <p15:clr>
            <a:srgbClr val="F26B43"/>
          </p15:clr>
        </p15:guide>
        <p15:guide id="6" pos="4173">
          <p15:clr>
            <a:srgbClr val="F26B43"/>
          </p15:clr>
        </p15:guide>
        <p15:guide id="7" pos="4218">
          <p15:clr>
            <a:srgbClr val="F26B43"/>
          </p15:clr>
        </p15:guide>
        <p15:guide id="8" pos="4830">
          <p15:clr>
            <a:srgbClr val="F26B43"/>
          </p15:clr>
        </p15:guide>
        <p15:guide id="9" pos="4876">
          <p15:clr>
            <a:srgbClr val="F26B43"/>
          </p15:clr>
        </p15:guide>
        <p15:guide id="10" pos="5488">
          <p15:clr>
            <a:srgbClr val="F26B43"/>
          </p15:clr>
        </p15:guide>
        <p15:guide id="11" pos="2245">
          <p15:clr>
            <a:srgbClr val="F26B43"/>
          </p15:clr>
        </p15:guide>
        <p15:guide id="12" pos="2200">
          <p15:clr>
            <a:srgbClr val="F26B43"/>
          </p15:clr>
        </p15:guide>
        <p15:guide id="13" pos="1587">
          <p15:clr>
            <a:srgbClr val="F26B43"/>
          </p15:clr>
        </p15:guide>
        <p15:guide id="14" pos="1542">
          <p15:clr>
            <a:srgbClr val="F26B43"/>
          </p15:clr>
        </p15:guide>
        <p15:guide id="15" pos="930">
          <p15:clr>
            <a:srgbClr val="F26B43"/>
          </p15:clr>
        </p15:guide>
        <p15:guide id="16" pos="884">
          <p15:clr>
            <a:srgbClr val="F26B43"/>
          </p15:clr>
        </p15:guide>
        <p15:guide id="17" pos="272">
          <p15:clr>
            <a:srgbClr val="F26B43"/>
          </p15:clr>
        </p15:guide>
        <p15:guide id="18" orient="horz" pos="255">
          <p15:clr>
            <a:srgbClr val="F26B43"/>
          </p15:clr>
        </p15:guide>
        <p15:guide id="19" orient="horz" pos="4065">
          <p15:clr>
            <a:srgbClr val="F26B43"/>
          </p15:clr>
        </p15:guide>
        <p15:guide id="20" orient="horz" pos="1321">
          <p15:clr>
            <a:srgbClr val="F26B43"/>
          </p15:clr>
        </p15:guide>
        <p15:guide id="21" orient="horz" pos="777">
          <p15:clr>
            <a:srgbClr val="F26B43"/>
          </p15:clr>
        </p15:guide>
        <p15:guide id="22" orient="horz" pos="1049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0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0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5.svg"/><Relationship Id="rId5" Type="http://schemas.openxmlformats.org/officeDocument/2006/relationships/image" Target="../media/image14.png"/><Relationship Id="rId4" Type="http://schemas.openxmlformats.org/officeDocument/2006/relationships/image" Target="../media/image13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7.sv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Marcador de posición de imagen 2" descr="Dibujo en blanco y negro&#10;&#10;Descripción generada automáticamente con confianza baja">
            <a:extLst>
              <a:ext uri="{FF2B5EF4-FFF2-40B4-BE49-F238E27FC236}">
                <a16:creationId xmlns:a16="http://schemas.microsoft.com/office/drawing/2014/main" id="{2187DE91-38CB-4CCC-A955-3706A027557C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310" t="27171" r="30173" b="11008"/>
          <a:stretch/>
        </p:blipFill>
        <p:spPr>
          <a:xfrm>
            <a:off x="5783757" y="1828553"/>
            <a:ext cx="2808885" cy="5008810"/>
          </a:xfrm>
        </p:spPr>
      </p:pic>
      <p:sp>
        <p:nvSpPr>
          <p:cNvPr id="27" name="Title 26"/>
          <p:cNvSpPr>
            <a:spLocks noGrp="1"/>
          </p:cNvSpPr>
          <p:nvPr>
            <p:ph type="ctrTitle"/>
          </p:nvPr>
        </p:nvSpPr>
        <p:spPr>
          <a:xfrm>
            <a:off x="1955800" y="537636"/>
            <a:ext cx="6597356" cy="615095"/>
          </a:xfrm>
        </p:spPr>
        <p:txBody>
          <a:bodyPr/>
          <a:lstStyle/>
          <a:p>
            <a:r>
              <a:rPr lang="es-ES" sz="2400" dirty="0"/>
              <a:t>Profundizando en el conocimiento de las vacunas en época de pandemia</a:t>
            </a:r>
          </a:p>
        </p:txBody>
      </p:sp>
      <p:sp>
        <p:nvSpPr>
          <p:cNvPr id="28" name="Subtitle 27"/>
          <p:cNvSpPr>
            <a:spLocks noGrp="1"/>
          </p:cNvSpPr>
          <p:nvPr>
            <p:ph type="subTitle" idx="1"/>
          </p:nvPr>
        </p:nvSpPr>
        <p:spPr>
          <a:xfrm>
            <a:off x="1955800" y="1199899"/>
            <a:ext cx="6337299" cy="628654"/>
          </a:xfrm>
        </p:spPr>
        <p:txBody>
          <a:bodyPr/>
          <a:lstStyle/>
          <a:p>
            <a:r>
              <a:rPr lang="es-ES" dirty="0"/>
              <a:t>Reflexiones sobre la responsabilidad por efectos adversos ante la vacunación masiva</a:t>
            </a:r>
            <a:endParaRPr lang="en-GB" dirty="0"/>
          </a:p>
        </p:txBody>
      </p:sp>
      <p:sp>
        <p:nvSpPr>
          <p:cNvPr id="29" name="Text Placeholder 28"/>
          <p:cNvSpPr>
            <a:spLocks noGrp="1"/>
          </p:cNvSpPr>
          <p:nvPr>
            <p:ph type="body" sz="quarter" idx="10"/>
          </p:nvPr>
        </p:nvSpPr>
        <p:spPr>
          <a:xfrm>
            <a:off x="1955800" y="2896911"/>
            <a:ext cx="3992408" cy="310687"/>
          </a:xfrm>
        </p:spPr>
        <p:txBody>
          <a:bodyPr/>
          <a:lstStyle/>
          <a:p>
            <a:r>
              <a:rPr lang="en-GB" sz="1600" b="0" dirty="0"/>
              <a:t>19 </a:t>
            </a:r>
            <a:r>
              <a:rPr lang="es-ES" sz="1600" b="0" dirty="0"/>
              <a:t>enero</a:t>
            </a:r>
            <a:r>
              <a:rPr lang="en-GB" sz="1600" b="0" dirty="0"/>
              <a:t> 2021</a:t>
            </a:r>
          </a:p>
        </p:txBody>
      </p:sp>
      <p:sp>
        <p:nvSpPr>
          <p:cNvPr id="30" name="Text Placeholder 29"/>
          <p:cNvSpPr>
            <a:spLocks noGrp="1"/>
          </p:cNvSpPr>
          <p:nvPr>
            <p:ph type="body" sz="quarter" idx="11"/>
          </p:nvPr>
        </p:nvSpPr>
        <p:spPr>
          <a:xfrm>
            <a:off x="1955800" y="2328017"/>
            <a:ext cx="5922609" cy="290145"/>
          </a:xfrm>
        </p:spPr>
        <p:txBody>
          <a:bodyPr/>
          <a:lstStyle/>
          <a:p>
            <a:r>
              <a:rPr lang="en-GB" sz="1600" b="1" dirty="0"/>
              <a:t>Kiko Carrión</a:t>
            </a:r>
          </a:p>
        </p:txBody>
      </p:sp>
      <p:sp>
        <p:nvSpPr>
          <p:cNvPr id="31" name="Text Placeholder 30"/>
          <p:cNvSpPr>
            <a:spLocks noGrp="1"/>
          </p:cNvSpPr>
          <p:nvPr>
            <p:ph type="body" sz="quarter" idx="12"/>
          </p:nvPr>
        </p:nvSpPr>
        <p:spPr>
          <a:xfrm>
            <a:off x="1955800" y="2618351"/>
            <a:ext cx="5922609" cy="278560"/>
          </a:xfrm>
        </p:spPr>
        <p:txBody>
          <a:bodyPr/>
          <a:lstStyle/>
          <a:p>
            <a:r>
              <a:rPr lang="en-GB" sz="1600" dirty="0"/>
              <a:t>Socio </a:t>
            </a:r>
          </a:p>
        </p:txBody>
      </p:sp>
      <p:pic>
        <p:nvPicPr>
          <p:cNvPr id="1026" name="Picture 2" descr="Fundación CEFI">
            <a:extLst>
              <a:ext uri="{FF2B5EF4-FFF2-40B4-BE49-F238E27FC236}">
                <a16:creationId xmlns:a16="http://schemas.microsoft.com/office/drawing/2014/main" id="{CE1E4611-3F5E-4B70-8AFE-FBFE9D425F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8904" y="5196138"/>
            <a:ext cx="3886200" cy="923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660626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431800" y="684921"/>
            <a:ext cx="8280400" cy="459398"/>
          </a:xfrm>
        </p:spPr>
        <p:txBody>
          <a:bodyPr/>
          <a:lstStyle/>
          <a:p>
            <a:r>
              <a:rPr lang="es-ES" dirty="0"/>
              <a:t>Contenido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>
          <a:xfrm>
            <a:off x="431800" y="1538213"/>
            <a:ext cx="8280401" cy="4524961"/>
          </a:xfrm>
        </p:spPr>
        <p:txBody>
          <a:bodyPr/>
          <a:lstStyle/>
          <a:p>
            <a:pPr marL="342900" indent="-342900">
              <a:buClr>
                <a:schemeClr val="bg1"/>
              </a:buClr>
              <a:buFont typeface="Wingdings" panose="05000000000000000000" pitchFamily="2" charset="2"/>
              <a:buChar char="§"/>
            </a:pPr>
            <a:r>
              <a:rPr lang="es-ES" sz="2000" dirty="0"/>
              <a:t>Declaración del Comité de Bioética</a:t>
            </a:r>
          </a:p>
          <a:p>
            <a:pPr marL="342900" indent="-342900">
              <a:buClr>
                <a:schemeClr val="bg1"/>
              </a:buClr>
              <a:buFont typeface="Wingdings" panose="05000000000000000000" pitchFamily="2" charset="2"/>
              <a:buChar char="§"/>
            </a:pPr>
            <a:r>
              <a:rPr lang="es-ES" sz="2000" dirty="0"/>
              <a:t>Reflexiones sobre la Protección del paciente</a:t>
            </a:r>
          </a:p>
          <a:p>
            <a:pPr marL="342900" indent="-342900">
              <a:buClr>
                <a:schemeClr val="bg1"/>
              </a:buClr>
              <a:buFont typeface="Wingdings" panose="05000000000000000000" pitchFamily="2" charset="2"/>
              <a:buChar char="§"/>
            </a:pPr>
            <a:r>
              <a:rPr lang="es-ES" sz="2000" dirty="0"/>
              <a:t>Reflexiones sobre la Responsabilidad derivada de la vacunación</a:t>
            </a:r>
          </a:p>
          <a:p>
            <a:pPr marL="342900" indent="-342900">
              <a:buClr>
                <a:schemeClr val="bg1"/>
              </a:buClr>
              <a:buFont typeface="Wingdings" panose="05000000000000000000" pitchFamily="2" charset="2"/>
              <a:buChar char="§"/>
            </a:pPr>
            <a:r>
              <a:rPr lang="es-ES" sz="2000" dirty="0"/>
              <a:t>Efectos adversos</a:t>
            </a:r>
          </a:p>
          <a:p>
            <a:pPr marL="342900" indent="-342900">
              <a:buClr>
                <a:schemeClr val="bg1"/>
              </a:buClr>
              <a:buFont typeface="Wingdings" panose="05000000000000000000" pitchFamily="2" charset="2"/>
              <a:buChar char="§"/>
            </a:pPr>
            <a:r>
              <a:rPr lang="es-ES" sz="2000" dirty="0"/>
              <a:t>Marco jurídico de la Responsabilidad por daños causados por vacunas defectuosas</a:t>
            </a:r>
          </a:p>
          <a:p>
            <a:pPr marL="342900" indent="-342900">
              <a:buClr>
                <a:schemeClr val="bg1"/>
              </a:buClr>
              <a:buFont typeface="Wingdings" panose="05000000000000000000" pitchFamily="2" charset="2"/>
              <a:buChar char="§"/>
            </a:pPr>
            <a:r>
              <a:rPr lang="es-ES" sz="2000" dirty="0"/>
              <a:t>Responsabilidad del laboratorio fabricante de las vacunas defectuosas</a:t>
            </a:r>
          </a:p>
          <a:p>
            <a:pPr marL="342900" indent="-342900">
              <a:buClr>
                <a:schemeClr val="bg1"/>
              </a:buClr>
              <a:buFont typeface="Wingdings" panose="05000000000000000000" pitchFamily="2" charset="2"/>
              <a:buChar char="§"/>
            </a:pPr>
            <a:r>
              <a:rPr lang="es-ES" sz="2000" dirty="0"/>
              <a:t>Reflexiones finales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566778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Title 4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Declaración del Comité de Bioética</a:t>
            </a:r>
            <a:endParaRPr lang="en-GB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03F1EFBE-6FC5-4E3B-A532-A391AE8323A1}" type="slidenum">
              <a:rPr lang="en-GB" smtClean="0"/>
              <a:pPr/>
              <a:t>3</a:t>
            </a:fld>
            <a:endParaRPr lang="en-GB" dirty="0"/>
          </a:p>
        </p:txBody>
      </p:sp>
      <p:sp>
        <p:nvSpPr>
          <p:cNvPr id="3" name="Rectángulo: esquinas redondeadas 2">
            <a:extLst>
              <a:ext uri="{FF2B5EF4-FFF2-40B4-BE49-F238E27FC236}">
                <a16:creationId xmlns:a16="http://schemas.microsoft.com/office/drawing/2014/main" id="{2F77F1A3-0EB8-4868-ACE8-6E7E38930B6C}"/>
              </a:ext>
            </a:extLst>
          </p:cNvPr>
          <p:cNvSpPr/>
          <p:nvPr/>
        </p:nvSpPr>
        <p:spPr>
          <a:xfrm>
            <a:off x="703383" y="1069144"/>
            <a:ext cx="7512149" cy="196947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600" dirty="0"/>
              <a:t>“La libertad de expresión y la libertad de creación y debate científicos son derechos fundamentales de toda sociedad libre, no obstante, con actitudes y conductas que pongan injustificadamente en duda la eficacia y seguridad de las vacunas que llegarán en breve a nuestro país, se puede hacer mucho daño a muchas personas”</a:t>
            </a:r>
          </a:p>
        </p:txBody>
      </p:sp>
      <p:sp>
        <p:nvSpPr>
          <p:cNvPr id="4" name="Diagrama de flujo: conector 3">
            <a:extLst>
              <a:ext uri="{FF2B5EF4-FFF2-40B4-BE49-F238E27FC236}">
                <a16:creationId xmlns:a16="http://schemas.microsoft.com/office/drawing/2014/main" id="{54B0BC3C-6776-4905-A812-9345EE1E5D2C}"/>
              </a:ext>
            </a:extLst>
          </p:cNvPr>
          <p:cNvSpPr/>
          <p:nvPr/>
        </p:nvSpPr>
        <p:spPr>
          <a:xfrm>
            <a:off x="3587263" y="2799470"/>
            <a:ext cx="4178103" cy="2989385"/>
          </a:xfrm>
          <a:prstGeom prst="flowChartConnector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sz="1600" dirty="0"/>
              <a:t>Declaración del Comité de Bioética de España sobre la estrategia de vacunación frente a la Covid-19 y, en especial, sobre la priorización de la vacunación el 14 de diciembre de 2020.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B4F729C3-5F0C-49D0-B3A3-31D0C570924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9304" y="3819380"/>
            <a:ext cx="2117793" cy="2164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61954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Title 4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Reflexiones sobre la Protección del paciente de vacunas</a:t>
            </a:r>
            <a:endParaRPr lang="en-GB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3F1EFBE-6FC5-4E3B-A532-A391AE8323A1}" type="slidenum">
              <a:rPr kumimoji="0" lang="en-GB" sz="1000" b="0" i="0" u="none" strike="noStrike" kern="1200" cap="none" spc="0" normalizeH="0" baseline="0" noProof="0" smtClean="0">
                <a:ln>
                  <a:noFill/>
                </a:ln>
                <a:solidFill>
                  <a:srgbClr val="000000">
                    <a:tint val="75000"/>
                  </a:srgbClr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GB" sz="10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6" name="Rectángulo: esquinas redondeadas 5">
            <a:extLst>
              <a:ext uri="{FF2B5EF4-FFF2-40B4-BE49-F238E27FC236}">
                <a16:creationId xmlns:a16="http://schemas.microsoft.com/office/drawing/2014/main" id="{D4EED8A8-892A-49F9-BBFC-20A70A05622A}"/>
              </a:ext>
            </a:extLst>
          </p:cNvPr>
          <p:cNvSpPr/>
          <p:nvPr/>
        </p:nvSpPr>
        <p:spPr>
          <a:xfrm>
            <a:off x="670951" y="1293676"/>
            <a:ext cx="2860040" cy="99287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600" dirty="0"/>
              <a:t>En la fase de ensayos clínicos de las vacunas</a:t>
            </a:r>
          </a:p>
        </p:txBody>
      </p:sp>
      <p:sp>
        <p:nvSpPr>
          <p:cNvPr id="7" name="Rectángulo: esquinas redondeadas 6">
            <a:extLst>
              <a:ext uri="{FF2B5EF4-FFF2-40B4-BE49-F238E27FC236}">
                <a16:creationId xmlns:a16="http://schemas.microsoft.com/office/drawing/2014/main" id="{F21A9257-1D4B-40EA-AA9E-1706C5357BF0}"/>
              </a:ext>
            </a:extLst>
          </p:cNvPr>
          <p:cNvSpPr/>
          <p:nvPr/>
        </p:nvSpPr>
        <p:spPr>
          <a:xfrm>
            <a:off x="670951" y="2839156"/>
            <a:ext cx="2860040" cy="111865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600" dirty="0"/>
              <a:t>En la fase de autorización administrativa de las vacunas</a:t>
            </a:r>
          </a:p>
        </p:txBody>
      </p:sp>
      <p:sp>
        <p:nvSpPr>
          <p:cNvPr id="8" name="Rectángulo: esquinas redondeadas 7">
            <a:extLst>
              <a:ext uri="{FF2B5EF4-FFF2-40B4-BE49-F238E27FC236}">
                <a16:creationId xmlns:a16="http://schemas.microsoft.com/office/drawing/2014/main" id="{3CADEBE1-905A-4F8E-8D0E-F7A757BC6D52}"/>
              </a:ext>
            </a:extLst>
          </p:cNvPr>
          <p:cNvSpPr/>
          <p:nvPr/>
        </p:nvSpPr>
        <p:spPr>
          <a:xfrm>
            <a:off x="670951" y="4543038"/>
            <a:ext cx="2860040" cy="99287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600" dirty="0"/>
              <a:t>En la fase de administración de las vacunas autorizadas</a:t>
            </a:r>
          </a:p>
        </p:txBody>
      </p:sp>
      <p:sp>
        <p:nvSpPr>
          <p:cNvPr id="3" name="Flecha: a la derecha con bandas 2">
            <a:extLst>
              <a:ext uri="{FF2B5EF4-FFF2-40B4-BE49-F238E27FC236}">
                <a16:creationId xmlns:a16="http://schemas.microsoft.com/office/drawing/2014/main" id="{E625E59E-6112-4E61-AA4B-B1ED417B75A9}"/>
              </a:ext>
            </a:extLst>
          </p:cNvPr>
          <p:cNvSpPr/>
          <p:nvPr/>
        </p:nvSpPr>
        <p:spPr>
          <a:xfrm>
            <a:off x="3629462" y="1480900"/>
            <a:ext cx="942535" cy="618427"/>
          </a:xfrm>
          <a:prstGeom prst="stripedRightArrow">
            <a:avLst/>
          </a:prstGeom>
          <a:solidFill>
            <a:schemeClr val="accent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" name="Flecha: a la derecha con bandas 9">
            <a:extLst>
              <a:ext uri="{FF2B5EF4-FFF2-40B4-BE49-F238E27FC236}">
                <a16:creationId xmlns:a16="http://schemas.microsoft.com/office/drawing/2014/main" id="{C2474A7D-2AC2-49A1-B126-D5E6EE6184EE}"/>
              </a:ext>
            </a:extLst>
          </p:cNvPr>
          <p:cNvSpPr/>
          <p:nvPr/>
        </p:nvSpPr>
        <p:spPr>
          <a:xfrm>
            <a:off x="3611690" y="3060275"/>
            <a:ext cx="942535" cy="618427"/>
          </a:xfrm>
          <a:prstGeom prst="stripedRightArrow">
            <a:avLst/>
          </a:prstGeom>
          <a:solidFill>
            <a:schemeClr val="accent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1" name="Flecha: a la derecha con bandas 10">
            <a:extLst>
              <a:ext uri="{FF2B5EF4-FFF2-40B4-BE49-F238E27FC236}">
                <a16:creationId xmlns:a16="http://schemas.microsoft.com/office/drawing/2014/main" id="{730233C7-607F-4DF4-9E70-C6F315622FF0}"/>
              </a:ext>
            </a:extLst>
          </p:cNvPr>
          <p:cNvSpPr/>
          <p:nvPr/>
        </p:nvSpPr>
        <p:spPr>
          <a:xfrm>
            <a:off x="3587643" y="4730262"/>
            <a:ext cx="942535" cy="618427"/>
          </a:xfrm>
          <a:prstGeom prst="stripedRightArrow">
            <a:avLst/>
          </a:prstGeom>
          <a:solidFill>
            <a:schemeClr val="accent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" name="Rectángulo: esquinas redondeadas 3">
            <a:extLst>
              <a:ext uri="{FF2B5EF4-FFF2-40B4-BE49-F238E27FC236}">
                <a16:creationId xmlns:a16="http://schemas.microsoft.com/office/drawing/2014/main" id="{8D70B8F3-950B-4E3F-B88B-479DFFF5A981}"/>
              </a:ext>
            </a:extLst>
          </p:cNvPr>
          <p:cNvSpPr/>
          <p:nvPr/>
        </p:nvSpPr>
        <p:spPr>
          <a:xfrm>
            <a:off x="4670468" y="1226440"/>
            <a:ext cx="4074162" cy="971222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sz="1600" dirty="0"/>
              <a:t>Real Decreto 1090/2015, de 4 de diciembre ensayos clínicos.</a:t>
            </a:r>
          </a:p>
        </p:txBody>
      </p:sp>
      <p:sp>
        <p:nvSpPr>
          <p:cNvPr id="13" name="Rectángulo: esquinas redondeadas 12">
            <a:extLst>
              <a:ext uri="{FF2B5EF4-FFF2-40B4-BE49-F238E27FC236}">
                <a16:creationId xmlns:a16="http://schemas.microsoft.com/office/drawing/2014/main" id="{7DA8B835-4247-4FBB-8963-E706AA9FF1C0}"/>
              </a:ext>
            </a:extLst>
          </p:cNvPr>
          <p:cNvSpPr/>
          <p:nvPr/>
        </p:nvSpPr>
        <p:spPr>
          <a:xfrm>
            <a:off x="4634924" y="2444157"/>
            <a:ext cx="4109705" cy="1450076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sz="1600" dirty="0"/>
              <a:t>Reglamento (CE) Nº 726/2004 del Parlamento Europeo y del Consejo de 31 de marzo de 2004 (Reglamento CE 726/2004).</a:t>
            </a:r>
          </a:p>
        </p:txBody>
      </p:sp>
      <p:sp>
        <p:nvSpPr>
          <p:cNvPr id="14" name="Rectángulo: esquinas redondeadas 13">
            <a:extLst>
              <a:ext uri="{FF2B5EF4-FFF2-40B4-BE49-F238E27FC236}">
                <a16:creationId xmlns:a16="http://schemas.microsoft.com/office/drawing/2014/main" id="{5DB5D3B3-30FD-488F-AA82-2838BCBA02B5}"/>
              </a:ext>
            </a:extLst>
          </p:cNvPr>
          <p:cNvSpPr/>
          <p:nvPr/>
        </p:nvSpPr>
        <p:spPr>
          <a:xfrm>
            <a:off x="4634924" y="4129419"/>
            <a:ext cx="4205218" cy="2574221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sz="1600" dirty="0"/>
              <a:t>Farmacovigilancia (Reglamento CE 726/2004 y Real Decreto 577/2013, de 26 de julio, por el que se regula la farmacovigilancia de medicamentos de uso humano), programas de gestión de riesgos, estudios observacionales y responsabilidad de los operadores.</a:t>
            </a:r>
          </a:p>
        </p:txBody>
      </p:sp>
      <p:sp>
        <p:nvSpPr>
          <p:cNvPr id="5" name="Diagrama de flujo: conector 4">
            <a:extLst>
              <a:ext uri="{FF2B5EF4-FFF2-40B4-BE49-F238E27FC236}">
                <a16:creationId xmlns:a16="http://schemas.microsoft.com/office/drawing/2014/main" id="{B6FED7E0-B5E0-4961-9B8F-810E2438234F}"/>
              </a:ext>
            </a:extLst>
          </p:cNvPr>
          <p:cNvSpPr/>
          <p:nvPr/>
        </p:nvSpPr>
        <p:spPr>
          <a:xfrm>
            <a:off x="1716258" y="1015701"/>
            <a:ext cx="562708" cy="478853"/>
          </a:xfrm>
          <a:prstGeom prst="flowChartConnector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/>
              <a:t>1</a:t>
            </a:r>
          </a:p>
        </p:txBody>
      </p:sp>
      <p:sp>
        <p:nvSpPr>
          <p:cNvPr id="16" name="Diagrama de flujo: conector 15">
            <a:extLst>
              <a:ext uri="{FF2B5EF4-FFF2-40B4-BE49-F238E27FC236}">
                <a16:creationId xmlns:a16="http://schemas.microsoft.com/office/drawing/2014/main" id="{034504DF-1B3D-4DE4-AB46-429C753F2819}"/>
              </a:ext>
            </a:extLst>
          </p:cNvPr>
          <p:cNvSpPr/>
          <p:nvPr/>
        </p:nvSpPr>
        <p:spPr>
          <a:xfrm>
            <a:off x="1716258" y="2412400"/>
            <a:ext cx="562708" cy="478853"/>
          </a:xfrm>
          <a:prstGeom prst="flowChartConnector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/>
              <a:t>2</a:t>
            </a:r>
          </a:p>
        </p:txBody>
      </p:sp>
      <p:sp>
        <p:nvSpPr>
          <p:cNvPr id="17" name="Diagrama de flujo: conector 16">
            <a:extLst>
              <a:ext uri="{FF2B5EF4-FFF2-40B4-BE49-F238E27FC236}">
                <a16:creationId xmlns:a16="http://schemas.microsoft.com/office/drawing/2014/main" id="{5AC82B5D-B32E-47F7-8DB4-F10ED6C1F08F}"/>
              </a:ext>
            </a:extLst>
          </p:cNvPr>
          <p:cNvSpPr/>
          <p:nvPr/>
        </p:nvSpPr>
        <p:spPr>
          <a:xfrm>
            <a:off x="1744393" y="4129419"/>
            <a:ext cx="562708" cy="478853"/>
          </a:xfrm>
          <a:prstGeom prst="flowChartConnector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/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31599736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Title 4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Reflexiones sobre la Responsabilidad derivada de la vacunación</a:t>
            </a:r>
            <a:endParaRPr lang="en-GB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3F1EFBE-6FC5-4E3B-A532-A391AE8323A1}" type="slidenum">
              <a:rPr kumimoji="0" lang="en-GB" sz="1000" b="0" i="0" u="none" strike="noStrike" kern="1200" cap="none" spc="0" normalizeH="0" baseline="0" noProof="0" smtClean="0">
                <a:ln>
                  <a:noFill/>
                </a:ln>
                <a:solidFill>
                  <a:srgbClr val="000000">
                    <a:tint val="75000"/>
                  </a:srgbClr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GB" sz="10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7" name="Rectángulo: esquinas redondeadas 6">
            <a:extLst>
              <a:ext uri="{FF2B5EF4-FFF2-40B4-BE49-F238E27FC236}">
                <a16:creationId xmlns:a16="http://schemas.microsoft.com/office/drawing/2014/main" id="{47F9B36D-FA44-48BB-8084-BD69D1CC64AD}"/>
              </a:ext>
            </a:extLst>
          </p:cNvPr>
          <p:cNvSpPr/>
          <p:nvPr/>
        </p:nvSpPr>
        <p:spPr>
          <a:xfrm>
            <a:off x="431800" y="1279054"/>
            <a:ext cx="3338342" cy="971222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sz="1600" dirty="0"/>
              <a:t>Concepto de responsabilidad: </a:t>
            </a:r>
            <a:r>
              <a:rPr lang="es-ES" sz="1600" b="1" dirty="0">
                <a:solidFill>
                  <a:srgbClr val="5BC5F2"/>
                </a:solidFill>
              </a:rPr>
              <a:t>“Primum non nocere”</a:t>
            </a:r>
          </a:p>
        </p:txBody>
      </p:sp>
      <p:sp>
        <p:nvSpPr>
          <p:cNvPr id="8" name="Rectángulo: esquinas redondeadas 7">
            <a:extLst>
              <a:ext uri="{FF2B5EF4-FFF2-40B4-BE49-F238E27FC236}">
                <a16:creationId xmlns:a16="http://schemas.microsoft.com/office/drawing/2014/main" id="{35A5D93A-CB92-4416-B0D7-4A122020FDD0}"/>
              </a:ext>
            </a:extLst>
          </p:cNvPr>
          <p:cNvSpPr/>
          <p:nvPr/>
        </p:nvSpPr>
        <p:spPr>
          <a:xfrm>
            <a:off x="431800" y="2703619"/>
            <a:ext cx="3338342" cy="971222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sz="1600" dirty="0"/>
              <a:t>Clases de responsabilidad: </a:t>
            </a:r>
            <a:r>
              <a:rPr lang="es-ES" sz="1600" b="1" dirty="0">
                <a:solidFill>
                  <a:srgbClr val="5BC5F2"/>
                </a:solidFill>
              </a:rPr>
              <a:t>penal, civil y patrimonial</a:t>
            </a:r>
          </a:p>
        </p:txBody>
      </p:sp>
      <p:sp>
        <p:nvSpPr>
          <p:cNvPr id="10" name="Rectángulo: esquinas redondeadas 9">
            <a:extLst>
              <a:ext uri="{FF2B5EF4-FFF2-40B4-BE49-F238E27FC236}">
                <a16:creationId xmlns:a16="http://schemas.microsoft.com/office/drawing/2014/main" id="{8093C1D1-E451-4DDB-A686-C4938118F5B5}"/>
              </a:ext>
            </a:extLst>
          </p:cNvPr>
          <p:cNvSpPr/>
          <p:nvPr/>
        </p:nvSpPr>
        <p:spPr>
          <a:xfrm>
            <a:off x="417732" y="4215341"/>
            <a:ext cx="3338342" cy="971222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sz="1600" dirty="0"/>
              <a:t>Los requisitos de la responsabilidad.</a:t>
            </a:r>
            <a:endParaRPr lang="es-ES" sz="1600" b="1" dirty="0">
              <a:solidFill>
                <a:srgbClr val="5BC5F2"/>
              </a:solidFill>
            </a:endParaRPr>
          </a:p>
        </p:txBody>
      </p:sp>
      <p:sp>
        <p:nvSpPr>
          <p:cNvPr id="11" name="Rectángulo: esquinas redondeadas 10">
            <a:extLst>
              <a:ext uri="{FF2B5EF4-FFF2-40B4-BE49-F238E27FC236}">
                <a16:creationId xmlns:a16="http://schemas.microsoft.com/office/drawing/2014/main" id="{AAB74675-BCDB-4803-A6CD-95AD68E731E3}"/>
              </a:ext>
            </a:extLst>
          </p:cNvPr>
          <p:cNvSpPr/>
          <p:nvPr/>
        </p:nvSpPr>
        <p:spPr>
          <a:xfrm>
            <a:off x="4037429" y="1234512"/>
            <a:ext cx="4674772" cy="3863438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sz="1600" dirty="0"/>
              <a:t>Responsabilidad de todos los intervinientes en la cadena de fabricación, distribución y administración de las vacunas: </a:t>
            </a:r>
            <a:r>
              <a:rPr lang="es-ES" sz="1600" b="1" dirty="0">
                <a:solidFill>
                  <a:srgbClr val="5BC5F2"/>
                </a:solidFill>
              </a:rPr>
              <a:t>la UE autorizante de las vacunas, los laboratorios fabricantes, las compañías de transporte y distribución, las Administraciones Públicas responsables del calendario de vacunación, los hospitales responsables de la administración y vigilancia de las vacunas y los profesionales sanitarios.</a:t>
            </a:r>
          </a:p>
        </p:txBody>
      </p:sp>
      <p:sp>
        <p:nvSpPr>
          <p:cNvPr id="12" name="Rectángulo: esquinas redondeadas 11">
            <a:extLst>
              <a:ext uri="{FF2B5EF4-FFF2-40B4-BE49-F238E27FC236}">
                <a16:creationId xmlns:a16="http://schemas.microsoft.com/office/drawing/2014/main" id="{1EAE39C4-8C7E-4225-8E7C-01CC179BE494}"/>
              </a:ext>
            </a:extLst>
          </p:cNvPr>
          <p:cNvSpPr/>
          <p:nvPr/>
        </p:nvSpPr>
        <p:spPr>
          <a:xfrm>
            <a:off x="4676323" y="5413368"/>
            <a:ext cx="3595480" cy="971222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sz="1600" dirty="0"/>
              <a:t>La indemnidad del paciente.</a:t>
            </a:r>
            <a:endParaRPr lang="es-ES" sz="1600" b="1" dirty="0">
              <a:solidFill>
                <a:srgbClr val="5BC5F2"/>
              </a:solidFill>
            </a:endParaRPr>
          </a:p>
        </p:txBody>
      </p:sp>
      <p:sp>
        <p:nvSpPr>
          <p:cNvPr id="13" name="Diagrama de flujo: conector 12">
            <a:extLst>
              <a:ext uri="{FF2B5EF4-FFF2-40B4-BE49-F238E27FC236}">
                <a16:creationId xmlns:a16="http://schemas.microsoft.com/office/drawing/2014/main" id="{8187BF82-AC6F-4E08-A4D0-4753ACB61AD5}"/>
              </a:ext>
            </a:extLst>
          </p:cNvPr>
          <p:cNvSpPr/>
          <p:nvPr/>
        </p:nvSpPr>
        <p:spPr>
          <a:xfrm>
            <a:off x="1716258" y="1015701"/>
            <a:ext cx="562708" cy="478853"/>
          </a:xfrm>
          <a:prstGeom prst="flowChartConnector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/>
              <a:t>1</a:t>
            </a:r>
          </a:p>
        </p:txBody>
      </p:sp>
      <p:sp>
        <p:nvSpPr>
          <p:cNvPr id="14" name="Diagrama de flujo: conector 13">
            <a:extLst>
              <a:ext uri="{FF2B5EF4-FFF2-40B4-BE49-F238E27FC236}">
                <a16:creationId xmlns:a16="http://schemas.microsoft.com/office/drawing/2014/main" id="{44C85A80-5D3E-478E-800A-F24865FAF21F}"/>
              </a:ext>
            </a:extLst>
          </p:cNvPr>
          <p:cNvSpPr/>
          <p:nvPr/>
        </p:nvSpPr>
        <p:spPr>
          <a:xfrm>
            <a:off x="1716258" y="2412400"/>
            <a:ext cx="562708" cy="478853"/>
          </a:xfrm>
          <a:prstGeom prst="flowChartConnector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/>
              <a:t>2</a:t>
            </a:r>
          </a:p>
        </p:txBody>
      </p:sp>
      <p:sp>
        <p:nvSpPr>
          <p:cNvPr id="15" name="Diagrama de flujo: conector 14">
            <a:extLst>
              <a:ext uri="{FF2B5EF4-FFF2-40B4-BE49-F238E27FC236}">
                <a16:creationId xmlns:a16="http://schemas.microsoft.com/office/drawing/2014/main" id="{220901C7-FEE8-4F1C-A0F0-8E9803B31522}"/>
              </a:ext>
            </a:extLst>
          </p:cNvPr>
          <p:cNvSpPr/>
          <p:nvPr/>
        </p:nvSpPr>
        <p:spPr>
          <a:xfrm>
            <a:off x="1716258" y="3888757"/>
            <a:ext cx="562708" cy="478853"/>
          </a:xfrm>
          <a:prstGeom prst="flowChartConnector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/>
              <a:t>3</a:t>
            </a:r>
          </a:p>
        </p:txBody>
      </p:sp>
      <p:sp>
        <p:nvSpPr>
          <p:cNvPr id="16" name="Diagrama de flujo: conector 15">
            <a:extLst>
              <a:ext uri="{FF2B5EF4-FFF2-40B4-BE49-F238E27FC236}">
                <a16:creationId xmlns:a16="http://schemas.microsoft.com/office/drawing/2014/main" id="{7A58B015-423D-4B89-8E40-AD326596A3AE}"/>
              </a:ext>
            </a:extLst>
          </p:cNvPr>
          <p:cNvSpPr/>
          <p:nvPr/>
        </p:nvSpPr>
        <p:spPr>
          <a:xfrm>
            <a:off x="6064140" y="919094"/>
            <a:ext cx="562708" cy="478853"/>
          </a:xfrm>
          <a:prstGeom prst="flowChartConnector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/>
              <a:t>4</a:t>
            </a:r>
          </a:p>
        </p:txBody>
      </p:sp>
      <p:sp>
        <p:nvSpPr>
          <p:cNvPr id="17" name="Diagrama de flujo: conector 16">
            <a:extLst>
              <a:ext uri="{FF2B5EF4-FFF2-40B4-BE49-F238E27FC236}">
                <a16:creationId xmlns:a16="http://schemas.microsoft.com/office/drawing/2014/main" id="{A14B4769-56A6-49EF-BC79-9A64272CA9D1}"/>
              </a:ext>
            </a:extLst>
          </p:cNvPr>
          <p:cNvSpPr/>
          <p:nvPr/>
        </p:nvSpPr>
        <p:spPr>
          <a:xfrm>
            <a:off x="6192709" y="5186563"/>
            <a:ext cx="562708" cy="478853"/>
          </a:xfrm>
          <a:prstGeom prst="flowChartConnector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/>
              <a:t>5</a:t>
            </a:r>
          </a:p>
        </p:txBody>
      </p:sp>
      <p:pic>
        <p:nvPicPr>
          <p:cNvPr id="22" name="Gráfico 6" descr="Cara con máscara con relleno sólido">
            <a:extLst>
              <a:ext uri="{FF2B5EF4-FFF2-40B4-BE49-F238E27FC236}">
                <a16:creationId xmlns:a16="http://schemas.microsoft.com/office/drawing/2014/main" id="{1DEA691F-41B0-40D9-A826-812DC956CA9C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324502" y="5284587"/>
            <a:ext cx="1215393" cy="12287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1841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Vacunas contra COVID 19 | OCU">
            <a:extLst>
              <a:ext uri="{FF2B5EF4-FFF2-40B4-BE49-F238E27FC236}">
                <a16:creationId xmlns:a16="http://schemas.microsoft.com/office/drawing/2014/main" id="{2759F457-DB2D-4734-84AF-F561E92A4C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alphaModFix amt="4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5" name="Title 4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Efectos adversos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3F1EFBE-6FC5-4E3B-A532-A391AE8323A1}" type="slidenum">
              <a:rPr kumimoji="0" lang="en-GB" sz="1000" b="0" i="0" u="none" strike="noStrike" kern="1200" cap="none" spc="0" normalizeH="0" baseline="0" noProof="0" smtClean="0">
                <a:ln>
                  <a:noFill/>
                </a:ln>
                <a:solidFill>
                  <a:srgbClr val="000000">
                    <a:tint val="75000"/>
                  </a:srgbClr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GB" sz="10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8" name="Rectángulo: esquinas redondeadas 7">
            <a:extLst>
              <a:ext uri="{FF2B5EF4-FFF2-40B4-BE49-F238E27FC236}">
                <a16:creationId xmlns:a16="http://schemas.microsoft.com/office/drawing/2014/main" id="{B1301D05-79EB-454B-BC46-FE3DA8833959}"/>
              </a:ext>
            </a:extLst>
          </p:cNvPr>
          <p:cNvSpPr/>
          <p:nvPr/>
        </p:nvSpPr>
        <p:spPr>
          <a:xfrm>
            <a:off x="952303" y="1132979"/>
            <a:ext cx="4604433" cy="815144"/>
          </a:xfrm>
          <a:prstGeom prst="round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sz="1600" dirty="0"/>
              <a:t>La relación </a:t>
            </a:r>
            <a:r>
              <a:rPr lang="es-ES" sz="1600" dirty="0">
                <a:solidFill>
                  <a:srgbClr val="0066B2"/>
                </a:solidFill>
              </a:rPr>
              <a:t>beneficio-riesgo </a:t>
            </a:r>
            <a:r>
              <a:rPr lang="es-ES" sz="1600" dirty="0">
                <a:solidFill>
                  <a:schemeClr val="tx1"/>
                </a:solidFill>
              </a:rPr>
              <a:t>favorable</a:t>
            </a:r>
            <a:r>
              <a:rPr lang="es-ES" sz="1600" dirty="0">
                <a:solidFill>
                  <a:srgbClr val="0066B2"/>
                </a:solidFill>
              </a:rPr>
              <a:t> </a:t>
            </a:r>
            <a:r>
              <a:rPr lang="es-ES" sz="1600" dirty="0"/>
              <a:t>de las vacunas</a:t>
            </a:r>
          </a:p>
        </p:txBody>
      </p:sp>
      <p:sp>
        <p:nvSpPr>
          <p:cNvPr id="9" name="Rectángulo: esquinas redondeadas 8">
            <a:extLst>
              <a:ext uri="{FF2B5EF4-FFF2-40B4-BE49-F238E27FC236}">
                <a16:creationId xmlns:a16="http://schemas.microsoft.com/office/drawing/2014/main" id="{B30221F3-5B49-4B7F-A214-7757C1C32817}"/>
              </a:ext>
            </a:extLst>
          </p:cNvPr>
          <p:cNvSpPr/>
          <p:nvPr/>
        </p:nvSpPr>
        <p:spPr>
          <a:xfrm>
            <a:off x="952302" y="2123552"/>
            <a:ext cx="4604434" cy="741292"/>
          </a:xfrm>
          <a:prstGeom prst="round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sz="1600" dirty="0"/>
              <a:t>Efectos adversos vs </a:t>
            </a:r>
            <a:r>
              <a:rPr lang="es-ES" sz="1600" dirty="0">
                <a:solidFill>
                  <a:srgbClr val="0066B2"/>
                </a:solidFill>
              </a:rPr>
              <a:t>Sospechas</a:t>
            </a:r>
            <a:r>
              <a:rPr lang="es-ES" sz="1600" dirty="0"/>
              <a:t> de efectos adversos.</a:t>
            </a:r>
          </a:p>
        </p:txBody>
      </p:sp>
      <p:sp>
        <p:nvSpPr>
          <p:cNvPr id="10" name="Rectángulo: esquinas redondeadas 9">
            <a:extLst>
              <a:ext uri="{FF2B5EF4-FFF2-40B4-BE49-F238E27FC236}">
                <a16:creationId xmlns:a16="http://schemas.microsoft.com/office/drawing/2014/main" id="{398DF968-D170-4EED-BD03-D73CFF5331F1}"/>
              </a:ext>
            </a:extLst>
          </p:cNvPr>
          <p:cNvSpPr/>
          <p:nvPr/>
        </p:nvSpPr>
        <p:spPr>
          <a:xfrm>
            <a:off x="952302" y="3040273"/>
            <a:ext cx="4604434" cy="741292"/>
          </a:xfrm>
          <a:prstGeom prst="round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sz="1600" dirty="0"/>
              <a:t>Efectos adversos </a:t>
            </a:r>
            <a:r>
              <a:rPr lang="es-ES" sz="1600" dirty="0">
                <a:solidFill>
                  <a:srgbClr val="0066B2"/>
                </a:solidFill>
              </a:rPr>
              <a:t>conocidos e informados</a:t>
            </a:r>
            <a:r>
              <a:rPr lang="es-ES" sz="1600" dirty="0"/>
              <a:t>.</a:t>
            </a:r>
          </a:p>
        </p:txBody>
      </p:sp>
      <p:sp>
        <p:nvSpPr>
          <p:cNvPr id="11" name="Rectángulo: esquinas redondeadas 10">
            <a:extLst>
              <a:ext uri="{FF2B5EF4-FFF2-40B4-BE49-F238E27FC236}">
                <a16:creationId xmlns:a16="http://schemas.microsoft.com/office/drawing/2014/main" id="{78A6CBE1-C90C-4391-9B94-5BAC16B07075}"/>
              </a:ext>
            </a:extLst>
          </p:cNvPr>
          <p:cNvSpPr/>
          <p:nvPr/>
        </p:nvSpPr>
        <p:spPr>
          <a:xfrm>
            <a:off x="952302" y="3956994"/>
            <a:ext cx="4604434" cy="741292"/>
          </a:xfrm>
          <a:prstGeom prst="round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sz="1600" dirty="0"/>
              <a:t>Efectos adversos conocidos y </a:t>
            </a:r>
          </a:p>
          <a:p>
            <a:pPr algn="ctr"/>
            <a:r>
              <a:rPr lang="es-ES" sz="1600" dirty="0">
                <a:solidFill>
                  <a:srgbClr val="0066B2"/>
                </a:solidFill>
              </a:rPr>
              <a:t>no informados.</a:t>
            </a:r>
          </a:p>
        </p:txBody>
      </p:sp>
      <p:sp>
        <p:nvSpPr>
          <p:cNvPr id="12" name="Rectángulo: esquinas redondeadas 11">
            <a:extLst>
              <a:ext uri="{FF2B5EF4-FFF2-40B4-BE49-F238E27FC236}">
                <a16:creationId xmlns:a16="http://schemas.microsoft.com/office/drawing/2014/main" id="{B904E1A9-0EFD-49FE-A549-2681AD498AD0}"/>
              </a:ext>
            </a:extLst>
          </p:cNvPr>
          <p:cNvSpPr/>
          <p:nvPr/>
        </p:nvSpPr>
        <p:spPr>
          <a:xfrm>
            <a:off x="825694" y="4910131"/>
            <a:ext cx="4604434" cy="741292"/>
          </a:xfrm>
          <a:prstGeom prst="round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sz="1600" dirty="0"/>
              <a:t>Efectos adversos </a:t>
            </a:r>
            <a:r>
              <a:rPr lang="es-ES" sz="1600" dirty="0">
                <a:solidFill>
                  <a:srgbClr val="0066B2"/>
                </a:solidFill>
              </a:rPr>
              <a:t>desconocidos</a:t>
            </a:r>
            <a:r>
              <a:rPr lang="es-ES" sz="1600" dirty="0"/>
              <a:t>.</a:t>
            </a:r>
          </a:p>
        </p:txBody>
      </p:sp>
      <p:sp>
        <p:nvSpPr>
          <p:cNvPr id="13" name="Diagrama de flujo: conector 12">
            <a:extLst>
              <a:ext uri="{FF2B5EF4-FFF2-40B4-BE49-F238E27FC236}">
                <a16:creationId xmlns:a16="http://schemas.microsoft.com/office/drawing/2014/main" id="{F31C0197-14DA-4E84-9D15-D8AC3452E939}"/>
              </a:ext>
            </a:extLst>
          </p:cNvPr>
          <p:cNvSpPr/>
          <p:nvPr/>
        </p:nvSpPr>
        <p:spPr>
          <a:xfrm>
            <a:off x="544340" y="1299350"/>
            <a:ext cx="562708" cy="478853"/>
          </a:xfrm>
          <a:prstGeom prst="flowChartConnector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/>
              <a:t>1</a:t>
            </a:r>
          </a:p>
        </p:txBody>
      </p:sp>
      <p:sp>
        <p:nvSpPr>
          <p:cNvPr id="14" name="Diagrama de flujo: conector 13">
            <a:extLst>
              <a:ext uri="{FF2B5EF4-FFF2-40B4-BE49-F238E27FC236}">
                <a16:creationId xmlns:a16="http://schemas.microsoft.com/office/drawing/2014/main" id="{52ED06C1-BE0E-4DDF-8BB1-D9F378D40316}"/>
              </a:ext>
            </a:extLst>
          </p:cNvPr>
          <p:cNvSpPr/>
          <p:nvPr/>
        </p:nvSpPr>
        <p:spPr>
          <a:xfrm>
            <a:off x="461101" y="2269584"/>
            <a:ext cx="562708" cy="478853"/>
          </a:xfrm>
          <a:prstGeom prst="flowChartConnector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/>
              <a:t>2</a:t>
            </a:r>
          </a:p>
        </p:txBody>
      </p:sp>
      <p:sp>
        <p:nvSpPr>
          <p:cNvPr id="15" name="Diagrama de flujo: conector 14">
            <a:extLst>
              <a:ext uri="{FF2B5EF4-FFF2-40B4-BE49-F238E27FC236}">
                <a16:creationId xmlns:a16="http://schemas.microsoft.com/office/drawing/2014/main" id="{17A22C79-FF61-41F7-BC1E-57B34785ADE2}"/>
              </a:ext>
            </a:extLst>
          </p:cNvPr>
          <p:cNvSpPr/>
          <p:nvPr/>
        </p:nvSpPr>
        <p:spPr>
          <a:xfrm>
            <a:off x="507605" y="3186305"/>
            <a:ext cx="562708" cy="478853"/>
          </a:xfrm>
          <a:prstGeom prst="flowChartConnector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/>
              <a:t>3</a:t>
            </a:r>
          </a:p>
        </p:txBody>
      </p:sp>
      <p:sp>
        <p:nvSpPr>
          <p:cNvPr id="16" name="Diagrama de flujo: conector 15">
            <a:extLst>
              <a:ext uri="{FF2B5EF4-FFF2-40B4-BE49-F238E27FC236}">
                <a16:creationId xmlns:a16="http://schemas.microsoft.com/office/drawing/2014/main" id="{D3013952-430C-4205-8DA8-097A0B880794}"/>
              </a:ext>
            </a:extLst>
          </p:cNvPr>
          <p:cNvSpPr/>
          <p:nvPr/>
        </p:nvSpPr>
        <p:spPr>
          <a:xfrm>
            <a:off x="507605" y="4065415"/>
            <a:ext cx="562708" cy="478853"/>
          </a:xfrm>
          <a:prstGeom prst="flowChartConnector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/>
              <a:t>4</a:t>
            </a:r>
          </a:p>
        </p:txBody>
      </p:sp>
      <p:sp>
        <p:nvSpPr>
          <p:cNvPr id="17" name="Diagrama de flujo: conector 16">
            <a:extLst>
              <a:ext uri="{FF2B5EF4-FFF2-40B4-BE49-F238E27FC236}">
                <a16:creationId xmlns:a16="http://schemas.microsoft.com/office/drawing/2014/main" id="{E7BCF6FA-BAE5-4C79-BBE5-2EF4184CFDAD}"/>
              </a:ext>
            </a:extLst>
          </p:cNvPr>
          <p:cNvSpPr/>
          <p:nvPr/>
        </p:nvSpPr>
        <p:spPr>
          <a:xfrm>
            <a:off x="507605" y="5008708"/>
            <a:ext cx="562708" cy="478853"/>
          </a:xfrm>
          <a:prstGeom prst="flowChartConnector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/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33401975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Title 4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Marco jurídico de la Responsabilidad por daños causados por vacunas defectuosas.</a:t>
            </a:r>
            <a:endParaRPr lang="en-GB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3F1EFBE-6FC5-4E3B-A532-A391AE8323A1}" type="slidenum">
              <a:rPr kumimoji="0" lang="en-GB" sz="1000" b="0" i="0" u="none" strike="noStrike" kern="1200" cap="none" spc="0" normalizeH="0" baseline="0" noProof="0" smtClean="0">
                <a:ln>
                  <a:noFill/>
                </a:ln>
                <a:solidFill>
                  <a:srgbClr val="000000">
                    <a:tint val="75000"/>
                  </a:srgbClr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GB" sz="10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pic>
        <p:nvPicPr>
          <p:cNvPr id="6" name="Gráfico 4" descr="Aguja con relleno sólido">
            <a:extLst>
              <a:ext uri="{FF2B5EF4-FFF2-40B4-BE49-F238E27FC236}">
                <a16:creationId xmlns:a16="http://schemas.microsoft.com/office/drawing/2014/main" id="{BFD7A816-05AC-494A-9B70-F25BEDAA69BB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209824" y="3143637"/>
            <a:ext cx="2504048" cy="2635641"/>
          </a:xfrm>
          <a:prstGeom prst="rect">
            <a:avLst/>
          </a:prstGeom>
        </p:spPr>
      </p:pic>
      <p:sp>
        <p:nvSpPr>
          <p:cNvPr id="7" name="Rectángulo: esquinas redondeadas 6">
            <a:extLst>
              <a:ext uri="{FF2B5EF4-FFF2-40B4-BE49-F238E27FC236}">
                <a16:creationId xmlns:a16="http://schemas.microsoft.com/office/drawing/2014/main" id="{1ECC9613-E4D9-4BBF-BA2F-0493DD829567}"/>
              </a:ext>
            </a:extLst>
          </p:cNvPr>
          <p:cNvSpPr/>
          <p:nvPr/>
        </p:nvSpPr>
        <p:spPr>
          <a:xfrm>
            <a:off x="586544" y="1276367"/>
            <a:ext cx="3549357" cy="1255817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sz="1600" dirty="0"/>
              <a:t>Directiva UE de Responsabilidad Civil por daños causados por productos defectuosos</a:t>
            </a:r>
            <a:endParaRPr lang="es-ES" sz="1600" b="1" dirty="0">
              <a:solidFill>
                <a:srgbClr val="5BC5F2"/>
              </a:solidFill>
            </a:endParaRPr>
          </a:p>
        </p:txBody>
      </p:sp>
      <p:sp>
        <p:nvSpPr>
          <p:cNvPr id="8" name="Rectángulo: esquinas redondeadas 7">
            <a:extLst>
              <a:ext uri="{FF2B5EF4-FFF2-40B4-BE49-F238E27FC236}">
                <a16:creationId xmlns:a16="http://schemas.microsoft.com/office/drawing/2014/main" id="{9331B87A-801F-4BE7-A468-B62686979FBC}"/>
              </a:ext>
            </a:extLst>
          </p:cNvPr>
          <p:cNvSpPr/>
          <p:nvPr/>
        </p:nvSpPr>
        <p:spPr>
          <a:xfrm>
            <a:off x="4677898" y="3883856"/>
            <a:ext cx="3549357" cy="1799492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sz="1600" dirty="0"/>
              <a:t>Real Decreto Legislativo 1/2007, de 16 de noviembre, por el que se aprueba el texto refundido de la Ley General para la Defensa de los Consumidores y Usuarios.</a:t>
            </a:r>
            <a:endParaRPr lang="es-ES" sz="1600" b="1" dirty="0">
              <a:solidFill>
                <a:srgbClr val="5BC5F2"/>
              </a:solidFill>
            </a:endParaRPr>
          </a:p>
        </p:txBody>
      </p:sp>
      <p:pic>
        <p:nvPicPr>
          <p:cNvPr id="9" name="Gráfico 5" descr="Medicina con relleno sólido">
            <a:extLst>
              <a:ext uri="{FF2B5EF4-FFF2-40B4-BE49-F238E27FC236}">
                <a16:creationId xmlns:a16="http://schemas.microsoft.com/office/drawing/2014/main" id="{7D40D981-ABF5-4A89-8CE6-6D95F3C1664B}"/>
              </a:ext>
            </a:extLst>
          </p:cNvPr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675335" y="1174652"/>
            <a:ext cx="1921219" cy="22543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637375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Title 4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Responsabilidad del laboratorio fabricante de las vacunas defectuosas</a:t>
            </a:r>
            <a:endParaRPr lang="en-GB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3F1EFBE-6FC5-4E3B-A532-A391AE8323A1}" type="slidenum">
              <a:rPr kumimoji="0" lang="en-GB" sz="1000" b="0" i="0" u="none" strike="noStrike" kern="1200" cap="none" spc="0" normalizeH="0" baseline="0" noProof="0" smtClean="0">
                <a:ln>
                  <a:noFill/>
                </a:ln>
                <a:solidFill>
                  <a:srgbClr val="000000">
                    <a:tint val="75000"/>
                  </a:srgbClr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GB" sz="10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7" name="Rectángulo: esquinas redondeadas 6">
            <a:extLst>
              <a:ext uri="{FF2B5EF4-FFF2-40B4-BE49-F238E27FC236}">
                <a16:creationId xmlns:a16="http://schemas.microsoft.com/office/drawing/2014/main" id="{CE32701C-0AAC-4FE1-84FF-2DE5622996D7}"/>
              </a:ext>
            </a:extLst>
          </p:cNvPr>
          <p:cNvSpPr/>
          <p:nvPr/>
        </p:nvSpPr>
        <p:spPr>
          <a:xfrm>
            <a:off x="867898" y="1139599"/>
            <a:ext cx="6254652" cy="662288"/>
          </a:xfrm>
          <a:prstGeom prst="roundRect">
            <a:avLst/>
          </a:prstGeom>
          <a:solidFill>
            <a:srgbClr val="0066B2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sz="1600" b="1" dirty="0">
                <a:solidFill>
                  <a:schemeClr val="bg1">
                    <a:lumMod val="95000"/>
                  </a:schemeClr>
                </a:solidFill>
              </a:rPr>
              <a:t>Vacuna defectuosa es vacuna insegura y dañina</a:t>
            </a:r>
          </a:p>
        </p:txBody>
      </p:sp>
      <p:sp>
        <p:nvSpPr>
          <p:cNvPr id="8" name="Rectángulo: esquinas redondeadas 7">
            <a:extLst>
              <a:ext uri="{FF2B5EF4-FFF2-40B4-BE49-F238E27FC236}">
                <a16:creationId xmlns:a16="http://schemas.microsoft.com/office/drawing/2014/main" id="{E647D5FB-12AF-441E-A5FB-4F0FDFDBAD51}"/>
              </a:ext>
            </a:extLst>
          </p:cNvPr>
          <p:cNvSpPr/>
          <p:nvPr/>
        </p:nvSpPr>
        <p:spPr>
          <a:xfrm>
            <a:off x="741289" y="2202932"/>
            <a:ext cx="6254652" cy="1931344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sz="1600" b="1" dirty="0">
                <a:solidFill>
                  <a:srgbClr val="0066B2"/>
                </a:solidFill>
              </a:rPr>
              <a:t>Principio de responsabilidad del laboratorio  </a:t>
            </a:r>
          </a:p>
          <a:p>
            <a:pPr algn="ctr"/>
            <a:r>
              <a:rPr lang="es-ES" sz="1600" dirty="0"/>
              <a:t>El paciente perjudicado tiene derecho a ser indemnizado por los daños o perjuicios causados por las vacunas, comprendiendo los daños personales, incluida la muerte, y los daños materiales, siempre que éstos afecten a bienes o servicios objetivamente destinados al uso o consumo privados.</a:t>
            </a:r>
            <a:endParaRPr lang="es-ES" sz="1600" b="1" dirty="0">
              <a:solidFill>
                <a:srgbClr val="5BC5F2"/>
              </a:solidFill>
            </a:endParaRPr>
          </a:p>
        </p:txBody>
      </p:sp>
      <p:sp>
        <p:nvSpPr>
          <p:cNvPr id="9" name="Rectángulo: esquinas redondeadas 8">
            <a:extLst>
              <a:ext uri="{FF2B5EF4-FFF2-40B4-BE49-F238E27FC236}">
                <a16:creationId xmlns:a16="http://schemas.microsoft.com/office/drawing/2014/main" id="{31391954-82A3-459E-941B-A959CD02DA6E}"/>
              </a:ext>
            </a:extLst>
          </p:cNvPr>
          <p:cNvSpPr/>
          <p:nvPr/>
        </p:nvSpPr>
        <p:spPr>
          <a:xfrm>
            <a:off x="741289" y="4384043"/>
            <a:ext cx="6254652" cy="662288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sz="1600" b="1" dirty="0">
                <a:solidFill>
                  <a:srgbClr val="0066B2"/>
                </a:solidFill>
              </a:rPr>
              <a:t>Principio de protección del paciente</a:t>
            </a:r>
          </a:p>
        </p:txBody>
      </p:sp>
      <p:sp>
        <p:nvSpPr>
          <p:cNvPr id="10" name="Rectángulo: esquinas redondeadas 9">
            <a:extLst>
              <a:ext uri="{FF2B5EF4-FFF2-40B4-BE49-F238E27FC236}">
                <a16:creationId xmlns:a16="http://schemas.microsoft.com/office/drawing/2014/main" id="{14CFDAEF-4F07-4D14-9D03-9947B5C45004}"/>
              </a:ext>
            </a:extLst>
          </p:cNvPr>
          <p:cNvSpPr/>
          <p:nvPr/>
        </p:nvSpPr>
        <p:spPr>
          <a:xfrm>
            <a:off x="751057" y="5472059"/>
            <a:ext cx="6254652" cy="662288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sz="1600" b="1" dirty="0">
                <a:solidFill>
                  <a:srgbClr val="0066B2"/>
                </a:solidFill>
              </a:rPr>
              <a:t>Principio de responsabilidad objetiva </a:t>
            </a:r>
          </a:p>
          <a:p>
            <a:pPr algn="ctr"/>
            <a:r>
              <a:rPr lang="es-ES" sz="1600" dirty="0"/>
              <a:t>(sin culpa) del laboratorio. </a:t>
            </a:r>
            <a:endParaRPr lang="es-ES" sz="1600" b="1" dirty="0">
              <a:solidFill>
                <a:srgbClr val="5BC5F2"/>
              </a:solidFill>
            </a:endParaRPr>
          </a:p>
        </p:txBody>
      </p:sp>
      <p:pic>
        <p:nvPicPr>
          <p:cNvPr id="12" name="Gráfico 7" descr="Probetas con relleno sólido">
            <a:extLst>
              <a:ext uri="{FF2B5EF4-FFF2-40B4-BE49-F238E27FC236}">
                <a16:creationId xmlns:a16="http://schemas.microsoft.com/office/drawing/2014/main" id="{78A303F9-B6B4-472B-BB4B-2C5A1D6FC31B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760232" y="2391627"/>
            <a:ext cx="2271225" cy="2391388"/>
          </a:xfrm>
          <a:prstGeom prst="rect">
            <a:avLst/>
          </a:prstGeom>
        </p:spPr>
      </p:pic>
      <p:sp>
        <p:nvSpPr>
          <p:cNvPr id="13" name="Diagrama de flujo: conector 12">
            <a:extLst>
              <a:ext uri="{FF2B5EF4-FFF2-40B4-BE49-F238E27FC236}">
                <a16:creationId xmlns:a16="http://schemas.microsoft.com/office/drawing/2014/main" id="{1CF608DD-2A66-4F92-B9C7-1855A0B56FE6}"/>
              </a:ext>
            </a:extLst>
          </p:cNvPr>
          <p:cNvSpPr/>
          <p:nvPr/>
        </p:nvSpPr>
        <p:spPr>
          <a:xfrm>
            <a:off x="3587261" y="860086"/>
            <a:ext cx="562708" cy="478853"/>
          </a:xfrm>
          <a:prstGeom prst="flowChartConnector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/>
              <a:t>1</a:t>
            </a:r>
          </a:p>
        </p:txBody>
      </p:sp>
      <p:sp>
        <p:nvSpPr>
          <p:cNvPr id="14" name="Diagrama de flujo: conector 13">
            <a:extLst>
              <a:ext uri="{FF2B5EF4-FFF2-40B4-BE49-F238E27FC236}">
                <a16:creationId xmlns:a16="http://schemas.microsoft.com/office/drawing/2014/main" id="{5D48DD55-9883-4341-874F-B5EF450AA44A}"/>
              </a:ext>
            </a:extLst>
          </p:cNvPr>
          <p:cNvSpPr/>
          <p:nvPr/>
        </p:nvSpPr>
        <p:spPr>
          <a:xfrm>
            <a:off x="3587261" y="1855077"/>
            <a:ext cx="562708" cy="473616"/>
          </a:xfrm>
          <a:prstGeom prst="flowChartConnector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/>
              <a:t>2</a:t>
            </a:r>
          </a:p>
        </p:txBody>
      </p:sp>
      <p:sp>
        <p:nvSpPr>
          <p:cNvPr id="15" name="Diagrama de flujo: conector 14">
            <a:extLst>
              <a:ext uri="{FF2B5EF4-FFF2-40B4-BE49-F238E27FC236}">
                <a16:creationId xmlns:a16="http://schemas.microsoft.com/office/drawing/2014/main" id="{2D47DA51-6C42-4C1E-9864-98D27FCA3AC2}"/>
              </a:ext>
            </a:extLst>
          </p:cNvPr>
          <p:cNvSpPr/>
          <p:nvPr/>
        </p:nvSpPr>
        <p:spPr>
          <a:xfrm>
            <a:off x="3587261" y="4144616"/>
            <a:ext cx="562708" cy="478853"/>
          </a:xfrm>
          <a:prstGeom prst="flowChartConnector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/>
              <a:t>3</a:t>
            </a:r>
          </a:p>
        </p:txBody>
      </p:sp>
      <p:sp>
        <p:nvSpPr>
          <p:cNvPr id="16" name="Diagrama de flujo: conector 15">
            <a:extLst>
              <a:ext uri="{FF2B5EF4-FFF2-40B4-BE49-F238E27FC236}">
                <a16:creationId xmlns:a16="http://schemas.microsoft.com/office/drawing/2014/main" id="{92E93969-21C5-410C-B7F9-7623630CA859}"/>
              </a:ext>
            </a:extLst>
          </p:cNvPr>
          <p:cNvSpPr/>
          <p:nvPr/>
        </p:nvSpPr>
        <p:spPr>
          <a:xfrm>
            <a:off x="3587261" y="5099521"/>
            <a:ext cx="562708" cy="478853"/>
          </a:xfrm>
          <a:prstGeom prst="flowChartConnector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/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5881496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Title 4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Responsabilidad del laboratorio fabricante de las vacunas defectuosas</a:t>
            </a:r>
            <a:endParaRPr lang="en-GB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3F1EFBE-6FC5-4E3B-A532-A391AE8323A1}" type="slidenum">
              <a:rPr kumimoji="0" lang="en-GB" sz="1000" b="0" i="0" u="none" strike="noStrike" kern="1200" cap="none" spc="0" normalizeH="0" baseline="0" noProof="0" smtClean="0">
                <a:ln>
                  <a:noFill/>
                </a:ln>
                <a:solidFill>
                  <a:srgbClr val="000000">
                    <a:tint val="75000"/>
                  </a:srgbClr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GB" sz="10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7" name="Rectángulo: esquinas redondeadas 6">
            <a:extLst>
              <a:ext uri="{FF2B5EF4-FFF2-40B4-BE49-F238E27FC236}">
                <a16:creationId xmlns:a16="http://schemas.microsoft.com/office/drawing/2014/main" id="{CE32701C-0AAC-4FE1-84FF-2DE5622996D7}"/>
              </a:ext>
            </a:extLst>
          </p:cNvPr>
          <p:cNvSpPr/>
          <p:nvPr/>
        </p:nvSpPr>
        <p:spPr>
          <a:xfrm>
            <a:off x="2475914" y="1324295"/>
            <a:ext cx="6236286" cy="1631883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600" b="1" i="0" u="none" strike="noStrike" kern="1200" cap="none" spc="0" normalizeH="0" baseline="0" noProof="0" dirty="0">
                <a:ln>
                  <a:noFill/>
                </a:ln>
                <a:solidFill>
                  <a:srgbClr val="0066B2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Principio de responsabilidad solidaria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1600" dirty="0">
                <a:solidFill>
                  <a:schemeClr val="tx1"/>
                </a:solidFill>
                <a:latin typeface="Verdana"/>
              </a:rPr>
              <a:t>E</a:t>
            </a:r>
            <a:r>
              <a:rPr kumimoji="0" lang="es-E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n aquellos casos en que varias personas fueran responsables del mismo daño, la protección del consumidor exige que el perjudicado pueda reclamarle a cualquiera de ellas la reparación íntegra del daño causado.</a:t>
            </a:r>
            <a:endParaRPr kumimoji="0" lang="es-ES" sz="1600" b="1" i="0" u="none" strike="noStrike" kern="1200" cap="none" spc="0" normalizeH="0" baseline="0" noProof="0" dirty="0">
              <a:ln>
                <a:noFill/>
              </a:ln>
              <a:solidFill>
                <a:srgbClr val="5BC5F2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8" name="Rectángulo: esquinas redondeadas 7">
            <a:extLst>
              <a:ext uri="{FF2B5EF4-FFF2-40B4-BE49-F238E27FC236}">
                <a16:creationId xmlns:a16="http://schemas.microsoft.com/office/drawing/2014/main" id="{E647D5FB-12AF-441E-A5FB-4F0FDFDBAD51}"/>
              </a:ext>
            </a:extLst>
          </p:cNvPr>
          <p:cNvSpPr/>
          <p:nvPr/>
        </p:nvSpPr>
        <p:spPr>
          <a:xfrm>
            <a:off x="2475912" y="3429000"/>
            <a:ext cx="6236287" cy="826517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600" b="1" i="0" u="none" strike="noStrike" kern="1200" cap="none" spc="0" normalizeH="0" baseline="0" noProof="0" dirty="0">
                <a:ln>
                  <a:noFill/>
                </a:ln>
                <a:solidFill>
                  <a:srgbClr val="0066B2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Principio de compatibilidad </a:t>
            </a:r>
            <a:r>
              <a:rPr kumimoji="0" lang="es-E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con otros regímenes de protección</a:t>
            </a:r>
            <a:endParaRPr kumimoji="0" lang="es-ES" sz="1600" b="1" i="0" u="none" strike="noStrike" kern="1200" cap="none" spc="0" normalizeH="0" baseline="0" noProof="0" dirty="0">
              <a:ln>
                <a:noFill/>
              </a:ln>
              <a:solidFill>
                <a:srgbClr val="5BC5F2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9" name="Rectángulo: esquinas redondeadas 8">
            <a:extLst>
              <a:ext uri="{FF2B5EF4-FFF2-40B4-BE49-F238E27FC236}">
                <a16:creationId xmlns:a16="http://schemas.microsoft.com/office/drawing/2014/main" id="{31391954-82A3-459E-941B-A959CD02DA6E}"/>
              </a:ext>
            </a:extLst>
          </p:cNvPr>
          <p:cNvSpPr/>
          <p:nvPr/>
        </p:nvSpPr>
        <p:spPr>
          <a:xfrm>
            <a:off x="2475912" y="4762302"/>
            <a:ext cx="6172317" cy="1385279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600" b="1" i="0" u="none" strike="noStrike" kern="1200" cap="none" spc="0" normalizeH="0" baseline="0" noProof="0" dirty="0">
                <a:ln>
                  <a:noFill/>
                </a:ln>
                <a:solidFill>
                  <a:srgbClr val="0066B2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Principio de prueba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El paciente perjudicado que pretenda obtener la reparación de los daños causados tendrá que probar: </a:t>
            </a:r>
            <a:r>
              <a:rPr kumimoji="0" lang="es-ES" sz="1600" b="1" i="0" u="none" strike="noStrike" kern="1200" cap="none" spc="0" normalizeH="0" baseline="0" noProof="0" dirty="0">
                <a:ln>
                  <a:noFill/>
                </a:ln>
                <a:solidFill>
                  <a:srgbClr val="5BC5F2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el defecto de la vacuna; el daño sufrido y la relación de causalidad entre ambos.</a:t>
            </a:r>
          </a:p>
        </p:txBody>
      </p:sp>
      <p:sp>
        <p:nvSpPr>
          <p:cNvPr id="13" name="Diagrama de flujo: conector 12">
            <a:extLst>
              <a:ext uri="{FF2B5EF4-FFF2-40B4-BE49-F238E27FC236}">
                <a16:creationId xmlns:a16="http://schemas.microsoft.com/office/drawing/2014/main" id="{1CF608DD-2A66-4F92-B9C7-1855A0B56FE6}"/>
              </a:ext>
            </a:extLst>
          </p:cNvPr>
          <p:cNvSpPr/>
          <p:nvPr/>
        </p:nvSpPr>
        <p:spPr>
          <a:xfrm>
            <a:off x="5150108" y="965060"/>
            <a:ext cx="562708" cy="478853"/>
          </a:xfrm>
          <a:prstGeom prst="flowChartConnector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5</a:t>
            </a:r>
          </a:p>
        </p:txBody>
      </p:sp>
      <p:sp>
        <p:nvSpPr>
          <p:cNvPr id="14" name="Diagrama de flujo: conector 13">
            <a:extLst>
              <a:ext uri="{FF2B5EF4-FFF2-40B4-BE49-F238E27FC236}">
                <a16:creationId xmlns:a16="http://schemas.microsoft.com/office/drawing/2014/main" id="{5D48DD55-9883-4341-874F-B5EF450AA44A}"/>
              </a:ext>
            </a:extLst>
          </p:cNvPr>
          <p:cNvSpPr/>
          <p:nvPr/>
        </p:nvSpPr>
        <p:spPr>
          <a:xfrm>
            <a:off x="5150108" y="3078605"/>
            <a:ext cx="562708" cy="473616"/>
          </a:xfrm>
          <a:prstGeom prst="flowChartConnector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6</a:t>
            </a:r>
          </a:p>
        </p:txBody>
      </p:sp>
      <p:sp>
        <p:nvSpPr>
          <p:cNvPr id="15" name="Diagrama de flujo: conector 14">
            <a:extLst>
              <a:ext uri="{FF2B5EF4-FFF2-40B4-BE49-F238E27FC236}">
                <a16:creationId xmlns:a16="http://schemas.microsoft.com/office/drawing/2014/main" id="{2D47DA51-6C42-4C1E-9864-98D27FCA3AC2}"/>
              </a:ext>
            </a:extLst>
          </p:cNvPr>
          <p:cNvSpPr/>
          <p:nvPr/>
        </p:nvSpPr>
        <p:spPr>
          <a:xfrm>
            <a:off x="5150108" y="4337286"/>
            <a:ext cx="562708" cy="478853"/>
          </a:xfrm>
          <a:prstGeom prst="flowChartConnector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7</a:t>
            </a:r>
          </a:p>
        </p:txBody>
      </p:sp>
      <p:pic>
        <p:nvPicPr>
          <p:cNvPr id="4" name="Imagen 3" descr="Icono&#10;&#10;Descripción generada automáticamente">
            <a:extLst>
              <a:ext uri="{FF2B5EF4-FFF2-40B4-BE49-F238E27FC236}">
                <a16:creationId xmlns:a16="http://schemas.microsoft.com/office/drawing/2014/main" id="{ACC713F4-AFA5-4057-A12B-4148529BAE5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04" t="8000" r="13282" b="8718"/>
          <a:stretch/>
        </p:blipFill>
        <p:spPr>
          <a:xfrm>
            <a:off x="112542" y="2026813"/>
            <a:ext cx="2363369" cy="25738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737888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2041DA41-0F38-4BD5-BF44-3B72865A790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1910" y="970670"/>
            <a:ext cx="7510570" cy="5180149"/>
          </a:xfrm>
          <a:prstGeom prst="rect">
            <a:avLst/>
          </a:prstGeom>
        </p:spPr>
      </p:pic>
      <p:sp>
        <p:nvSpPr>
          <p:cNvPr id="45" name="Title 4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Reflexiones finales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3F1EFBE-6FC5-4E3B-A532-A391AE8323A1}" type="slidenum">
              <a:rPr kumimoji="0" lang="en-GB" sz="1000" b="0" i="0" u="none" strike="noStrike" kern="1200" cap="none" spc="0" normalizeH="0" baseline="0" noProof="0" smtClean="0">
                <a:ln>
                  <a:noFill/>
                </a:ln>
                <a:solidFill>
                  <a:srgbClr val="000000">
                    <a:tint val="75000"/>
                  </a:srgbClr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GB" sz="10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205775CC-CC35-479C-892A-85AB56408299}"/>
              </a:ext>
            </a:extLst>
          </p:cNvPr>
          <p:cNvSpPr txBox="1"/>
          <p:nvPr/>
        </p:nvSpPr>
        <p:spPr>
          <a:xfrm>
            <a:off x="2518119" y="1861412"/>
            <a:ext cx="49518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Protección legal del paciente.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D1E91B83-2544-49B7-BAFA-3725E7A682C3}"/>
              </a:ext>
            </a:extLst>
          </p:cNvPr>
          <p:cNvSpPr txBox="1"/>
          <p:nvPr/>
        </p:nvSpPr>
        <p:spPr>
          <a:xfrm>
            <a:off x="3290263" y="2611124"/>
            <a:ext cx="49518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Protección judicial del paciente.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AD39F160-B230-4A5A-96EE-79E9444702DC}"/>
              </a:ext>
            </a:extLst>
          </p:cNvPr>
          <p:cNvSpPr txBox="1"/>
          <p:nvPr/>
        </p:nvSpPr>
        <p:spPr>
          <a:xfrm>
            <a:off x="3888315" y="3353603"/>
            <a:ext cx="49518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Indemnidad del paciente.</a:t>
            </a:r>
          </a:p>
        </p:txBody>
      </p:sp>
    </p:spTree>
    <p:extLst>
      <p:ext uri="{BB962C8B-B14F-4D97-AF65-F5344CB8AC3E}">
        <p14:creationId xmlns:p14="http://schemas.microsoft.com/office/powerpoint/2010/main" val="4898314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Preguntas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3F1EFBE-6FC5-4E3B-A532-A391AE8323A1}" type="slidenum">
              <a:rPr lang="en-GB" smtClean="0"/>
              <a:pPr/>
              <a:t>11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en-GB"/>
              <a:t>Use Insert tab, Header &amp; Footer to change this text, then Apply to All to change on all slides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1006498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EvershedsEnd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8" name="Text Placeholder 17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TextBox 5"/>
          <p:cNvSpPr txBox="1"/>
          <p:nvPr/>
        </p:nvSpPr>
        <p:spPr>
          <a:xfrm>
            <a:off x="7620000" y="6477000"/>
            <a:ext cx="1905000" cy="1692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endParaRPr lang="en-GB" sz="5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3823358"/>
      </p:ext>
    </p:extLst>
  </p:cSld>
  <p:clrMapOvr>
    <a:masterClrMapping/>
  </p:clrMapOvr>
</p:sld>
</file>

<file path=ppt/theme/theme1.xml><?xml version="1.0" encoding="utf-8"?>
<a:theme xmlns:a="http://schemas.openxmlformats.org/drawingml/2006/main" name="Eversheds purple">
  <a:themeElements>
    <a:clrScheme name="EvBlue">
      <a:dk1>
        <a:srgbClr val="000000"/>
      </a:dk1>
      <a:lt1>
        <a:sysClr val="window" lastClr="FFFFFF"/>
      </a:lt1>
      <a:dk2>
        <a:srgbClr val="CD051D"/>
      </a:dk2>
      <a:lt2>
        <a:srgbClr val="FEC600"/>
      </a:lt2>
      <a:accent1>
        <a:srgbClr val="0066B2"/>
      </a:accent1>
      <a:accent2>
        <a:srgbClr val="5BC5F2"/>
      </a:accent2>
      <a:accent3>
        <a:srgbClr val="2F912D"/>
      </a:accent3>
      <a:accent4>
        <a:srgbClr val="CAD100"/>
      </a:accent4>
      <a:accent5>
        <a:srgbClr val="F39100"/>
      </a:accent5>
      <a:accent6>
        <a:srgbClr val="711F7E"/>
      </a:accent6>
      <a:hlink>
        <a:srgbClr val="E1326B"/>
      </a:hlink>
      <a:folHlink>
        <a:srgbClr val="BEC3C6"/>
      </a:folHlink>
    </a:clrScheme>
    <a:fontScheme name="All Verdana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EvershedsSutherlandNicea - 4x3 dark blue.potx" id="{9F565A7D-821A-4572-892A-777CAF45F0CE}" vid="{DFF2264E-766F-4472-B4BB-83A94B62E7F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EvershedsSutherlandNicea - 4x3 dark blue</Template>
  <TotalTime>179</TotalTime>
  <Words>716</Words>
  <Application>Microsoft Office PowerPoint</Application>
  <PresentationFormat>Presentación en pantalla (4:3)</PresentationFormat>
  <Paragraphs>98</Paragraphs>
  <Slides>12</Slides>
  <Notes>11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12</vt:i4>
      </vt:variant>
    </vt:vector>
  </HeadingPairs>
  <TitlesOfParts>
    <vt:vector size="18" baseType="lpstr">
      <vt:lpstr>Arial</vt:lpstr>
      <vt:lpstr>Arial Black</vt:lpstr>
      <vt:lpstr>Calibri</vt:lpstr>
      <vt:lpstr>Verdana</vt:lpstr>
      <vt:lpstr>Wingdings</vt:lpstr>
      <vt:lpstr>Eversheds purple</vt:lpstr>
      <vt:lpstr>Profundizando en el conocimiento de las vacunas en época de pandemia</vt:lpstr>
      <vt:lpstr>Contenido</vt:lpstr>
      <vt:lpstr>Declaración del Comité de Bioética</vt:lpstr>
      <vt:lpstr>Reflexiones sobre la Protección del paciente de vacunas</vt:lpstr>
      <vt:lpstr>Reflexiones sobre la Responsabilidad derivada de la vacunación</vt:lpstr>
      <vt:lpstr>Efectos adversos</vt:lpstr>
      <vt:lpstr>Marco jurídico de la Responsabilidad por daños causados por vacunas defectuosas.</vt:lpstr>
      <vt:lpstr>Responsabilidad del laboratorio fabricante de las vacunas defectuosas</vt:lpstr>
      <vt:lpstr>Responsabilidad del laboratorio fabricante de las vacunas defectuosas</vt:lpstr>
      <vt:lpstr>Reflexiones finales</vt:lpstr>
      <vt:lpstr>Preguntas</vt:lpstr>
      <vt:lpstr>Presentación de PowerPoint</vt:lpstr>
    </vt:vector>
  </TitlesOfParts>
  <Company>Eversheds LLP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Nuria Linde</dc:creator>
  <cp:lastModifiedBy>Nuria Linde</cp:lastModifiedBy>
  <cp:revision>17</cp:revision>
  <dcterms:created xsi:type="dcterms:W3CDTF">2019-04-29T12:29:55Z</dcterms:created>
  <dcterms:modified xsi:type="dcterms:W3CDTF">2021-01-15T11:13:06Z</dcterms:modified>
</cp:coreProperties>
</file>