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4"/>
    <p:sldMasterId id="2147483660" r:id="rId5"/>
  </p:sldMasterIdLst>
  <p:notesMasterIdLst>
    <p:notesMasterId r:id="rId18"/>
  </p:notesMasterIdLst>
  <p:handoutMasterIdLst>
    <p:handoutMasterId r:id="rId19"/>
  </p:handoutMasterIdLst>
  <p:sldIdLst>
    <p:sldId id="303" r:id="rId6"/>
    <p:sldId id="302" r:id="rId7"/>
    <p:sldId id="292" r:id="rId8"/>
    <p:sldId id="296" r:id="rId9"/>
    <p:sldId id="297" r:id="rId10"/>
    <p:sldId id="298" r:id="rId11"/>
    <p:sldId id="299" r:id="rId12"/>
    <p:sldId id="300" r:id="rId13"/>
    <p:sldId id="301" r:id="rId14"/>
    <p:sldId id="294" r:id="rId15"/>
    <p:sldId id="273" r:id="rId17"/>
  </p:sldIdLst>
  <p:sldSz cx="10693400" cy="7561263"/>
  <p:notesSz cx="6819900" cy="9918700"/>
  <p:defaultTextStyle>
    <a:defPPr>
      <a:defRPr lang="en-US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0">
          <p15:clr>
            <a:srgbClr val="A4A3A4"/>
          </p15:clr>
        </p15:guide>
        <p15:guide id="2" orient="horz" pos="4377">
          <p15:clr>
            <a:srgbClr val="A4A3A4"/>
          </p15:clr>
        </p15:guide>
        <p15:guide id="3" orient="horz" pos="1974" userDrawn="1">
          <p15:clr>
            <a:srgbClr val="A4A3A4"/>
          </p15:clr>
        </p15:guide>
        <p15:guide id="4" pos="341">
          <p15:clr>
            <a:srgbClr val="A4A3A4"/>
          </p15:clr>
        </p15:guide>
        <p15:guide id="5" pos="6384" userDrawn="1">
          <p15:clr>
            <a:srgbClr val="A4A3A4"/>
          </p15:clr>
        </p15:guide>
        <p15:guide id="6" pos="3413" userDrawn="1">
          <p15:clr>
            <a:srgbClr val="A4A3A4"/>
          </p15:clr>
        </p15:guide>
        <p15:guide id="7" pos="33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00" autoAdjust="0"/>
    <p:restoredTop sz="94628" autoAdjust="0"/>
  </p:normalViewPr>
  <p:slideViewPr>
    <p:cSldViewPr snapToGrid="0">
      <p:cViewPr varScale="1">
        <p:scale>
          <a:sx n="59" d="100"/>
          <a:sy n="59" d="100"/>
        </p:scale>
        <p:origin x="198" y="78"/>
      </p:cViewPr>
      <p:guideLst>
        <p:guide orient="horz" pos="930"/>
        <p:guide orient="horz" pos="4377"/>
        <p:guide orient="horz" pos="1974"/>
        <p:guide pos="341"/>
        <p:guide pos="6384"/>
        <p:guide pos="3413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6" d="100"/>
          <a:sy n="96" d="100"/>
        </p:scale>
        <p:origin x="3552" y="51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3.xml" Id="rId8" /><Relationship Type="http://schemas.openxmlformats.org/officeDocument/2006/relationships/slide" Target="slides/slide8.xml" Id="rId13" /><Relationship Type="http://schemas.openxmlformats.org/officeDocument/2006/relationships/notesMaster" Target="notesMasters/notesMaster1.xml" Id="rId18" /><Relationship Type="http://schemas.openxmlformats.org/officeDocument/2006/relationships/viewProps" Target="viewProps.xml" Id="rId21" /><Relationship Type="http://schemas.openxmlformats.org/officeDocument/2006/relationships/slide" Target="slides/slide2.xml" Id="rId7" /><Relationship Type="http://schemas.openxmlformats.org/officeDocument/2006/relationships/slide" Target="slides/slide7.xml" Id="rId12" /><Relationship Type="http://schemas.openxmlformats.org/officeDocument/2006/relationships/slide" Target="slides/slide12.xml" Id="rId17" /><Relationship Type="http://schemas.openxmlformats.org/officeDocument/2006/relationships/presProps" Target="presProps.xml" Id="rId20" /><Relationship Type="http://schemas.openxmlformats.org/officeDocument/2006/relationships/slide" Target="slides/slide1.xml" Id="rId6" /><Relationship Type="http://schemas.openxmlformats.org/officeDocument/2006/relationships/slide" Target="slides/slide6.xml" Id="rId11" /><Relationship Type="http://schemas.openxmlformats.org/officeDocument/2006/relationships/slideMaster" Target="slideMasters/slideMaster2.xml" Id="rId5" /><Relationship Type="http://schemas.openxmlformats.org/officeDocument/2006/relationships/slide" Target="slides/slide10.xml" Id="rId15" /><Relationship Type="http://schemas.openxmlformats.org/officeDocument/2006/relationships/tableStyles" Target="tableStyles.xml" Id="rId23" /><Relationship Type="http://schemas.openxmlformats.org/officeDocument/2006/relationships/slide" Target="slides/slide5.xml" Id="rId10" /><Relationship Type="http://schemas.openxmlformats.org/officeDocument/2006/relationships/handoutMaster" Target="handoutMasters/handoutMaster1.xml" Id="rId19" /><Relationship Type="http://schemas.openxmlformats.org/officeDocument/2006/relationships/slideMaster" Target="slideMasters/slideMaster1.xml" Id="rId4" /><Relationship Type="http://schemas.openxmlformats.org/officeDocument/2006/relationships/slide" Target="slides/slide4.xml" Id="rId9" /><Relationship Type="http://schemas.openxmlformats.org/officeDocument/2006/relationships/slide" Target="slides/slide9.xml" Id="rId14" /><Relationship Type="http://schemas.openxmlformats.org/officeDocument/2006/relationships/theme" Target="theme/theme1.xml" Id="rId22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F42A1C-23BD-43D4-991E-1C595BA1CC86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62388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8F099-9DCB-46A2-A5F4-1163A124B7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5850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802177-DC33-4F58-93F8-462970D20306}" type="datetimeFigureOut">
              <a:rPr lang="en-IN" smtClean="0"/>
              <a:t>13-01-2021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2988" y="1239838"/>
            <a:ext cx="4733925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2625" y="4773613"/>
            <a:ext cx="5454650" cy="39052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62388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574C9-974B-4889-8E7A-C564562B57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9589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 bwMode="gray"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288" y="573190"/>
            <a:ext cx="2404137" cy="90098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0"/>
            <a:ext cx="10693400" cy="756126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IN" sz="2400" dirty="0" err="1" smtClean="0">
              <a:solidFill>
                <a:schemeClr val="bg1"/>
              </a:solidFill>
            </a:endParaRP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-8346" y="-793"/>
            <a:ext cx="10693400" cy="7561262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1092973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381">
          <p15:clr>
            <a:srgbClr val="FBAE40"/>
          </p15:clr>
        </p15:guide>
        <p15:guide id="2" pos="3368">
          <p15:clr>
            <a:srgbClr val="FBAE40"/>
          </p15:clr>
        </p15:guide>
        <p15:guide id="3" pos="34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bg bwMode="gray"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0693400" cy="7561262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IN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0"/>
            <a:ext cx="10693400" cy="756126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IN" sz="2400" dirty="0" err="1" smtClean="0">
              <a:solidFill>
                <a:schemeClr val="bg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288" y="573571"/>
            <a:ext cx="2404137" cy="90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56440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381">
          <p15:clr>
            <a:srgbClr val="FBAE40"/>
          </p15:clr>
        </p15:guide>
        <p15:guide id="2" pos="3368">
          <p15:clr>
            <a:srgbClr val="FBAE40"/>
          </p15:clr>
        </p15:guide>
        <p15:guide id="3" pos="34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0693400" cy="756126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IN" sz="2400" dirty="0" err="1" smtClean="0">
              <a:solidFill>
                <a:schemeClr val="bg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288" y="573571"/>
            <a:ext cx="2404136" cy="90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93987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381">
          <p15:clr>
            <a:srgbClr val="FBAE40"/>
          </p15:clr>
        </p15:guide>
        <p15:guide id="2" pos="3368">
          <p15:clr>
            <a:srgbClr val="FBAE40"/>
          </p15:clr>
        </p15:guide>
        <p15:guide id="3" pos="34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0842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bg bwMode="gray"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733926" y="0"/>
            <a:ext cx="9959474" cy="7561262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IN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1284" y="663345"/>
            <a:ext cx="2404137" cy="900217"/>
          </a:xfrm>
          <a:prstGeom prst="rect">
            <a:avLst/>
          </a:prstGeom>
        </p:spPr>
      </p:pic>
      <p:sp>
        <p:nvSpPr>
          <p:cNvPr id="44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Private and confidential</a:t>
            </a:r>
            <a:endParaRPr lang="en-GB" dirty="0"/>
          </a:p>
        </p:txBody>
      </p:sp>
      <p:sp>
        <p:nvSpPr>
          <p:cNvPr id="45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sp>
        <p:nvSpPr>
          <p:cNvPr id="46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83D779-F58F-4B47-B300-F63A44781660}"/>
              </a:ext>
            </a:extLst>
          </p:cNvPr>
          <p:cNvSpPr/>
          <p:nvPr userDrawn="1"/>
        </p:nvSpPr>
        <p:spPr>
          <a:xfrm>
            <a:off x="0" y="0"/>
            <a:ext cx="720000" cy="7561263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IN" sz="12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5888A6-565C-7E42-A54F-971A1E62A124}"/>
              </a:ext>
            </a:extLst>
          </p:cNvPr>
          <p:cNvSpPr txBox="1"/>
          <p:nvPr userDrawn="1"/>
        </p:nvSpPr>
        <p:spPr>
          <a:xfrm>
            <a:off x="431514" y="1633461"/>
            <a:ext cx="200943" cy="371985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en-IN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C3DAE6-6E32-4548-A2CB-6FBF5151C7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39" y="1208010"/>
            <a:ext cx="186110" cy="18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87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 bwMode="gray"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733926" y="0"/>
            <a:ext cx="9959474" cy="7561262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IN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1284" y="663345"/>
            <a:ext cx="2404137" cy="900217"/>
          </a:xfrm>
          <a:prstGeom prst="rect">
            <a:avLst/>
          </a:prstGeom>
        </p:spPr>
      </p:pic>
      <p:sp>
        <p:nvSpPr>
          <p:cNvPr id="44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Private and confidential</a:t>
            </a:r>
            <a:endParaRPr lang="en-GB" dirty="0"/>
          </a:p>
        </p:txBody>
      </p:sp>
      <p:sp>
        <p:nvSpPr>
          <p:cNvPr id="45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sp>
        <p:nvSpPr>
          <p:cNvPr id="46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3867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 bwMode="gray"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6">
            <a:extLst>
              <a:ext uri="{FF2B5EF4-FFF2-40B4-BE49-F238E27FC236}">
                <a16:creationId xmlns:a16="http://schemas.microsoft.com/office/drawing/2014/main" id="{066339FD-9069-0A45-ABE2-1DAB20BA0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2773" y="5318762"/>
            <a:ext cx="5328880" cy="1661993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+mj-lt"/>
              </a:defRPr>
            </a:lvl1pPr>
          </a:lstStyle>
          <a:p>
            <a:pPr algn="l"/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edit Master title style</a:t>
            </a:r>
            <a:endParaRPr lang="en-GB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itle 6">
            <a:extLst>
              <a:ext uri="{FF2B5EF4-FFF2-40B4-BE49-F238E27FC236}">
                <a16:creationId xmlns:a16="http://schemas.microsoft.com/office/drawing/2014/main" id="{066339FD-9069-0A45-ABE2-1DAB20BA0D11}"/>
              </a:ext>
            </a:extLst>
          </p:cNvPr>
          <p:cNvSpPr txBox="1">
            <a:spLocks/>
          </p:cNvSpPr>
          <p:nvPr userDrawn="1"/>
        </p:nvSpPr>
        <p:spPr>
          <a:xfrm>
            <a:off x="1714500" y="4956190"/>
            <a:ext cx="1050220" cy="2308324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 defTabSz="1070893" rtl="0" eaLnBrk="1" fontAlgn="base" hangingPunct="1">
              <a:spcBef>
                <a:spcPct val="0"/>
              </a:spcBef>
              <a:spcAft>
                <a:spcPct val="0"/>
              </a:spcAft>
              <a:defRPr lang="en-US" sz="4800" b="0" i="0" kern="0" spc="-50" baseline="0" dirty="0" smtClean="0">
                <a:solidFill>
                  <a:srgbClr val="2E2E38"/>
                </a:solidFill>
                <a:latin typeface="EYInterstate Light" panose="02000506000000020004" pitchFamily="2" charset="0"/>
                <a:ea typeface="+mn-ea"/>
                <a:cs typeface="+mn-cs"/>
              </a:defRPr>
            </a:lvl1pPr>
            <a:lvl2pPr algn="l" defTabSz="1070893" rtl="0" eaLnBrk="1" fontAlgn="base" hangingPunct="1">
              <a:spcBef>
                <a:spcPct val="0"/>
              </a:spcBef>
              <a:spcAft>
                <a:spcPct val="0"/>
              </a:spcAft>
              <a:defRPr sz="2522">
                <a:solidFill>
                  <a:schemeClr val="tx2"/>
                </a:solidFill>
                <a:latin typeface="EYInterstate" pitchFamily="2" charset="0"/>
              </a:defRPr>
            </a:lvl2pPr>
            <a:lvl3pPr algn="l" defTabSz="1070893" rtl="0" eaLnBrk="1" fontAlgn="base" hangingPunct="1">
              <a:spcBef>
                <a:spcPct val="0"/>
              </a:spcBef>
              <a:spcAft>
                <a:spcPct val="0"/>
              </a:spcAft>
              <a:defRPr sz="2522">
                <a:solidFill>
                  <a:schemeClr val="tx2"/>
                </a:solidFill>
                <a:latin typeface="EYInterstate" pitchFamily="2" charset="0"/>
              </a:defRPr>
            </a:lvl3pPr>
            <a:lvl4pPr algn="l" defTabSz="1070893" rtl="0" eaLnBrk="1" fontAlgn="base" hangingPunct="1">
              <a:spcBef>
                <a:spcPct val="0"/>
              </a:spcBef>
              <a:spcAft>
                <a:spcPct val="0"/>
              </a:spcAft>
              <a:defRPr sz="2522">
                <a:solidFill>
                  <a:schemeClr val="tx2"/>
                </a:solidFill>
                <a:latin typeface="EYInterstate" pitchFamily="2" charset="0"/>
              </a:defRPr>
            </a:lvl4pPr>
            <a:lvl5pPr algn="l" defTabSz="1070893" rtl="0" eaLnBrk="1" fontAlgn="base" hangingPunct="1">
              <a:spcBef>
                <a:spcPct val="0"/>
              </a:spcBef>
              <a:spcAft>
                <a:spcPct val="0"/>
              </a:spcAft>
              <a:defRPr sz="2522">
                <a:solidFill>
                  <a:schemeClr val="tx2"/>
                </a:solidFill>
                <a:latin typeface="EYInterstate" pitchFamily="2" charset="0"/>
              </a:defRPr>
            </a:lvl5pPr>
            <a:lvl6pPr marL="480400" algn="l" defTabSz="1070893" rtl="0" eaLnBrk="1" fontAlgn="base" hangingPunct="1">
              <a:spcBef>
                <a:spcPct val="0"/>
              </a:spcBef>
              <a:spcAft>
                <a:spcPct val="0"/>
              </a:spcAft>
              <a:defRPr sz="2522">
                <a:solidFill>
                  <a:schemeClr val="tx2"/>
                </a:solidFill>
                <a:latin typeface="EYInterstate" pitchFamily="2" charset="0"/>
              </a:defRPr>
            </a:lvl6pPr>
            <a:lvl7pPr marL="960801" algn="l" defTabSz="1070893" rtl="0" eaLnBrk="1" fontAlgn="base" hangingPunct="1">
              <a:spcBef>
                <a:spcPct val="0"/>
              </a:spcBef>
              <a:spcAft>
                <a:spcPct val="0"/>
              </a:spcAft>
              <a:defRPr sz="2522">
                <a:solidFill>
                  <a:schemeClr val="tx2"/>
                </a:solidFill>
                <a:latin typeface="EYInterstate" pitchFamily="2" charset="0"/>
              </a:defRPr>
            </a:lvl7pPr>
            <a:lvl8pPr marL="1441201" algn="l" defTabSz="1070893" rtl="0" eaLnBrk="1" fontAlgn="base" hangingPunct="1">
              <a:spcBef>
                <a:spcPct val="0"/>
              </a:spcBef>
              <a:spcAft>
                <a:spcPct val="0"/>
              </a:spcAft>
              <a:defRPr sz="2522">
                <a:solidFill>
                  <a:schemeClr val="tx2"/>
                </a:solidFill>
                <a:latin typeface="EYInterstate" pitchFamily="2" charset="0"/>
              </a:defRPr>
            </a:lvl8pPr>
            <a:lvl9pPr marL="1921602" algn="l" defTabSz="1070893" rtl="0" eaLnBrk="1" fontAlgn="base" hangingPunct="1">
              <a:spcBef>
                <a:spcPct val="0"/>
              </a:spcBef>
              <a:spcAft>
                <a:spcPct val="0"/>
              </a:spcAft>
              <a:defRPr sz="2522">
                <a:solidFill>
                  <a:schemeClr val="tx2"/>
                </a:solidFill>
                <a:latin typeface="EYInterstate" pitchFamily="2" charset="0"/>
              </a:defRPr>
            </a:lvl9pPr>
          </a:lstStyle>
          <a:p>
            <a:r>
              <a:rPr lang="en-IN" sz="15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5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/>
          <p:cNvCxnSpPr/>
          <p:nvPr userDrawn="1"/>
        </p:nvCxnSpPr>
        <p:spPr bwMode="auto">
          <a:xfrm>
            <a:off x="3104147" y="5139107"/>
            <a:ext cx="0" cy="202130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1284" y="663345"/>
            <a:ext cx="2404137" cy="900217"/>
          </a:xfrm>
          <a:prstGeom prst="rect">
            <a:avLst/>
          </a:prstGeom>
        </p:spPr>
      </p:pic>
      <p:sp>
        <p:nvSpPr>
          <p:cNvPr id="12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Private and confidential</a:t>
            </a:r>
            <a:endParaRPr lang="en-GB" dirty="0"/>
          </a:p>
        </p:txBody>
      </p:sp>
      <p:sp>
        <p:nvSpPr>
          <p:cNvPr id="13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sp>
        <p:nvSpPr>
          <p:cNvPr id="14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7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733926" y="0"/>
            <a:ext cx="9959474" cy="7561262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0945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ith quo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215" y="290595"/>
            <a:ext cx="1373186" cy="514183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21AECD4-E290-EC45-B4F2-5DC514633C55}"/>
              </a:ext>
            </a:extLst>
          </p:cNvPr>
          <p:cNvSpPr txBox="1">
            <a:spLocks/>
          </p:cNvSpPr>
          <p:nvPr userDrawn="1"/>
        </p:nvSpPr>
        <p:spPr>
          <a:xfrm>
            <a:off x="1065215" y="2205250"/>
            <a:ext cx="7004370" cy="4226723"/>
          </a:xfrm>
          <a:prstGeom prst="rect">
            <a:avLst/>
          </a:prstGeom>
        </p:spPr>
        <p:txBody>
          <a:bodyPr vert="horz" lIns="0" tIns="0" rIns="0" bIns="0" numCol="2" spcCol="180000" rtlCol="0">
            <a:noAutofit/>
          </a:bodyPr>
          <a:lstStyle>
            <a:lvl1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900" b="0" i="0" baseline="0">
                <a:solidFill>
                  <a:schemeClr val="tx1"/>
                </a:solidFill>
                <a:latin typeface="Whitney Book" pitchFamily="50" charset="0"/>
                <a:ea typeface="+mn-ea"/>
                <a:cs typeface="Whitney Book" pitchFamily="50" charset="0"/>
              </a:defRPr>
            </a:lvl1pPr>
            <a:lvl2pPr marL="1668" marR="0" indent="0" algn="l" defTabSz="1070893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ClrTx/>
              <a:buSzPct val="30000"/>
              <a:buFont typeface="Arial" charset="0"/>
              <a:buNone/>
              <a:tabLst/>
              <a:defRPr kumimoji="0" lang="en-GB" sz="900" b="1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2pPr>
            <a:lvl3pPr marL="136525" marR="0" indent="-136525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  <a:tabLst/>
              <a:defRPr kumimoji="0" lang="en-US" sz="9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3pPr>
            <a:lvl4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E600"/>
              </a:buClr>
              <a:buSzPct val="70000"/>
              <a:buFont typeface="Arial" panose="020B0604020202020204" pitchFamily="34" charset="0"/>
              <a:buNone/>
              <a:tabLst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4pPr>
            <a:lvl5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2E2E38"/>
              </a:buClr>
              <a:buSzTx/>
              <a:buFont typeface="+mj-lt"/>
              <a:buNone/>
              <a:tabLst/>
              <a:defRPr kumimoji="0" lang="en-US" sz="23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5pPr>
            <a:lvl6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800" b="1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defRPr>
            </a:lvl6pPr>
            <a:lvl7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600" b="0" i="0" u="none" strike="noStrike" kern="0" cap="none" spc="0" normalizeH="0" baseline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defRPr>
            </a:lvl7pPr>
            <a:lvl8pPr marL="38498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8pPr>
            <a:lvl9pPr marL="43302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IN" kern="0" dirty="0" smtClean="0">
              <a:solidFill>
                <a:srgbClr val="2E2E38"/>
              </a:solidFill>
              <a:latin typeface="+mn-lt"/>
            </a:endParaRP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E21AECD4-E290-EC45-B4F2-5DC514633C55}"/>
              </a:ext>
            </a:extLst>
          </p:cNvPr>
          <p:cNvSpPr txBox="1">
            <a:spLocks/>
          </p:cNvSpPr>
          <p:nvPr userDrawn="1"/>
        </p:nvSpPr>
        <p:spPr>
          <a:xfrm>
            <a:off x="1065215" y="1589802"/>
            <a:ext cx="6540930" cy="520472"/>
          </a:xfrm>
          <a:prstGeom prst="rect">
            <a:avLst/>
          </a:prstGeom>
        </p:spPr>
        <p:txBody>
          <a:bodyPr vert="horz" lIns="0" tIns="0" rIns="0" bIns="0" numCol="1" spcCol="180000" rtlCol="0">
            <a:noAutofit/>
          </a:bodyPr>
          <a:lstStyle>
            <a:lvl1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900" b="0" i="0" baseline="0">
                <a:solidFill>
                  <a:schemeClr val="tx1"/>
                </a:solidFill>
                <a:latin typeface="Whitney Book" pitchFamily="50" charset="0"/>
                <a:ea typeface="+mn-ea"/>
                <a:cs typeface="Whitney Book" pitchFamily="50" charset="0"/>
              </a:defRPr>
            </a:lvl1pPr>
            <a:lvl2pPr marL="1668" marR="0" indent="0" algn="l" defTabSz="1070893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ClrTx/>
              <a:buSzPct val="30000"/>
              <a:buFont typeface="Arial" charset="0"/>
              <a:buNone/>
              <a:tabLst/>
              <a:defRPr kumimoji="0" lang="en-GB" sz="900" b="1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2pPr>
            <a:lvl3pPr marL="136525" marR="0" indent="-136525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  <a:tabLst/>
              <a:defRPr kumimoji="0" lang="en-US" sz="9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3pPr>
            <a:lvl4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E600"/>
              </a:buClr>
              <a:buSzPct val="70000"/>
              <a:buFont typeface="Arial" panose="020B0604020202020204" pitchFamily="34" charset="0"/>
              <a:buNone/>
              <a:tabLst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4pPr>
            <a:lvl5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2E2E38"/>
              </a:buClr>
              <a:buSzTx/>
              <a:buFont typeface="+mj-lt"/>
              <a:buNone/>
              <a:tabLst/>
              <a:defRPr kumimoji="0" lang="en-US" sz="23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5pPr>
            <a:lvl6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800" b="1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defRPr>
            </a:lvl6pPr>
            <a:lvl7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600" b="0" i="0" u="none" strike="noStrike" kern="0" cap="none" spc="0" normalizeH="0" baseline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defRPr>
            </a:lvl7pPr>
            <a:lvl8pPr marL="38498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8pPr>
            <a:lvl9pPr marL="43302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spcAft>
                <a:spcPts val="1200"/>
              </a:spcAft>
              <a:defRPr/>
            </a:pPr>
            <a:endParaRPr lang="en-IN" b="1" kern="0" dirty="0">
              <a:solidFill>
                <a:srgbClr val="2E2E3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Private and confidential</a:t>
            </a:r>
            <a:endParaRPr lang="en-GB" dirty="0"/>
          </a:p>
        </p:txBody>
      </p:sp>
      <p:sp>
        <p:nvSpPr>
          <p:cNvPr id="23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9"/>
          </p:nvPr>
        </p:nvSpPr>
        <p:spPr>
          <a:xfrm>
            <a:off x="1062038" y="2232025"/>
            <a:ext cx="6794500" cy="4200525"/>
          </a:xfrm>
        </p:spPr>
        <p:txBody>
          <a:bodyPr numCol="2"/>
          <a:lstStyle>
            <a:lvl5pPr marL="228600" indent="-109728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0"/>
          </p:nvPr>
        </p:nvSpPr>
        <p:spPr>
          <a:xfrm>
            <a:off x="1062037" y="1081088"/>
            <a:ext cx="8064627" cy="470358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189985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019">
          <p15:clr>
            <a:srgbClr val="FBAE40"/>
          </p15:clr>
        </p15:guide>
        <p15:guide id="2" pos="3368">
          <p15:clr>
            <a:srgbClr val="FBAE40"/>
          </p15:clr>
        </p15:guide>
        <p15:guide id="3" orient="horz" pos="102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pos="669">
          <p15:clr>
            <a:srgbClr val="FBAE40"/>
          </p15:clr>
        </p15:guide>
        <p15:guide id="6" orient="horz" pos="1406">
          <p15:clr>
            <a:srgbClr val="FBAE40"/>
          </p15:clr>
        </p15:guide>
        <p15:guide id="7" pos="638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cutive Summary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215" y="290595"/>
            <a:ext cx="1373186" cy="514183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F88ABC5-0D66-514F-B482-DF4EBE9A899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065215" y="2238818"/>
            <a:ext cx="2128345" cy="0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F88ABC5-0D66-514F-B482-DF4EBE9A899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392778" y="2238818"/>
            <a:ext cx="2128345" cy="0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F88ABC5-0D66-514F-B482-DF4EBE9A899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728958" y="2238818"/>
            <a:ext cx="2128345" cy="0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Private and confidential</a:t>
            </a:r>
            <a:endParaRPr lang="en-GB" dirty="0"/>
          </a:p>
        </p:txBody>
      </p:sp>
      <p:sp>
        <p:nvSpPr>
          <p:cNvPr id="17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1062037" y="1081088"/>
            <a:ext cx="8064627" cy="470358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062561" y="2421268"/>
            <a:ext cx="2089151" cy="3778250"/>
          </a:xfrm>
          <a:prstGeom prst="rect">
            <a:avLst/>
          </a:prstGeom>
        </p:spPr>
        <p:txBody>
          <a:bodyPr/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3389731" y="2421268"/>
            <a:ext cx="2089151" cy="3778250"/>
          </a:xfrm>
          <a:prstGeom prst="rect">
            <a:avLst/>
          </a:prstGeom>
        </p:spPr>
        <p:txBody>
          <a:bodyPr/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5742903" y="2421268"/>
            <a:ext cx="2089151" cy="3778250"/>
          </a:xfrm>
          <a:prstGeom prst="rect">
            <a:avLst/>
          </a:prstGeom>
        </p:spPr>
        <p:txBody>
          <a:bodyPr/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3426462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019">
          <p15:clr>
            <a:srgbClr val="FBAE40"/>
          </p15:clr>
        </p15:guide>
        <p15:guide id="2" pos="3368">
          <p15:clr>
            <a:srgbClr val="FBAE40"/>
          </p15:clr>
        </p15:guide>
        <p15:guide id="3" orient="horz" pos="1014">
          <p15:clr>
            <a:srgbClr val="FBAE40"/>
          </p15:clr>
        </p15:guide>
        <p15:guide id="4" orient="horz" pos="681">
          <p15:clr>
            <a:srgbClr val="FBAE40"/>
          </p15:clr>
        </p15:guide>
        <p15:guide id="5" pos="669">
          <p15:clr>
            <a:srgbClr val="FBAE40"/>
          </p15:clr>
        </p15:guide>
        <p15:guide id="6" orient="horz" pos="1406">
          <p15:clr>
            <a:srgbClr val="FBAE40"/>
          </p15:clr>
        </p15:guide>
        <p15:guide id="0" pos="638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ecutive Summary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215" y="290595"/>
            <a:ext cx="1373186" cy="514183"/>
          </a:xfrm>
          <a:prstGeom prst="rect">
            <a:avLst/>
          </a:prstGeom>
        </p:spPr>
      </p:pic>
      <p:sp>
        <p:nvSpPr>
          <p:cNvPr id="16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Private and confidential</a:t>
            </a:r>
            <a:endParaRPr lang="en-GB" dirty="0"/>
          </a:p>
        </p:txBody>
      </p:sp>
      <p:sp>
        <p:nvSpPr>
          <p:cNvPr id="17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1062037" y="1081088"/>
            <a:ext cx="8064627" cy="470358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F88ABC5-0D66-514F-B482-DF4EBE9A899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082130" y="2238818"/>
            <a:ext cx="2128345" cy="0"/>
          </a:xfrm>
          <a:prstGeom prst="line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8096075" y="2421268"/>
            <a:ext cx="2089151" cy="3778250"/>
          </a:xfrm>
          <a:prstGeom prst="rect">
            <a:avLst/>
          </a:prstGeom>
        </p:spPr>
        <p:txBody>
          <a:bodyPr/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438246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019">
          <p15:clr>
            <a:srgbClr val="FBAE40"/>
          </p15:clr>
        </p15:guide>
        <p15:guide id="2" pos="3368">
          <p15:clr>
            <a:srgbClr val="FBAE40"/>
          </p15:clr>
        </p15:guide>
        <p15:guide id="3" orient="horz" pos="1014">
          <p15:clr>
            <a:srgbClr val="FBAE40"/>
          </p15:clr>
        </p15:guide>
        <p15:guide id="4" orient="horz" pos="681">
          <p15:clr>
            <a:srgbClr val="FBAE40"/>
          </p15:clr>
        </p15:guide>
        <p15:guide id="5" pos="669">
          <p15:clr>
            <a:srgbClr val="FBAE40"/>
          </p15:clr>
        </p15:guide>
        <p15:guide id="6" orient="horz" pos="1406">
          <p15:clr>
            <a:srgbClr val="FBAE40"/>
          </p15:clr>
        </p15:guide>
        <p15:guide id="0" pos="638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ith Credential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215" y="290595"/>
            <a:ext cx="1373186" cy="514183"/>
          </a:xfrm>
          <a:prstGeom prst="rect">
            <a:avLst/>
          </a:prstGeom>
        </p:spPr>
      </p:pic>
      <p:cxnSp>
        <p:nvCxnSpPr>
          <p:cNvPr id="23" name="Straight Connector 22"/>
          <p:cNvCxnSpPr/>
          <p:nvPr userDrawn="1"/>
        </p:nvCxnSpPr>
        <p:spPr>
          <a:xfrm flipH="1" flipV="1">
            <a:off x="8137131" y="2232026"/>
            <a:ext cx="20689" cy="4761530"/>
          </a:xfrm>
          <a:prstGeom prst="line">
            <a:avLst/>
          </a:prstGeom>
          <a:noFill/>
          <a:ln w="12700" cap="flat" cmpd="sng" algn="ctr">
            <a:solidFill>
              <a:srgbClr val="FFC72C"/>
            </a:solidFill>
            <a:prstDash val="solid"/>
          </a:ln>
          <a:effectLst/>
        </p:spPr>
      </p:cxnSp>
      <p:cxnSp>
        <p:nvCxnSpPr>
          <p:cNvPr id="42" name="Straight Connector 41"/>
          <p:cNvCxnSpPr/>
          <p:nvPr userDrawn="1"/>
        </p:nvCxnSpPr>
        <p:spPr>
          <a:xfrm>
            <a:off x="8254178" y="3782701"/>
            <a:ext cx="1883597" cy="0"/>
          </a:xfrm>
          <a:prstGeom prst="line">
            <a:avLst/>
          </a:prstGeom>
          <a:noFill/>
          <a:ln w="12700" cap="flat" cmpd="sng" algn="ctr">
            <a:solidFill>
              <a:srgbClr val="FFC72C"/>
            </a:solidFill>
            <a:prstDash val="solid"/>
          </a:ln>
          <a:effectLst/>
        </p:spPr>
      </p:cxnSp>
      <p:cxnSp>
        <p:nvCxnSpPr>
          <p:cNvPr id="43" name="Straight Connector 42"/>
          <p:cNvCxnSpPr/>
          <p:nvPr userDrawn="1"/>
        </p:nvCxnSpPr>
        <p:spPr>
          <a:xfrm flipV="1">
            <a:off x="8243784" y="5442876"/>
            <a:ext cx="1893991" cy="2"/>
          </a:xfrm>
          <a:prstGeom prst="line">
            <a:avLst/>
          </a:prstGeom>
          <a:noFill/>
          <a:ln w="12700" cap="flat" cmpd="sng" algn="ctr">
            <a:solidFill>
              <a:srgbClr val="FFC72C"/>
            </a:solidFill>
            <a:prstDash val="solid"/>
          </a:ln>
          <a:effectLst/>
        </p:spPr>
      </p:cxnSp>
      <p:sp>
        <p:nvSpPr>
          <p:cNvPr id="15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Private and confidential</a:t>
            </a:r>
            <a:endParaRPr lang="en-GB" dirty="0"/>
          </a:p>
        </p:txBody>
      </p:sp>
      <p:sp>
        <p:nvSpPr>
          <p:cNvPr id="16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0"/>
          </p:nvPr>
        </p:nvSpPr>
        <p:spPr>
          <a:xfrm>
            <a:off x="1064752" y="2223349"/>
            <a:ext cx="3433985" cy="2808429"/>
          </a:xfrm>
        </p:spPr>
        <p:txBody>
          <a:bodyPr>
            <a:noAutofit/>
          </a:bodyPr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1"/>
          </p:nvPr>
        </p:nvSpPr>
        <p:spPr>
          <a:xfrm>
            <a:off x="4606702" y="2223349"/>
            <a:ext cx="3433985" cy="2808429"/>
          </a:xfrm>
        </p:spPr>
        <p:txBody>
          <a:bodyPr>
            <a:noAutofit/>
          </a:bodyPr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8243784" y="2223349"/>
            <a:ext cx="1926119" cy="1458529"/>
          </a:xfrm>
        </p:spPr>
        <p:txBody>
          <a:bodyPr/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1062037" y="1081088"/>
            <a:ext cx="8064627" cy="470358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375766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019">
          <p15:clr>
            <a:srgbClr val="FBAE40"/>
          </p15:clr>
        </p15:guide>
        <p15:guide id="2" pos="3368">
          <p15:clr>
            <a:srgbClr val="FBAE40"/>
          </p15:clr>
        </p15:guide>
        <p15:guide id="3" orient="horz" pos="1021">
          <p15:clr>
            <a:srgbClr val="FBAE40"/>
          </p15:clr>
        </p15:guide>
        <p15:guide id="4" orient="horz" pos="681">
          <p15:clr>
            <a:srgbClr val="FBAE40"/>
          </p15:clr>
        </p15:guide>
        <p15:guide id="5" pos="669">
          <p15:clr>
            <a:srgbClr val="FBAE40"/>
          </p15:clr>
        </p15:guide>
        <p15:guide id="6" orient="horz" pos="1406">
          <p15:clr>
            <a:srgbClr val="FBAE40"/>
          </p15:clr>
        </p15:guide>
        <p15:guide id="7" pos="639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215" y="290595"/>
            <a:ext cx="1373186" cy="514183"/>
          </a:xfrm>
          <a:prstGeom prst="rect">
            <a:avLst/>
          </a:prstGeom>
        </p:spPr>
      </p:pic>
      <p:sp>
        <p:nvSpPr>
          <p:cNvPr id="22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Private and confidential</a:t>
            </a:r>
            <a:endParaRPr lang="en-GB" dirty="0"/>
          </a:p>
        </p:txBody>
      </p:sp>
      <p:sp>
        <p:nvSpPr>
          <p:cNvPr id="23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3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1062037" y="1081088"/>
            <a:ext cx="8064627" cy="470358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066539" y="2223591"/>
            <a:ext cx="2357501" cy="4268787"/>
          </a:xfrm>
        </p:spPr>
        <p:txBody>
          <a:bodyPr/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3487754" y="2227945"/>
            <a:ext cx="2357501" cy="2275123"/>
          </a:xfrm>
        </p:spPr>
        <p:txBody>
          <a:bodyPr/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5908969" y="2227945"/>
            <a:ext cx="2357501" cy="2275123"/>
          </a:xfrm>
        </p:spPr>
        <p:txBody>
          <a:bodyPr/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381699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019">
          <p15:clr>
            <a:srgbClr val="FBAE40"/>
          </p15:clr>
        </p15:guide>
        <p15:guide id="2" pos="3368">
          <p15:clr>
            <a:srgbClr val="FBAE40"/>
          </p15:clr>
        </p15:guide>
        <p15:guide id="3" orient="horz" pos="1021">
          <p15:clr>
            <a:srgbClr val="FBAE40"/>
          </p15:clr>
        </p15:guide>
        <p15:guide id="4" orient="horz" pos="681">
          <p15:clr>
            <a:srgbClr val="FBAE40"/>
          </p15:clr>
        </p15:guide>
        <p15:guide id="5" pos="669">
          <p15:clr>
            <a:srgbClr val="FBAE40"/>
          </p15:clr>
        </p15:guide>
        <p15:guide id="6" orient="horz" pos="1406">
          <p15:clr>
            <a:srgbClr val="FBAE40"/>
          </p15:clr>
        </p15:guide>
        <p15:guide id="7" pos="638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215" y="290595"/>
            <a:ext cx="1373186" cy="514183"/>
          </a:xfrm>
          <a:prstGeom prst="rect">
            <a:avLst/>
          </a:prstGeom>
        </p:spPr>
      </p:pic>
      <p:sp>
        <p:nvSpPr>
          <p:cNvPr id="9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Private and confidential</a:t>
            </a:r>
            <a:endParaRPr lang="en-GB" dirty="0"/>
          </a:p>
        </p:txBody>
      </p:sp>
      <p:sp>
        <p:nvSpPr>
          <p:cNvPr id="10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1062037" y="1081088"/>
            <a:ext cx="8064627" cy="470358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0"/>
          </p:nvPr>
        </p:nvSpPr>
        <p:spPr>
          <a:xfrm>
            <a:off x="1065932" y="2224829"/>
            <a:ext cx="4479461" cy="3878263"/>
          </a:xfrm>
        </p:spPr>
        <p:txBody>
          <a:bodyPr/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1"/>
          </p:nvPr>
        </p:nvSpPr>
        <p:spPr>
          <a:xfrm>
            <a:off x="5655139" y="2224829"/>
            <a:ext cx="4479461" cy="3878263"/>
          </a:xfrm>
        </p:spPr>
        <p:txBody>
          <a:bodyPr/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316688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019">
          <p15:clr>
            <a:srgbClr val="FBAE40"/>
          </p15:clr>
        </p15:guide>
        <p15:guide id="2" pos="3368">
          <p15:clr>
            <a:srgbClr val="FBAE40"/>
          </p15:clr>
        </p15:guide>
        <p15:guide id="3" orient="horz" pos="1021">
          <p15:clr>
            <a:srgbClr val="FBAE40"/>
          </p15:clr>
        </p15:guide>
        <p15:guide id="4" orient="horz" pos="681">
          <p15:clr>
            <a:srgbClr val="FBAE40"/>
          </p15:clr>
        </p15:guide>
        <p15:guide id="5" pos="669">
          <p15:clr>
            <a:srgbClr val="FBAE40"/>
          </p15:clr>
        </p15:guide>
        <p15:guide id="6" orient="horz" pos="1406">
          <p15:clr>
            <a:srgbClr val="FBAE40"/>
          </p15:clr>
        </p15:guide>
        <p15:guide id="7" pos="63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215" y="290595"/>
            <a:ext cx="1373186" cy="514183"/>
          </a:xfrm>
          <a:prstGeom prst="rect">
            <a:avLst/>
          </a:prstGeom>
        </p:spPr>
      </p:pic>
      <p:sp>
        <p:nvSpPr>
          <p:cNvPr id="38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Private and confidential</a:t>
            </a:r>
            <a:endParaRPr lang="en-GB" dirty="0"/>
          </a:p>
        </p:txBody>
      </p:sp>
      <p:sp>
        <p:nvSpPr>
          <p:cNvPr id="39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1062037" y="1081088"/>
            <a:ext cx="8064627" cy="470358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0"/>
          </p:nvPr>
        </p:nvSpPr>
        <p:spPr>
          <a:xfrm>
            <a:off x="1578183" y="2236434"/>
            <a:ext cx="2244725" cy="1876404"/>
          </a:xfrm>
        </p:spPr>
        <p:txBody>
          <a:bodyPr/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21"/>
          </p:nvPr>
        </p:nvSpPr>
        <p:spPr>
          <a:xfrm>
            <a:off x="4754747" y="2236434"/>
            <a:ext cx="2244725" cy="1876404"/>
          </a:xfrm>
        </p:spPr>
        <p:txBody>
          <a:bodyPr/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7931312" y="2236434"/>
            <a:ext cx="2244725" cy="1876404"/>
          </a:xfrm>
        </p:spPr>
        <p:txBody>
          <a:bodyPr/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42" name="Text Placeholder 5"/>
          <p:cNvSpPr>
            <a:spLocks noGrp="1"/>
          </p:cNvSpPr>
          <p:nvPr>
            <p:ph type="body" sz="quarter" idx="23"/>
          </p:nvPr>
        </p:nvSpPr>
        <p:spPr>
          <a:xfrm>
            <a:off x="1578183" y="4866959"/>
            <a:ext cx="2244725" cy="1876404"/>
          </a:xfrm>
        </p:spPr>
        <p:txBody>
          <a:bodyPr/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43" name="Text Placeholder 5"/>
          <p:cNvSpPr>
            <a:spLocks noGrp="1"/>
          </p:cNvSpPr>
          <p:nvPr>
            <p:ph type="body" sz="quarter" idx="24"/>
          </p:nvPr>
        </p:nvSpPr>
        <p:spPr>
          <a:xfrm>
            <a:off x="4754747" y="4866959"/>
            <a:ext cx="2244725" cy="1876404"/>
          </a:xfrm>
        </p:spPr>
        <p:txBody>
          <a:bodyPr/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44" name="Text Placeholder 5"/>
          <p:cNvSpPr>
            <a:spLocks noGrp="1"/>
          </p:cNvSpPr>
          <p:nvPr>
            <p:ph type="body" sz="quarter" idx="25"/>
          </p:nvPr>
        </p:nvSpPr>
        <p:spPr>
          <a:xfrm>
            <a:off x="7931312" y="4866959"/>
            <a:ext cx="2244725" cy="1876404"/>
          </a:xfrm>
        </p:spPr>
        <p:txBody>
          <a:bodyPr/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9799826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019">
          <p15:clr>
            <a:srgbClr val="FBAE40"/>
          </p15:clr>
        </p15:guide>
        <p15:guide id="2" pos="3368">
          <p15:clr>
            <a:srgbClr val="FBAE40"/>
          </p15:clr>
        </p15:guide>
        <p15:guide id="3" orient="horz" pos="1021">
          <p15:clr>
            <a:srgbClr val="FBAE40"/>
          </p15:clr>
        </p15:guide>
        <p15:guide id="4" orient="horz" pos="681">
          <p15:clr>
            <a:srgbClr val="FBAE40"/>
          </p15:clr>
        </p15:guide>
        <p15:guide id="5" pos="669">
          <p15:clr>
            <a:srgbClr val="FBAE40"/>
          </p15:clr>
        </p15:guide>
        <p15:guide id="6" orient="horz" pos="1422">
          <p15:clr>
            <a:srgbClr val="FBAE40"/>
          </p15:clr>
        </p15:guide>
        <p15:guide id="7" pos="638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with box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215" y="290595"/>
            <a:ext cx="1373186" cy="514183"/>
          </a:xfrm>
          <a:prstGeom prst="rect">
            <a:avLst/>
          </a:prstGeom>
        </p:spPr>
      </p:pic>
      <p:sp>
        <p:nvSpPr>
          <p:cNvPr id="10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Private and confidential</a:t>
            </a:r>
            <a:endParaRPr lang="en-GB" dirty="0"/>
          </a:p>
        </p:txBody>
      </p:sp>
      <p:sp>
        <p:nvSpPr>
          <p:cNvPr id="13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1062037" y="1081088"/>
            <a:ext cx="8064627" cy="470358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0"/>
          </p:nvPr>
        </p:nvSpPr>
        <p:spPr>
          <a:xfrm>
            <a:off x="1066217" y="2223509"/>
            <a:ext cx="9140825" cy="4935538"/>
          </a:xfrm>
        </p:spPr>
        <p:txBody>
          <a:bodyPr/>
          <a:lstStyle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132984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019">
          <p15:clr>
            <a:srgbClr val="FBAE40"/>
          </p15:clr>
        </p15:guide>
        <p15:guide id="2" pos="3368">
          <p15:clr>
            <a:srgbClr val="FBAE40"/>
          </p15:clr>
        </p15:guide>
        <p15:guide id="3" orient="horz" pos="1021">
          <p15:clr>
            <a:srgbClr val="FBAE40"/>
          </p15:clr>
        </p15:guide>
        <p15:guide id="4" orient="horz" pos="681">
          <p15:clr>
            <a:srgbClr val="FBAE40"/>
          </p15:clr>
        </p15:guide>
        <p15:guide id="5" pos="669">
          <p15:clr>
            <a:srgbClr val="FBAE40"/>
          </p15:clr>
        </p15:guide>
        <p15:guide id="6" orient="horz" pos="1406">
          <p15:clr>
            <a:srgbClr val="FBAE40"/>
          </p15:clr>
        </p15:guide>
        <p15:guide id="7" pos="6384">
          <p15:clr>
            <a:srgbClr val="FBAE40"/>
          </p15:clr>
        </p15:guide>
        <p15:guide id="8" pos="262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ith imag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685918" y="-1"/>
            <a:ext cx="3301039" cy="758983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IN" sz="2400" dirty="0" err="1" smtClean="0">
              <a:solidFill>
                <a:schemeClr val="bg1"/>
              </a:solidFill>
            </a:endParaRPr>
          </a:p>
        </p:txBody>
      </p:sp>
      <p:sp>
        <p:nvSpPr>
          <p:cNvPr id="40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689325" y="-2"/>
            <a:ext cx="3297631" cy="7589839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IN" dirty="0"/>
          </a:p>
        </p:txBody>
      </p:sp>
      <p:sp>
        <p:nvSpPr>
          <p:cNvPr id="11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38" y="290595"/>
            <a:ext cx="1376363" cy="515372"/>
          </a:xfrm>
          <a:prstGeom prst="rect">
            <a:avLst/>
          </a:prstGeom>
        </p:spPr>
      </p:pic>
      <p:sp>
        <p:nvSpPr>
          <p:cNvPr id="33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Private and confidential</a:t>
            </a:r>
            <a:endParaRPr lang="en-GB" dirty="0"/>
          </a:p>
        </p:txBody>
      </p:sp>
      <p:sp>
        <p:nvSpPr>
          <p:cNvPr id="38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4203699" y="1081088"/>
            <a:ext cx="4922965" cy="470358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190373" y="2219953"/>
            <a:ext cx="2919087" cy="4358792"/>
          </a:xfrm>
        </p:spPr>
        <p:txBody>
          <a:bodyPr/>
          <a:lstStyle>
            <a:lvl1pPr>
              <a:defRPr sz="1500"/>
            </a:lvl1pPr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48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7218688" y="2219953"/>
            <a:ext cx="2919087" cy="4358792"/>
          </a:xfrm>
        </p:spPr>
        <p:txBody>
          <a:bodyPr/>
          <a:lstStyle>
            <a:lvl1pPr>
              <a:defRPr sz="1500"/>
            </a:lvl1pPr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2094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019">
          <p15:clr>
            <a:srgbClr val="FBAE40"/>
          </p15:clr>
        </p15:guide>
        <p15:guide id="2" pos="3368">
          <p15:clr>
            <a:srgbClr val="FBAE40"/>
          </p15:clr>
        </p15:guide>
        <p15:guide id="3" orient="horz" pos="1021">
          <p15:clr>
            <a:srgbClr val="FBAE40"/>
          </p15:clr>
        </p15:guide>
        <p15:guide id="4" orient="horz" pos="681">
          <p15:clr>
            <a:srgbClr val="FBAE40"/>
          </p15:clr>
        </p15:guide>
        <p15:guide id="5" pos="669">
          <p15:clr>
            <a:srgbClr val="FBAE40"/>
          </p15:clr>
        </p15:guide>
        <p15:guide id="6" orient="horz" pos="1406">
          <p15:clr>
            <a:srgbClr val="FBAE40"/>
          </p15:clr>
        </p15:guide>
        <p15:guide id="7" pos="6384">
          <p15:clr>
            <a:srgbClr val="FBAE40"/>
          </p15:clr>
        </p15:guide>
        <p15:guide id="8" pos="264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ith image+quot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85918" y="-1"/>
            <a:ext cx="3301039" cy="758983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IN" sz="2400" dirty="0" err="1" smtClean="0">
              <a:solidFill>
                <a:schemeClr val="bg1"/>
              </a:solidFill>
            </a:endParaRPr>
          </a:p>
        </p:txBody>
      </p:sp>
      <p:sp>
        <p:nvSpPr>
          <p:cNvPr id="16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689325" y="-2"/>
            <a:ext cx="3297631" cy="7589839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IN" dirty="0"/>
          </a:p>
        </p:txBody>
      </p:sp>
      <p:sp>
        <p:nvSpPr>
          <p:cNvPr id="11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38" y="290595"/>
            <a:ext cx="1376363" cy="515372"/>
          </a:xfrm>
          <a:prstGeom prst="rect">
            <a:avLst/>
          </a:prstGeom>
        </p:spPr>
      </p:pic>
      <p:sp>
        <p:nvSpPr>
          <p:cNvPr id="12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Private and confidential</a:t>
            </a:r>
            <a:endParaRPr lang="en-GB" dirty="0"/>
          </a:p>
        </p:txBody>
      </p:sp>
      <p:sp>
        <p:nvSpPr>
          <p:cNvPr id="14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4206239" y="1081088"/>
            <a:ext cx="4920425" cy="470358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22"/>
          </p:nvPr>
        </p:nvSpPr>
        <p:spPr>
          <a:xfrm>
            <a:off x="4190373" y="2219953"/>
            <a:ext cx="2919087" cy="4358792"/>
          </a:xfrm>
        </p:spPr>
        <p:txBody>
          <a:bodyPr/>
          <a:lstStyle>
            <a:lvl1pPr>
              <a:defRPr sz="1500"/>
            </a:lvl1pPr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7218688" y="2219953"/>
            <a:ext cx="2919087" cy="4358792"/>
          </a:xfrm>
        </p:spPr>
        <p:txBody>
          <a:bodyPr/>
          <a:lstStyle>
            <a:lvl1pPr>
              <a:defRPr sz="1500"/>
            </a:lvl1pPr>
            <a:lvl5pPr marL="290322" indent="-171450"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650959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019">
          <p15:clr>
            <a:srgbClr val="FBAE40"/>
          </p15:clr>
        </p15:guide>
        <p15:guide id="2" pos="3368">
          <p15:clr>
            <a:srgbClr val="FBAE40"/>
          </p15:clr>
        </p15:guide>
        <p15:guide id="3" orient="horz" pos="1021">
          <p15:clr>
            <a:srgbClr val="FBAE40"/>
          </p15:clr>
        </p15:guide>
        <p15:guide id="4" orient="horz" pos="681">
          <p15:clr>
            <a:srgbClr val="FBAE40"/>
          </p15:clr>
        </p15:guide>
        <p15:guide id="5" pos="669">
          <p15:clr>
            <a:srgbClr val="FBAE40"/>
          </p15:clr>
        </p15:guide>
        <p15:guide id="6" orient="horz" pos="1406">
          <p15:clr>
            <a:srgbClr val="FBAE40"/>
          </p15:clr>
        </p15:guide>
        <p15:guide id="7" pos="638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_MAP">
    <p:bg bwMode="gray"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38" y="290595"/>
            <a:ext cx="1376363" cy="515372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1188B4AC-1B98-45BE-B644-B8B443E2E3CC}"/>
              </a:ext>
            </a:extLst>
          </p:cNvPr>
          <p:cNvSpPr txBox="1">
            <a:spLocks/>
          </p:cNvSpPr>
          <p:nvPr userDrawn="1"/>
        </p:nvSpPr>
        <p:spPr>
          <a:xfrm>
            <a:off x="1065213" y="2184243"/>
            <a:ext cx="9072562" cy="5130169"/>
          </a:xfrm>
          <a:prstGeom prst="rect">
            <a:avLst/>
          </a:prstGeom>
        </p:spPr>
        <p:txBody>
          <a:bodyPr vert="horz" lIns="0" tIns="0" rIns="0" bIns="0" numCol="3" spcCol="180000" rtlCol="0">
            <a:noAutofit/>
          </a:bodyPr>
          <a:lstStyle>
            <a:lvl1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900" b="0" i="0" baseline="0">
                <a:solidFill>
                  <a:schemeClr val="tx1"/>
                </a:solidFill>
                <a:latin typeface="Whitney Book" pitchFamily="50" charset="0"/>
                <a:ea typeface="+mn-ea"/>
                <a:cs typeface="Whitney Book" pitchFamily="50" charset="0"/>
              </a:defRPr>
            </a:lvl1pPr>
            <a:lvl2pPr marL="1668" marR="0" indent="0" algn="l" defTabSz="1070893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ClrTx/>
              <a:buSzPct val="30000"/>
              <a:buFont typeface="Arial" charset="0"/>
              <a:buNone/>
              <a:tabLst/>
              <a:defRPr kumimoji="0" lang="en-GB" sz="900" b="1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2pPr>
            <a:lvl3pPr marL="136525" marR="0" indent="-136525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  <a:tabLst/>
              <a:defRPr kumimoji="0" lang="en-US" sz="900" b="0" i="0" u="none" strike="noStrike" kern="0" cap="none" spc="0" normalizeH="0" baseline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3pPr>
            <a:lvl4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E600"/>
              </a:buClr>
              <a:buSzPct val="70000"/>
              <a:buFont typeface="Arial" panose="020B0604020202020204" pitchFamily="34" charset="0"/>
              <a:buNone/>
              <a:tabLst/>
              <a:defRPr kumimoji="0" lang="en-US" sz="1400" b="0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4pPr>
            <a:lvl5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2E2E38"/>
              </a:buClr>
              <a:buSzTx/>
              <a:buFont typeface="+mj-lt"/>
              <a:buNone/>
              <a:tabLst/>
              <a:defRPr kumimoji="0" lang="en-US" sz="2300" b="0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5pPr>
            <a:lvl6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800" b="1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defRPr>
            </a:lvl6pPr>
            <a:lvl7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600" b="0" i="0" u="none" strike="noStrike" kern="0" cap="none" spc="0" normalizeH="0" baseline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defRPr>
            </a:lvl7pPr>
            <a:lvl8pPr marL="38498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8pPr>
            <a:lvl9pPr marL="43302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defRPr/>
            </a:pPr>
            <a:endParaRPr lang="en-IN" b="0" dirty="0">
              <a:solidFill>
                <a:srgbClr val="2E2E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9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Private and confidential</a:t>
            </a:r>
            <a:endParaRPr lang="en-GB" dirty="0"/>
          </a:p>
        </p:txBody>
      </p:sp>
      <p:sp>
        <p:nvSpPr>
          <p:cNvPr id="430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>
                <a:solidFill>
                  <a:schemeClr val="bg1"/>
                </a:solidFill>
              </a:rPr>
              <a:t>‹#›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31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1062037" y="1081088"/>
            <a:ext cx="8064627" cy="470358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2" name="Text Placeholder 6"/>
          <p:cNvSpPr>
            <a:spLocks noGrp="1"/>
          </p:cNvSpPr>
          <p:nvPr>
            <p:ph type="body" sz="quarter" idx="20"/>
          </p:nvPr>
        </p:nvSpPr>
        <p:spPr>
          <a:xfrm>
            <a:off x="1062038" y="2201198"/>
            <a:ext cx="2889250" cy="2592388"/>
          </a:xfrm>
          <a:solidFill>
            <a:schemeClr val="accent1"/>
          </a:solidFill>
        </p:spPr>
        <p:txBody>
          <a:bodyPr lIns="91440" tIns="91440" rIns="91440" bIns="91440"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marL="228600" indent="-109728"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86090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rope_MAP">
    <p:bg bwMode="gray"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38" y="290595"/>
            <a:ext cx="1376363" cy="515372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1188B4AC-1B98-45BE-B644-B8B443E2E3CC}"/>
              </a:ext>
            </a:extLst>
          </p:cNvPr>
          <p:cNvSpPr txBox="1">
            <a:spLocks/>
          </p:cNvSpPr>
          <p:nvPr userDrawn="1"/>
        </p:nvSpPr>
        <p:spPr>
          <a:xfrm>
            <a:off x="1065213" y="2184243"/>
            <a:ext cx="9072562" cy="5130169"/>
          </a:xfrm>
          <a:prstGeom prst="rect">
            <a:avLst/>
          </a:prstGeom>
        </p:spPr>
        <p:txBody>
          <a:bodyPr vert="horz" lIns="0" tIns="0" rIns="0" bIns="0" numCol="3" spcCol="180000" rtlCol="0">
            <a:noAutofit/>
          </a:bodyPr>
          <a:lstStyle>
            <a:lvl1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900" b="0" i="0" baseline="0">
                <a:solidFill>
                  <a:schemeClr val="tx1"/>
                </a:solidFill>
                <a:latin typeface="Whitney Book" pitchFamily="50" charset="0"/>
                <a:ea typeface="+mn-ea"/>
                <a:cs typeface="Whitney Book" pitchFamily="50" charset="0"/>
              </a:defRPr>
            </a:lvl1pPr>
            <a:lvl2pPr marL="1668" marR="0" indent="0" algn="l" defTabSz="1070893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ClrTx/>
              <a:buSzPct val="30000"/>
              <a:buFont typeface="Arial" charset="0"/>
              <a:buNone/>
              <a:tabLst/>
              <a:defRPr kumimoji="0" lang="en-GB" sz="900" b="1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2pPr>
            <a:lvl3pPr marL="136525" marR="0" indent="-136525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  <a:tabLst/>
              <a:defRPr kumimoji="0" lang="en-US" sz="900" b="0" i="0" u="none" strike="noStrike" kern="0" cap="none" spc="0" normalizeH="0" baseline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3pPr>
            <a:lvl4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E600"/>
              </a:buClr>
              <a:buSzPct val="70000"/>
              <a:buFont typeface="Arial" panose="020B0604020202020204" pitchFamily="34" charset="0"/>
              <a:buNone/>
              <a:tabLst/>
              <a:defRPr kumimoji="0" lang="en-US" sz="1400" b="0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4pPr>
            <a:lvl5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2E2E38"/>
              </a:buClr>
              <a:buSzTx/>
              <a:buFont typeface="+mj-lt"/>
              <a:buNone/>
              <a:tabLst/>
              <a:defRPr kumimoji="0" lang="en-US" sz="2300" b="0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5pPr>
            <a:lvl6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800" b="1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defRPr>
            </a:lvl6pPr>
            <a:lvl7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600" b="0" i="0" u="none" strike="noStrike" kern="0" cap="none" spc="0" normalizeH="0" baseline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defRPr>
            </a:lvl7pPr>
            <a:lvl8pPr marL="38498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8pPr>
            <a:lvl9pPr marL="43302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defRPr/>
            </a:pPr>
            <a:endParaRPr lang="en-IN" b="0" dirty="0">
              <a:solidFill>
                <a:srgbClr val="2E2E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9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Private and confidential</a:t>
            </a:r>
            <a:endParaRPr lang="en-GB" dirty="0"/>
          </a:p>
        </p:txBody>
      </p:sp>
      <p:sp>
        <p:nvSpPr>
          <p:cNvPr id="430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>
                <a:solidFill>
                  <a:schemeClr val="bg1"/>
                </a:solidFill>
              </a:rPr>
              <a:t>‹#›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31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1062037" y="1081088"/>
            <a:ext cx="8064627" cy="470358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2" name="Text Placeholder 6"/>
          <p:cNvSpPr>
            <a:spLocks noGrp="1"/>
          </p:cNvSpPr>
          <p:nvPr>
            <p:ph type="body" sz="quarter" idx="20"/>
          </p:nvPr>
        </p:nvSpPr>
        <p:spPr>
          <a:xfrm>
            <a:off x="1062038" y="2201198"/>
            <a:ext cx="2889250" cy="2592388"/>
          </a:xfrm>
          <a:solidFill>
            <a:schemeClr val="accent1"/>
          </a:solidFill>
        </p:spPr>
        <p:txBody>
          <a:bodyPr lIns="91440" tIns="91440" rIns="91440" bIns="91440"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marL="228600" indent="-109728"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29399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ia_MAP">
    <p:bg bwMode="gray"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38" y="290595"/>
            <a:ext cx="1376363" cy="515372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1188B4AC-1B98-45BE-B644-B8B443E2E3CC}"/>
              </a:ext>
            </a:extLst>
          </p:cNvPr>
          <p:cNvSpPr txBox="1">
            <a:spLocks/>
          </p:cNvSpPr>
          <p:nvPr userDrawn="1"/>
        </p:nvSpPr>
        <p:spPr>
          <a:xfrm>
            <a:off x="1065213" y="2184243"/>
            <a:ext cx="9072562" cy="5130169"/>
          </a:xfrm>
          <a:prstGeom prst="rect">
            <a:avLst/>
          </a:prstGeom>
        </p:spPr>
        <p:txBody>
          <a:bodyPr vert="horz" lIns="0" tIns="0" rIns="0" bIns="0" numCol="3" spcCol="180000" rtlCol="0">
            <a:noAutofit/>
          </a:bodyPr>
          <a:lstStyle>
            <a:lvl1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900" b="0" i="0" baseline="0">
                <a:solidFill>
                  <a:schemeClr val="tx1"/>
                </a:solidFill>
                <a:latin typeface="Whitney Book" pitchFamily="50" charset="0"/>
                <a:ea typeface="+mn-ea"/>
                <a:cs typeface="Whitney Book" pitchFamily="50" charset="0"/>
              </a:defRPr>
            </a:lvl1pPr>
            <a:lvl2pPr marL="1668" marR="0" indent="0" algn="l" defTabSz="1070893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ClrTx/>
              <a:buSzPct val="30000"/>
              <a:buFont typeface="Arial" charset="0"/>
              <a:buNone/>
              <a:tabLst/>
              <a:defRPr kumimoji="0" lang="en-GB" sz="900" b="1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2pPr>
            <a:lvl3pPr marL="136525" marR="0" indent="-136525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  <a:tabLst/>
              <a:defRPr kumimoji="0" lang="en-US" sz="900" b="0" i="0" u="none" strike="noStrike" kern="0" cap="none" spc="0" normalizeH="0" baseline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3pPr>
            <a:lvl4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E600"/>
              </a:buClr>
              <a:buSzPct val="70000"/>
              <a:buFont typeface="Arial" panose="020B0604020202020204" pitchFamily="34" charset="0"/>
              <a:buNone/>
              <a:tabLst/>
              <a:defRPr kumimoji="0" lang="en-US" sz="1400" b="0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4pPr>
            <a:lvl5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2E2E38"/>
              </a:buClr>
              <a:buSzTx/>
              <a:buFont typeface="+mj-lt"/>
              <a:buNone/>
              <a:tabLst/>
              <a:defRPr kumimoji="0" lang="en-US" sz="2300" b="0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5pPr>
            <a:lvl6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800" b="1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defRPr>
            </a:lvl6pPr>
            <a:lvl7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600" b="0" i="0" u="none" strike="noStrike" kern="0" cap="none" spc="0" normalizeH="0" baseline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defRPr>
            </a:lvl7pPr>
            <a:lvl8pPr marL="38498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8pPr>
            <a:lvl9pPr marL="43302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defRPr/>
            </a:pPr>
            <a:endParaRPr lang="en-IN" b="0" dirty="0">
              <a:solidFill>
                <a:srgbClr val="2E2E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9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Private and confidential</a:t>
            </a:r>
            <a:endParaRPr lang="en-GB" dirty="0"/>
          </a:p>
        </p:txBody>
      </p:sp>
      <p:sp>
        <p:nvSpPr>
          <p:cNvPr id="430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>
                <a:solidFill>
                  <a:schemeClr val="bg1"/>
                </a:solidFill>
              </a:rPr>
              <a:t>‹#›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31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1062037" y="1081088"/>
            <a:ext cx="8064627" cy="470358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2" name="Text Placeholder 6"/>
          <p:cNvSpPr>
            <a:spLocks noGrp="1"/>
          </p:cNvSpPr>
          <p:nvPr>
            <p:ph type="body" sz="quarter" idx="20"/>
          </p:nvPr>
        </p:nvSpPr>
        <p:spPr>
          <a:xfrm>
            <a:off x="1062038" y="2201198"/>
            <a:ext cx="2889250" cy="2592388"/>
          </a:xfrm>
          <a:solidFill>
            <a:schemeClr val="accent1"/>
          </a:solidFill>
        </p:spPr>
        <p:txBody>
          <a:bodyPr lIns="91440" tIns="91440" rIns="91440" bIns="91440"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marL="228600" indent="-109728"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86419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contac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215" y="290595"/>
            <a:ext cx="1373186" cy="514183"/>
          </a:xfrm>
          <a:prstGeom prst="rect">
            <a:avLst/>
          </a:prstGeom>
        </p:spPr>
      </p:pic>
      <p:sp>
        <p:nvSpPr>
          <p:cNvPr id="31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Private and confidential</a:t>
            </a:r>
            <a:endParaRPr lang="en-GB" dirty="0"/>
          </a:p>
        </p:txBody>
      </p:sp>
      <p:sp>
        <p:nvSpPr>
          <p:cNvPr id="32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3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1062037" y="1081088"/>
            <a:ext cx="8064627" cy="470358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499270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019">
          <p15:clr>
            <a:srgbClr val="FBAE40"/>
          </p15:clr>
        </p15:guide>
        <p15:guide id="2" pos="3368">
          <p15:clr>
            <a:srgbClr val="FBAE40"/>
          </p15:clr>
        </p15:guide>
        <p15:guide id="3" orient="horz" pos="1021">
          <p15:clr>
            <a:srgbClr val="FBAE40"/>
          </p15:clr>
        </p15:guide>
        <p15:guide id="4" orient="horz" pos="681">
          <p15:clr>
            <a:srgbClr val="FBAE40"/>
          </p15:clr>
        </p15:guide>
        <p15:guide id="5" pos="669">
          <p15:clr>
            <a:srgbClr val="FBAE40"/>
          </p15:clr>
        </p15:guide>
        <p15:guide id="6" orient="horz" pos="1406">
          <p15:clr>
            <a:srgbClr val="FBAE40"/>
          </p15:clr>
        </p15:guide>
        <p15:guide id="7" pos="638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with details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215" y="290595"/>
            <a:ext cx="1373186" cy="514183"/>
          </a:xfrm>
          <a:prstGeom prst="rect">
            <a:avLst/>
          </a:prstGeom>
        </p:spPr>
      </p:pic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1188B4AC-1B98-45BE-B644-B8B443E2E3CC}"/>
              </a:ext>
            </a:extLst>
          </p:cNvPr>
          <p:cNvSpPr txBox="1">
            <a:spLocks/>
          </p:cNvSpPr>
          <p:nvPr userDrawn="1"/>
        </p:nvSpPr>
        <p:spPr>
          <a:xfrm>
            <a:off x="1065213" y="2188477"/>
            <a:ext cx="7029306" cy="4780745"/>
          </a:xfrm>
          <a:prstGeom prst="rect">
            <a:avLst/>
          </a:prstGeom>
        </p:spPr>
        <p:txBody>
          <a:bodyPr vert="horz" lIns="0" tIns="0" rIns="0" bIns="0" numCol="2" spcCol="180000" rtlCol="0">
            <a:noAutofit/>
          </a:bodyPr>
          <a:lstStyle>
            <a:lvl1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900" b="0" i="0" baseline="0">
                <a:solidFill>
                  <a:schemeClr val="tx1"/>
                </a:solidFill>
                <a:latin typeface="Whitney Book" pitchFamily="50" charset="0"/>
                <a:ea typeface="+mn-ea"/>
                <a:cs typeface="Whitney Book" pitchFamily="50" charset="0"/>
              </a:defRPr>
            </a:lvl1pPr>
            <a:lvl2pPr marL="1668" marR="0" indent="0" algn="l" defTabSz="1070893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ClrTx/>
              <a:buSzPct val="30000"/>
              <a:buFont typeface="Arial" charset="0"/>
              <a:buNone/>
              <a:tabLst/>
              <a:defRPr kumimoji="0" lang="en-GB" sz="900" b="1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2pPr>
            <a:lvl3pPr marL="136525" marR="0" indent="-136525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  <a:tabLst/>
              <a:defRPr kumimoji="0" lang="en-US" sz="900" b="0" i="0" u="none" strike="noStrike" kern="0" cap="none" spc="0" normalizeH="0" baseline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3pPr>
            <a:lvl4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E600"/>
              </a:buClr>
              <a:buSzPct val="70000"/>
              <a:buFont typeface="Arial" panose="020B0604020202020204" pitchFamily="34" charset="0"/>
              <a:buNone/>
              <a:tabLst/>
              <a:defRPr kumimoji="0" lang="en-US" sz="1400" b="0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4pPr>
            <a:lvl5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2E2E38"/>
              </a:buClr>
              <a:buSzTx/>
              <a:buFont typeface="+mj-lt"/>
              <a:buNone/>
              <a:tabLst/>
              <a:defRPr kumimoji="0" lang="en-US" sz="2300" b="0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5pPr>
            <a:lvl6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800" b="1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defRPr>
            </a:lvl6pPr>
            <a:lvl7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600" b="0" i="0" u="none" strike="noStrike" kern="0" cap="none" spc="0" normalizeH="0" baseline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defRPr>
            </a:lvl7pPr>
            <a:lvl8pPr marL="38498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8pPr>
            <a:lvl9pPr marL="43302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IN" kern="0" dirty="0">
              <a:solidFill>
                <a:srgbClr val="2E2E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Private and confidential</a:t>
            </a:r>
            <a:endParaRPr lang="en-GB" dirty="0"/>
          </a:p>
        </p:txBody>
      </p:sp>
      <p:sp>
        <p:nvSpPr>
          <p:cNvPr id="34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1062037" y="1081088"/>
            <a:ext cx="8064627" cy="470358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370909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019">
          <p15:clr>
            <a:srgbClr val="FBAE40"/>
          </p15:clr>
        </p15:guide>
        <p15:guide id="2" pos="3368">
          <p15:clr>
            <a:srgbClr val="FBAE40"/>
          </p15:clr>
        </p15:guide>
        <p15:guide id="3" orient="horz" pos="1021">
          <p15:clr>
            <a:srgbClr val="FBAE40"/>
          </p15:clr>
        </p15:guide>
        <p15:guide id="4" orient="horz" pos="681">
          <p15:clr>
            <a:srgbClr val="FBAE40"/>
          </p15:clr>
        </p15:guide>
        <p15:guide id="5" pos="669">
          <p15:clr>
            <a:srgbClr val="FBAE40"/>
          </p15:clr>
        </p15:guide>
        <p15:guide id="6" orient="horz" pos="1406">
          <p15:clr>
            <a:srgbClr val="FBAE40"/>
          </p15:clr>
        </p15:guide>
        <p15:guide id="7" pos="6384">
          <p15:clr>
            <a:srgbClr val="FBAE40"/>
          </p15:clr>
        </p15:guide>
        <p15:guide id="0" pos="358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act with details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215" y="290595"/>
            <a:ext cx="1373186" cy="514183"/>
          </a:xfrm>
          <a:prstGeom prst="rect">
            <a:avLst/>
          </a:prstGeom>
        </p:spPr>
      </p:pic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1188B4AC-1B98-45BE-B644-B8B443E2E3CC}"/>
              </a:ext>
            </a:extLst>
          </p:cNvPr>
          <p:cNvSpPr txBox="1">
            <a:spLocks/>
          </p:cNvSpPr>
          <p:nvPr userDrawn="1"/>
        </p:nvSpPr>
        <p:spPr>
          <a:xfrm>
            <a:off x="1065213" y="2188477"/>
            <a:ext cx="7029306" cy="4780745"/>
          </a:xfrm>
          <a:prstGeom prst="rect">
            <a:avLst/>
          </a:prstGeom>
        </p:spPr>
        <p:txBody>
          <a:bodyPr vert="horz" lIns="0" tIns="0" rIns="0" bIns="0" numCol="2" spcCol="180000" rtlCol="0">
            <a:noAutofit/>
          </a:bodyPr>
          <a:lstStyle>
            <a:lvl1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900" b="0" i="0" baseline="0">
                <a:solidFill>
                  <a:schemeClr val="tx1"/>
                </a:solidFill>
                <a:latin typeface="Whitney Book" pitchFamily="50" charset="0"/>
                <a:ea typeface="+mn-ea"/>
                <a:cs typeface="Whitney Book" pitchFamily="50" charset="0"/>
              </a:defRPr>
            </a:lvl1pPr>
            <a:lvl2pPr marL="1668" marR="0" indent="0" algn="l" defTabSz="1070893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ClrTx/>
              <a:buSzPct val="30000"/>
              <a:buFont typeface="Arial" charset="0"/>
              <a:buNone/>
              <a:tabLst/>
              <a:defRPr kumimoji="0" lang="en-GB" sz="900" b="1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2pPr>
            <a:lvl3pPr marL="136525" marR="0" indent="-136525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  <a:tabLst/>
              <a:defRPr kumimoji="0" lang="en-US" sz="900" b="0" i="0" u="none" strike="noStrike" kern="0" cap="none" spc="0" normalizeH="0" baseline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3pPr>
            <a:lvl4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E600"/>
              </a:buClr>
              <a:buSzPct val="70000"/>
              <a:buFont typeface="Arial" panose="020B0604020202020204" pitchFamily="34" charset="0"/>
              <a:buNone/>
              <a:tabLst/>
              <a:defRPr kumimoji="0" lang="en-US" sz="1400" b="0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4pPr>
            <a:lvl5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2E2E38"/>
              </a:buClr>
              <a:buSzTx/>
              <a:buFont typeface="+mj-lt"/>
              <a:buNone/>
              <a:tabLst/>
              <a:defRPr kumimoji="0" lang="en-US" sz="2300" b="0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5pPr>
            <a:lvl6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800" b="1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defRPr>
            </a:lvl6pPr>
            <a:lvl7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600" b="0" i="0" u="none" strike="noStrike" kern="0" cap="none" spc="0" normalizeH="0" baseline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defRPr>
            </a:lvl7pPr>
            <a:lvl8pPr marL="38498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8pPr>
            <a:lvl9pPr marL="43302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IN" kern="0" dirty="0">
              <a:solidFill>
                <a:srgbClr val="2E2E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Private and confidential</a:t>
            </a:r>
            <a:endParaRPr lang="en-GB" dirty="0"/>
          </a:p>
        </p:txBody>
      </p:sp>
      <p:sp>
        <p:nvSpPr>
          <p:cNvPr id="34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 txBox="1">
            <a:spLocks/>
          </p:cNvSpPr>
          <p:nvPr userDrawn="1"/>
        </p:nvSpPr>
        <p:spPr>
          <a:xfrm>
            <a:off x="9936184" y="7194254"/>
            <a:ext cx="296381" cy="2076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043056" rtl="0" eaLnBrk="1" latinLnBrk="0" hangingPunct="1">
              <a:defRPr sz="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D19C3B-6826-4586-A928-8F6BCE68C58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1062037" y="1081088"/>
            <a:ext cx="8064627" cy="470358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1066539" y="2921619"/>
            <a:ext cx="9071235" cy="3022049"/>
          </a:xfrm>
        </p:spPr>
        <p:txBody>
          <a:bodyPr/>
          <a:lstStyle>
            <a:lvl5pPr marL="228600" indent="-109728">
              <a:defRPr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470425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019">
          <p15:clr>
            <a:srgbClr val="FBAE40"/>
          </p15:clr>
        </p15:guide>
        <p15:guide id="2" pos="3368">
          <p15:clr>
            <a:srgbClr val="FBAE40"/>
          </p15:clr>
        </p15:guide>
        <p15:guide id="3" orient="horz" pos="1021">
          <p15:clr>
            <a:srgbClr val="FBAE40"/>
          </p15:clr>
        </p15:guide>
        <p15:guide id="4" orient="horz" pos="681">
          <p15:clr>
            <a:srgbClr val="FBAE40"/>
          </p15:clr>
        </p15:guide>
        <p15:guide id="5" pos="669">
          <p15:clr>
            <a:srgbClr val="FBAE40"/>
          </p15:clr>
        </p15:guide>
        <p15:guide id="6" orient="horz" pos="1406">
          <p15:clr>
            <a:srgbClr val="FBAE40"/>
          </p15:clr>
        </p15:guide>
        <p15:guide id="7" pos="6384">
          <p15:clr>
            <a:srgbClr val="FBAE40"/>
          </p15:clr>
        </p15:guide>
        <p15:guide id="0" pos="358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ck Page (office grid)">
    <p:bg bwMode="gray"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955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8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21AECD4-E290-EC45-B4F2-5DC514633C55}"/>
              </a:ext>
            </a:extLst>
          </p:cNvPr>
          <p:cNvSpPr txBox="1">
            <a:spLocks/>
          </p:cNvSpPr>
          <p:nvPr userDrawn="1"/>
        </p:nvSpPr>
        <p:spPr>
          <a:xfrm>
            <a:off x="1065215" y="2443557"/>
            <a:ext cx="2128346" cy="4061498"/>
          </a:xfrm>
          <a:prstGeom prst="rect">
            <a:avLst/>
          </a:prstGeom>
        </p:spPr>
        <p:txBody>
          <a:bodyPr vert="horz" lIns="0" tIns="0" rIns="0" bIns="0" numCol="1" spcCol="180000" rtlCol="0">
            <a:noAutofit/>
          </a:bodyPr>
          <a:lstStyle>
            <a:lvl1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900" b="0" i="0" baseline="0">
                <a:solidFill>
                  <a:schemeClr val="tx1"/>
                </a:solidFill>
                <a:latin typeface="Whitney Book" pitchFamily="50" charset="0"/>
                <a:ea typeface="+mn-ea"/>
                <a:cs typeface="Whitney Book" pitchFamily="50" charset="0"/>
              </a:defRPr>
            </a:lvl1pPr>
            <a:lvl2pPr marL="1668" marR="0" indent="0" algn="l" defTabSz="1070893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ClrTx/>
              <a:buSzPct val="30000"/>
              <a:buFont typeface="Arial" charset="0"/>
              <a:buNone/>
              <a:tabLst/>
              <a:defRPr kumimoji="0" lang="en-GB" sz="900" b="1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2pPr>
            <a:lvl3pPr marL="136525" marR="0" indent="-136525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  <a:tabLst/>
              <a:defRPr kumimoji="0" lang="en-US" sz="9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3pPr>
            <a:lvl4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E600"/>
              </a:buClr>
              <a:buSzPct val="70000"/>
              <a:buFont typeface="Arial" panose="020B0604020202020204" pitchFamily="34" charset="0"/>
              <a:buNone/>
              <a:tabLst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4pPr>
            <a:lvl5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2E2E38"/>
              </a:buClr>
              <a:buSzTx/>
              <a:buFont typeface="+mj-lt"/>
              <a:buNone/>
              <a:tabLst/>
              <a:defRPr kumimoji="0" lang="en-US" sz="23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5pPr>
            <a:lvl6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800" b="1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defRPr>
            </a:lvl6pPr>
            <a:lvl7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600" b="0" i="0" u="none" strike="noStrike" kern="0" cap="none" spc="0" normalizeH="0" baseline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defRPr>
            </a:lvl7pPr>
            <a:lvl8pPr marL="38498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8pPr>
            <a:lvl9pPr marL="43302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defRPr/>
            </a:pPr>
            <a:endParaRPr lang="en-IN" sz="1600" b="1" kern="0" dirty="0">
              <a:solidFill>
                <a:srgbClr val="00517D"/>
              </a:solidFill>
              <a:latin typeface="+mj-lt"/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14605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35013" y="2012950"/>
            <a:ext cx="9223375" cy="47974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2295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11" r:id="rId3"/>
    <p:sldLayoutId id="2147483710" r:id="rId4"/>
    <p:sldLayoutId id="2147483713" r:id="rId5"/>
  </p:sldLayoutIdLst>
  <p:timing>
    <p:tnLst>
      <p:par>
        <p:cTn id="1" dur="indefinite" restart="never" nodeType="tmRoot"/>
      </p:par>
    </p:tnLst>
  </p:timing>
  <p:txStyles>
    <p:titleStyle>
      <a:lvl1pPr algn="l" defTabSz="1042872" rtl="0" eaLnBrk="1" latinLnBrk="0" hangingPunct="1">
        <a:spcBef>
          <a:spcPct val="0"/>
        </a:spcBef>
        <a:buNone/>
        <a:defRPr sz="28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042872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kumimoji="0" lang="en-US" sz="1600" b="1" i="0" u="none" strike="noStrike" kern="0" cap="none" spc="0" normalizeH="0" baseline="0" dirty="0" smtClean="0">
          <a:ln>
            <a:noFill/>
          </a:ln>
          <a:solidFill>
            <a:schemeClr val="tx2"/>
          </a:solidFill>
          <a:effectLst/>
          <a:uLnTx/>
          <a:uFillTx/>
          <a:latin typeface="+mn-lt"/>
          <a:ea typeface="+mn-ea"/>
          <a:cs typeface="Whitney Book" pitchFamily="50" charset="0"/>
        </a:defRPr>
      </a:lvl1pPr>
      <a:lvl2pPr marL="0" indent="0" algn="l" defTabSz="1042872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Tx/>
        <a:buNone/>
        <a:defRPr kumimoji="0" lang="en-US" sz="1300" b="0" i="0" u="none" strike="noStrike" kern="0" cap="none" spc="0" normalizeH="0" baseline="0" dirty="0" smtClean="0">
          <a:ln>
            <a:noFill/>
          </a:ln>
          <a:solidFill>
            <a:srgbClr val="2E2E38"/>
          </a:solidFill>
          <a:effectLst/>
          <a:uLnTx/>
          <a:uFillTx/>
          <a:latin typeface="+mn-lt"/>
          <a:ea typeface="+mn-ea"/>
          <a:cs typeface="Whitney Book" pitchFamily="50" charset="0"/>
        </a:defRPr>
      </a:lvl2pPr>
      <a:lvl3pPr marL="0" indent="0" algn="l" defTabSz="1042872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None/>
        <a:defRPr lang="en-US" sz="900" b="0" i="0" kern="0" baseline="0" dirty="0" smtClean="0">
          <a:solidFill>
            <a:srgbClr val="2E2E38"/>
          </a:solidFill>
          <a:latin typeface="+mn-lt"/>
          <a:ea typeface="+mn-ea"/>
          <a:cs typeface="Whitney Book" pitchFamily="50" charset="0"/>
        </a:defRPr>
      </a:lvl3pPr>
      <a:lvl4pPr marL="109728" indent="-109728" algn="l" defTabSz="1042872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283464" indent="-283464" algn="l" defTabSz="1042872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438021" indent="-359936" algn="l" defTabSz="1042872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5"/>
        </a:buClr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1799682" indent="-359936" algn="l" defTabSz="1042872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5"/>
        </a:buClr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2159619" indent="-359936" algn="l" defTabSz="1042872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5"/>
        </a:buClr>
        <a:buFont typeface="Arial" panose="020B0604020202020204" pitchFamily="34" charset="0"/>
        <a:buChar char="–"/>
        <a:tabLst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520000" indent="-360000" algn="l" defTabSz="1042872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5"/>
        </a:buClr>
        <a:buFont typeface="Arial" panose="020B0604020202020204" pitchFamily="34" charset="0"/>
        <a:buChar char="–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08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4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79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1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87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3">
            <a:extLst>
              <a:ext uri="{FF2B5EF4-FFF2-40B4-BE49-F238E27FC236}">
                <a16:creationId xmlns:a16="http://schemas.microsoft.com/office/drawing/2014/main" id="{14C8BA6E-4D55-0F48-87A8-8B0CB338C3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4217" y="7194254"/>
            <a:ext cx="1258451" cy="207617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Private and confidential</a:t>
            </a:r>
            <a:endParaRPr lang="en-GB" dirty="0"/>
          </a:p>
        </p:txBody>
      </p:sp>
      <p:sp>
        <p:nvSpPr>
          <p:cNvPr id="9" name="Footer Placeholder 39">
            <a:extLst>
              <a:ext uri="{FF2B5EF4-FFF2-40B4-BE49-F238E27FC236}">
                <a16:creationId xmlns:a16="http://schemas.microsoft.com/office/drawing/2014/main" id="{2396B39C-9E7F-5E43-BC3C-9BDECC9D6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43600" y="376769"/>
            <a:ext cx="4194175" cy="165403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 smtClean="0"/>
              <a:t>Presentation to [CLIENT]</a:t>
            </a:r>
            <a:endParaRPr lang="en-GB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21AECD4-E290-EC45-B4F2-5DC514633C55}"/>
              </a:ext>
            </a:extLst>
          </p:cNvPr>
          <p:cNvSpPr txBox="1">
            <a:spLocks/>
          </p:cNvSpPr>
          <p:nvPr userDrawn="1"/>
        </p:nvSpPr>
        <p:spPr>
          <a:xfrm>
            <a:off x="1065215" y="2443557"/>
            <a:ext cx="2128346" cy="4061498"/>
          </a:xfrm>
          <a:prstGeom prst="rect">
            <a:avLst/>
          </a:prstGeom>
        </p:spPr>
        <p:txBody>
          <a:bodyPr vert="horz" lIns="0" tIns="0" rIns="0" bIns="0" numCol="1" spcCol="180000" rtlCol="0">
            <a:noAutofit/>
          </a:bodyPr>
          <a:lstStyle>
            <a:lvl1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900" b="0" i="0" baseline="0">
                <a:solidFill>
                  <a:schemeClr val="tx1"/>
                </a:solidFill>
                <a:latin typeface="Whitney Book" pitchFamily="50" charset="0"/>
                <a:ea typeface="+mn-ea"/>
                <a:cs typeface="Whitney Book" pitchFamily="50" charset="0"/>
              </a:defRPr>
            </a:lvl1pPr>
            <a:lvl2pPr marL="1668" marR="0" indent="0" algn="l" defTabSz="1070893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ClrTx/>
              <a:buSzPct val="30000"/>
              <a:buFont typeface="Arial" charset="0"/>
              <a:buNone/>
              <a:tabLst/>
              <a:defRPr kumimoji="0" lang="en-GB" sz="900" b="1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2pPr>
            <a:lvl3pPr marL="136525" marR="0" indent="-136525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Char char="•"/>
              <a:tabLst/>
              <a:defRPr kumimoji="0" lang="en-US" sz="9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3pPr>
            <a:lvl4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E600"/>
              </a:buClr>
              <a:buSzPct val="70000"/>
              <a:buFont typeface="Arial" panose="020B0604020202020204" pitchFamily="34" charset="0"/>
              <a:buNone/>
              <a:tabLst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4pPr>
            <a:lvl5pPr marL="0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2E2E38"/>
              </a:buClr>
              <a:buSzTx/>
              <a:buFont typeface="+mj-lt"/>
              <a:buNone/>
              <a:tabLst/>
              <a:defRPr kumimoji="0" lang="en-US" sz="23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Whitney Book" pitchFamily="50" charset="0"/>
                <a:ea typeface="+mn-ea"/>
                <a:cs typeface="Whitney Book" pitchFamily="50" charset="0"/>
              </a:defRPr>
            </a:lvl5pPr>
            <a:lvl6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800" b="1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defRPr>
            </a:lvl6pPr>
            <a:lvl7pPr marL="7938" marR="0" indent="0" algn="l" defTabSz="10708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kumimoji="0" lang="en-US" sz="1600" b="0" i="0" u="none" strike="noStrike" kern="0" cap="none" spc="0" normalizeH="0" baseline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defRPr>
            </a:lvl7pPr>
            <a:lvl8pPr marL="38498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8pPr>
            <a:lvl9pPr marL="4330277" indent="-266890" algn="l" defTabSz="107089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312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defRPr/>
            </a:pPr>
            <a:endParaRPr lang="en-IN" sz="1600" b="1" kern="0" dirty="0">
              <a:solidFill>
                <a:srgbClr val="00517D"/>
              </a:solidFill>
              <a:latin typeface="+mj-lt"/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1063971" y="403225"/>
            <a:ext cx="9223375" cy="14605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063971" y="2012950"/>
            <a:ext cx="9223375" cy="47974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83D779-F58F-4B47-B300-F63A44781660}"/>
              </a:ext>
            </a:extLst>
          </p:cNvPr>
          <p:cNvSpPr/>
          <p:nvPr userDrawn="1"/>
        </p:nvSpPr>
        <p:spPr>
          <a:xfrm>
            <a:off x="0" y="0"/>
            <a:ext cx="720000" cy="7561263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IN" sz="1200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5888A6-565C-7E42-A54F-971A1E62A124}"/>
              </a:ext>
            </a:extLst>
          </p:cNvPr>
          <p:cNvSpPr txBox="1"/>
          <p:nvPr userDrawn="1"/>
        </p:nvSpPr>
        <p:spPr>
          <a:xfrm>
            <a:off x="431514" y="1633461"/>
            <a:ext cx="200943" cy="1380754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en-IN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</a:pPr>
            <a:r>
              <a:rPr lang="en-I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IN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C3DAE6-6E32-4548-A2CB-6FBF5151C7D1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39" y="1208010"/>
            <a:ext cx="186110" cy="18611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714774" y="0"/>
            <a:ext cx="0" cy="756126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97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85" r:id="rId2"/>
    <p:sldLayoutId id="2147483686" r:id="rId3"/>
    <p:sldLayoutId id="2147483687" r:id="rId4"/>
    <p:sldLayoutId id="2147483712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8" r:id="rId14"/>
    <p:sldLayoutId id="2147483699" r:id="rId15"/>
    <p:sldLayoutId id="2147483696" r:id="rId16"/>
    <p:sldLayoutId id="2147483697" r:id="rId17"/>
    <p:sldLayoutId id="2147483709" r:id="rId18"/>
    <p:sldLayoutId id="2147483672" r:id="rId19"/>
  </p:sldLayoutIdLst>
  <p:timing>
    <p:tnLst>
      <p:par>
        <p:cTn id="1" dur="indefinite" restart="never" nodeType="tmRoot"/>
      </p:par>
    </p:tnLst>
  </p:timing>
  <p:txStyles>
    <p:titleStyle>
      <a:lvl1pPr algn="l" defTabSz="1042872" rtl="0" eaLnBrk="1" latinLnBrk="0" hangingPunct="1">
        <a:spcBef>
          <a:spcPct val="0"/>
        </a:spcBef>
        <a:buNone/>
        <a:defRPr sz="28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042872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kumimoji="0" lang="en-US" sz="1600" b="1" i="0" u="none" strike="noStrike" kern="0" cap="none" spc="0" normalizeH="0" baseline="0" dirty="0" smtClean="0">
          <a:ln>
            <a:noFill/>
          </a:ln>
          <a:solidFill>
            <a:schemeClr val="tx2"/>
          </a:solidFill>
          <a:effectLst/>
          <a:uLnTx/>
          <a:uFillTx/>
          <a:latin typeface="+mn-lt"/>
          <a:ea typeface="+mn-ea"/>
          <a:cs typeface="Whitney Book" pitchFamily="50" charset="0"/>
        </a:defRPr>
      </a:lvl1pPr>
      <a:lvl2pPr marL="0" indent="0" algn="l" defTabSz="1042872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Tx/>
        <a:buNone/>
        <a:defRPr kumimoji="0" lang="en-US" sz="1300" b="0" i="0" u="none" strike="noStrike" kern="0" cap="none" spc="0" normalizeH="0" baseline="0" dirty="0" smtClean="0">
          <a:ln>
            <a:noFill/>
          </a:ln>
          <a:solidFill>
            <a:srgbClr val="2E2E38"/>
          </a:solidFill>
          <a:effectLst/>
          <a:uLnTx/>
          <a:uFillTx/>
          <a:latin typeface="+mn-lt"/>
          <a:ea typeface="+mn-ea"/>
          <a:cs typeface="Whitney Book" pitchFamily="50" charset="0"/>
        </a:defRPr>
      </a:lvl2pPr>
      <a:lvl3pPr marL="0" indent="0" algn="l" defTabSz="1042872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None/>
        <a:defRPr lang="en-US" sz="900" b="0" i="0" kern="0" baseline="0" dirty="0" smtClean="0">
          <a:solidFill>
            <a:srgbClr val="2E2E38"/>
          </a:solidFill>
          <a:latin typeface="+mn-lt"/>
          <a:ea typeface="+mn-ea"/>
          <a:cs typeface="Whitney Book" pitchFamily="50" charset="0"/>
        </a:defRPr>
      </a:lvl3pPr>
      <a:lvl4pPr marL="109728" indent="-109728" algn="l" defTabSz="1042872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283464" indent="-283464" algn="l" defTabSz="1042872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438021" indent="-359936" algn="l" defTabSz="1042872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5"/>
        </a:buClr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1799682" indent="-359936" algn="l" defTabSz="1042872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5"/>
        </a:buClr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2159619" indent="-359936" algn="l" defTabSz="1042872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5"/>
        </a:buClr>
        <a:buFont typeface="Arial" panose="020B0604020202020204" pitchFamily="34" charset="0"/>
        <a:buChar char="–"/>
        <a:tabLst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520000" indent="-360000" algn="l" defTabSz="1042872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5"/>
        </a:buClr>
        <a:buFont typeface="Arial" panose="020B0604020202020204" pitchFamily="34" charset="0"/>
        <a:buChar char="–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08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4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79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1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87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74"/>
          <a:stretch/>
        </p:blipFill>
        <p:spPr>
          <a:xfrm>
            <a:off x="-1" y="1"/>
            <a:ext cx="10690747" cy="7561262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092" y="4063449"/>
            <a:ext cx="6388263" cy="2952000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883986"/>
              </p:ext>
            </p:extLst>
          </p:nvPr>
        </p:nvGraphicFramePr>
        <p:xfrm>
          <a:off x="583091" y="4063450"/>
          <a:ext cx="6008777" cy="294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5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58603"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endParaRPr lang="en-IN" dirty="0"/>
                    </a:p>
                  </a:txBody>
                  <a:tcPr>
                    <a:lnL w="571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8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CBE0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Mapa europeo de los sistemas de responsabilidad sin culpa:</a:t>
                      </a:r>
                      <a:br>
                        <a:rPr kumimoji="0" lang="es-ES" sz="2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CBE0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s-ES" sz="2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CBE07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¿puede España quedarse atrás?</a:t>
                      </a:r>
                      <a:endParaRPr kumimoji="0" lang="en-US" sz="2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CBE07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0428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Fundación </a:t>
                      </a:r>
                      <a:r>
                        <a:rPr kumimoji="0" lang="es-ES" sz="2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CEFI</a:t>
                      </a:r>
                      <a:r>
                        <a:rPr kumimoji="0" lang="es-ES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“Mejor conocimiento de las vacunas en época de pandemia”</a:t>
                      </a:r>
                      <a:endParaRPr kumimoji="0" lang="en-US" sz="2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0428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de </a:t>
                      </a:r>
                      <a:r>
                        <a:rPr kumimoji="0" lang="en-US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enero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 2021</a:t>
                      </a:r>
                    </a:p>
                    <a:p>
                      <a:pPr marL="0" marR="0" lvl="0" indent="0" algn="l" defTabSz="10428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Paulino Fajardo, 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Socio</a:t>
                      </a:r>
                      <a:endParaRPr kumimoji="0" lang="en-IN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288" y="573571"/>
            <a:ext cx="2404137" cy="90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73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736979" y="0"/>
            <a:ext cx="9956421" cy="756126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400" dirty="0" err="1" smtClean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0382" y="3621505"/>
            <a:ext cx="8884454" cy="3288811"/>
          </a:xfrm>
          <a:prstGeom prst="rect">
            <a:avLst/>
          </a:prstGeom>
          <a:solidFill>
            <a:schemeClr val="tx2">
              <a:alpha val="0"/>
            </a:schemeClr>
          </a:solidFill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E5F243F-FC58-4DC0-A822-9CFB93CF2B95}"/>
              </a:ext>
            </a:extLst>
          </p:cNvPr>
          <p:cNvSpPr txBox="1">
            <a:spLocks/>
          </p:cNvSpPr>
          <p:nvPr/>
        </p:nvSpPr>
        <p:spPr>
          <a:xfrm>
            <a:off x="1616022" y="3875355"/>
            <a:ext cx="4180291" cy="64633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1070893" rtl="0" eaLnBrk="1" fontAlgn="base" hangingPunct="1">
              <a:spcBef>
                <a:spcPct val="0"/>
              </a:spcBef>
              <a:spcAft>
                <a:spcPct val="0"/>
              </a:spcAft>
              <a:defRPr lang="en-US" sz="4200" b="0" i="0" kern="0">
                <a:solidFill>
                  <a:srgbClr val="FCBE07"/>
                </a:solidFill>
                <a:latin typeface="Gotham Book" pitchFamily="50" charset="0"/>
                <a:ea typeface="+mj-ea"/>
                <a:cs typeface="Gotham Book" pitchFamily="50" charset="0"/>
              </a:defRPr>
            </a:lvl1pPr>
            <a:lvl2pPr algn="l" defTabSz="1070893" rtl="0" eaLnBrk="1" fontAlgn="base" hangingPunct="1">
              <a:spcBef>
                <a:spcPct val="0"/>
              </a:spcBef>
              <a:spcAft>
                <a:spcPct val="0"/>
              </a:spcAft>
              <a:defRPr sz="2522">
                <a:solidFill>
                  <a:schemeClr val="tx2"/>
                </a:solidFill>
                <a:latin typeface="EYInterstate" pitchFamily="2" charset="0"/>
              </a:defRPr>
            </a:lvl2pPr>
            <a:lvl3pPr algn="l" defTabSz="1070893" rtl="0" eaLnBrk="1" fontAlgn="base" hangingPunct="1">
              <a:spcBef>
                <a:spcPct val="0"/>
              </a:spcBef>
              <a:spcAft>
                <a:spcPct val="0"/>
              </a:spcAft>
              <a:defRPr sz="2522">
                <a:solidFill>
                  <a:schemeClr val="tx2"/>
                </a:solidFill>
                <a:latin typeface="EYInterstate" pitchFamily="2" charset="0"/>
              </a:defRPr>
            </a:lvl3pPr>
            <a:lvl4pPr algn="l" defTabSz="1070893" rtl="0" eaLnBrk="1" fontAlgn="base" hangingPunct="1">
              <a:spcBef>
                <a:spcPct val="0"/>
              </a:spcBef>
              <a:spcAft>
                <a:spcPct val="0"/>
              </a:spcAft>
              <a:defRPr sz="2522">
                <a:solidFill>
                  <a:schemeClr val="tx2"/>
                </a:solidFill>
                <a:latin typeface="EYInterstate" pitchFamily="2" charset="0"/>
              </a:defRPr>
            </a:lvl4pPr>
            <a:lvl5pPr algn="l" defTabSz="1070893" rtl="0" eaLnBrk="1" fontAlgn="base" hangingPunct="1">
              <a:spcBef>
                <a:spcPct val="0"/>
              </a:spcBef>
              <a:spcAft>
                <a:spcPct val="0"/>
              </a:spcAft>
              <a:defRPr sz="2522">
                <a:solidFill>
                  <a:schemeClr val="tx2"/>
                </a:solidFill>
                <a:latin typeface="EYInterstate" pitchFamily="2" charset="0"/>
              </a:defRPr>
            </a:lvl5pPr>
            <a:lvl6pPr marL="480400" algn="l" defTabSz="1070893" rtl="0" eaLnBrk="1" fontAlgn="base" hangingPunct="1">
              <a:spcBef>
                <a:spcPct val="0"/>
              </a:spcBef>
              <a:spcAft>
                <a:spcPct val="0"/>
              </a:spcAft>
              <a:defRPr sz="2522">
                <a:solidFill>
                  <a:schemeClr val="tx2"/>
                </a:solidFill>
                <a:latin typeface="EYInterstate" pitchFamily="2" charset="0"/>
              </a:defRPr>
            </a:lvl6pPr>
            <a:lvl7pPr marL="960801" algn="l" defTabSz="1070893" rtl="0" eaLnBrk="1" fontAlgn="base" hangingPunct="1">
              <a:spcBef>
                <a:spcPct val="0"/>
              </a:spcBef>
              <a:spcAft>
                <a:spcPct val="0"/>
              </a:spcAft>
              <a:defRPr sz="2522">
                <a:solidFill>
                  <a:schemeClr val="tx2"/>
                </a:solidFill>
                <a:latin typeface="EYInterstate" pitchFamily="2" charset="0"/>
              </a:defRPr>
            </a:lvl7pPr>
            <a:lvl8pPr marL="1441201" algn="l" defTabSz="1070893" rtl="0" eaLnBrk="1" fontAlgn="base" hangingPunct="1">
              <a:spcBef>
                <a:spcPct val="0"/>
              </a:spcBef>
              <a:spcAft>
                <a:spcPct val="0"/>
              </a:spcAft>
              <a:defRPr sz="2522">
                <a:solidFill>
                  <a:schemeClr val="tx2"/>
                </a:solidFill>
                <a:latin typeface="EYInterstate" pitchFamily="2" charset="0"/>
              </a:defRPr>
            </a:lvl8pPr>
            <a:lvl9pPr marL="1921602" algn="l" defTabSz="1070893" rtl="0" eaLnBrk="1" fontAlgn="base" hangingPunct="1">
              <a:spcBef>
                <a:spcPct val="0"/>
              </a:spcBef>
              <a:spcAft>
                <a:spcPct val="0"/>
              </a:spcAft>
              <a:defRPr sz="2522">
                <a:solidFill>
                  <a:schemeClr val="tx2"/>
                </a:solidFill>
                <a:latin typeface="EYInterstate" pitchFamily="2" charset="0"/>
              </a:defRPr>
            </a:lvl9pPr>
          </a:lstStyle>
          <a:p>
            <a:pPr marL="0" marR="0" lvl="0" indent="0" algn="l" defTabSz="107089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Índice</a:t>
            </a:r>
            <a:endParaRPr kumimoji="0" lang="en-IN" sz="4200" b="0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173BE4C-27CB-C342-A4BA-FAEE00D3FC1D}"/>
              </a:ext>
            </a:extLst>
          </p:cNvPr>
          <p:cNvGrpSpPr/>
          <p:nvPr/>
        </p:nvGrpSpPr>
        <p:grpSpPr>
          <a:xfrm>
            <a:off x="1619811" y="4760272"/>
            <a:ext cx="1587959" cy="1654624"/>
            <a:chOff x="1072270" y="2510639"/>
            <a:chExt cx="1587959" cy="165462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B43486B-4CDA-47AA-B87C-C84E2144FC48}"/>
                </a:ext>
              </a:extLst>
            </p:cNvPr>
            <p:cNvSpPr txBox="1"/>
            <p:nvPr/>
          </p:nvSpPr>
          <p:spPr>
            <a:xfrm>
              <a:off x="1072270" y="2510639"/>
              <a:ext cx="740587" cy="68018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914400">
                <a:lnSpc>
                  <a:spcPct val="85000"/>
                </a:lnSpc>
                <a:spcAft>
                  <a:spcPts val="630"/>
                </a:spcAft>
                <a:buClr>
                  <a:srgbClr val="FFE600"/>
                </a:buClr>
                <a:buSzPct val="70000"/>
              </a:pPr>
              <a:r>
                <a:rPr lang="en-IN" sz="5200" dirty="0" smtClean="0">
                  <a:solidFill>
                    <a:schemeClr val="accent2"/>
                  </a:solidFill>
                  <a:latin typeface="+mj-lt"/>
                  <a:cs typeface="Arial" panose="020B0604020202020204" pitchFamily="34" charset="0"/>
                </a:rPr>
                <a:t>03</a:t>
              </a:r>
              <a:endParaRPr lang="en-IN" sz="5200" dirty="0">
                <a:solidFill>
                  <a:schemeClr val="accent2"/>
                </a:solidFill>
                <a:latin typeface="+mj-lt"/>
                <a:cs typeface="Arial" panose="020B0604020202020204" pitchFamily="34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0AACC1A-F923-4334-A6CA-0086B4E907D1}"/>
                </a:ext>
              </a:extLst>
            </p:cNvPr>
            <p:cNvCxnSpPr>
              <a:cxnSpLocks/>
            </p:cNvCxnSpPr>
            <p:nvPr/>
          </p:nvCxnSpPr>
          <p:spPr>
            <a:xfrm>
              <a:off x="1072271" y="3202297"/>
              <a:ext cx="949034" cy="0"/>
            </a:xfrm>
            <a:prstGeom prst="line">
              <a:avLst/>
            </a:prstGeom>
            <a:noFill/>
            <a:ln w="12700" cap="flat" cmpd="sng" algn="ctr">
              <a:solidFill>
                <a:srgbClr val="F6F6FA">
                  <a:alpha val="50000"/>
                </a:srgbClr>
              </a:solidFill>
              <a:prstDash val="solid"/>
              <a:tailEnd type="none"/>
            </a:ln>
            <a:effectLst/>
          </p:spPr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013DA43-D9F7-430B-B10F-6003C2A1637B}"/>
                </a:ext>
              </a:extLst>
            </p:cNvPr>
            <p:cNvSpPr txBox="1"/>
            <p:nvPr/>
          </p:nvSpPr>
          <p:spPr>
            <a:xfrm>
              <a:off x="1072271" y="3251785"/>
              <a:ext cx="1587958" cy="913478"/>
            </a:xfrm>
            <a:prstGeom prst="rect">
              <a:avLst/>
            </a:prstGeom>
            <a:noFill/>
          </p:spPr>
          <p:txBody>
            <a:bodyPr wrap="none" lIns="37794" tIns="37794" rIns="37794" bIns="37794" rtlCol="0">
              <a:spAutoFit/>
            </a:bodyPr>
            <a:lstStyle/>
            <a:p>
              <a:pPr defTabSz="914400">
                <a:lnSpc>
                  <a:spcPct val="85000"/>
                </a:lnSpc>
                <a:spcAft>
                  <a:spcPts val="630"/>
                </a:spcAft>
                <a:buClr>
                  <a:srgbClr val="FFE600"/>
                </a:buClr>
                <a:buSzPct val="70000"/>
              </a:pPr>
              <a: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Responsabilidad</a:t>
              </a:r>
              <a:b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 </a:t>
              </a:r>
              <a:r>
                <a:rPr lang="es-E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culpa y </a:t>
              </a:r>
              <a: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productos </a:t>
              </a:r>
              <a:b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farmacéuticos</a:t>
              </a:r>
              <a:endParaRPr lang="en-IN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173BE4C-27CB-C342-A4BA-FAEE00D3FC1D}"/>
              </a:ext>
            </a:extLst>
          </p:cNvPr>
          <p:cNvGrpSpPr/>
          <p:nvPr/>
        </p:nvGrpSpPr>
        <p:grpSpPr>
          <a:xfrm>
            <a:off x="3497763" y="4760272"/>
            <a:ext cx="1449267" cy="1236048"/>
            <a:chOff x="1072270" y="2510639"/>
            <a:chExt cx="1449267" cy="123604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B43486B-4CDA-47AA-B87C-C84E2144FC48}"/>
                </a:ext>
              </a:extLst>
            </p:cNvPr>
            <p:cNvSpPr txBox="1"/>
            <p:nvPr/>
          </p:nvSpPr>
          <p:spPr>
            <a:xfrm>
              <a:off x="1072270" y="2510639"/>
              <a:ext cx="740587" cy="68018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914400">
                <a:lnSpc>
                  <a:spcPct val="85000"/>
                </a:lnSpc>
                <a:spcAft>
                  <a:spcPts val="630"/>
                </a:spcAft>
                <a:buClr>
                  <a:srgbClr val="FFE600"/>
                </a:buClr>
                <a:buSzPct val="70000"/>
              </a:pPr>
              <a:r>
                <a:rPr lang="en-IN" sz="5200" dirty="0" smtClean="0">
                  <a:solidFill>
                    <a:schemeClr val="accent2"/>
                  </a:solidFill>
                  <a:latin typeface="+mj-lt"/>
                  <a:cs typeface="Arial" panose="020B0604020202020204" pitchFamily="34" charset="0"/>
                </a:rPr>
                <a:t>04</a:t>
              </a:r>
              <a:endParaRPr lang="en-IN" sz="5200" dirty="0">
                <a:solidFill>
                  <a:schemeClr val="accent2"/>
                </a:solidFill>
                <a:latin typeface="+mj-lt"/>
                <a:cs typeface="Arial" panose="020B0604020202020204" pitchFamily="34" charset="0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0AACC1A-F923-4334-A6CA-0086B4E907D1}"/>
                </a:ext>
              </a:extLst>
            </p:cNvPr>
            <p:cNvCxnSpPr>
              <a:cxnSpLocks/>
            </p:cNvCxnSpPr>
            <p:nvPr/>
          </p:nvCxnSpPr>
          <p:spPr>
            <a:xfrm>
              <a:off x="1072271" y="3202297"/>
              <a:ext cx="949034" cy="0"/>
            </a:xfrm>
            <a:prstGeom prst="line">
              <a:avLst/>
            </a:prstGeom>
            <a:noFill/>
            <a:ln w="12700" cap="flat" cmpd="sng" algn="ctr">
              <a:solidFill>
                <a:srgbClr val="F6F6FA">
                  <a:alpha val="50000"/>
                </a:srgbClr>
              </a:solidFill>
              <a:prstDash val="solid"/>
              <a:tailEnd type="none"/>
            </a:ln>
            <a:effectLst/>
          </p:spPr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013DA43-D9F7-430B-B10F-6003C2A1637B}"/>
                </a:ext>
              </a:extLst>
            </p:cNvPr>
            <p:cNvSpPr txBox="1"/>
            <p:nvPr/>
          </p:nvSpPr>
          <p:spPr>
            <a:xfrm>
              <a:off x="1072271" y="3251785"/>
              <a:ext cx="1449266" cy="494902"/>
            </a:xfrm>
            <a:prstGeom prst="rect">
              <a:avLst/>
            </a:prstGeom>
            <a:noFill/>
          </p:spPr>
          <p:txBody>
            <a:bodyPr wrap="none" lIns="37794" tIns="37794" rIns="37794" bIns="37794" rtlCol="0">
              <a:spAutoFit/>
            </a:bodyPr>
            <a:lstStyle/>
            <a:p>
              <a:pPr defTabSz="914400">
                <a:lnSpc>
                  <a:spcPct val="85000"/>
                </a:lnSpc>
                <a:spcAft>
                  <a:spcPts val="630"/>
                </a:spcAft>
                <a:buClr>
                  <a:srgbClr val="FFE600"/>
                </a:buClr>
                <a:buSzPct val="70000"/>
              </a:pPr>
              <a:r>
                <a:rPr lang="en-IN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Contexto</a:t>
              </a:r>
              <a:r>
                <a:rPr lang="en-I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I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IN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Covid-Vacunas</a:t>
              </a:r>
              <a:endParaRPr lang="en-I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173BE4C-27CB-C342-A4BA-FAEE00D3FC1D}"/>
              </a:ext>
            </a:extLst>
          </p:cNvPr>
          <p:cNvGrpSpPr/>
          <p:nvPr/>
        </p:nvGrpSpPr>
        <p:grpSpPr>
          <a:xfrm>
            <a:off x="5237023" y="4760272"/>
            <a:ext cx="1284991" cy="1654624"/>
            <a:chOff x="1072270" y="2510639"/>
            <a:chExt cx="1284991" cy="165462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B43486B-4CDA-47AA-B87C-C84E2144FC48}"/>
                </a:ext>
              </a:extLst>
            </p:cNvPr>
            <p:cNvSpPr txBox="1"/>
            <p:nvPr/>
          </p:nvSpPr>
          <p:spPr>
            <a:xfrm>
              <a:off x="1072270" y="2510639"/>
              <a:ext cx="740587" cy="68018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914400">
                <a:lnSpc>
                  <a:spcPct val="85000"/>
                </a:lnSpc>
                <a:spcAft>
                  <a:spcPts val="630"/>
                </a:spcAft>
                <a:buClr>
                  <a:srgbClr val="FFE600"/>
                </a:buClr>
                <a:buSzPct val="70000"/>
              </a:pPr>
              <a:r>
                <a:rPr lang="en-IN" sz="5200" dirty="0" smtClean="0">
                  <a:solidFill>
                    <a:schemeClr val="accent2"/>
                  </a:solidFill>
                  <a:latin typeface="+mj-lt"/>
                  <a:cs typeface="Arial" panose="020B0604020202020204" pitchFamily="34" charset="0"/>
                </a:rPr>
                <a:t>05</a:t>
              </a:r>
              <a:endParaRPr lang="en-IN" sz="5200" dirty="0">
                <a:solidFill>
                  <a:schemeClr val="accent2"/>
                </a:solidFill>
                <a:latin typeface="+mj-lt"/>
                <a:cs typeface="Arial" panose="020B0604020202020204" pitchFamily="34" charset="0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0AACC1A-F923-4334-A6CA-0086B4E907D1}"/>
                </a:ext>
              </a:extLst>
            </p:cNvPr>
            <p:cNvCxnSpPr>
              <a:cxnSpLocks/>
            </p:cNvCxnSpPr>
            <p:nvPr/>
          </p:nvCxnSpPr>
          <p:spPr>
            <a:xfrm>
              <a:off x="1072271" y="3202297"/>
              <a:ext cx="949034" cy="0"/>
            </a:xfrm>
            <a:prstGeom prst="line">
              <a:avLst/>
            </a:prstGeom>
            <a:noFill/>
            <a:ln w="12700" cap="flat" cmpd="sng" algn="ctr">
              <a:solidFill>
                <a:srgbClr val="F6F6FA">
                  <a:alpha val="50000"/>
                </a:srgbClr>
              </a:solidFill>
              <a:prstDash val="solid"/>
              <a:tailEnd type="none"/>
            </a:ln>
            <a:effectLst/>
          </p:spPr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013DA43-D9F7-430B-B10F-6003C2A1637B}"/>
                </a:ext>
              </a:extLst>
            </p:cNvPr>
            <p:cNvSpPr txBox="1"/>
            <p:nvPr/>
          </p:nvSpPr>
          <p:spPr>
            <a:xfrm>
              <a:off x="1072271" y="3251785"/>
              <a:ext cx="1284990" cy="913478"/>
            </a:xfrm>
            <a:prstGeom prst="rect">
              <a:avLst/>
            </a:prstGeom>
            <a:noFill/>
          </p:spPr>
          <p:txBody>
            <a:bodyPr wrap="none" lIns="37794" tIns="37794" rIns="37794" bIns="37794" rtlCol="0">
              <a:spAutoFit/>
            </a:bodyPr>
            <a:lstStyle/>
            <a:p>
              <a:pPr defTabSz="914400">
                <a:lnSpc>
                  <a:spcPct val="85000"/>
                </a:lnSpc>
                <a:spcAft>
                  <a:spcPts val="630"/>
                </a:spcAft>
                <a:buClr>
                  <a:srgbClr val="FFE600"/>
                </a:buClr>
                <a:buSzPct val="70000"/>
              </a:pPr>
              <a: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Soluciones</a:t>
              </a:r>
              <a:b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existentes en</a:t>
              </a:r>
              <a:b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contextos</a:t>
              </a:r>
              <a:b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similares </a:t>
              </a:r>
              <a:endParaRPr lang="en-IN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173BE4C-27CB-C342-A4BA-FAEE00D3FC1D}"/>
              </a:ext>
            </a:extLst>
          </p:cNvPr>
          <p:cNvGrpSpPr/>
          <p:nvPr/>
        </p:nvGrpSpPr>
        <p:grpSpPr>
          <a:xfrm>
            <a:off x="6812006" y="4760272"/>
            <a:ext cx="1384378" cy="1863912"/>
            <a:chOff x="1072270" y="2510639"/>
            <a:chExt cx="1384378" cy="186391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B43486B-4CDA-47AA-B87C-C84E2144FC48}"/>
                </a:ext>
              </a:extLst>
            </p:cNvPr>
            <p:cNvSpPr txBox="1"/>
            <p:nvPr/>
          </p:nvSpPr>
          <p:spPr>
            <a:xfrm>
              <a:off x="1072270" y="2510639"/>
              <a:ext cx="740587" cy="68018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914400">
                <a:lnSpc>
                  <a:spcPct val="85000"/>
                </a:lnSpc>
                <a:spcAft>
                  <a:spcPts val="630"/>
                </a:spcAft>
                <a:buClr>
                  <a:srgbClr val="FFE600"/>
                </a:buClr>
                <a:buSzPct val="70000"/>
              </a:pPr>
              <a:r>
                <a:rPr lang="en-IN" sz="5200" dirty="0" smtClean="0">
                  <a:solidFill>
                    <a:schemeClr val="accent2"/>
                  </a:solidFill>
                  <a:latin typeface="+mj-lt"/>
                  <a:cs typeface="Arial" panose="020B0604020202020204" pitchFamily="34" charset="0"/>
                </a:rPr>
                <a:t>06</a:t>
              </a:r>
              <a:endParaRPr lang="en-IN" sz="5200" dirty="0">
                <a:solidFill>
                  <a:schemeClr val="accent2"/>
                </a:solidFill>
                <a:latin typeface="+mj-lt"/>
                <a:cs typeface="Arial" panose="020B0604020202020204" pitchFamily="34" charset="0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0AACC1A-F923-4334-A6CA-0086B4E907D1}"/>
                </a:ext>
              </a:extLst>
            </p:cNvPr>
            <p:cNvCxnSpPr>
              <a:cxnSpLocks/>
            </p:cNvCxnSpPr>
            <p:nvPr/>
          </p:nvCxnSpPr>
          <p:spPr>
            <a:xfrm>
              <a:off x="1072271" y="3202297"/>
              <a:ext cx="949034" cy="0"/>
            </a:xfrm>
            <a:prstGeom prst="line">
              <a:avLst/>
            </a:prstGeom>
            <a:noFill/>
            <a:ln w="12700" cap="flat" cmpd="sng" algn="ctr">
              <a:solidFill>
                <a:srgbClr val="F6F6FA">
                  <a:alpha val="50000"/>
                </a:srgbClr>
              </a:solidFill>
              <a:prstDash val="solid"/>
              <a:tailEnd type="none"/>
            </a:ln>
            <a:effectLst/>
          </p:spPr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013DA43-D9F7-430B-B10F-6003C2A1637B}"/>
                </a:ext>
              </a:extLst>
            </p:cNvPr>
            <p:cNvSpPr txBox="1"/>
            <p:nvPr/>
          </p:nvSpPr>
          <p:spPr>
            <a:xfrm>
              <a:off x="1072271" y="3251785"/>
              <a:ext cx="1384377" cy="1122766"/>
            </a:xfrm>
            <a:prstGeom prst="rect">
              <a:avLst/>
            </a:prstGeom>
            <a:noFill/>
          </p:spPr>
          <p:txBody>
            <a:bodyPr wrap="none" lIns="37794" tIns="37794" rIns="37794" bIns="37794" rtlCol="0">
              <a:spAutoFit/>
            </a:bodyPr>
            <a:lstStyle/>
            <a:p>
              <a:pPr defTabSz="914400">
                <a:lnSpc>
                  <a:spcPct val="85000"/>
                </a:lnSpc>
                <a:spcAft>
                  <a:spcPts val="630"/>
                </a:spcAft>
                <a:buClr>
                  <a:srgbClr val="FFE600"/>
                </a:buClr>
                <a:buSzPct val="70000"/>
              </a:pPr>
              <a:r>
                <a:rPr lang="es-E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Instituciones </a:t>
              </a:r>
              <a: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b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normas </a:t>
              </a:r>
              <a:r>
                <a:rPr lang="es-E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que </a:t>
              </a:r>
              <a: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posibilitan una</a:t>
              </a:r>
              <a:b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solución en</a:t>
              </a:r>
              <a:b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s-ES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España</a:t>
              </a:r>
              <a:endParaRPr lang="en-IN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1" name="Picture 4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1284" y="663345"/>
            <a:ext cx="2404137" cy="900217"/>
          </a:xfrm>
          <a:prstGeom prst="rect">
            <a:avLst/>
          </a:prstGeom>
        </p:spPr>
      </p:pic>
      <p:sp>
        <p:nvSpPr>
          <p:cNvPr id="2" name="Isosceles Triangle 1"/>
          <p:cNvSpPr/>
          <p:nvPr/>
        </p:nvSpPr>
        <p:spPr>
          <a:xfrm rot="5400000">
            <a:off x="352634" y="1276510"/>
            <a:ext cx="104764" cy="45719"/>
          </a:xfrm>
          <a:prstGeom prst="triangl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sz="2400" dirty="0" err="1" smtClean="0">
              <a:solidFill>
                <a:schemeClr val="bg1"/>
              </a:solidFill>
            </a:endParaRPr>
          </a:p>
        </p:txBody>
      </p:sp>
      <p:sp>
        <p:nvSpPr>
          <p:cNvPr id="37" name="Action Button: Custom 36">
            <a:hlinkClick r:id="" action="ppaction://noaction" highlightClick="1"/>
          </p:cNvPr>
          <p:cNvSpPr/>
          <p:nvPr/>
        </p:nvSpPr>
        <p:spPr>
          <a:xfrm>
            <a:off x="847244" y="2747448"/>
            <a:ext cx="1172818" cy="1182756"/>
          </a:xfrm>
          <a:prstGeom prst="actionButtonBlank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sz="2400" dirty="0" err="1" smtClean="0">
              <a:solidFill>
                <a:schemeClr val="bg1"/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173BE4C-27CB-C342-A4BA-FAEE00D3FC1D}"/>
              </a:ext>
            </a:extLst>
          </p:cNvPr>
          <p:cNvGrpSpPr/>
          <p:nvPr/>
        </p:nvGrpSpPr>
        <p:grpSpPr>
          <a:xfrm>
            <a:off x="8486376" y="4760272"/>
            <a:ext cx="1442086" cy="1236048"/>
            <a:chOff x="1072270" y="2510639"/>
            <a:chExt cx="1442086" cy="1236048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B43486B-4CDA-47AA-B87C-C84E2144FC48}"/>
                </a:ext>
              </a:extLst>
            </p:cNvPr>
            <p:cNvSpPr txBox="1"/>
            <p:nvPr/>
          </p:nvSpPr>
          <p:spPr>
            <a:xfrm>
              <a:off x="1072270" y="2510639"/>
              <a:ext cx="740587" cy="68018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914400">
                <a:lnSpc>
                  <a:spcPct val="85000"/>
                </a:lnSpc>
                <a:spcAft>
                  <a:spcPts val="630"/>
                </a:spcAft>
                <a:buClr>
                  <a:srgbClr val="FFE600"/>
                </a:buClr>
                <a:buSzPct val="70000"/>
              </a:pPr>
              <a:r>
                <a:rPr lang="en-IN" sz="5200" dirty="0" smtClean="0">
                  <a:solidFill>
                    <a:schemeClr val="accent2"/>
                  </a:solidFill>
                  <a:latin typeface="+mj-lt"/>
                  <a:cs typeface="Arial" panose="020B0604020202020204" pitchFamily="34" charset="0"/>
                </a:rPr>
                <a:t>10</a:t>
              </a:r>
              <a:endParaRPr lang="en-IN" sz="5200" dirty="0">
                <a:solidFill>
                  <a:schemeClr val="accent2"/>
                </a:solidFill>
                <a:latin typeface="+mj-lt"/>
                <a:cs typeface="Arial" panose="020B0604020202020204" pitchFamily="34" charset="0"/>
              </a:endParaRP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0AACC1A-F923-4334-A6CA-0086B4E907D1}"/>
                </a:ext>
              </a:extLst>
            </p:cNvPr>
            <p:cNvCxnSpPr>
              <a:cxnSpLocks/>
            </p:cNvCxnSpPr>
            <p:nvPr/>
          </p:nvCxnSpPr>
          <p:spPr>
            <a:xfrm>
              <a:off x="1072271" y="3202297"/>
              <a:ext cx="949034" cy="0"/>
            </a:xfrm>
            <a:prstGeom prst="line">
              <a:avLst/>
            </a:prstGeom>
            <a:noFill/>
            <a:ln w="12700" cap="flat" cmpd="sng" algn="ctr">
              <a:solidFill>
                <a:srgbClr val="F6F6FA">
                  <a:alpha val="50000"/>
                </a:srgbClr>
              </a:solidFill>
              <a:prstDash val="solid"/>
              <a:tailEnd type="none"/>
            </a:ln>
            <a:effectLst/>
          </p:spPr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013DA43-D9F7-430B-B10F-6003C2A1637B}"/>
                </a:ext>
              </a:extLst>
            </p:cNvPr>
            <p:cNvSpPr txBox="1"/>
            <p:nvPr/>
          </p:nvSpPr>
          <p:spPr>
            <a:xfrm>
              <a:off x="1072271" y="3251785"/>
              <a:ext cx="1442085" cy="494902"/>
            </a:xfrm>
            <a:prstGeom prst="rect">
              <a:avLst/>
            </a:prstGeom>
            <a:noFill/>
          </p:spPr>
          <p:txBody>
            <a:bodyPr wrap="none" lIns="37794" tIns="37794" rIns="37794" bIns="37794" rtlCol="0">
              <a:spAutoFit/>
            </a:bodyPr>
            <a:lstStyle/>
            <a:p>
              <a:pPr defTabSz="914400">
                <a:lnSpc>
                  <a:spcPct val="85000"/>
                </a:lnSpc>
                <a:spcAft>
                  <a:spcPts val="630"/>
                </a:spcAft>
                <a:buClr>
                  <a:srgbClr val="FFE600"/>
                </a:buClr>
                <a:buSzPct val="70000"/>
              </a:pPr>
              <a:r>
                <a:rPr lang="en-IN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Ventajas</a:t>
              </a:r>
              <a:r>
                <a:rPr lang="en-I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 </a:t>
              </a:r>
              <a:r>
                <a:rPr lang="en-I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I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IN" sz="16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inconvenientes</a:t>
              </a:r>
              <a:endParaRPr lang="en-I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169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92500"/>
          </a:bodyPr>
          <a:lstStyle/>
          <a:p>
            <a:r>
              <a:rPr lang="es-ES" dirty="0" smtClean="0"/>
              <a:t>Responsabilidad sin culpa y productos farmacéuticos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1066217" y="2223508"/>
            <a:ext cx="9460756" cy="5237267"/>
          </a:xfrm>
        </p:spPr>
        <p:txBody>
          <a:bodyPr>
            <a:normAutofit lnSpcReduction="10000"/>
          </a:bodyPr>
          <a:lstStyle/>
          <a:p>
            <a:r>
              <a:rPr lang="es-ES" sz="1900" dirty="0">
                <a:solidFill>
                  <a:schemeClr val="accent2"/>
                </a:solidFill>
              </a:rPr>
              <a:t>¿De qué hablamos cuando nos referimos a sistema de responsabilidad sin culpa</a:t>
            </a:r>
            <a:r>
              <a:rPr lang="es-ES" sz="1900" dirty="0" smtClean="0">
                <a:solidFill>
                  <a:schemeClr val="accent2"/>
                </a:solidFill>
              </a:rPr>
              <a:t>?</a:t>
            </a:r>
            <a:endParaRPr lang="en-US" sz="1900" dirty="0" smtClean="0">
              <a:solidFill>
                <a:schemeClr val="accent2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2000" dirty="0" err="1" smtClean="0">
                <a:solidFill>
                  <a:schemeClr val="tx1"/>
                </a:solidFill>
              </a:rPr>
              <a:t>Sistemas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basados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en</a:t>
            </a:r>
            <a:r>
              <a:rPr lang="en-US" sz="2000" dirty="0">
                <a:solidFill>
                  <a:schemeClr val="tx1"/>
                </a:solidFill>
              </a:rPr>
              <a:t> la </a:t>
            </a:r>
            <a:r>
              <a:rPr lang="en-US" sz="2000" dirty="0" err="1">
                <a:solidFill>
                  <a:schemeClr val="tx1"/>
                </a:solidFill>
              </a:rPr>
              <a:t>existencia</a:t>
            </a:r>
            <a:r>
              <a:rPr lang="en-US" sz="2000" dirty="0">
                <a:solidFill>
                  <a:schemeClr val="tx1"/>
                </a:solidFill>
              </a:rPr>
              <a:t> de </a:t>
            </a:r>
            <a:r>
              <a:rPr lang="en-US" sz="2000" dirty="0" err="1">
                <a:solidFill>
                  <a:schemeClr val="tx1"/>
                </a:solidFill>
              </a:rPr>
              <a:t>riesgos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controlados</a:t>
            </a:r>
            <a:r>
              <a:rPr lang="en-US" sz="2000" dirty="0">
                <a:solidFill>
                  <a:schemeClr val="tx1"/>
                </a:solidFill>
              </a:rPr>
              <a:t> o </a:t>
            </a:r>
            <a:r>
              <a:rPr lang="en-US" sz="2000" dirty="0" err="1" smtClean="0">
                <a:solidFill>
                  <a:schemeClr val="tx1"/>
                </a:solidFill>
              </a:rPr>
              <a:t>parametrizados</a:t>
            </a:r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b="0" dirty="0" err="1" smtClean="0">
                <a:solidFill>
                  <a:schemeClr val="tx1"/>
                </a:solidFill>
              </a:rPr>
              <a:t>Existencia</a:t>
            </a:r>
            <a:r>
              <a:rPr lang="en-US" sz="2000" b="0" dirty="0" smtClean="0">
                <a:solidFill>
                  <a:schemeClr val="tx1"/>
                </a:solidFill>
              </a:rPr>
              <a:t> </a:t>
            </a:r>
            <a:r>
              <a:rPr lang="en-US" sz="2000" b="0" dirty="0">
                <a:solidFill>
                  <a:schemeClr val="tx1"/>
                </a:solidFill>
              </a:rPr>
              <a:t>de </a:t>
            </a:r>
            <a:r>
              <a:rPr lang="en-US" sz="2000" b="0" dirty="0" err="1">
                <a:solidFill>
                  <a:schemeClr val="tx1"/>
                </a:solidFill>
              </a:rPr>
              <a:t>exigentes</a:t>
            </a:r>
            <a:r>
              <a:rPr lang="en-US" sz="2000" b="0" dirty="0">
                <a:solidFill>
                  <a:schemeClr val="tx1"/>
                </a:solidFill>
              </a:rPr>
              <a:t> </a:t>
            </a:r>
            <a:r>
              <a:rPr lang="en-US" sz="2000" b="0" dirty="0" err="1">
                <a:solidFill>
                  <a:schemeClr val="tx1"/>
                </a:solidFill>
              </a:rPr>
              <a:t>análisis</a:t>
            </a:r>
            <a:r>
              <a:rPr lang="en-US" sz="2000" b="0" dirty="0">
                <a:solidFill>
                  <a:schemeClr val="tx1"/>
                </a:solidFill>
              </a:rPr>
              <a:t> de </a:t>
            </a:r>
            <a:r>
              <a:rPr lang="en-US" sz="2000" b="0" dirty="0" err="1" smtClean="0">
                <a:solidFill>
                  <a:schemeClr val="tx1"/>
                </a:solidFill>
              </a:rPr>
              <a:t>riesgo</a:t>
            </a:r>
            <a:endParaRPr lang="en-US" sz="2000" b="0" dirty="0" smtClean="0">
              <a:solidFill>
                <a:schemeClr val="tx1"/>
              </a:solidFill>
            </a:endParaRPr>
          </a:p>
          <a:p>
            <a:pPr marL="285750" indent="-285750">
              <a:spcAft>
                <a:spcPts val="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endParaRPr lang="en-US" sz="2000" b="0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chemeClr val="tx1"/>
                </a:solidFill>
              </a:rPr>
              <a:t>España</a:t>
            </a:r>
            <a:r>
              <a:rPr lang="es-ES" sz="2000" dirty="0">
                <a:solidFill>
                  <a:schemeClr val="tx1"/>
                </a:solidFill>
              </a:rPr>
              <a:t>: </a:t>
            </a:r>
            <a:r>
              <a:rPr lang="es-ES" sz="2000" dirty="0" err="1">
                <a:solidFill>
                  <a:schemeClr val="tx1"/>
                </a:solidFill>
              </a:rPr>
              <a:t>TRLGDCU</a:t>
            </a:r>
            <a:r>
              <a:rPr lang="es-ES" sz="2000" dirty="0">
                <a:solidFill>
                  <a:schemeClr val="tx1"/>
                </a:solidFill>
              </a:rPr>
              <a:t>/ </a:t>
            </a:r>
            <a:r>
              <a:rPr lang="es-ES" sz="2000" dirty="0" smtClean="0">
                <a:solidFill>
                  <a:schemeClr val="tx1"/>
                </a:solidFill>
              </a:rPr>
              <a:t>Productos</a:t>
            </a:r>
            <a:br>
              <a:rPr lang="es-ES" sz="2000" dirty="0" smtClean="0">
                <a:solidFill>
                  <a:schemeClr val="tx1"/>
                </a:solidFill>
              </a:rPr>
            </a:br>
            <a:r>
              <a:rPr lang="es-ES" sz="2000" b="0" dirty="0" smtClean="0">
                <a:solidFill>
                  <a:schemeClr val="tx1"/>
                </a:solidFill>
              </a:rPr>
              <a:t>Responsabilidad </a:t>
            </a:r>
            <a:r>
              <a:rPr lang="es-ES" sz="2000" b="0" dirty="0">
                <a:solidFill>
                  <a:schemeClr val="tx1"/>
                </a:solidFill>
              </a:rPr>
              <a:t>objetiva/ causas  tasadas de exención de responsabilidad </a:t>
            </a:r>
          </a:p>
          <a:p>
            <a:pPr marL="536575" lvl="1" indent="-195263">
              <a:buFont typeface="Wingdings" panose="05000000000000000000" pitchFamily="2" charset="2"/>
              <a:buChar char="§"/>
            </a:pPr>
            <a:r>
              <a:rPr lang="es-ES" sz="1800" b="1" dirty="0">
                <a:solidFill>
                  <a:schemeClr val="tx1"/>
                </a:solidFill>
              </a:rPr>
              <a:t>Medicamentos:</a:t>
            </a:r>
            <a:r>
              <a:rPr lang="es-ES" sz="1800" dirty="0">
                <a:solidFill>
                  <a:schemeClr val="tx1"/>
                </a:solidFill>
              </a:rPr>
              <a:t> no permite la exoneración en el caso de que los conocimientos científicos y técnicos existentes no permitan apreciar la existencia del </a:t>
            </a:r>
            <a:r>
              <a:rPr lang="es-ES" sz="1800" dirty="0" smtClean="0">
                <a:solidFill>
                  <a:schemeClr val="tx1"/>
                </a:solidFill>
              </a:rPr>
              <a:t>defecto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285750" indent="-285750">
              <a:spcAft>
                <a:spcPts val="0"/>
              </a:spcAft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endParaRPr lang="es-ES" sz="2000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chemeClr val="tx1"/>
                </a:solidFill>
              </a:rPr>
              <a:t>Medicamentos</a:t>
            </a:r>
            <a:br>
              <a:rPr lang="es-ES" sz="2000" dirty="0" smtClean="0">
                <a:solidFill>
                  <a:schemeClr val="tx1"/>
                </a:solidFill>
              </a:rPr>
            </a:br>
            <a:r>
              <a:rPr lang="es-ES" sz="2000" b="0" dirty="0" smtClean="0">
                <a:solidFill>
                  <a:schemeClr val="tx1"/>
                </a:solidFill>
              </a:rPr>
              <a:t>Prima </a:t>
            </a:r>
            <a:r>
              <a:rPr lang="es-ES" sz="2000" b="0" dirty="0">
                <a:solidFill>
                  <a:schemeClr val="tx1"/>
                </a:solidFill>
              </a:rPr>
              <a:t>la utilidad social sobre la posibilidad de efectos secundarios </a:t>
            </a:r>
            <a:r>
              <a:rPr lang="es-ES" sz="2000" b="0" dirty="0" smtClean="0">
                <a:solidFill>
                  <a:schemeClr val="tx1"/>
                </a:solidFill>
              </a:rPr>
              <a:t/>
            </a:r>
            <a:br>
              <a:rPr lang="es-ES" sz="2000" b="0" dirty="0" smtClean="0">
                <a:solidFill>
                  <a:schemeClr val="tx1"/>
                </a:solidFill>
              </a:rPr>
            </a:br>
            <a:r>
              <a:rPr lang="es-ES" sz="2000" b="0" dirty="0" smtClean="0">
                <a:solidFill>
                  <a:schemeClr val="tx1"/>
                </a:solidFill>
              </a:rPr>
              <a:t>(relación beneficio-riesgo)</a:t>
            </a:r>
            <a:endParaRPr lang="es-ES" sz="2000" b="0" dirty="0">
              <a:solidFill>
                <a:schemeClr val="tx1"/>
              </a:solidFill>
            </a:endParaRPr>
          </a:p>
          <a:p>
            <a:pPr marL="536575" lvl="1" indent="-195263"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chemeClr val="tx1"/>
                </a:solidFill>
              </a:rPr>
              <a:t>Ley </a:t>
            </a:r>
            <a:r>
              <a:rPr lang="es-ES" sz="1800" dirty="0" smtClean="0">
                <a:solidFill>
                  <a:schemeClr val="tx1"/>
                </a:solidFill>
              </a:rPr>
              <a:t>de Garantías y régimen jurídico de medicamentos</a:t>
            </a:r>
          </a:p>
          <a:p>
            <a:pPr marL="536575" lvl="1" indent="-195263">
              <a:buFont typeface="Wingdings" panose="05000000000000000000" pitchFamily="2" charset="2"/>
              <a:buChar char="§"/>
            </a:pPr>
            <a:r>
              <a:rPr lang="es-ES" sz="1800" dirty="0" smtClean="0">
                <a:solidFill>
                  <a:schemeClr val="tx1"/>
                </a:solidFill>
              </a:rPr>
              <a:t>Directiva 2001/83: la autorización no afecta a la responsabilidad civil o penal del fabricante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>
            <a:off x="352634" y="1713242"/>
            <a:ext cx="104764" cy="45719"/>
          </a:xfrm>
          <a:prstGeom prst="triangl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sz="2400" dirty="0" err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904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Contexto </a:t>
            </a:r>
            <a:r>
              <a:rPr lang="es-ES" dirty="0" err="1" smtClean="0"/>
              <a:t>Covid</a:t>
            </a:r>
            <a:r>
              <a:rPr lang="es-ES" dirty="0" smtClean="0"/>
              <a:t>-Vacunas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2000" dirty="0" err="1" smtClean="0">
                <a:solidFill>
                  <a:schemeClr val="tx1"/>
                </a:solidFill>
              </a:rPr>
              <a:t>Conveniencia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social </a:t>
            </a:r>
            <a:r>
              <a:rPr lang="en-US" sz="2000" dirty="0" err="1">
                <a:solidFill>
                  <a:schemeClr val="tx1"/>
                </a:solidFill>
              </a:rPr>
              <a:t>especialmente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obvia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por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su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contexto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pandémico</a:t>
            </a:r>
            <a:endParaRPr lang="en-US" sz="2000" dirty="0">
              <a:solidFill>
                <a:schemeClr val="tx1"/>
              </a:solidFill>
            </a:endParaRPr>
          </a:p>
          <a:p>
            <a:pPr marL="536575" lvl="1" indent="-195263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chemeClr val="tx1"/>
                </a:solidFill>
              </a:rPr>
              <a:t>Vacuna principal vía de reducir al mínimo los contagios </a:t>
            </a:r>
          </a:p>
          <a:p>
            <a:pPr marL="536575" lvl="1" indent="-195263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chemeClr val="tx1"/>
                </a:solidFill>
              </a:rPr>
              <a:t>Consecuencia: </a:t>
            </a:r>
            <a:r>
              <a:rPr lang="es-ES" sz="1800" dirty="0" smtClean="0">
                <a:solidFill>
                  <a:schemeClr val="tx1"/>
                </a:solidFill>
              </a:rPr>
              <a:t>reducción plazos con </a:t>
            </a:r>
            <a:r>
              <a:rPr lang="es-ES" sz="1800" i="1" dirty="0" smtClean="0">
                <a:solidFill>
                  <a:schemeClr val="tx1"/>
                </a:solidFill>
              </a:rPr>
              <a:t>“</a:t>
            </a:r>
            <a:r>
              <a:rPr lang="es-ES" sz="1800" i="1" dirty="0" err="1" smtClean="0">
                <a:solidFill>
                  <a:schemeClr val="tx1"/>
                </a:solidFill>
              </a:rPr>
              <a:t>rolling</a:t>
            </a:r>
            <a:r>
              <a:rPr lang="es-ES" sz="1800" i="1" dirty="0" smtClean="0">
                <a:solidFill>
                  <a:schemeClr val="tx1"/>
                </a:solidFill>
              </a:rPr>
              <a:t> </a:t>
            </a:r>
            <a:r>
              <a:rPr lang="es-ES" sz="1800" i="1" dirty="0" err="1" smtClean="0">
                <a:solidFill>
                  <a:schemeClr val="tx1"/>
                </a:solidFill>
              </a:rPr>
              <a:t>view</a:t>
            </a:r>
            <a:r>
              <a:rPr lang="es-ES" sz="1800" i="1" dirty="0" smtClean="0">
                <a:solidFill>
                  <a:schemeClr val="tx1"/>
                </a:solidFill>
              </a:rPr>
              <a:t>”</a:t>
            </a:r>
            <a:r>
              <a:rPr lang="es-ES" sz="1800" dirty="0" smtClean="0">
                <a:solidFill>
                  <a:schemeClr val="tx1"/>
                </a:solidFill>
              </a:rPr>
              <a:t>/ Ausencia de datos sobre efectos a medio-largo plazo (1-2 años)</a:t>
            </a:r>
            <a:endParaRPr lang="en-US" sz="1800" b="0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endParaRPr lang="en-US" sz="2000" b="0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1"/>
                </a:solidFill>
              </a:rPr>
              <a:t>Asunción de la producción de efectos adversos</a:t>
            </a:r>
            <a:r>
              <a:rPr lang="es-ES" sz="2000" dirty="0" smtClean="0">
                <a:solidFill>
                  <a:schemeClr val="tx1"/>
                </a:solidFill>
              </a:rPr>
              <a:t/>
            </a:r>
            <a:br>
              <a:rPr lang="es-ES" sz="2000" dirty="0" smtClean="0">
                <a:solidFill>
                  <a:schemeClr val="tx1"/>
                </a:solidFill>
              </a:rPr>
            </a:br>
            <a:r>
              <a:rPr lang="es-ES" sz="2000" b="0" dirty="0" smtClean="0">
                <a:solidFill>
                  <a:schemeClr val="tx1"/>
                </a:solidFill>
              </a:rPr>
              <a:t>Sistema de compensación de daños </a:t>
            </a:r>
            <a:endParaRPr lang="es-ES" sz="2000" b="0" dirty="0">
              <a:solidFill>
                <a:schemeClr val="tx1"/>
              </a:solidFill>
            </a:endParaRPr>
          </a:p>
          <a:p>
            <a:pPr marL="536575" lvl="1" indent="-195263">
              <a:buFont typeface="Wingdings" panose="05000000000000000000" pitchFamily="2" charset="2"/>
              <a:buChar char="§"/>
            </a:pPr>
            <a:r>
              <a:rPr lang="es-ES" sz="1800" dirty="0" smtClean="0">
                <a:solidFill>
                  <a:schemeClr val="tx1"/>
                </a:solidFill>
              </a:rPr>
              <a:t>Protección </a:t>
            </a:r>
            <a:r>
              <a:rPr lang="es-ES" sz="1800" dirty="0">
                <a:solidFill>
                  <a:schemeClr val="tx1"/>
                </a:solidFill>
              </a:rPr>
              <a:t>de los perjudicados </a:t>
            </a:r>
          </a:p>
          <a:p>
            <a:pPr marL="536575" lvl="1" indent="-195263"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chemeClr val="tx1"/>
                </a:solidFill>
              </a:rPr>
              <a:t>Limitación cuantitativa de la responsabilidad del </a:t>
            </a:r>
            <a:r>
              <a:rPr lang="es-ES" sz="1800" dirty="0" smtClean="0">
                <a:solidFill>
                  <a:schemeClr val="tx1"/>
                </a:solidFill>
              </a:rPr>
              <a:t>productor/distribuidor</a:t>
            </a:r>
            <a:endParaRPr lang="en-US" sz="1800" dirty="0" smtClean="0">
              <a:solidFill>
                <a:schemeClr val="tx1"/>
              </a:solidFill>
            </a:endParaRPr>
          </a:p>
        </p:txBody>
      </p:sp>
      <p:sp>
        <p:nvSpPr>
          <p:cNvPr id="5" name="Isosceles Triangle 4"/>
          <p:cNvSpPr/>
          <p:nvPr/>
        </p:nvSpPr>
        <p:spPr>
          <a:xfrm rot="5400000">
            <a:off x="352634" y="2004392"/>
            <a:ext cx="104764" cy="45719"/>
          </a:xfrm>
          <a:prstGeom prst="triangl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sz="2400" dirty="0" err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417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Soluciones existentes en contextos similares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4364427" y="3106063"/>
            <a:ext cx="6239884" cy="4409303"/>
          </a:xfrm>
        </p:spPr>
        <p:txBody>
          <a:bodyPr>
            <a:noAutofit/>
          </a:bodyPr>
          <a:lstStyle/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1800" dirty="0" smtClean="0">
                <a:solidFill>
                  <a:schemeClr val="tx1"/>
                </a:solidFill>
              </a:rPr>
              <a:t>Financiación y gestión</a:t>
            </a:r>
            <a:endParaRPr lang="es-ES" sz="1800" dirty="0">
              <a:solidFill>
                <a:schemeClr val="tx1"/>
              </a:solidFill>
            </a:endParaRPr>
          </a:p>
          <a:p>
            <a:pPr marL="536575" indent="-195263">
              <a:buSzPct val="100000"/>
              <a:buFont typeface="Wingdings" panose="05000000000000000000" pitchFamily="2" charset="2"/>
              <a:buChar char="§"/>
            </a:pPr>
            <a:r>
              <a:rPr lang="es-ES" b="0" dirty="0" smtClean="0">
                <a:solidFill>
                  <a:schemeClr val="tx1"/>
                </a:solidFill>
              </a:rPr>
              <a:t>Estatal (Alemania, Italia, Suiza)</a:t>
            </a:r>
          </a:p>
          <a:p>
            <a:pPr marL="536575" indent="-195263">
              <a:buSzPct val="100000"/>
              <a:buFont typeface="Wingdings" panose="05000000000000000000" pitchFamily="2" charset="2"/>
              <a:buChar char="§"/>
            </a:pPr>
            <a:r>
              <a:rPr lang="es-ES" b="0" dirty="0" smtClean="0">
                <a:solidFill>
                  <a:schemeClr val="tx1"/>
                </a:solidFill>
              </a:rPr>
              <a:t>Contribuciones del sector (Finlandia, Suecia)</a:t>
            </a:r>
          </a:p>
          <a:p>
            <a:pPr marL="536575" indent="-195263">
              <a:buSzPct val="100000"/>
              <a:buFont typeface="Wingdings" panose="05000000000000000000" pitchFamily="2" charset="2"/>
              <a:buChar char="§"/>
            </a:pPr>
            <a:r>
              <a:rPr lang="es-ES" b="0" dirty="0" smtClean="0">
                <a:solidFill>
                  <a:schemeClr val="tx1"/>
                </a:solidFill>
              </a:rPr>
              <a:t>Aseguradores (Noruega)</a:t>
            </a:r>
            <a:endParaRPr lang="es-ES" sz="1800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1800" dirty="0" smtClean="0">
                <a:solidFill>
                  <a:schemeClr val="tx1"/>
                </a:solidFill>
              </a:rPr>
              <a:t>Acceso/ Reclamantes</a:t>
            </a:r>
            <a:endParaRPr lang="es-ES" sz="1800" dirty="0">
              <a:solidFill>
                <a:schemeClr val="tx1"/>
              </a:solidFill>
            </a:endParaRPr>
          </a:p>
          <a:p>
            <a:pPr marL="536575" indent="-195263">
              <a:buSzPct val="100000"/>
              <a:buFont typeface="Wingdings" panose="05000000000000000000" pitchFamily="2" charset="2"/>
              <a:buChar char="§"/>
            </a:pPr>
            <a:r>
              <a:rPr lang="es-ES" b="0" dirty="0" smtClean="0">
                <a:solidFill>
                  <a:schemeClr val="tx1"/>
                </a:solidFill>
              </a:rPr>
              <a:t>Vacunas obligatorias (Francia, Italia)</a:t>
            </a:r>
          </a:p>
          <a:p>
            <a:pPr marL="536575" indent="-195263">
              <a:buSzPct val="100000"/>
              <a:buFont typeface="Wingdings" panose="05000000000000000000" pitchFamily="2" charset="2"/>
              <a:buChar char="§"/>
            </a:pPr>
            <a:r>
              <a:rPr lang="es-ES" b="0" dirty="0" smtClean="0">
                <a:solidFill>
                  <a:schemeClr val="tx1"/>
                </a:solidFill>
              </a:rPr>
              <a:t>Enfermedades determinadas (Reino Unido, Canadá)</a:t>
            </a:r>
          </a:p>
          <a:p>
            <a:pPr marL="536575" indent="-195263">
              <a:buSzPct val="100000"/>
              <a:buFont typeface="Wingdings" panose="05000000000000000000" pitchFamily="2" charset="2"/>
              <a:buChar char="§"/>
            </a:pPr>
            <a:r>
              <a:rPr lang="es-ES" b="0" dirty="0" smtClean="0">
                <a:solidFill>
                  <a:schemeClr val="tx1"/>
                </a:solidFill>
              </a:rPr>
              <a:t>Individuos concretos (Dinamarca, China)</a:t>
            </a:r>
          </a:p>
          <a:p>
            <a:pPr marL="536575" indent="-195263">
              <a:buSzPct val="100000"/>
              <a:buFont typeface="Wingdings" panose="05000000000000000000" pitchFamily="2" charset="2"/>
              <a:buChar char="§"/>
            </a:pPr>
            <a:r>
              <a:rPr lang="es-ES" b="0" dirty="0" smtClean="0">
                <a:solidFill>
                  <a:schemeClr val="tx1"/>
                </a:solidFill>
              </a:rPr>
              <a:t>Ciudadanos/ territorios</a:t>
            </a:r>
            <a:endParaRPr lang="es-ES" b="0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1800" dirty="0" smtClean="0">
                <a:solidFill>
                  <a:schemeClr val="tx1"/>
                </a:solidFill>
              </a:rPr>
              <a:t>Compensación</a:t>
            </a:r>
            <a:endParaRPr lang="es-ES" dirty="0">
              <a:solidFill>
                <a:schemeClr val="tx1"/>
              </a:solidFill>
            </a:endParaRPr>
          </a:p>
          <a:p>
            <a:pPr marL="536575" indent="-195263">
              <a:buSzPct val="100000"/>
              <a:buFont typeface="Wingdings" panose="05000000000000000000" pitchFamily="2" charset="2"/>
              <a:buChar char="§"/>
            </a:pPr>
            <a:r>
              <a:rPr lang="es-ES" b="0" dirty="0" smtClean="0">
                <a:solidFill>
                  <a:schemeClr val="tx1"/>
                </a:solidFill>
              </a:rPr>
              <a:t>Tanto alzado</a:t>
            </a:r>
          </a:p>
          <a:p>
            <a:pPr marL="536575" indent="-195263">
              <a:buSzPct val="100000"/>
              <a:buFont typeface="Wingdings" panose="05000000000000000000" pitchFamily="2" charset="2"/>
              <a:buChar char="§"/>
            </a:pPr>
            <a:r>
              <a:rPr lang="es-ES" b="0" dirty="0" smtClean="0">
                <a:solidFill>
                  <a:schemeClr val="tx1"/>
                </a:solidFill>
              </a:rPr>
              <a:t>Cálculo conforme a criterios baremados</a:t>
            </a:r>
          </a:p>
          <a:p>
            <a:pPr marL="536575" indent="-195263">
              <a:buSzPct val="100000"/>
              <a:buFont typeface="Wingdings" panose="05000000000000000000" pitchFamily="2" charset="2"/>
              <a:buChar char="§"/>
            </a:pPr>
            <a:r>
              <a:rPr lang="es-ES" b="0" dirty="0" smtClean="0">
                <a:solidFill>
                  <a:schemeClr val="tx1"/>
                </a:solidFill>
              </a:rPr>
              <a:t>Ambas</a:t>
            </a:r>
            <a:endParaRPr lang="en-US" sz="1800" b="0" dirty="0">
              <a:solidFill>
                <a:schemeClr val="tx1"/>
              </a:solidFill>
            </a:endParaRP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1218617" y="2375910"/>
            <a:ext cx="9140825" cy="10087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104287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en-US" sz="1600" b="1" i="0" u="none" strike="noStrike" kern="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Whitney Book" pitchFamily="50" charset="0"/>
              </a:defRPr>
            </a:lvl1pPr>
            <a:lvl2pPr marL="0" indent="0" algn="l" defTabSz="104287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kumimoji="0" lang="en-US" sz="1300" b="0" i="0" u="none" strike="noStrike" kern="0" cap="none" spc="0" normalizeH="0" baseline="0" dirty="0" smtClean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+mn-lt"/>
                <a:ea typeface="+mn-ea"/>
                <a:cs typeface="Whitney Book" pitchFamily="50" charset="0"/>
              </a:defRPr>
            </a:lvl2pPr>
            <a:lvl3pPr marL="0" indent="0" algn="l" defTabSz="104287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900" b="0" i="0" kern="0" baseline="0" dirty="0" smtClean="0">
                <a:solidFill>
                  <a:srgbClr val="2E2E38"/>
                </a:solidFill>
                <a:latin typeface="+mn-lt"/>
                <a:ea typeface="+mn-ea"/>
                <a:cs typeface="Whitney Book" pitchFamily="50" charset="0"/>
              </a:defRPr>
            </a:lvl3pPr>
            <a:lvl4pPr marL="109728" indent="-109728" algn="l" defTabSz="104287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322" indent="-171450" algn="l" defTabSz="104287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en-IN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8021" indent="-359936" algn="l" defTabSz="104287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9682" indent="-359936" algn="l" defTabSz="104287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59619" indent="-359936" algn="l" defTabSz="104287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–"/>
              <a:tabLst/>
              <a:defRPr sz="2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0000" indent="-360000" algn="l" defTabSz="104287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–"/>
              <a:defRPr sz="2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 smtClean="0">
                <a:solidFill>
                  <a:schemeClr val="accent2"/>
                </a:solidFill>
              </a:rPr>
              <a:t>Sistemas </a:t>
            </a:r>
            <a:r>
              <a:rPr lang="es-ES" sz="2000" i="1" dirty="0" smtClean="0">
                <a:solidFill>
                  <a:schemeClr val="accent2"/>
                </a:solidFill>
              </a:rPr>
              <a:t>non-</a:t>
            </a:r>
            <a:r>
              <a:rPr lang="es-ES" sz="2000" i="1" dirty="0" err="1" smtClean="0">
                <a:solidFill>
                  <a:schemeClr val="accent2"/>
                </a:solidFill>
              </a:rPr>
              <a:t>fault</a:t>
            </a:r>
            <a:r>
              <a:rPr lang="es-ES" sz="2000" dirty="0" smtClean="0">
                <a:solidFill>
                  <a:schemeClr val="accent2"/>
                </a:solidFill>
              </a:rPr>
              <a:t> para daños por vacunas (24 países)</a:t>
            </a:r>
          </a:p>
          <a:p>
            <a:endParaRPr lang="es-ES" dirty="0" smtClean="0">
              <a:solidFill>
                <a:schemeClr val="tx1"/>
              </a:solidFill>
            </a:endParaRPr>
          </a:p>
          <a:p>
            <a:pPr>
              <a:buClr>
                <a:schemeClr val="accent2"/>
              </a:buClr>
              <a:buSzPct val="120000"/>
            </a:pPr>
            <a:r>
              <a:rPr lang="es-ES" sz="1800" b="0" dirty="0" smtClean="0">
                <a:solidFill>
                  <a:schemeClr val="tx1"/>
                </a:solidFill>
              </a:rPr>
              <a:t>           factores esenciales:</a:t>
            </a:r>
            <a:endParaRPr lang="es-ES" b="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30275" y="2721651"/>
            <a:ext cx="771312" cy="768824"/>
          </a:xfrm>
          <a:prstGeom prst="rect">
            <a:avLst/>
          </a:prstGeom>
          <a:noFill/>
          <a:ln>
            <a:noFill/>
          </a:ln>
        </p:spPr>
        <p:txBody>
          <a:bodyPr wrap="square" lIns="72000" tIns="72000" rIns="72000" bIns="72000" rtlCol="0" anchor="t" anchorCtr="0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s-ES" sz="7200" b="1" dirty="0" smtClean="0">
                <a:ln w="22225">
                  <a:solidFill>
                    <a:schemeClr val="accent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3</a:t>
            </a:r>
            <a:endParaRPr lang="en-US" sz="7200" b="1" dirty="0" err="1" smtClean="0">
              <a:ln w="22225">
                <a:solidFill>
                  <a:schemeClr val="accent1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352634" y="2300095"/>
            <a:ext cx="104764" cy="45719"/>
          </a:xfrm>
          <a:prstGeom prst="triangl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sz="2400" dirty="0" err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677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62037" y="1081088"/>
            <a:ext cx="9010011" cy="893288"/>
          </a:xfrm>
        </p:spPr>
        <p:txBody>
          <a:bodyPr>
            <a:normAutofit/>
          </a:bodyPr>
          <a:lstStyle/>
          <a:p>
            <a:r>
              <a:rPr lang="es-ES" dirty="0" smtClean="0"/>
              <a:t>Instituciones y normas que posibilitan una solución similar en España (I)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es-ES" sz="2000" dirty="0" smtClean="0">
                <a:solidFill>
                  <a:schemeClr val="accent2"/>
                </a:solidFill>
              </a:rPr>
              <a:t>Financiación y gestión: el Consorcio de Compensación de Seguros</a:t>
            </a:r>
            <a:endParaRPr lang="en-US" sz="2000" dirty="0" smtClean="0">
              <a:solidFill>
                <a:schemeClr val="accent2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2000" b="0" dirty="0">
                <a:solidFill>
                  <a:schemeClr val="tx1"/>
                </a:solidFill>
              </a:rPr>
              <a:t>Entidad pública empresarial adscrita al Ministerio de Asuntos Económicos </a:t>
            </a: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2000" b="0" dirty="0">
                <a:solidFill>
                  <a:schemeClr val="tx1"/>
                </a:solidFill>
              </a:rPr>
              <a:t>Diversas funciones en el ámbito del seguro, entre </a:t>
            </a:r>
            <a:r>
              <a:rPr lang="es-ES" sz="2000" b="0" dirty="0" smtClean="0">
                <a:solidFill>
                  <a:schemeClr val="tx1"/>
                </a:solidFill>
              </a:rPr>
              <a:t>ellas: </a:t>
            </a:r>
            <a:endParaRPr lang="es-ES" sz="2000" b="0" dirty="0">
              <a:solidFill>
                <a:schemeClr val="tx1"/>
              </a:solidFill>
            </a:endParaRPr>
          </a:p>
          <a:p>
            <a:pPr marL="536575" lvl="1" indent="-268288">
              <a:buSzPct val="100000"/>
              <a:buFont typeface="Wingdings" panose="05000000000000000000" pitchFamily="2" charset="2"/>
              <a:buChar char="§"/>
            </a:pPr>
            <a:r>
              <a:rPr lang="es-ES" sz="1800" b="0" dirty="0">
                <a:solidFill>
                  <a:schemeClr val="tx1"/>
                </a:solidFill>
              </a:rPr>
              <a:t>Cobertura de riesgos extraordinarios </a:t>
            </a:r>
          </a:p>
          <a:p>
            <a:pPr marL="536575" lvl="1" indent="-268288">
              <a:buSzPct val="100000"/>
              <a:buFont typeface="Wingdings" panose="05000000000000000000" pitchFamily="2" charset="2"/>
              <a:buChar char="§"/>
            </a:pPr>
            <a:r>
              <a:rPr lang="es-ES" sz="1800" b="0" dirty="0">
                <a:solidFill>
                  <a:schemeClr val="tx1"/>
                </a:solidFill>
              </a:rPr>
              <a:t>Gestión de fondos de garantía (seguro obligatorio del automóvil y compensación de daños </a:t>
            </a:r>
            <a:r>
              <a:rPr lang="es-ES" sz="1800" b="0" dirty="0" smtClean="0">
                <a:solidFill>
                  <a:schemeClr val="tx1"/>
                </a:solidFill>
              </a:rPr>
              <a:t>medioambientales)</a:t>
            </a:r>
            <a:endParaRPr lang="es-ES" sz="1800" b="0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2000" b="0" dirty="0">
                <a:solidFill>
                  <a:schemeClr val="tx1"/>
                </a:solidFill>
              </a:rPr>
              <a:t>Experiencia en gestión de soluciones ante crisis (11-S, crisis financiera) </a:t>
            </a: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2000" b="0" dirty="0" smtClean="0">
                <a:solidFill>
                  <a:schemeClr val="tx1"/>
                </a:solidFill>
              </a:rPr>
              <a:t>Financiación</a:t>
            </a:r>
            <a:endParaRPr lang="es-ES" sz="2000" b="0" dirty="0">
              <a:solidFill>
                <a:schemeClr val="tx1"/>
              </a:solidFill>
            </a:endParaRPr>
          </a:p>
          <a:p>
            <a:pPr marL="536575" lvl="1" indent="-195263">
              <a:buSzPct val="100000"/>
              <a:buFont typeface="Wingdings" panose="05000000000000000000" pitchFamily="2" charset="2"/>
              <a:buChar char="§"/>
            </a:pPr>
            <a:r>
              <a:rPr lang="es-ES" sz="1800" b="0" dirty="0">
                <a:solidFill>
                  <a:schemeClr val="tx1"/>
                </a:solidFill>
              </a:rPr>
              <a:t>Recargo sobre primas </a:t>
            </a:r>
          </a:p>
          <a:p>
            <a:pPr marL="536575" lvl="1" indent="-195263">
              <a:buSzPct val="100000"/>
              <a:buFont typeface="Wingdings" panose="05000000000000000000" pitchFamily="2" charset="2"/>
              <a:buChar char="§"/>
            </a:pPr>
            <a:r>
              <a:rPr lang="es-ES" sz="1800" b="0" dirty="0">
                <a:solidFill>
                  <a:schemeClr val="tx1"/>
                </a:solidFill>
              </a:rPr>
              <a:t>Posibilidad de financiación con subvenciones estatales en determinados </a:t>
            </a:r>
            <a:r>
              <a:rPr lang="es-ES" sz="1800" b="0" dirty="0" smtClean="0">
                <a:solidFill>
                  <a:schemeClr val="tx1"/>
                </a:solidFill>
              </a:rPr>
              <a:t>casos</a:t>
            </a:r>
            <a:endParaRPr lang="en-US" sz="1800" b="0" dirty="0" smtClean="0">
              <a:solidFill>
                <a:schemeClr val="tx1"/>
              </a:solidFill>
            </a:endParaRPr>
          </a:p>
        </p:txBody>
      </p:sp>
      <p:sp>
        <p:nvSpPr>
          <p:cNvPr id="5" name="Isosceles Triangle 4"/>
          <p:cNvSpPr/>
          <p:nvPr/>
        </p:nvSpPr>
        <p:spPr>
          <a:xfrm rot="5400000">
            <a:off x="352634" y="2586704"/>
            <a:ext cx="104764" cy="45719"/>
          </a:xfrm>
          <a:prstGeom prst="triangl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sz="2400" dirty="0" err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381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62037" y="1081088"/>
            <a:ext cx="9010011" cy="893288"/>
          </a:xfrm>
        </p:spPr>
        <p:txBody>
          <a:bodyPr>
            <a:normAutofit/>
          </a:bodyPr>
          <a:lstStyle/>
          <a:p>
            <a:r>
              <a:rPr lang="es-ES" dirty="0" smtClean="0"/>
              <a:t>Instituciones y normas que posibilitan una solución similar en España (II)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es-ES" sz="2000" dirty="0" smtClean="0">
                <a:solidFill>
                  <a:schemeClr val="accent2"/>
                </a:solidFill>
              </a:rPr>
              <a:t>Acceso al Fondo/ Reclamantes</a:t>
            </a:r>
            <a:endParaRPr lang="en-US" sz="2000" dirty="0" smtClean="0">
              <a:solidFill>
                <a:schemeClr val="accent2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2000" b="0" dirty="0">
                <a:solidFill>
                  <a:schemeClr val="tx1"/>
                </a:solidFill>
              </a:rPr>
              <a:t>La normativa española establece responsabilidad objetiva en diversos </a:t>
            </a:r>
            <a:r>
              <a:rPr lang="es-ES" sz="2000" b="0" dirty="0" smtClean="0">
                <a:solidFill>
                  <a:schemeClr val="tx1"/>
                </a:solidFill>
              </a:rPr>
              <a:t>casos: </a:t>
            </a:r>
            <a:endParaRPr lang="es-ES" sz="2000" b="0" dirty="0">
              <a:solidFill>
                <a:schemeClr val="tx1"/>
              </a:solidFill>
            </a:endParaRPr>
          </a:p>
          <a:p>
            <a:pPr marL="536575" lvl="1" indent="-268288">
              <a:buSzPct val="100000"/>
              <a:buFont typeface="Wingdings" panose="05000000000000000000" pitchFamily="2" charset="2"/>
              <a:buChar char="§"/>
            </a:pPr>
            <a:r>
              <a:rPr lang="es-ES" sz="1800" b="1" dirty="0">
                <a:solidFill>
                  <a:schemeClr val="tx1"/>
                </a:solidFill>
              </a:rPr>
              <a:t>Responsabilidad de producto: </a:t>
            </a:r>
            <a:r>
              <a:rPr lang="es-ES" sz="1800" dirty="0">
                <a:solidFill>
                  <a:schemeClr val="tx1"/>
                </a:solidFill>
              </a:rPr>
              <a:t>prueba del defecto, daño y relación de </a:t>
            </a:r>
            <a:r>
              <a:rPr lang="es-ES" sz="1800" dirty="0" smtClean="0">
                <a:solidFill>
                  <a:schemeClr val="tx1"/>
                </a:solidFill>
              </a:rPr>
              <a:t>causalidad</a:t>
            </a:r>
            <a:endParaRPr lang="es-ES" sz="1800" dirty="0">
              <a:solidFill>
                <a:schemeClr val="tx1"/>
              </a:solidFill>
            </a:endParaRPr>
          </a:p>
          <a:p>
            <a:pPr marL="536575" lvl="1" indent="-268288">
              <a:buSzPct val="100000"/>
              <a:buFont typeface="Wingdings" panose="05000000000000000000" pitchFamily="2" charset="2"/>
              <a:buChar char="§"/>
            </a:pPr>
            <a:r>
              <a:rPr lang="es-ES" sz="1800" b="1" dirty="0">
                <a:solidFill>
                  <a:schemeClr val="tx1"/>
                </a:solidFill>
              </a:rPr>
              <a:t>Aviación:</a:t>
            </a:r>
            <a:r>
              <a:rPr lang="es-ES" sz="1800" dirty="0">
                <a:solidFill>
                  <a:schemeClr val="tx1"/>
                </a:solidFill>
              </a:rPr>
              <a:t> hasta </a:t>
            </a:r>
            <a:r>
              <a:rPr lang="es-ES" sz="1800" dirty="0" smtClean="0">
                <a:solidFill>
                  <a:schemeClr val="tx1"/>
                </a:solidFill>
              </a:rPr>
              <a:t>€100.000 </a:t>
            </a:r>
            <a:r>
              <a:rPr lang="es-ES" sz="1800" dirty="0">
                <a:solidFill>
                  <a:schemeClr val="tx1"/>
                </a:solidFill>
              </a:rPr>
              <a:t>el transportista no puede rechazar la reclamación </a:t>
            </a:r>
          </a:p>
          <a:p>
            <a:pPr marL="536575" lvl="1" indent="-268288">
              <a:buSzPct val="100000"/>
              <a:buFont typeface="Wingdings" panose="05000000000000000000" pitchFamily="2" charset="2"/>
              <a:buChar char="§"/>
            </a:pPr>
            <a:r>
              <a:rPr lang="es-ES" sz="1800" b="1" dirty="0">
                <a:solidFill>
                  <a:schemeClr val="tx1"/>
                </a:solidFill>
              </a:rPr>
              <a:t>Vehículos de motor: </a:t>
            </a:r>
            <a:r>
              <a:rPr lang="es-ES" sz="1800" dirty="0">
                <a:solidFill>
                  <a:schemeClr val="tx1"/>
                </a:solidFill>
              </a:rPr>
              <a:t>exoneración únicamente por culpa </a:t>
            </a:r>
            <a:r>
              <a:rPr lang="es-ES" sz="1800" dirty="0" smtClean="0">
                <a:solidFill>
                  <a:schemeClr val="tx1"/>
                </a:solidFill>
              </a:rPr>
              <a:t>exclusiva </a:t>
            </a:r>
            <a:r>
              <a:rPr lang="es-ES" sz="1800" dirty="0">
                <a:solidFill>
                  <a:schemeClr val="tx1"/>
                </a:solidFill>
              </a:rPr>
              <a:t>de la víctima / Tasación obligatoria de la indemnización (Baremo)</a:t>
            </a:r>
            <a:endParaRPr lang="en-US" sz="1800" b="0" dirty="0" smtClean="0">
              <a:solidFill>
                <a:schemeClr val="tx1"/>
              </a:solidFill>
            </a:endParaRPr>
          </a:p>
        </p:txBody>
      </p:sp>
      <p:sp>
        <p:nvSpPr>
          <p:cNvPr id="5" name="Isosceles Triangle 4"/>
          <p:cNvSpPr/>
          <p:nvPr/>
        </p:nvSpPr>
        <p:spPr>
          <a:xfrm rot="5400000">
            <a:off x="352634" y="2586704"/>
            <a:ext cx="104764" cy="45719"/>
          </a:xfrm>
          <a:prstGeom prst="triangl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sz="2400" dirty="0" err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256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62037" y="1081088"/>
            <a:ext cx="9010011" cy="893288"/>
          </a:xfrm>
        </p:spPr>
        <p:txBody>
          <a:bodyPr>
            <a:normAutofit/>
          </a:bodyPr>
          <a:lstStyle/>
          <a:p>
            <a:r>
              <a:rPr lang="es-ES" dirty="0" smtClean="0"/>
              <a:t>Instituciones y normas que posibilitan una solución similar en España (III)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es-ES" sz="2000" dirty="0" smtClean="0">
                <a:solidFill>
                  <a:schemeClr val="accent2"/>
                </a:solidFill>
              </a:rPr>
              <a:t>Compensación – Sistema de Valoración de daños personales</a:t>
            </a:r>
            <a:endParaRPr lang="en-US" sz="2000" dirty="0" smtClean="0">
              <a:solidFill>
                <a:schemeClr val="accent2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1"/>
                </a:solidFill>
              </a:rPr>
              <a:t>Obligatorio</a:t>
            </a:r>
            <a:r>
              <a:rPr lang="es-ES" sz="2000" b="0" dirty="0">
                <a:solidFill>
                  <a:schemeClr val="tx1"/>
                </a:solidFill>
              </a:rPr>
              <a:t> para accidentes de circulación </a:t>
            </a: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2000" b="0" dirty="0">
                <a:solidFill>
                  <a:schemeClr val="tx1"/>
                </a:solidFill>
              </a:rPr>
              <a:t>Utilizado de forma generalizada en España (incluyendo daños médicos)</a:t>
            </a: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2000" b="0" dirty="0" smtClean="0">
                <a:solidFill>
                  <a:schemeClr val="tx1"/>
                </a:solidFill>
              </a:rPr>
              <a:t>Estructura </a:t>
            </a:r>
            <a:endParaRPr lang="es-ES" sz="2000" b="0" dirty="0">
              <a:solidFill>
                <a:schemeClr val="tx1"/>
              </a:solidFill>
            </a:endParaRPr>
          </a:p>
          <a:p>
            <a:pPr marL="536575" lvl="1" indent="-268288">
              <a:buSzPct val="100000"/>
              <a:buFont typeface="Wingdings" panose="05000000000000000000" pitchFamily="2" charset="2"/>
              <a:buChar char="§"/>
            </a:pPr>
            <a:r>
              <a:rPr lang="es-ES" sz="1800" dirty="0" smtClean="0">
                <a:solidFill>
                  <a:schemeClr val="tx1"/>
                </a:solidFill>
              </a:rPr>
              <a:t>Tres tipos de daños</a:t>
            </a:r>
          </a:p>
          <a:p>
            <a:pPr marL="719138" lvl="2" indent="-177800">
              <a:buSzPct val="100000"/>
              <a:buFont typeface="Wingdings" panose="05000000000000000000" pitchFamily="2" charset="2"/>
              <a:buChar char="§"/>
            </a:pPr>
            <a:r>
              <a:rPr lang="es-ES" sz="1600" dirty="0" smtClean="0">
                <a:solidFill>
                  <a:schemeClr val="tx1"/>
                </a:solidFill>
              </a:rPr>
              <a:t>Fallecimiento</a:t>
            </a:r>
            <a:endParaRPr lang="es-ES" sz="1600" dirty="0">
              <a:solidFill>
                <a:schemeClr val="tx1"/>
              </a:solidFill>
            </a:endParaRPr>
          </a:p>
          <a:p>
            <a:pPr marL="719138" lvl="2" indent="-177800">
              <a:buSzPct val="100000"/>
              <a:buFont typeface="Wingdings" panose="05000000000000000000" pitchFamily="2" charset="2"/>
              <a:buChar char="§"/>
            </a:pPr>
            <a:r>
              <a:rPr lang="es-ES" sz="1600" dirty="0" smtClean="0">
                <a:solidFill>
                  <a:schemeClr val="tx1"/>
                </a:solidFill>
              </a:rPr>
              <a:t>Lesiones permanentes </a:t>
            </a:r>
            <a:endParaRPr lang="es-ES" sz="1600" dirty="0">
              <a:solidFill>
                <a:schemeClr val="tx1"/>
              </a:solidFill>
            </a:endParaRPr>
          </a:p>
          <a:p>
            <a:pPr marL="719138" lvl="2" indent="-177800">
              <a:buSzPct val="100000"/>
              <a:buFont typeface="Wingdings" panose="05000000000000000000" pitchFamily="2" charset="2"/>
              <a:buChar char="§"/>
            </a:pPr>
            <a:r>
              <a:rPr lang="es-ES" sz="1600" dirty="0" smtClean="0">
                <a:solidFill>
                  <a:schemeClr val="tx1"/>
                </a:solidFill>
              </a:rPr>
              <a:t>Lesiones temporales</a:t>
            </a:r>
          </a:p>
          <a:p>
            <a:pPr marL="536575" lvl="1" indent="-268288">
              <a:buSzPct val="100000"/>
              <a:buFont typeface="Wingdings" panose="05000000000000000000" pitchFamily="2" charset="2"/>
              <a:buChar char="§"/>
            </a:pPr>
            <a:r>
              <a:rPr lang="es-ES" sz="1800" b="0" dirty="0" smtClean="0">
                <a:solidFill>
                  <a:schemeClr val="tx1"/>
                </a:solidFill>
              </a:rPr>
              <a:t>Daño moral + daño patrimonial</a:t>
            </a:r>
          </a:p>
          <a:p>
            <a:pPr marL="268288" lvl="1" indent="-268288">
              <a:buSzPct val="100000"/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prstClr val="black"/>
                </a:solidFill>
              </a:rPr>
              <a:t>Permite la individualización de la indemnización</a:t>
            </a:r>
            <a:br>
              <a:rPr lang="es-ES" sz="2000" dirty="0" smtClean="0">
                <a:solidFill>
                  <a:prstClr val="black"/>
                </a:solidFill>
              </a:rPr>
            </a:br>
            <a:r>
              <a:rPr lang="es-ES" sz="1800" dirty="0" smtClean="0">
                <a:solidFill>
                  <a:prstClr val="black"/>
                </a:solidFill>
              </a:rPr>
              <a:t>(Resolución 7/75 Consejo de Europa)</a:t>
            </a:r>
          </a:p>
          <a:p>
            <a:pPr marL="268288" lvl="1" indent="-268288">
              <a:buSzPct val="100000"/>
              <a:buFont typeface="Wingdings" panose="05000000000000000000" pitchFamily="2" charset="2"/>
              <a:buChar char="§"/>
            </a:pPr>
            <a:r>
              <a:rPr lang="es-ES" sz="2000" b="0" dirty="0" smtClean="0">
                <a:solidFill>
                  <a:prstClr val="black"/>
                </a:solidFill>
              </a:rPr>
              <a:t>Uso respaldado por el </a:t>
            </a:r>
            <a:r>
              <a:rPr lang="es-ES" sz="2000" b="0" dirty="0" err="1" smtClean="0">
                <a:solidFill>
                  <a:prstClr val="black"/>
                </a:solidFill>
              </a:rPr>
              <a:t>TS</a:t>
            </a:r>
            <a:r>
              <a:rPr lang="es-ES" sz="2000" b="0" dirty="0" smtClean="0">
                <a:solidFill>
                  <a:prstClr val="black"/>
                </a:solidFill>
              </a:rPr>
              <a:t> y el TC (</a:t>
            </a:r>
            <a:r>
              <a:rPr lang="es-ES" sz="2000" b="0" dirty="0" err="1" smtClean="0">
                <a:solidFill>
                  <a:prstClr val="black"/>
                </a:solidFill>
              </a:rPr>
              <a:t>STC</a:t>
            </a:r>
            <a:r>
              <a:rPr lang="es-ES" sz="2000" b="0" dirty="0" smtClean="0">
                <a:solidFill>
                  <a:prstClr val="black"/>
                </a:solidFill>
              </a:rPr>
              <a:t> 181/2000)</a:t>
            </a:r>
            <a:endParaRPr lang="en-US" sz="1800" b="0" dirty="0" smtClean="0">
              <a:solidFill>
                <a:schemeClr val="tx1"/>
              </a:solidFill>
            </a:endParaRPr>
          </a:p>
        </p:txBody>
      </p:sp>
      <p:sp>
        <p:nvSpPr>
          <p:cNvPr id="5" name="Isosceles Triangle 4"/>
          <p:cNvSpPr/>
          <p:nvPr/>
        </p:nvSpPr>
        <p:spPr>
          <a:xfrm rot="5400000">
            <a:off x="352634" y="2586704"/>
            <a:ext cx="104764" cy="45719"/>
          </a:xfrm>
          <a:prstGeom prst="triangl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sz="2400" dirty="0" err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910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¿Cómo se podría materializar?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2000" dirty="0" err="1" smtClean="0">
                <a:solidFill>
                  <a:schemeClr val="tx1"/>
                </a:solidFill>
              </a:rPr>
              <a:t>Responsabilidad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objetiva</a:t>
            </a:r>
            <a:endParaRPr lang="en-US" sz="2000" dirty="0">
              <a:solidFill>
                <a:schemeClr val="tx1"/>
              </a:solidFill>
            </a:endParaRPr>
          </a:p>
          <a:p>
            <a:pPr marL="536575" lvl="1" indent="-195263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chemeClr val="tx1"/>
                </a:solidFill>
              </a:rPr>
              <a:t>Acreditación del hecho de la vacunación +</a:t>
            </a:r>
          </a:p>
          <a:p>
            <a:pPr marL="536575" lvl="1" indent="-195263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chemeClr val="tx1"/>
                </a:solidFill>
              </a:rPr>
              <a:t>Daño +</a:t>
            </a:r>
          </a:p>
          <a:p>
            <a:pPr marL="536575" lvl="1" indent="-195263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chemeClr val="tx1"/>
                </a:solidFill>
              </a:rPr>
              <a:t>Relación de causalidad</a:t>
            </a:r>
            <a:endParaRPr lang="en-US" sz="1800" b="0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endParaRPr lang="en-US" sz="2000" b="0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chemeClr val="tx1"/>
                </a:solidFill>
              </a:rPr>
              <a:t>Creación de un Fondo de compensación</a:t>
            </a:r>
            <a:endParaRPr lang="es-ES" sz="1800" dirty="0">
              <a:solidFill>
                <a:schemeClr val="tx1"/>
              </a:solidFill>
            </a:endParaRPr>
          </a:p>
          <a:p>
            <a:pPr marL="536575" lvl="1" indent="-195263"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chemeClr val="tx1"/>
                </a:solidFill>
              </a:rPr>
              <a:t>Financiación recargo prima seguro </a:t>
            </a:r>
            <a:r>
              <a:rPr lang="es-ES" sz="1800" dirty="0" err="1">
                <a:solidFill>
                  <a:schemeClr val="tx1"/>
                </a:solidFill>
              </a:rPr>
              <a:t>RC</a:t>
            </a:r>
            <a:r>
              <a:rPr lang="es-ES" sz="1800" dirty="0">
                <a:solidFill>
                  <a:schemeClr val="tx1"/>
                </a:solidFill>
              </a:rPr>
              <a:t> laboratorios</a:t>
            </a:r>
            <a:r>
              <a:rPr lang="es-ES" sz="1800" dirty="0" smtClean="0">
                <a:solidFill>
                  <a:schemeClr val="tx1"/>
                </a:solidFill>
              </a:rPr>
              <a:t>/ distribuidores </a:t>
            </a:r>
            <a:r>
              <a:rPr lang="es-ES" sz="1800" dirty="0">
                <a:solidFill>
                  <a:schemeClr val="tx1"/>
                </a:solidFill>
              </a:rPr>
              <a:t>+ </a:t>
            </a:r>
          </a:p>
          <a:p>
            <a:pPr marL="536575" lvl="1" indent="-195263"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chemeClr val="tx1"/>
                </a:solidFill>
              </a:rPr>
              <a:t>Subvención estatal para vacunaciones anteriores a la constitución de </a:t>
            </a:r>
            <a:r>
              <a:rPr lang="es-ES" sz="1800" dirty="0" smtClean="0">
                <a:solidFill>
                  <a:schemeClr val="tx1"/>
                </a:solidFill>
              </a:rPr>
              <a:t>Fondo</a:t>
            </a:r>
          </a:p>
          <a:p>
            <a:pPr marL="268288" indent="-268288">
              <a:buFont typeface="Wingdings" panose="05000000000000000000" pitchFamily="2" charset="2"/>
              <a:buChar char="§"/>
            </a:pPr>
            <a:endParaRPr lang="es-ES" sz="2100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2000" dirty="0" err="1" smtClean="0">
                <a:solidFill>
                  <a:schemeClr val="tx1"/>
                </a:solidFill>
              </a:rPr>
              <a:t>Valoración</a:t>
            </a:r>
            <a:r>
              <a:rPr lang="en-US" sz="2000" dirty="0" smtClean="0">
                <a:solidFill>
                  <a:schemeClr val="tx1"/>
                </a:solidFill>
              </a:rPr>
              <a:t> de la </a:t>
            </a:r>
            <a:r>
              <a:rPr lang="en-US" sz="2000" dirty="0" err="1" smtClean="0">
                <a:solidFill>
                  <a:schemeClr val="tx1"/>
                </a:solidFill>
              </a:rPr>
              <a:t>indemnización</a:t>
            </a:r>
            <a:r>
              <a:rPr lang="en-US" sz="2000" dirty="0" smtClean="0">
                <a:solidFill>
                  <a:schemeClr val="tx1"/>
                </a:solidFill>
              </a:rPr>
              <a:t>: </a:t>
            </a:r>
            <a:r>
              <a:rPr lang="en-US" sz="2000" dirty="0" err="1" smtClean="0">
                <a:solidFill>
                  <a:schemeClr val="tx1"/>
                </a:solidFill>
              </a:rPr>
              <a:t>Baremo</a:t>
            </a:r>
            <a:endParaRPr lang="en-US" sz="2000" dirty="0">
              <a:solidFill>
                <a:schemeClr val="tx1"/>
              </a:solidFill>
            </a:endParaRPr>
          </a:p>
          <a:p>
            <a:pPr marL="536575" lvl="1" indent="-195263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1800" dirty="0"/>
              <a:t>Procedimiento de valoración gestionado por el </a:t>
            </a:r>
            <a:r>
              <a:rPr lang="es-ES" sz="1800" dirty="0" err="1"/>
              <a:t>CCS</a:t>
            </a:r>
            <a:r>
              <a:rPr lang="es-ES" sz="1800" dirty="0"/>
              <a:t> (peritos valoradores)</a:t>
            </a:r>
            <a:endParaRPr lang="es-ES" sz="2100" dirty="0" smtClean="0">
              <a:solidFill>
                <a:schemeClr val="tx1"/>
              </a:solidFill>
            </a:endParaRPr>
          </a:p>
        </p:txBody>
      </p:sp>
      <p:sp>
        <p:nvSpPr>
          <p:cNvPr id="5" name="Isosceles Triangle 4"/>
          <p:cNvSpPr/>
          <p:nvPr/>
        </p:nvSpPr>
        <p:spPr>
          <a:xfrm rot="5400000">
            <a:off x="352634" y="2586704"/>
            <a:ext cx="104764" cy="45719"/>
          </a:xfrm>
          <a:prstGeom prst="triangl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sz="2400" dirty="0" err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596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s-ES" dirty="0" smtClean="0"/>
              <a:t>Ventajas e inconvenientes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1065932" y="2747749"/>
            <a:ext cx="4062067" cy="3355343"/>
          </a:xfrm>
        </p:spPr>
        <p:txBody>
          <a:bodyPr>
            <a:normAutofit/>
          </a:bodyPr>
          <a:lstStyle/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2000" b="0" dirty="0">
                <a:solidFill>
                  <a:schemeClr val="tx1"/>
                </a:solidFill>
              </a:rPr>
              <a:t>Gestión eficaz </a:t>
            </a:r>
          </a:p>
          <a:p>
            <a:pPr marL="536575" lvl="1" indent="-268288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1800" b="0" dirty="0">
                <a:solidFill>
                  <a:schemeClr val="tx1"/>
                </a:solidFill>
              </a:rPr>
              <a:t>Experiencia contrastada del </a:t>
            </a:r>
            <a:r>
              <a:rPr lang="es-ES" sz="1800" b="0" dirty="0" err="1">
                <a:solidFill>
                  <a:schemeClr val="tx1"/>
                </a:solidFill>
              </a:rPr>
              <a:t>CCS</a:t>
            </a:r>
            <a:r>
              <a:rPr lang="es-ES" sz="1800" b="0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2000" b="0" dirty="0" smtClean="0">
                <a:solidFill>
                  <a:schemeClr val="tx1"/>
                </a:solidFill>
              </a:rPr>
              <a:t>Posibilidad </a:t>
            </a:r>
            <a:r>
              <a:rPr lang="es-ES" sz="2000" b="0" dirty="0">
                <a:solidFill>
                  <a:schemeClr val="tx1"/>
                </a:solidFill>
              </a:rPr>
              <a:t>de colaboración público-privada </a:t>
            </a:r>
          </a:p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2000" b="0" dirty="0" smtClean="0">
                <a:solidFill>
                  <a:schemeClr val="tx1"/>
                </a:solidFill>
              </a:rPr>
              <a:t>Criterios </a:t>
            </a:r>
            <a:r>
              <a:rPr lang="es-ES" sz="2000" b="0" dirty="0">
                <a:solidFill>
                  <a:schemeClr val="tx1"/>
                </a:solidFill>
              </a:rPr>
              <a:t>indemnizatorios conocidos y familiares al mercado asegurador</a:t>
            </a:r>
          </a:p>
          <a:p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655139" y="2747749"/>
            <a:ext cx="4062067" cy="3355343"/>
          </a:xfrm>
        </p:spPr>
        <p:txBody>
          <a:bodyPr>
            <a:normAutofit/>
          </a:bodyPr>
          <a:lstStyle/>
          <a:p>
            <a:pPr marL="285750" indent="-285750">
              <a:buClr>
                <a:schemeClr val="accent2"/>
              </a:buClr>
              <a:buSzPct val="120000"/>
              <a:buFont typeface="Wingdings" panose="05000000000000000000" pitchFamily="2" charset="2"/>
              <a:buChar char="§"/>
            </a:pPr>
            <a:r>
              <a:rPr lang="es-ES" sz="2000" b="0" dirty="0">
                <a:solidFill>
                  <a:schemeClr val="tx1"/>
                </a:solidFill>
              </a:rPr>
              <a:t>No funcionaría frente a reclamaciones internacionales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062038" y="2224829"/>
            <a:ext cx="1226238" cy="318204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600" b="1" dirty="0" smtClean="0">
                <a:solidFill>
                  <a:schemeClr val="bg1"/>
                </a:solidFill>
              </a:rPr>
              <a:t>VENTAJAS</a:t>
            </a:r>
            <a:endParaRPr lang="en-US" sz="2400" b="1" dirty="0" err="1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55139" y="2224829"/>
            <a:ext cx="1955762" cy="318204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600" b="1" dirty="0" smtClean="0">
                <a:solidFill>
                  <a:schemeClr val="accent5"/>
                </a:solidFill>
              </a:rPr>
              <a:t>INCONVENIENTES</a:t>
            </a:r>
            <a:endParaRPr lang="en-US" sz="1600" b="1" dirty="0" err="1" smtClean="0">
              <a:solidFill>
                <a:schemeClr val="accent5"/>
              </a:solidFill>
            </a:endParaRPr>
          </a:p>
        </p:txBody>
      </p:sp>
      <p:sp>
        <p:nvSpPr>
          <p:cNvPr id="9" name="Isosceles Triangle 8"/>
          <p:cNvSpPr/>
          <p:nvPr/>
        </p:nvSpPr>
        <p:spPr>
          <a:xfrm rot="5400000">
            <a:off x="352634" y="2868756"/>
            <a:ext cx="104764" cy="45719"/>
          </a:xfrm>
          <a:prstGeom prst="triangl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sz="2400" dirty="0" err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283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136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HSF_presentation">
  <a:themeElements>
    <a:clrScheme name="HSF Brand">
      <a:dk1>
        <a:sysClr val="windowText" lastClr="000000"/>
      </a:dk1>
      <a:lt1>
        <a:sysClr val="window" lastClr="FFFFFF"/>
      </a:lt1>
      <a:dk2>
        <a:srgbClr val="1C3E78"/>
      </a:dk2>
      <a:lt2>
        <a:srgbClr val="A4A6A8"/>
      </a:lt2>
      <a:accent1>
        <a:srgbClr val="1C3E78"/>
      </a:accent1>
      <a:accent2>
        <a:srgbClr val="40AAB8"/>
      </a:accent2>
      <a:accent3>
        <a:srgbClr val="FFC72C"/>
      </a:accent3>
      <a:accent4>
        <a:srgbClr val="A24381"/>
      </a:accent4>
      <a:accent5>
        <a:srgbClr val="235BA8"/>
      </a:accent5>
      <a:accent6>
        <a:srgbClr val="F65058"/>
      </a:accent6>
      <a:hlink>
        <a:srgbClr val="235BA8"/>
      </a:hlink>
      <a:folHlink>
        <a:srgbClr val="A4A6A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noFill/>
        </a:ln>
      </a:spPr>
      <a:bodyPr lIns="72000" tIns="72000" rIns="72000" bIns="72000" rtlCol="0" anchor="ctr"/>
      <a:lstStyle>
        <a:defPPr algn="ctr">
          <a:lnSpc>
            <a:spcPct val="90000"/>
          </a:lnSpc>
          <a:spcAft>
            <a:spcPts val="600"/>
          </a:spcAft>
          <a:defRPr sz="24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lIns="72000" tIns="72000" rIns="72000" bIns="72000" rtlCol="0" anchor="t" anchorCtr="0">
        <a:no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3820P_Presentation Master_V1" id="{F0E221A1-2857-41A0-A22D-1BA0D7DE09B9}" vid="{891C13BB-A1D4-4070-8BEA-E47BCA1F31BF}"/>
    </a:ext>
  </a:extLst>
</a:theme>
</file>

<file path=ppt/theme/theme2.xml><?xml version="1.0" encoding="utf-8"?>
<a:theme xmlns:a="http://schemas.openxmlformats.org/drawingml/2006/main" name="HSF_presentation">
  <a:themeElements>
    <a:clrScheme name="HSF Brand">
      <a:dk1>
        <a:sysClr val="windowText" lastClr="000000"/>
      </a:dk1>
      <a:lt1>
        <a:sysClr val="window" lastClr="FFFFFF"/>
      </a:lt1>
      <a:dk2>
        <a:srgbClr val="1C3E78"/>
      </a:dk2>
      <a:lt2>
        <a:srgbClr val="A4A6A8"/>
      </a:lt2>
      <a:accent1>
        <a:srgbClr val="1C3E78"/>
      </a:accent1>
      <a:accent2>
        <a:srgbClr val="40AAB8"/>
      </a:accent2>
      <a:accent3>
        <a:srgbClr val="FFC72C"/>
      </a:accent3>
      <a:accent4>
        <a:srgbClr val="A24381"/>
      </a:accent4>
      <a:accent5>
        <a:srgbClr val="235BA8"/>
      </a:accent5>
      <a:accent6>
        <a:srgbClr val="F65058"/>
      </a:accent6>
      <a:hlink>
        <a:srgbClr val="235BA8"/>
      </a:hlink>
      <a:folHlink>
        <a:srgbClr val="A4A6A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noFill/>
        </a:ln>
      </a:spPr>
      <a:bodyPr lIns="72000" tIns="72000" rIns="72000" bIns="72000" rtlCol="0" anchor="ctr"/>
      <a:lstStyle>
        <a:defPPr algn="ctr">
          <a:lnSpc>
            <a:spcPct val="90000"/>
          </a:lnSpc>
          <a:spcAft>
            <a:spcPts val="600"/>
          </a:spcAft>
          <a:defRPr sz="24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lIns="72000" tIns="72000" rIns="72000" bIns="72000" rtlCol="0" anchor="t" anchorCtr="0">
        <a:no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3820P_Presentation Master_V1" id="{F0E221A1-2857-41A0-A22D-1BA0D7DE09B9}" vid="{891C13BB-A1D4-4070-8BEA-E47BCA1F31B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837</Words>
  <Application>Microsoft Office PowerPoint</Application>
  <PresentationFormat>Custom</PresentationFormat>
  <Paragraphs>108</Paragraphs>
  <Slides>12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2021-01-14T09:19:00Z</dcterms:created>
  <dcterms:modified xsi:type="dcterms:W3CDTF">2021-01-14T09:19:00Z</dcterms:modified>
</cp:coreProperties>
</file>