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  <p:sldMasterId id="2147483663" r:id="rId2"/>
  </p:sldMasterIdLst>
  <p:notesMasterIdLst>
    <p:notesMasterId r:id="rId14"/>
  </p:notesMasterIdLst>
  <p:handoutMasterIdLst>
    <p:handoutMasterId r:id="rId15"/>
  </p:handoutMasterIdLst>
  <p:sldIdLst>
    <p:sldId id="286" r:id="rId3"/>
    <p:sldId id="258" r:id="rId4"/>
    <p:sldId id="273" r:id="rId5"/>
    <p:sldId id="275" r:id="rId6"/>
    <p:sldId id="270" r:id="rId7"/>
    <p:sldId id="283" r:id="rId8"/>
    <p:sldId id="271" r:id="rId9"/>
    <p:sldId id="277" r:id="rId10"/>
    <p:sldId id="272" r:id="rId11"/>
    <p:sldId id="276" r:id="rId12"/>
    <p:sldId id="281" r:id="rId13"/>
  </p:sldIdLst>
  <p:sldSz cx="9144000" cy="6858000" type="screen4x3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pos="226">
          <p15:clr>
            <a:srgbClr val="A4A3A4"/>
          </p15:clr>
        </p15:guide>
        <p15:guide id="3" pos="5534">
          <p15:clr>
            <a:srgbClr val="A4A3A4"/>
          </p15:clr>
        </p15:guide>
        <p15:guide id="4" orient="horz" pos="411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ia Portella Torrent" initials="NPT" lastIdx="21" clrIdx="0">
    <p:extLst>
      <p:ext uri="{19B8F6BF-5375-455C-9EA6-DF929625EA0E}">
        <p15:presenceInfo xmlns:p15="http://schemas.microsoft.com/office/powerpoint/2012/main" userId="S-1-5-21-475026580-432482882-1073948036-925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8D8D"/>
    <a:srgbClr val="FF5A60"/>
    <a:srgbClr val="460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16" autoAdjust="0"/>
    <p:restoredTop sz="94660"/>
  </p:normalViewPr>
  <p:slideViewPr>
    <p:cSldViewPr snapToGrid="0" snapToObjects="1" showGuides="1">
      <p:cViewPr varScale="1">
        <p:scale>
          <a:sx n="52" d="100"/>
          <a:sy n="52" d="100"/>
        </p:scale>
        <p:origin x="631" y="45"/>
      </p:cViewPr>
      <p:guideLst>
        <p:guide orient="horz" pos="572"/>
        <p:guide pos="226"/>
        <p:guide pos="5534"/>
        <p:guide orient="horz" pos="41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DCB1551-09B3-4AE2-A732-084D1DBB4EEE}" type="datetimeFigureOut">
              <a:rPr lang="en-US"/>
              <a:pPr>
                <a:defRPr/>
              </a:pPr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45215FD-6871-4DD7-8653-9982DDB9F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992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BDD88F-CBC1-4278-9F4D-AB7C0E79E1C0}" type="datetimeFigureOut">
              <a:rPr lang="es-ES"/>
              <a:pPr>
                <a:defRPr/>
              </a:pPr>
              <a:t>13/09/2018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79B404B-D6BF-4415-A4E6-B08091A888B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24082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0"/>
          <p:cNvSpPr/>
          <p:nvPr/>
        </p:nvSpPr>
        <p:spPr>
          <a:xfrm>
            <a:off x="5981700" y="2843213"/>
            <a:ext cx="2816225" cy="16113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" y="2843213"/>
            <a:ext cx="56324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82285" y="2843213"/>
            <a:ext cx="145298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Marcador de texto 17"/>
          <p:cNvSpPr>
            <a:spLocks noGrp="1"/>
          </p:cNvSpPr>
          <p:nvPr>
            <p:ph type="body" sz="quarter" idx="16"/>
          </p:nvPr>
        </p:nvSpPr>
        <p:spPr>
          <a:xfrm>
            <a:off x="1779263" y="4681538"/>
            <a:ext cx="4202438" cy="5686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Marcador de texto 17"/>
          <p:cNvSpPr>
            <a:spLocks noGrp="1"/>
          </p:cNvSpPr>
          <p:nvPr>
            <p:ph type="body" sz="quarter" idx="17"/>
          </p:nvPr>
        </p:nvSpPr>
        <p:spPr>
          <a:xfrm>
            <a:off x="1779261" y="5439962"/>
            <a:ext cx="4202439" cy="43590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466" y="1362906"/>
            <a:ext cx="5655940" cy="12107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lang="en-US" sz="2800" b="0" kern="1200" baseline="0" dirty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1779263" y="6074076"/>
            <a:ext cx="1844470" cy="4029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4ECEDB11-B21F-4ADA-A681-E824FAE4D815}" type="datetime1">
              <a:rPr lang="es-ES" smtClean="0"/>
              <a:t>13/09/2018</a:t>
            </a:fld>
            <a:endParaRPr lang="es-E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82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Ed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5981700" y="2852815"/>
            <a:ext cx="2816225" cy="16113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Marcador de posición de imagen 7"/>
          <p:cNvSpPr>
            <a:spLocks noGrp="1"/>
          </p:cNvSpPr>
          <p:nvPr>
            <p:ph type="pic" sz="quarter" idx="13"/>
          </p:nvPr>
        </p:nvSpPr>
        <p:spPr>
          <a:xfrm>
            <a:off x="347663" y="2853268"/>
            <a:ext cx="5634037" cy="1611313"/>
          </a:xfrm>
          <a:prstGeom prst="rect">
            <a:avLst/>
          </a:prstGeom>
          <a:solidFill>
            <a:schemeClr val="accent1"/>
          </a:solidFill>
        </p:spPr>
        <p:txBody>
          <a:bodyPr vert="horz" anchor="ctr"/>
          <a:lstStyle>
            <a:lvl1pPr marL="0" indent="0" algn="ctr">
              <a:buNone/>
              <a:defRPr sz="700">
                <a:solidFill>
                  <a:schemeClr val="bg1"/>
                </a:solidFill>
                <a:latin typeface="Cuatrecasas Text"/>
                <a:cs typeface="Cuatrecasas Text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9" name="Marcador de posición de imagen 7"/>
          <p:cNvSpPr>
            <a:spLocks noGrp="1"/>
          </p:cNvSpPr>
          <p:nvPr>
            <p:ph type="pic" sz="quarter" idx="14"/>
          </p:nvPr>
        </p:nvSpPr>
        <p:spPr>
          <a:xfrm>
            <a:off x="5981700" y="2853268"/>
            <a:ext cx="1453502" cy="1611312"/>
          </a:xfrm>
          <a:prstGeom prst="rect">
            <a:avLst/>
          </a:prstGeom>
          <a:solidFill>
            <a:srgbClr val="FF5A60"/>
          </a:solidFill>
        </p:spPr>
        <p:txBody>
          <a:bodyPr vert="horz" anchor="ctr"/>
          <a:lstStyle>
            <a:lvl1pPr marL="0" indent="0" algn="ctr">
              <a:buNone/>
              <a:defRPr sz="5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15" name="Marcador de texto 17"/>
          <p:cNvSpPr>
            <a:spLocks noGrp="1"/>
          </p:cNvSpPr>
          <p:nvPr>
            <p:ph type="body" sz="quarter" idx="16"/>
          </p:nvPr>
        </p:nvSpPr>
        <p:spPr>
          <a:xfrm>
            <a:off x="1779263" y="4681539"/>
            <a:ext cx="4202438" cy="5686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Marcador de texto 17"/>
          <p:cNvSpPr>
            <a:spLocks noGrp="1"/>
          </p:cNvSpPr>
          <p:nvPr>
            <p:ph type="body" sz="quarter" idx="17"/>
          </p:nvPr>
        </p:nvSpPr>
        <p:spPr>
          <a:xfrm>
            <a:off x="1779261" y="5439963"/>
            <a:ext cx="4202439" cy="444371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263" y="1366385"/>
            <a:ext cx="5655939" cy="120004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lang="en-US" sz="2800" b="0" kern="1200" baseline="0" dirty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Marcador de fecha 3"/>
          <p:cNvSpPr>
            <a:spLocks noGrp="1"/>
          </p:cNvSpPr>
          <p:nvPr>
            <p:ph type="dt" sz="half" idx="2"/>
          </p:nvPr>
        </p:nvSpPr>
        <p:spPr>
          <a:xfrm>
            <a:off x="1779263" y="6074077"/>
            <a:ext cx="1844470" cy="4029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D68DDCA9-8529-4C0E-9D79-9C61510D1C91}" type="datetime1">
              <a:rPr lang="es-ES" smtClean="0"/>
              <a:t>13/09/2018</a:t>
            </a:fld>
            <a:endParaRPr lang="es-E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20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Oth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texto 17"/>
          <p:cNvSpPr>
            <a:spLocks noGrp="1"/>
          </p:cNvSpPr>
          <p:nvPr>
            <p:ph type="body" sz="quarter" idx="16"/>
          </p:nvPr>
        </p:nvSpPr>
        <p:spPr>
          <a:xfrm>
            <a:off x="1779263" y="4681539"/>
            <a:ext cx="4202438" cy="5686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Marcador de texto 17"/>
          <p:cNvSpPr>
            <a:spLocks noGrp="1"/>
          </p:cNvSpPr>
          <p:nvPr>
            <p:ph type="body" sz="quarter" idx="17"/>
          </p:nvPr>
        </p:nvSpPr>
        <p:spPr>
          <a:xfrm>
            <a:off x="1779261" y="5439963"/>
            <a:ext cx="4202439" cy="43590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466" y="1362906"/>
            <a:ext cx="5655940" cy="12107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lang="en-US" sz="2800" b="0" kern="1200" baseline="0" dirty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1779263" y="6074077"/>
            <a:ext cx="1844470" cy="4029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4ECEDB11-B21F-4ADA-A681-E824FAE4D815}" type="datetime1">
              <a:rPr lang="es-ES" smtClean="0"/>
              <a:t>13/09/2018</a:t>
            </a:fld>
            <a:endParaRPr lang="es-E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0" name="Imagen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8404" y="407170"/>
            <a:ext cx="38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" y="2844800"/>
            <a:ext cx="56324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90435" y="2843213"/>
            <a:ext cx="145298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 userDrawn="1"/>
        </p:nvCxnSpPr>
        <p:spPr>
          <a:xfrm>
            <a:off x="358775" y="2853268"/>
            <a:ext cx="8785225" cy="0"/>
          </a:xfrm>
          <a:prstGeom prst="line">
            <a:avLst/>
          </a:prstGeom>
          <a:ln w="12700" cap="sq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358775" y="4461935"/>
            <a:ext cx="8785225" cy="0"/>
          </a:xfrm>
          <a:prstGeom prst="line">
            <a:avLst/>
          </a:prstGeom>
          <a:ln w="12700" cap="sq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Marcador de posición de imagen 7"/>
          <p:cNvSpPr>
            <a:spLocks noGrp="1"/>
          </p:cNvSpPr>
          <p:nvPr>
            <p:ph type="pic" sz="quarter" idx="20"/>
          </p:nvPr>
        </p:nvSpPr>
        <p:spPr>
          <a:xfrm>
            <a:off x="4027869" y="408404"/>
            <a:ext cx="1155133" cy="341666"/>
          </a:xfrm>
          <a:prstGeom prst="rect">
            <a:avLst/>
          </a:prstGeom>
          <a:noFill/>
        </p:spPr>
        <p:txBody>
          <a:bodyPr vert="horz" anchor="ctr"/>
          <a:lstStyle>
            <a:lvl1pPr marL="0" indent="0" algn="ctr">
              <a:buNone/>
              <a:defRPr sz="6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24" name="Marcador de posición de imagen 7"/>
          <p:cNvSpPr>
            <a:spLocks noGrp="1"/>
          </p:cNvSpPr>
          <p:nvPr>
            <p:ph type="pic" sz="quarter" idx="21"/>
          </p:nvPr>
        </p:nvSpPr>
        <p:spPr>
          <a:xfrm>
            <a:off x="6258208" y="3164129"/>
            <a:ext cx="1155133" cy="341666"/>
          </a:xfrm>
          <a:prstGeom prst="rect">
            <a:avLst/>
          </a:prstGeom>
          <a:noFill/>
        </p:spPr>
        <p:txBody>
          <a:bodyPr vert="horz" anchor="ctr"/>
          <a:lstStyle>
            <a:lvl1pPr marL="0" indent="0" algn="ctr">
              <a:buNone/>
              <a:defRPr sz="6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25" name="Marcador de posición de imagen 7"/>
          <p:cNvSpPr>
            <a:spLocks noGrp="1"/>
          </p:cNvSpPr>
          <p:nvPr>
            <p:ph type="pic" sz="quarter" idx="22"/>
          </p:nvPr>
        </p:nvSpPr>
        <p:spPr>
          <a:xfrm>
            <a:off x="6258208" y="3791494"/>
            <a:ext cx="1155133" cy="341666"/>
          </a:xfrm>
          <a:prstGeom prst="rect">
            <a:avLst/>
          </a:prstGeom>
          <a:noFill/>
        </p:spPr>
        <p:txBody>
          <a:bodyPr vert="horz" anchor="ctr"/>
          <a:lstStyle>
            <a:lvl1pPr marL="0" indent="0" algn="ctr">
              <a:buNone/>
              <a:defRPr sz="6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92760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7"/>
          <p:cNvSpPr>
            <a:spLocks noGrp="1"/>
          </p:cNvSpPr>
          <p:nvPr>
            <p:ph type="body" sz="quarter" idx="16"/>
          </p:nvPr>
        </p:nvSpPr>
        <p:spPr>
          <a:xfrm>
            <a:off x="1779263" y="4351338"/>
            <a:ext cx="4202438" cy="5686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Marcador de texto 17"/>
          <p:cNvSpPr>
            <a:spLocks noGrp="1"/>
          </p:cNvSpPr>
          <p:nvPr>
            <p:ph type="body" sz="quarter" idx="17"/>
          </p:nvPr>
        </p:nvSpPr>
        <p:spPr>
          <a:xfrm>
            <a:off x="1779261" y="5109762"/>
            <a:ext cx="4202439" cy="43590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262" y="1362906"/>
            <a:ext cx="5655939" cy="120682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lang="en-US" sz="28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2"/>
          </p:nvPr>
        </p:nvSpPr>
        <p:spPr>
          <a:xfrm>
            <a:off x="1779263" y="5743876"/>
            <a:ext cx="1844470" cy="4029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ADCE1841-4581-4726-B0BF-04296A41547B}" type="datetime1">
              <a:rPr lang="es-ES" smtClean="0"/>
              <a:t>13/09/2018</a:t>
            </a:fld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644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ntent - F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5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74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 - F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5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1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 - 1 Tex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31"/>
          </p:nvPr>
        </p:nvSpPr>
        <p:spPr>
          <a:xfrm>
            <a:off x="3210209" y="969320"/>
            <a:ext cx="5575014" cy="55553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600"/>
              </a:spcBef>
              <a:buFontTx/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ts val="600"/>
              </a:spcBef>
              <a:buFontTx/>
              <a:buBlip>
                <a:blip r:embed="rId2"/>
              </a:buBlip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61421" y="908050"/>
            <a:ext cx="2555875" cy="138370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9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83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Subtitle_ 1 Tex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21" y="908050"/>
            <a:ext cx="2555875" cy="138370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31"/>
          </p:nvPr>
        </p:nvSpPr>
        <p:spPr>
          <a:xfrm>
            <a:off x="3210209" y="969320"/>
            <a:ext cx="5575014" cy="55553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600"/>
              </a:spcBef>
              <a:buFontTx/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ts val="600"/>
              </a:spcBef>
              <a:buFontTx/>
              <a:buBlip>
                <a:blip r:embed="rId2"/>
              </a:buBlip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0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792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Tex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Marcador de texto 17"/>
          <p:cNvSpPr>
            <a:spLocks noGrp="1"/>
          </p:cNvSpPr>
          <p:nvPr>
            <p:ph type="body" sz="quarter" idx="28"/>
          </p:nvPr>
        </p:nvSpPr>
        <p:spPr>
          <a:xfrm>
            <a:off x="3210210" y="944563"/>
            <a:ext cx="5575016" cy="5580062"/>
          </a:xfrm>
          <a:prstGeom prst="rect">
            <a:avLst/>
          </a:prstGeom>
        </p:spPr>
        <p:txBody>
          <a:bodyPr vert="horz" lIns="0" tIns="0" rIns="0" bIns="0" numCol="2" spcCol="18000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4" y="908050"/>
            <a:ext cx="2555875" cy="138370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0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05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 Text + 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17"/>
          <p:cNvSpPr>
            <a:spLocks noGrp="1"/>
          </p:cNvSpPr>
          <p:nvPr>
            <p:ph type="body" sz="quarter" idx="28"/>
          </p:nvPr>
        </p:nvSpPr>
        <p:spPr>
          <a:xfrm>
            <a:off x="358776" y="1593072"/>
            <a:ext cx="8426450" cy="441326"/>
          </a:xfrm>
          <a:prstGeom prst="rect">
            <a:avLst/>
          </a:prstGeom>
        </p:spPr>
        <p:txBody>
          <a:bodyPr vert="horz" lIns="0" tIns="0" rIns="0" bIns="0" numCol="1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917576"/>
            <a:ext cx="8426450" cy="67549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2"/>
          </p:nvPr>
        </p:nvSpPr>
        <p:spPr>
          <a:xfrm>
            <a:off x="358775" y="2068513"/>
            <a:ext cx="8426450" cy="4445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600"/>
              </a:spcBef>
              <a:buFontTx/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ts val="600"/>
              </a:spcBef>
              <a:buFontTx/>
              <a:buBlip>
                <a:blip r:embed="rId2"/>
              </a:buBlip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8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41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 Text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917576"/>
            <a:ext cx="8426450" cy="67549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32"/>
          </p:nvPr>
        </p:nvSpPr>
        <p:spPr>
          <a:xfrm>
            <a:off x="358775" y="1593071"/>
            <a:ext cx="8426450" cy="49204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600"/>
              </a:spcBef>
              <a:buFontTx/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ts val="600"/>
              </a:spcBef>
              <a:buFontTx/>
              <a:buBlip>
                <a:blip r:embed="rId2"/>
              </a:buBlip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8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379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ullet Lis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210210" y="944563"/>
            <a:ext cx="5575016" cy="2296658"/>
          </a:xfrm>
          <a:prstGeom prst="rect">
            <a:avLst/>
          </a:prstGeom>
        </p:spPr>
        <p:txBody>
          <a:bodyPr vert="horz" lIns="0" tIns="0" rIns="0" bIns="0"/>
          <a:lstStyle>
            <a:lvl1pPr marL="216000" marR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8" name="Marcador de texto 17"/>
          <p:cNvSpPr>
            <a:spLocks noGrp="1"/>
          </p:cNvSpPr>
          <p:nvPr>
            <p:ph type="body" sz="quarter" idx="25"/>
          </p:nvPr>
        </p:nvSpPr>
        <p:spPr>
          <a:xfrm>
            <a:off x="352281" y="4939394"/>
            <a:ext cx="1171719" cy="1585232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Marcador de posición de imagen 7"/>
          <p:cNvSpPr>
            <a:spLocks noGrp="1"/>
          </p:cNvSpPr>
          <p:nvPr>
            <p:ph type="pic" sz="quarter" idx="27"/>
          </p:nvPr>
        </p:nvSpPr>
        <p:spPr>
          <a:xfrm>
            <a:off x="3210209" y="3468914"/>
            <a:ext cx="5575017" cy="3055712"/>
          </a:xfrm>
          <a:prstGeom prst="rect">
            <a:avLst/>
          </a:prstGeom>
          <a:solidFill>
            <a:srgbClr val="8D8D8D"/>
          </a:solidFill>
        </p:spPr>
        <p:txBody>
          <a:bodyPr vert="horz" lIns="0" tIns="0" rIns="0" bIns="0" anchor="ctr"/>
          <a:lstStyle>
            <a:lvl1pPr marL="0" indent="0" algn="ctr">
              <a:buNone/>
              <a:defRPr sz="7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748" y="908050"/>
            <a:ext cx="2562369" cy="132556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sz="220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8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643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Marcador de posición de imagen 7"/>
          <p:cNvSpPr>
            <a:spLocks noGrp="1"/>
          </p:cNvSpPr>
          <p:nvPr>
            <p:ph type="pic" sz="quarter" idx="18"/>
          </p:nvPr>
        </p:nvSpPr>
        <p:spPr>
          <a:xfrm>
            <a:off x="3210210" y="944563"/>
            <a:ext cx="5575016" cy="5580062"/>
          </a:xfrm>
          <a:prstGeom prst="rect">
            <a:avLst/>
          </a:prstGeom>
          <a:solidFill>
            <a:srgbClr val="8D8D8D"/>
          </a:solidFill>
        </p:spPr>
        <p:txBody>
          <a:bodyPr vert="horz" lIns="0" tIns="0" rIns="0" bIns="0" anchor="ctr"/>
          <a:lstStyle>
            <a:lvl1pPr marL="0" indent="0" algn="ctr">
              <a:buNone/>
              <a:defRPr sz="700" baseline="0">
                <a:latin typeface="Cuatrecasas Text"/>
                <a:cs typeface="Cuatrecasas Text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8775" y="908050"/>
            <a:ext cx="2555875" cy="135255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sz="220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8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398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xt + Image + Co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Marcador de texto 17"/>
          <p:cNvSpPr>
            <a:spLocks noGrp="1"/>
          </p:cNvSpPr>
          <p:nvPr>
            <p:ph type="body" sz="quarter" idx="24"/>
          </p:nvPr>
        </p:nvSpPr>
        <p:spPr>
          <a:xfrm>
            <a:off x="3210210" y="944563"/>
            <a:ext cx="5575016" cy="23501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Marcador de posición de imagen 7"/>
          <p:cNvSpPr>
            <a:spLocks noGrp="1"/>
          </p:cNvSpPr>
          <p:nvPr>
            <p:ph type="pic" sz="quarter" idx="27"/>
          </p:nvPr>
        </p:nvSpPr>
        <p:spPr>
          <a:xfrm>
            <a:off x="3210210" y="3468914"/>
            <a:ext cx="5575016" cy="3055712"/>
          </a:xfrm>
          <a:prstGeom prst="rect">
            <a:avLst/>
          </a:prstGeom>
          <a:solidFill>
            <a:srgbClr val="8D8D8D"/>
          </a:solidFill>
        </p:spPr>
        <p:txBody>
          <a:bodyPr vert="horz" lIns="0" tIns="0" rIns="0" bIns="0" anchor="ctr"/>
          <a:lstStyle>
            <a:lvl1pPr marL="0" indent="0" algn="ctr">
              <a:buNone/>
              <a:defRPr sz="7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18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52281" y="4939393"/>
            <a:ext cx="1171719" cy="1585233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Marcador de texto 17"/>
          <p:cNvSpPr>
            <a:spLocks noGrp="1"/>
          </p:cNvSpPr>
          <p:nvPr>
            <p:ph type="body" sz="quarter" idx="25"/>
          </p:nvPr>
        </p:nvSpPr>
        <p:spPr>
          <a:xfrm>
            <a:off x="1640114" y="4939394"/>
            <a:ext cx="1171719" cy="1585232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281" y="908050"/>
            <a:ext cx="2562369" cy="138370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1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655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ig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/>
          <p:cNvSpPr>
            <a:spLocks noGrp="1"/>
          </p:cNvSpPr>
          <p:nvPr>
            <p:ph type="pic" sz="quarter" idx="19"/>
          </p:nvPr>
        </p:nvSpPr>
        <p:spPr>
          <a:xfrm>
            <a:off x="358775" y="908050"/>
            <a:ext cx="8438862" cy="5616575"/>
          </a:xfrm>
          <a:prstGeom prst="rect">
            <a:avLst/>
          </a:prstGeom>
          <a:solidFill>
            <a:srgbClr val="8D8D8D"/>
          </a:solidFill>
        </p:spPr>
        <p:txBody>
          <a:bodyPr vert="horz" lIns="0" tIns="0" rIns="0" bIns="0" anchor="ctr"/>
          <a:lstStyle>
            <a:lvl1pPr marL="0" indent="0" algn="ctr">
              <a:buNone/>
              <a:defRPr sz="7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s-ES" noProof="0" dirty="0" smtClean="0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6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206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Number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210209" y="944562"/>
            <a:ext cx="5587427" cy="5585633"/>
          </a:xfrm>
          <a:prstGeom prst="rect">
            <a:avLst/>
          </a:prstGeom>
        </p:spPr>
        <p:txBody>
          <a:bodyPr vert="horz" lIns="0" tIns="0" rIns="0" bIns="0"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5A60"/>
              </a:buClr>
              <a:buSzTx/>
              <a:buFont typeface="+mj-lt"/>
              <a:buAutoNum type="arabicPeriod"/>
              <a:tabLst/>
              <a:defRPr sz="16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9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8775" y="917576"/>
            <a:ext cx="2555875" cy="132556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sz="220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0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367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Gray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Marcador de texto 17"/>
          <p:cNvSpPr>
            <a:spLocks noGrp="1"/>
          </p:cNvSpPr>
          <p:nvPr>
            <p:ph type="body" sz="quarter" idx="26"/>
          </p:nvPr>
        </p:nvSpPr>
        <p:spPr>
          <a:xfrm>
            <a:off x="3210210" y="908049"/>
            <a:ext cx="5575015" cy="561657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4000" b="0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908050"/>
            <a:ext cx="2555875" cy="131868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8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52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Number + Text + Coral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arcador de texto 17"/>
          <p:cNvSpPr>
            <a:spLocks noGrp="1"/>
          </p:cNvSpPr>
          <p:nvPr>
            <p:ph type="body" sz="quarter" idx="23"/>
          </p:nvPr>
        </p:nvSpPr>
        <p:spPr>
          <a:xfrm>
            <a:off x="358775" y="2291752"/>
            <a:ext cx="2555875" cy="195608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7" name="Marcador de texto 17"/>
          <p:cNvSpPr>
            <a:spLocks noGrp="1"/>
          </p:cNvSpPr>
          <p:nvPr>
            <p:ph type="body" sz="quarter" idx="26"/>
          </p:nvPr>
        </p:nvSpPr>
        <p:spPr>
          <a:xfrm>
            <a:off x="3191385" y="897576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ts val="6600"/>
              </a:lnSpc>
              <a:spcBef>
                <a:spcPts val="0"/>
              </a:spcBef>
              <a:buNone/>
              <a:defRPr sz="5000" b="0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Marcador de texto 17"/>
          <p:cNvSpPr>
            <a:spLocks noGrp="1"/>
          </p:cNvSpPr>
          <p:nvPr>
            <p:ph type="body" sz="quarter" idx="25"/>
          </p:nvPr>
        </p:nvSpPr>
        <p:spPr>
          <a:xfrm>
            <a:off x="6061364" y="897576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Marcador de texto 17"/>
          <p:cNvSpPr>
            <a:spLocks noGrp="1"/>
          </p:cNvSpPr>
          <p:nvPr>
            <p:ph type="body" sz="quarter" idx="28"/>
          </p:nvPr>
        </p:nvSpPr>
        <p:spPr>
          <a:xfrm>
            <a:off x="3191385" y="1969699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ts val="6600"/>
              </a:lnSpc>
              <a:spcBef>
                <a:spcPts val="0"/>
              </a:spcBef>
              <a:buNone/>
              <a:defRPr sz="5000" b="0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Marcador de texto 17"/>
          <p:cNvSpPr>
            <a:spLocks noGrp="1"/>
          </p:cNvSpPr>
          <p:nvPr>
            <p:ph type="body" sz="quarter" idx="27"/>
          </p:nvPr>
        </p:nvSpPr>
        <p:spPr>
          <a:xfrm>
            <a:off x="6061364" y="1969699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Marcador de texto 17"/>
          <p:cNvSpPr>
            <a:spLocks noGrp="1"/>
          </p:cNvSpPr>
          <p:nvPr>
            <p:ph type="body" sz="quarter" idx="30"/>
          </p:nvPr>
        </p:nvSpPr>
        <p:spPr>
          <a:xfrm>
            <a:off x="3191385" y="3041394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ts val="6600"/>
              </a:lnSpc>
              <a:spcBef>
                <a:spcPts val="0"/>
              </a:spcBef>
              <a:buNone/>
              <a:defRPr sz="5000" b="0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2" name="Marcador de texto 17"/>
          <p:cNvSpPr>
            <a:spLocks noGrp="1"/>
          </p:cNvSpPr>
          <p:nvPr>
            <p:ph type="body" sz="quarter" idx="29"/>
          </p:nvPr>
        </p:nvSpPr>
        <p:spPr>
          <a:xfrm>
            <a:off x="6061364" y="3041394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Marcador de texto 17"/>
          <p:cNvSpPr>
            <a:spLocks noGrp="1"/>
          </p:cNvSpPr>
          <p:nvPr>
            <p:ph type="body" sz="quarter" idx="32"/>
          </p:nvPr>
        </p:nvSpPr>
        <p:spPr>
          <a:xfrm>
            <a:off x="3191385" y="4113089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ts val="6600"/>
              </a:lnSpc>
              <a:spcBef>
                <a:spcPts val="0"/>
              </a:spcBef>
              <a:buNone/>
              <a:defRPr sz="5000" b="0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Marcador de texto 17"/>
          <p:cNvSpPr>
            <a:spLocks noGrp="1"/>
          </p:cNvSpPr>
          <p:nvPr>
            <p:ph type="body" sz="quarter" idx="31"/>
          </p:nvPr>
        </p:nvSpPr>
        <p:spPr>
          <a:xfrm>
            <a:off x="6061364" y="4113089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Marcador de texto 17"/>
          <p:cNvSpPr>
            <a:spLocks noGrp="1"/>
          </p:cNvSpPr>
          <p:nvPr>
            <p:ph type="body" sz="quarter" idx="34"/>
          </p:nvPr>
        </p:nvSpPr>
        <p:spPr>
          <a:xfrm>
            <a:off x="3191385" y="5184784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ts val="6600"/>
              </a:lnSpc>
              <a:spcBef>
                <a:spcPts val="0"/>
              </a:spcBef>
              <a:buNone/>
              <a:defRPr sz="5000" b="0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Marcador de texto 17"/>
          <p:cNvSpPr>
            <a:spLocks noGrp="1"/>
          </p:cNvSpPr>
          <p:nvPr>
            <p:ph type="body" sz="quarter" idx="33"/>
          </p:nvPr>
        </p:nvSpPr>
        <p:spPr>
          <a:xfrm>
            <a:off x="6061364" y="5184784"/>
            <a:ext cx="2736272" cy="9225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52281" y="4939393"/>
            <a:ext cx="2562369" cy="1564923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3200" b="0" baseline="0">
                <a:solidFill>
                  <a:srgbClr val="FF5A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908050"/>
            <a:ext cx="2555875" cy="138370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8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9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9966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Bullet List + Coral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210210" y="1602377"/>
            <a:ext cx="2379708" cy="3571336"/>
          </a:xfrm>
          <a:prstGeom prst="rect">
            <a:avLst/>
          </a:prstGeom>
        </p:spPr>
        <p:txBody>
          <a:bodyPr vert="horz" lIns="0" tIns="0" rIns="0" bIns="0"/>
          <a:lstStyle>
            <a:lvl1pPr marL="215900" marR="0" indent="-215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19" name="Marcador de texto 17"/>
          <p:cNvSpPr>
            <a:spLocks noGrp="1"/>
          </p:cNvSpPr>
          <p:nvPr>
            <p:ph type="body" sz="quarter" idx="25"/>
          </p:nvPr>
        </p:nvSpPr>
        <p:spPr>
          <a:xfrm>
            <a:off x="3210211" y="953476"/>
            <a:ext cx="2379708" cy="6489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Marcador de texto 17"/>
          <p:cNvSpPr>
            <a:spLocks noGrp="1"/>
          </p:cNvSpPr>
          <p:nvPr>
            <p:ph type="body" sz="quarter" idx="26"/>
          </p:nvPr>
        </p:nvSpPr>
        <p:spPr>
          <a:xfrm>
            <a:off x="6035615" y="1602377"/>
            <a:ext cx="2379708" cy="3571336"/>
          </a:xfrm>
          <a:prstGeom prst="rect">
            <a:avLst/>
          </a:prstGeom>
        </p:spPr>
        <p:txBody>
          <a:bodyPr vert="horz" lIns="0" tIns="0" rIns="0" bIns="0"/>
          <a:lstStyle>
            <a:lvl1pPr marL="215900" marR="0" indent="-215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21" name="Marcador de texto 17"/>
          <p:cNvSpPr>
            <a:spLocks noGrp="1"/>
          </p:cNvSpPr>
          <p:nvPr>
            <p:ph type="body" sz="quarter" idx="27"/>
          </p:nvPr>
        </p:nvSpPr>
        <p:spPr>
          <a:xfrm>
            <a:off x="6035616" y="953476"/>
            <a:ext cx="2379708" cy="6489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Marcador de texto 17"/>
          <p:cNvSpPr>
            <a:spLocks noGrp="1"/>
          </p:cNvSpPr>
          <p:nvPr>
            <p:ph type="body" sz="quarter" idx="28"/>
          </p:nvPr>
        </p:nvSpPr>
        <p:spPr>
          <a:xfrm>
            <a:off x="3210210" y="5684808"/>
            <a:ext cx="5575015" cy="8398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3200" b="0" spc="-10" baseline="0">
                <a:solidFill>
                  <a:srgbClr val="FF5A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908050"/>
            <a:ext cx="2555875" cy="138370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1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565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Bullet Lis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7"/>
          <p:cNvSpPr>
            <a:spLocks noGrp="1"/>
          </p:cNvSpPr>
          <p:nvPr>
            <p:ph type="body" sz="quarter" idx="20"/>
          </p:nvPr>
        </p:nvSpPr>
        <p:spPr>
          <a:xfrm>
            <a:off x="358775" y="908049"/>
            <a:ext cx="2555875" cy="138370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200" b="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210210" y="1607753"/>
            <a:ext cx="2379708" cy="1936747"/>
          </a:xfrm>
          <a:prstGeom prst="rect">
            <a:avLst/>
          </a:prstGeom>
        </p:spPr>
        <p:txBody>
          <a:bodyPr vert="horz" lIns="0" tIns="0" rIns="0" bIns="0"/>
          <a:lstStyle>
            <a:lvl1pPr marL="215900" marR="0" indent="-215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15" name="Marcador de texto 17"/>
          <p:cNvSpPr>
            <a:spLocks noGrp="1"/>
          </p:cNvSpPr>
          <p:nvPr>
            <p:ph type="body" sz="quarter" idx="25"/>
          </p:nvPr>
        </p:nvSpPr>
        <p:spPr>
          <a:xfrm>
            <a:off x="3210211" y="958851"/>
            <a:ext cx="2379708" cy="648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Marcador de texto 17"/>
          <p:cNvSpPr>
            <a:spLocks noGrp="1"/>
          </p:cNvSpPr>
          <p:nvPr>
            <p:ph type="body" sz="quarter" idx="26"/>
          </p:nvPr>
        </p:nvSpPr>
        <p:spPr>
          <a:xfrm>
            <a:off x="6035615" y="1607753"/>
            <a:ext cx="2379708" cy="1936747"/>
          </a:xfrm>
          <a:prstGeom prst="rect">
            <a:avLst/>
          </a:prstGeom>
        </p:spPr>
        <p:txBody>
          <a:bodyPr vert="horz" lIns="0" tIns="0" rIns="0" bIns="0"/>
          <a:lstStyle>
            <a:lvl1pPr marL="215900" marR="0" indent="-215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18" name="Marcador de texto 17"/>
          <p:cNvSpPr>
            <a:spLocks noGrp="1"/>
          </p:cNvSpPr>
          <p:nvPr>
            <p:ph type="body" sz="quarter" idx="27"/>
          </p:nvPr>
        </p:nvSpPr>
        <p:spPr>
          <a:xfrm>
            <a:off x="6035616" y="958851"/>
            <a:ext cx="2379708" cy="648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Marcador de posición de imagen 7"/>
          <p:cNvSpPr>
            <a:spLocks noGrp="1"/>
          </p:cNvSpPr>
          <p:nvPr>
            <p:ph type="pic" sz="quarter" idx="28"/>
          </p:nvPr>
        </p:nvSpPr>
        <p:spPr>
          <a:xfrm>
            <a:off x="3210209" y="3890512"/>
            <a:ext cx="5587427" cy="2688087"/>
          </a:xfrm>
          <a:prstGeom prst="rect">
            <a:avLst/>
          </a:prstGeom>
          <a:solidFill>
            <a:srgbClr val="8D8D8D"/>
          </a:solidFill>
        </p:spPr>
        <p:txBody>
          <a:bodyPr vert="horz" anchor="ctr"/>
          <a:lstStyle>
            <a:lvl1pPr marL="0" indent="0" algn="ctr">
              <a:buNone/>
              <a:defRPr sz="700" baseline="0">
                <a:latin typeface="Cuatrecasas Text"/>
                <a:cs typeface="Cuatrecasas Text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10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2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4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134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mage + Left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17"/>
          <p:cNvSpPr>
            <a:spLocks noGrp="1"/>
          </p:cNvSpPr>
          <p:nvPr>
            <p:ph type="body" sz="quarter" idx="20"/>
          </p:nvPr>
        </p:nvSpPr>
        <p:spPr>
          <a:xfrm>
            <a:off x="358775" y="908050"/>
            <a:ext cx="2555875" cy="138370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52280" y="3303916"/>
            <a:ext cx="2562369" cy="3220709"/>
          </a:xfrm>
          <a:prstGeom prst="rect">
            <a:avLst/>
          </a:prstGeom>
        </p:spPr>
        <p:txBody>
          <a:bodyPr vert="horz" lIns="0" tIns="0" rIns="0" bIns="0"/>
          <a:lstStyle>
            <a:lvl1pPr marL="215900" marR="0" indent="-215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11" name="Marcador de posición de imagen 7"/>
          <p:cNvSpPr>
            <a:spLocks noGrp="1"/>
          </p:cNvSpPr>
          <p:nvPr>
            <p:ph type="pic" sz="quarter" idx="18"/>
          </p:nvPr>
        </p:nvSpPr>
        <p:spPr>
          <a:xfrm>
            <a:off x="3210209" y="897576"/>
            <a:ext cx="5587427" cy="5627049"/>
          </a:xfrm>
          <a:prstGeom prst="rect">
            <a:avLst/>
          </a:prstGeom>
          <a:solidFill>
            <a:srgbClr val="8D8D8D"/>
          </a:solidFill>
        </p:spPr>
        <p:txBody>
          <a:bodyPr vert="horz" lIns="0" tIns="0" rIns="0" bIns="0" anchor="ctr"/>
          <a:lstStyle>
            <a:lvl1pPr marL="0" indent="0" algn="ctr">
              <a:buNone/>
              <a:defRPr sz="700" baseline="0">
                <a:latin typeface="Cuatrecasas Text"/>
                <a:cs typeface="Cuatrecasas Text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s-ES" noProof="0" dirty="0" smtClean="0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0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679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15"/>
          <p:cNvCxnSpPr/>
          <p:nvPr/>
        </p:nvCxnSpPr>
        <p:spPr>
          <a:xfrm>
            <a:off x="4637088" y="4933950"/>
            <a:ext cx="1296987" cy="0"/>
          </a:xfrm>
          <a:prstGeom prst="line">
            <a:avLst/>
          </a:prstGeom>
          <a:ln w="19050">
            <a:solidFill>
              <a:srgbClr val="8D8D8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17"/>
          <p:cNvSpPr>
            <a:spLocks noGrp="1"/>
          </p:cNvSpPr>
          <p:nvPr>
            <p:ph type="body" sz="quarter" idx="24"/>
          </p:nvPr>
        </p:nvSpPr>
        <p:spPr>
          <a:xfrm>
            <a:off x="4627730" y="897577"/>
            <a:ext cx="4169906" cy="2454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Marcador de texto 17"/>
          <p:cNvSpPr>
            <a:spLocks noGrp="1"/>
          </p:cNvSpPr>
          <p:nvPr>
            <p:ph type="body" sz="quarter" idx="25"/>
          </p:nvPr>
        </p:nvSpPr>
        <p:spPr>
          <a:xfrm>
            <a:off x="4627730" y="1281171"/>
            <a:ext cx="4169906" cy="3279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Marcador de texto 17"/>
          <p:cNvSpPr>
            <a:spLocks noGrp="1"/>
          </p:cNvSpPr>
          <p:nvPr>
            <p:ph type="body" sz="quarter" idx="26"/>
          </p:nvPr>
        </p:nvSpPr>
        <p:spPr>
          <a:xfrm>
            <a:off x="4627731" y="1928748"/>
            <a:ext cx="4169906" cy="2454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Marcador de texto 17"/>
          <p:cNvSpPr>
            <a:spLocks noGrp="1"/>
          </p:cNvSpPr>
          <p:nvPr>
            <p:ph type="body" sz="quarter" idx="27"/>
          </p:nvPr>
        </p:nvSpPr>
        <p:spPr>
          <a:xfrm>
            <a:off x="4627731" y="2312342"/>
            <a:ext cx="4169906" cy="3279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Marcador de texto 17"/>
          <p:cNvSpPr>
            <a:spLocks noGrp="1"/>
          </p:cNvSpPr>
          <p:nvPr>
            <p:ph type="body" sz="quarter" idx="28"/>
          </p:nvPr>
        </p:nvSpPr>
        <p:spPr>
          <a:xfrm>
            <a:off x="4627730" y="2795951"/>
            <a:ext cx="4169906" cy="63601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00" b="0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Marcador de texto 17"/>
          <p:cNvSpPr>
            <a:spLocks noGrp="1"/>
          </p:cNvSpPr>
          <p:nvPr>
            <p:ph type="body" sz="quarter" idx="29"/>
          </p:nvPr>
        </p:nvSpPr>
        <p:spPr>
          <a:xfrm>
            <a:off x="4627730" y="3719563"/>
            <a:ext cx="4169906" cy="2454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Marcador de texto 17"/>
          <p:cNvSpPr>
            <a:spLocks noGrp="1"/>
          </p:cNvSpPr>
          <p:nvPr>
            <p:ph type="body" sz="quarter" idx="30"/>
          </p:nvPr>
        </p:nvSpPr>
        <p:spPr>
          <a:xfrm>
            <a:off x="4637388" y="5010408"/>
            <a:ext cx="4160248" cy="15142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8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9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975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 bwMode="black">
          <a:xfrm>
            <a:off x="1779261" y="1361238"/>
            <a:ext cx="5655939" cy="1206822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defRPr lang="en-US" sz="28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 bwMode="black">
          <a:xfrm>
            <a:off x="1779263" y="4663357"/>
            <a:ext cx="4202437" cy="56868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buNone/>
              <a:defRPr lang="en-US" sz="1400" b="1" kern="1200" baseline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 bwMode="black">
          <a:xfrm>
            <a:off x="1779263" y="5438186"/>
            <a:ext cx="4202438" cy="92616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600"/>
              </a:spcBef>
              <a:buNone/>
              <a:defRPr lang="en-US" sz="1400" b="0" kern="1200" baseline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0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37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930290"/>
            <a:ext cx="8446092" cy="662782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58775" y="1676400"/>
            <a:ext cx="8446092" cy="4836544"/>
          </a:xfrm>
          <a:prstGeom prst="rect">
            <a:avLst/>
          </a:prstGeom>
        </p:spPr>
        <p:txBody>
          <a:bodyPr vert="horz" lIns="0" tIns="0" rIns="0" bIns="0"/>
          <a:lstStyle>
            <a:lvl1pPr marL="215900" marR="0" indent="-215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9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43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 bwMode="white">
          <a:xfrm>
            <a:off x="367707" y="930290"/>
            <a:ext cx="8437159" cy="662781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4572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367707" y="1687519"/>
            <a:ext cx="8437159" cy="444488"/>
          </a:xfrm>
          <a:prstGeom prst="rect">
            <a:avLst/>
          </a:prstGeom>
        </p:spPr>
        <p:txBody>
          <a:bodyPr lIns="0" tIns="0" rIns="0" bIns="0"/>
          <a:lstStyle>
            <a:lvl1pPr marL="0" indent="12700">
              <a:lnSpc>
                <a:spcPct val="100000"/>
              </a:lnSpc>
              <a:spcBef>
                <a:spcPts val="600"/>
              </a:spcBef>
              <a:buNone/>
              <a:defRPr sz="16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Marcador de texto 17"/>
          <p:cNvSpPr>
            <a:spLocks noGrp="1"/>
          </p:cNvSpPr>
          <p:nvPr>
            <p:ph type="body" sz="quarter" idx="21"/>
          </p:nvPr>
        </p:nvSpPr>
        <p:spPr>
          <a:xfrm>
            <a:off x="367707" y="2324098"/>
            <a:ext cx="8437160" cy="4188845"/>
          </a:xfrm>
          <a:prstGeom prst="rect">
            <a:avLst/>
          </a:prstGeom>
        </p:spPr>
        <p:txBody>
          <a:bodyPr vert="horz" lIns="0" tIns="0" rIns="0" bIns="0"/>
          <a:lstStyle>
            <a:lvl1pPr marL="215900" marR="0" indent="-215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" dirty="0"/>
          </a:p>
        </p:txBody>
      </p:sp>
      <p:sp>
        <p:nvSpPr>
          <p:cNvPr id="10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1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2891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/>
          <p:cNvSpPr>
            <a:spLocks noGrp="1"/>
          </p:cNvSpPr>
          <p:nvPr>
            <p:ph type="title"/>
          </p:nvPr>
        </p:nvSpPr>
        <p:spPr bwMode="white">
          <a:xfrm>
            <a:off x="367707" y="919163"/>
            <a:ext cx="8437159" cy="673908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4572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defRPr lang="en-US" sz="2200" b="0" kern="120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67707" y="1809750"/>
            <a:ext cx="8437159" cy="4703194"/>
          </a:xfrm>
          <a:prstGeom prst="rect">
            <a:avLst/>
          </a:prstGeom>
        </p:spPr>
        <p:txBody>
          <a:bodyPr lIns="0" tIns="0" rIns="0" bIns="0"/>
          <a:lstStyle>
            <a:lvl1pPr marL="0" indent="4763">
              <a:lnSpc>
                <a:spcPct val="100000"/>
              </a:lnSpc>
              <a:spcBef>
                <a:spcPts val="600"/>
              </a:spcBef>
              <a:buFont typeface="Wingdings" pitchFamily="2" charset="2"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9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7312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0"/>
          <p:cNvSpPr/>
          <p:nvPr userDrawn="1"/>
        </p:nvSpPr>
        <p:spPr>
          <a:xfrm>
            <a:off x="5981700" y="2844800"/>
            <a:ext cx="2816225" cy="16113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5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" y="2844800"/>
            <a:ext cx="56324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82285" y="2843213"/>
            <a:ext cx="145298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 bwMode="black">
          <a:xfrm>
            <a:off x="1779261" y="1371959"/>
            <a:ext cx="5655940" cy="120682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800" cap="none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9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698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0"/>
          <p:cNvSpPr/>
          <p:nvPr userDrawn="1"/>
        </p:nvSpPr>
        <p:spPr>
          <a:xfrm>
            <a:off x="5981700" y="2844800"/>
            <a:ext cx="2816225" cy="16113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5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" y="2844800"/>
            <a:ext cx="56324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82285" y="2843213"/>
            <a:ext cx="145298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black">
          <a:xfrm>
            <a:off x="1779261" y="1371959"/>
            <a:ext cx="5655939" cy="120682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800" cap="none" baseline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9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6719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black">
          <a:xfrm>
            <a:off x="3122613" y="3940175"/>
            <a:ext cx="4762500" cy="1006475"/>
          </a:xfrm>
          <a:prstGeom prst="rect">
            <a:avLst/>
          </a:prstGeom>
        </p:spPr>
        <p:txBody>
          <a:bodyPr/>
          <a:lstStyle>
            <a:lvl1pPr algn="l"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7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66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0"/>
          <p:cNvSpPr/>
          <p:nvPr/>
        </p:nvSpPr>
        <p:spPr>
          <a:xfrm>
            <a:off x="5981700" y="2843213"/>
            <a:ext cx="2816225" cy="16113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" y="2843213"/>
            <a:ext cx="56324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82285" y="2843213"/>
            <a:ext cx="145298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Marcador de texto 17"/>
          <p:cNvSpPr>
            <a:spLocks noGrp="1"/>
          </p:cNvSpPr>
          <p:nvPr>
            <p:ph type="body" sz="quarter" idx="16"/>
          </p:nvPr>
        </p:nvSpPr>
        <p:spPr>
          <a:xfrm>
            <a:off x="1779263" y="4681538"/>
            <a:ext cx="4202438" cy="5686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Marcador de texto 17"/>
          <p:cNvSpPr>
            <a:spLocks noGrp="1"/>
          </p:cNvSpPr>
          <p:nvPr>
            <p:ph type="body" sz="quarter" idx="17"/>
          </p:nvPr>
        </p:nvSpPr>
        <p:spPr>
          <a:xfrm>
            <a:off x="1779261" y="5439962"/>
            <a:ext cx="4202439" cy="435905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1">
                <a:latin typeface="Cuatrecasas Text"/>
              </a:defRPr>
            </a:lvl2pPr>
            <a:lvl3pPr>
              <a:defRPr sz="1800" b="1">
                <a:latin typeface="Cuatrecasas Text"/>
              </a:defRPr>
            </a:lvl3pPr>
            <a:lvl4pPr>
              <a:defRPr sz="1800" b="1">
                <a:latin typeface="Cuatrecasas Text"/>
              </a:defRPr>
            </a:lvl4pPr>
            <a:lvl5pPr>
              <a:defRPr sz="1800" b="1">
                <a:latin typeface="Cuatrecasas Tex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466" y="1362906"/>
            <a:ext cx="5655940" cy="12107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lang="en-US" sz="2800" b="0" kern="1200" baseline="0" dirty="0">
                <a:solidFill>
                  <a:srgbClr val="8D8D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Marcador de fecha 3"/>
          <p:cNvSpPr>
            <a:spLocks noGrp="1"/>
          </p:cNvSpPr>
          <p:nvPr>
            <p:ph type="dt" sz="half" idx="2"/>
          </p:nvPr>
        </p:nvSpPr>
        <p:spPr>
          <a:xfrm>
            <a:off x="1779263" y="6074076"/>
            <a:ext cx="1844470" cy="4029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4ECEDB11-B21F-4ADA-A681-E824FAE4D815}" type="datetime1">
              <a:rPr lang="es-ES" smtClean="0"/>
              <a:t>13/09/2018</a:t>
            </a:fld>
            <a:endParaRPr lang="es-ES" dirty="0"/>
          </a:p>
        </p:txBody>
      </p:sp>
      <p:sp>
        <p:nvSpPr>
          <p:cNvPr id="10" name="Marcador de fecha 3"/>
          <p:cNvSpPr txBox="1">
            <a:spLocks/>
          </p:cNvSpPr>
          <p:nvPr userDrawn="1"/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s-ES"/>
            </a:defPPr>
            <a:lvl1pPr algn="l" defTabSz="457200" rtl="0" eaLnBrk="1" fontAlgn="auto" hangingPunct="1">
              <a:spcBef>
                <a:spcPts val="0"/>
              </a:spcBef>
              <a:spcAft>
                <a:spcPts val="0"/>
              </a:spcAft>
              <a:defRPr sz="700" kern="12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1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707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406654"/>
            <a:ext cx="3224784" cy="3108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78" r:id="rId3"/>
    <p:sldLayoutId id="2147483948" r:id="rId4"/>
    <p:sldLayoutId id="2147483979" r:id="rId5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ro-RO" sz="800" kern="1200">
          <a:solidFill>
            <a:schemeClr val="tx1"/>
          </a:solidFill>
          <a:latin typeface="Cuatrecasas Text"/>
          <a:ea typeface="Cuatrecasas Text" panose="00000500000000000000" pitchFamily="50" charset="0"/>
          <a:cs typeface="Cuatrecasas Text"/>
        </a:defRPr>
      </a:lvl1pPr>
      <a:lvl2pPr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2pPr>
      <a:lvl3pPr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3pPr>
      <a:lvl4pPr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4pPr>
      <a:lvl5pPr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5pPr>
      <a:lvl6pPr marL="4572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6pPr>
      <a:lvl7pPr marL="9144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7pPr>
      <a:lvl8pPr marL="13716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8pPr>
      <a:lvl9pPr marL="18288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fecha 3"/>
          <p:cNvSpPr>
            <a:spLocks noGrp="1"/>
          </p:cNvSpPr>
          <p:nvPr>
            <p:ph type="dt" sz="half" idx="2"/>
          </p:nvPr>
        </p:nvSpPr>
        <p:spPr>
          <a:xfrm>
            <a:off x="6061075" y="336550"/>
            <a:ext cx="1322388" cy="1397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B5F665A7-E23C-44F5-AB35-FE4D33ADE84A}" type="datetime1">
              <a:rPr lang="es-ES" smtClean="0"/>
              <a:pPr>
                <a:defRPr/>
              </a:pPr>
              <a:t>13/09/2018</a:t>
            </a:fld>
            <a:endParaRPr lang="es-ES" dirty="0"/>
          </a:p>
        </p:txBody>
      </p:sp>
      <p:sp>
        <p:nvSpPr>
          <p:cNvPr id="15" name="Rectángulo 14"/>
          <p:cNvSpPr/>
          <p:nvPr userDrawn="1"/>
        </p:nvSpPr>
        <p:spPr>
          <a:xfrm>
            <a:off x="6061075" y="522288"/>
            <a:ext cx="1322388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6" name="Rectángulo 15"/>
          <p:cNvSpPr/>
          <p:nvPr userDrawn="1"/>
        </p:nvSpPr>
        <p:spPr>
          <a:xfrm>
            <a:off x="7475538" y="522288"/>
            <a:ext cx="1322387" cy="1111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2053" name="Picture 8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467" y="336550"/>
            <a:ext cx="1689104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5538" y="338138"/>
            <a:ext cx="1328737" cy="1381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‹#›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76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7" r:id="rId24"/>
    <p:sldLayoutId id="2147483987" r:id="rId25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4572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lang="ro-RO" sz="800" kern="1200">
          <a:solidFill>
            <a:schemeClr val="tx1"/>
          </a:solidFill>
          <a:latin typeface="Cuatrecasas Text"/>
          <a:ea typeface="Cuatrecasas Text" panose="00000500000000000000" pitchFamily="50" charset="0"/>
          <a:cs typeface="Cuatrecasas Text"/>
        </a:defRPr>
      </a:lvl1pPr>
      <a:lvl2pPr algn="l" defTabSz="4572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2pPr>
      <a:lvl3pPr algn="l" defTabSz="4572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3pPr>
      <a:lvl4pPr algn="l" defTabSz="4572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4pPr>
      <a:lvl5pPr algn="l" defTabSz="4572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5pPr>
      <a:lvl6pPr marL="4572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6pPr>
      <a:lvl7pPr marL="9144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7pPr>
      <a:lvl8pPr marL="13716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8pPr>
      <a:lvl9pPr marL="1828800" algn="l" defTabSz="4572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Cuatrecasas Text" panose="00000500000000000000" pitchFamily="50" charset="0"/>
          <a:ea typeface="Cuatrecasas Text" panose="00000500000000000000" pitchFamily="50" charset="0"/>
          <a:cs typeface="Cuatrecasas Text" panose="00000500000000000000" pitchFamily="50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irene.moreno@cuatrecasas.com" TargetMode="Externa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Irene Moreno-Tapia</a:t>
            </a:r>
          </a:p>
          <a:p>
            <a:r>
              <a:rPr lang="es-ES" smtClean="0"/>
              <a:t>CUATRECASAS 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50000"/>
                  </a:schemeClr>
                </a:solidFill>
              </a:rPr>
              <a:t>18 de septiembre de 2018</a:t>
            </a:r>
          </a:p>
          <a:p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802" y="1386970"/>
            <a:ext cx="7222155" cy="814810"/>
          </a:xfrm>
        </p:spPr>
        <p:txBody>
          <a:bodyPr/>
          <a:lstStyle/>
          <a:p>
            <a:r>
              <a:rPr lang="es-ES" sz="2000" b="1" dirty="0"/>
              <a:t>Criterios de coste-eficiencia, otros criterios cualitativos y fórmulas innovadoras (riesgo compartido, descuentos por tramos, etc.) en la nueva Ley 9/2017 de Contratos del Sector Público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1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2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Normativa relevante y objetivos</a:t>
            </a:r>
            <a:endParaRPr lang="es-ES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2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Normativa relevante y objetivos</a:t>
            </a:r>
            <a:endParaRPr lang="es-ES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 smtClean="0"/>
              <a:t>Normativa relevante</a:t>
            </a:r>
            <a:endParaRPr lang="es-E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lvl="0"/>
            <a:r>
              <a:rPr lang="es-ES_tradnl" sz="1400" dirty="0"/>
              <a:t>Texto Refundido de la Ley de Contratos del Sector Público, aprobado por el Real Decreto Legislativo 3/2011, de 14 de noviembre (“</a:t>
            </a:r>
            <a:r>
              <a:rPr lang="es-ES_tradnl" sz="1400" b="1" dirty="0"/>
              <a:t>TRLCSP</a:t>
            </a:r>
            <a:r>
              <a:rPr lang="es-ES_tradnl" sz="1400" dirty="0" smtClean="0"/>
              <a:t>”)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i="1" dirty="0" smtClean="0"/>
              <a:t>Contratos adjudicados antes del 9 de marzo de 2018</a:t>
            </a:r>
            <a:endParaRPr lang="es-ES" dirty="0" smtClean="0"/>
          </a:p>
          <a:p>
            <a:pPr lvl="0"/>
            <a:r>
              <a:rPr lang="es-ES_tradnl" sz="1400" dirty="0" smtClean="0"/>
              <a:t>Directiva 2014/23/UE del Parlamento Europeo y del Consejo, de 26 de febrero de 2014, relativa a la adjudicación de contratos de concesión.</a:t>
            </a:r>
            <a:endParaRPr lang="es-ES" sz="1400" dirty="0" smtClean="0"/>
          </a:p>
          <a:p>
            <a:pPr lvl="0"/>
            <a:r>
              <a:rPr lang="es-ES_tradnl" sz="1400" dirty="0" smtClean="0"/>
              <a:t>Directiva </a:t>
            </a:r>
            <a:r>
              <a:rPr lang="es-ES_tradnl" sz="1400" dirty="0"/>
              <a:t>2014/24/UE del Parlamento Europeo y del Consejo, de 26 de febrero de 2014, sobre contratación pública por la que se deroga la Directiva 2004/18/CE. </a:t>
            </a:r>
            <a:endParaRPr lang="es-ES" sz="1400" dirty="0"/>
          </a:p>
          <a:p>
            <a:pPr lvl="0"/>
            <a:r>
              <a:rPr lang="es-ES_tradnl" sz="1400" dirty="0" smtClean="0"/>
              <a:t>Ley </a:t>
            </a:r>
            <a:r>
              <a:rPr lang="es-ES_tradnl" sz="1400" dirty="0"/>
              <a:t>9/2017, de 8 de noviembre, de Contratos del Sector </a:t>
            </a:r>
            <a:r>
              <a:rPr lang="es-ES_tradnl" sz="1400" dirty="0" smtClean="0"/>
              <a:t>Público (“</a:t>
            </a:r>
            <a:r>
              <a:rPr lang="es-ES_tradnl" sz="1400" b="1" dirty="0" smtClean="0"/>
              <a:t>LCSP</a:t>
            </a:r>
            <a:r>
              <a:rPr lang="es-ES_tradnl" sz="1400" dirty="0" smtClean="0"/>
              <a:t>”)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i="1" dirty="0"/>
              <a:t>Contratos adjudicados a partir del 9 marzo de </a:t>
            </a:r>
            <a:r>
              <a:rPr lang="es-ES_tradnl" i="1" dirty="0" smtClean="0"/>
              <a:t>2018</a:t>
            </a:r>
            <a:endParaRPr lang="es-ES_tradnl" dirty="0" smtClean="0"/>
          </a:p>
          <a:p>
            <a:pPr lvl="0"/>
            <a:r>
              <a:rPr lang="es-ES_tradnl" sz="1400" dirty="0" smtClean="0"/>
              <a:t>Ley 15/2007, de 3 de julio, de Defensa de la Competencia (“</a:t>
            </a:r>
            <a:r>
              <a:rPr lang="es-ES_tradnl" sz="1400" b="1" dirty="0" smtClean="0"/>
              <a:t>LDC</a:t>
            </a:r>
            <a:r>
              <a:rPr lang="es-ES_tradnl" sz="1400" smtClean="0"/>
              <a:t>”) </a:t>
            </a:r>
            <a:endParaRPr lang="es-ES_tradnl" sz="1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45A2EF2-0DC8-418D-9A52-CBD99DBDC20F}" type="slidenum">
              <a:rPr lang="es-ES_tradnl" smtClean="0"/>
              <a:pPr>
                <a:defRPr/>
              </a:pPr>
              <a:t>3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07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Normativa relevante y objetivos</a:t>
            </a:r>
            <a:endParaRPr lang="es-ES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lvl="0" algn="just"/>
            <a:r>
              <a:rPr lang="es-ES_tradnl" sz="1400" dirty="0" smtClean="0"/>
              <a:t>Flexibilizar los </a:t>
            </a:r>
            <a:r>
              <a:rPr lang="es-ES_tradnl" sz="1400" dirty="0"/>
              <a:t>trámites y procedimientos</a:t>
            </a:r>
            <a:endParaRPr lang="es-ES" sz="1400" dirty="0"/>
          </a:p>
          <a:p>
            <a:pPr lvl="0" algn="just"/>
            <a:r>
              <a:rPr lang="es-ES_tradnl" sz="1400" dirty="0" smtClean="0"/>
              <a:t>Incrementar la </a:t>
            </a:r>
            <a:r>
              <a:rPr lang="es-ES_tradnl" sz="1400" dirty="0"/>
              <a:t>seguridad jurídica de los operadores económicos </a:t>
            </a:r>
            <a:endParaRPr lang="es-ES" sz="1400" dirty="0"/>
          </a:p>
          <a:p>
            <a:pPr lvl="0" algn="just"/>
            <a:r>
              <a:rPr lang="es-ES_tradnl" sz="1400" dirty="0"/>
              <a:t>Potenciar el comercio transfronterizo </a:t>
            </a:r>
          </a:p>
          <a:p>
            <a:pPr lvl="0" algn="just"/>
            <a:r>
              <a:rPr lang="es-ES_tradnl" sz="1400" dirty="0" smtClean="0"/>
              <a:t>Racionalizar el </a:t>
            </a:r>
            <a:r>
              <a:rPr lang="es-ES_tradnl" sz="1400" dirty="0"/>
              <a:t>gasto </a:t>
            </a:r>
            <a:r>
              <a:rPr lang="es-ES_tradnl" sz="1400" dirty="0" smtClean="0"/>
              <a:t>público</a:t>
            </a:r>
          </a:p>
          <a:p>
            <a:pPr lvl="0" algn="just"/>
            <a:r>
              <a:rPr lang="es-ES_tradnl" sz="1400" dirty="0" smtClean="0"/>
              <a:t>Aumentar la transparencia y publicidad </a:t>
            </a:r>
          </a:p>
          <a:p>
            <a:pPr lvl="0" algn="just"/>
            <a:r>
              <a:rPr lang="es-ES_tradnl" sz="1400" dirty="0" smtClean="0"/>
              <a:t>Facilitar </a:t>
            </a:r>
            <a:r>
              <a:rPr lang="es-ES_tradnl" sz="1400" dirty="0"/>
              <a:t>la participación </a:t>
            </a:r>
            <a:r>
              <a:rPr lang="es-ES_tradnl" sz="1400" dirty="0" smtClean="0"/>
              <a:t>de las </a:t>
            </a:r>
            <a:r>
              <a:rPr lang="es-ES_tradnl" sz="1400" dirty="0" err="1"/>
              <a:t>PYMEs</a:t>
            </a:r>
            <a:endParaRPr lang="es-ES" sz="1400" dirty="0"/>
          </a:p>
          <a:p>
            <a:pPr lvl="0" algn="just"/>
            <a:r>
              <a:rPr lang="es-ES_tradnl" sz="1400" dirty="0" smtClean="0"/>
              <a:t>Contribuir </a:t>
            </a:r>
            <a:r>
              <a:rPr lang="es-ES_tradnl" sz="1400" dirty="0"/>
              <a:t>al cumplimiento de los objetivos sociales de la </a:t>
            </a:r>
            <a:r>
              <a:rPr lang="es-ES_tradnl" sz="1400" dirty="0" smtClean="0"/>
              <a:t>UE (Estrategia </a:t>
            </a:r>
            <a:r>
              <a:rPr lang="es-ES_tradnl" sz="1400" dirty="0"/>
              <a:t>Europa </a:t>
            </a:r>
            <a:r>
              <a:rPr lang="es-ES_tradnl" sz="1400" dirty="0" smtClean="0"/>
              <a:t>2020)</a:t>
            </a:r>
            <a:endParaRPr lang="es-ES" sz="1400" dirty="0"/>
          </a:p>
          <a:p>
            <a:pPr algn="just"/>
            <a:r>
              <a:rPr lang="es-ES_tradnl" sz="1400" dirty="0" smtClean="0"/>
              <a:t>Sistematizar </a:t>
            </a:r>
            <a:r>
              <a:rPr lang="es-ES_tradnl" sz="1400" dirty="0"/>
              <a:t>del control del cumplimiento de las normas de la UE </a:t>
            </a:r>
            <a:endParaRPr lang="es-E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45A2EF2-0DC8-418D-9A52-CBD99DBDC20F}" type="slidenum">
              <a:rPr lang="es-ES_tradnl" smtClean="0"/>
              <a:pPr>
                <a:defRPr/>
              </a:pPr>
              <a:t>4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8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Implicaciones </a:t>
            </a:r>
            <a:r>
              <a:rPr lang="es-ES" b="1" smtClean="0"/>
              <a:t>de </a:t>
            </a:r>
            <a:r>
              <a:rPr lang="es-ES" b="1" dirty="0" smtClean="0"/>
              <a:t>Derecho de la Competencia</a:t>
            </a:r>
            <a:endParaRPr lang="es-ES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5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44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Implicaciones </a:t>
            </a:r>
            <a:r>
              <a:rPr lang="es-ES" b="1" smtClean="0"/>
              <a:t>de derecho </a:t>
            </a:r>
            <a:r>
              <a:rPr lang="es-ES" b="1" dirty="0" smtClean="0"/>
              <a:t>de la Competencia</a:t>
            </a:r>
            <a:endParaRPr lang="es-E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67706" y="1751798"/>
            <a:ext cx="8616805" cy="4655537"/>
          </a:xfrm>
        </p:spPr>
        <p:txBody>
          <a:bodyPr/>
          <a:lstStyle/>
          <a:p>
            <a:pPr algn="just"/>
            <a:r>
              <a:rPr lang="es-ES" sz="1100" smtClean="0"/>
              <a:t>Acceso </a:t>
            </a:r>
            <a:r>
              <a:rPr lang="es-ES" sz="1100" dirty="0" smtClean="0"/>
              <a:t>a nuevos operadores, las </a:t>
            </a:r>
            <a:r>
              <a:rPr lang="es-ES" sz="1100" b="1" dirty="0" smtClean="0"/>
              <a:t>PYMEs: </a:t>
            </a:r>
            <a:endParaRPr lang="es-ES" sz="1100" dirty="0" smtClean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Nueva regla general de </a:t>
            </a:r>
            <a:r>
              <a:rPr lang="es-ES" sz="1100" b="1" dirty="0" smtClean="0"/>
              <a:t>división por lotes</a:t>
            </a:r>
            <a:r>
              <a:rPr lang="es-ES" sz="1100" dirty="0" smtClean="0"/>
              <a:t>, salvo justificación en el expediente (99.3 LCSP).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Posible limitación del número de lotes en los que pueden participar las empresas.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Posible limitación del número de lotes adjudicados a una misma empresa.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smtClean="0"/>
              <a:t>Se facilita significativamente la subcontratación.</a:t>
            </a:r>
            <a:endParaRPr lang="es-ES" sz="1100" dirty="0" smtClean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Efecto: reducción de supuestos de restricción injustificada de la competencia. </a:t>
            </a:r>
          </a:p>
          <a:p>
            <a:pPr algn="just"/>
            <a:r>
              <a:rPr lang="es-ES" sz="1100" dirty="0" smtClean="0"/>
              <a:t>Acceso mediante un nuevo procedimiento de “</a:t>
            </a:r>
            <a:r>
              <a:rPr lang="es-ES" sz="1100" b="1" dirty="0" smtClean="0"/>
              <a:t>Asociación para la innovación</a:t>
            </a:r>
            <a:r>
              <a:rPr lang="es-ES" sz="1100" dirty="0" smtClean="0"/>
              <a:t>” (177 y </a:t>
            </a:r>
            <a:r>
              <a:rPr lang="es-ES" sz="1100" dirty="0" err="1" smtClean="0"/>
              <a:t>ss</a:t>
            </a:r>
            <a:r>
              <a:rPr lang="es-ES" sz="1100" dirty="0" smtClean="0"/>
              <a:t> LCSP):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smtClean="0"/>
              <a:t>Para obtener productos o servicios innovadores que no estén disponibles.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smtClean="0"/>
              <a:t>Asociación para actividades de I+D: selección, negociación, asociación, adquisición.</a:t>
            </a:r>
            <a:endParaRPr lang="es-ES" sz="1100" dirty="0" smtClean="0"/>
          </a:p>
          <a:p>
            <a:pPr algn="just"/>
            <a:r>
              <a:rPr lang="es-ES" sz="1100" dirty="0" smtClean="0"/>
              <a:t>Tipificación de las reglas de acceso de las </a:t>
            </a:r>
            <a:r>
              <a:rPr lang="es-ES" sz="1100" b="1" smtClean="0"/>
              <a:t>UTEs</a:t>
            </a:r>
            <a:r>
              <a:rPr lang="es-ES" sz="1100" smtClean="0"/>
              <a:t>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/>
              <a:t>Potestad de la mesa de contratación para apreciar indicios de colusión sin motivación excesiva: traslado a la </a:t>
            </a:r>
            <a:r>
              <a:rPr lang="es-ES" sz="1100" b="1"/>
              <a:t>Comisión Nacional de los Mercados y la Competencia </a:t>
            </a:r>
            <a:r>
              <a:rPr lang="es-ES" sz="1100"/>
              <a:t>(69.2 LCSP).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b="1"/>
              <a:t>Carga probatoria de las UTEs</a:t>
            </a:r>
            <a:r>
              <a:rPr lang="es-ES" sz="1100"/>
              <a:t>: preparación documental para la acreditación de la ausencia de prácticas colusorias.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/>
              <a:t>Efecto: control </a:t>
            </a:r>
            <a:r>
              <a:rPr lang="es-ES" sz="1100" i="1"/>
              <a:t>ex ante </a:t>
            </a:r>
            <a:r>
              <a:rPr lang="es-ES" sz="1100"/>
              <a:t>de las autoridades de competencia en las licitaciones  </a:t>
            </a:r>
            <a:endParaRPr lang="es-ES" sz="1200"/>
          </a:p>
          <a:p>
            <a:pPr algn="just"/>
            <a:r>
              <a:rPr lang="es-ES" sz="1100" smtClean="0"/>
              <a:t>Pluralidad </a:t>
            </a:r>
            <a:r>
              <a:rPr lang="es-ES" sz="1100"/>
              <a:t>de criterios de adjudicación en base a la </a:t>
            </a:r>
            <a:r>
              <a:rPr lang="es-ES" sz="1100" b="1"/>
              <a:t>mejor relación calidad-precio </a:t>
            </a:r>
            <a:r>
              <a:rPr lang="es-ES" sz="1100"/>
              <a:t>como regla preferente (145, 146 y 148 LCSP)</a:t>
            </a:r>
            <a:endParaRPr lang="es-ES" sz="1100" dirty="0" smtClean="0"/>
          </a:p>
          <a:p>
            <a:pPr marL="457200" lvl="1" indent="0" algn="just">
              <a:buNone/>
            </a:pPr>
            <a:endParaRPr lang="es-ES" sz="1200" dirty="0" smtClean="0"/>
          </a:p>
          <a:p>
            <a:pPr marL="457200" lvl="1" indent="0" algn="just">
              <a:buNone/>
            </a:pPr>
            <a:endParaRPr lang="es-ES" sz="1200">
              <a:solidFill>
                <a:srgbClr val="000000"/>
              </a:solidFill>
            </a:endParaRPr>
          </a:p>
          <a:p>
            <a:pPr marL="457200" lvl="1" indent="0" algn="just">
              <a:buNone/>
            </a:pPr>
            <a:endParaRPr lang="es-ES" sz="1200" dirty="0" smtClean="0"/>
          </a:p>
          <a:p>
            <a:pPr marL="457200" lvl="1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  <a:p>
            <a:pPr marL="457200" lvl="1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45A2EF2-0DC8-418D-9A52-CBD99DBDC20F}" type="slidenum">
              <a:rPr lang="es-ES_tradnl" smtClean="0"/>
              <a:pPr>
                <a:defRPr/>
              </a:pPr>
              <a:t>6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22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Criterios de adjudicación</a:t>
            </a:r>
            <a:endParaRPr lang="es-ES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7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84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Criterios de adjudicación</a:t>
            </a:r>
            <a:endParaRPr lang="es-E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67707" y="1969126"/>
            <a:ext cx="8648702" cy="4538000"/>
          </a:xfrm>
        </p:spPr>
        <p:txBody>
          <a:bodyPr/>
          <a:lstStyle/>
          <a:p>
            <a:pPr algn="just"/>
            <a:r>
              <a:rPr lang="es-ES" sz="1100" dirty="0" smtClean="0"/>
              <a:t>Forma de adjudicación </a:t>
            </a:r>
            <a:r>
              <a:rPr lang="es-ES" sz="1100" b="1" smtClean="0"/>
              <a:t>preferente </a:t>
            </a:r>
            <a:r>
              <a:rPr lang="es-ES" sz="1100" b="1" smtClean="0"/>
              <a:t>“pluralidad </a:t>
            </a:r>
            <a:r>
              <a:rPr lang="es-ES" sz="1100" b="1" dirty="0" smtClean="0"/>
              <a:t>de criterios en base a la mejor relación</a:t>
            </a:r>
            <a:r>
              <a:rPr lang="es-ES" sz="1100" dirty="0" smtClean="0"/>
              <a:t> </a:t>
            </a:r>
            <a:r>
              <a:rPr lang="es-ES" sz="1100" b="1" smtClean="0"/>
              <a:t>calidad-precio</a:t>
            </a:r>
            <a:r>
              <a:rPr lang="es-ES" sz="1100" b="1" smtClean="0"/>
              <a:t>”</a:t>
            </a:r>
            <a:r>
              <a:rPr lang="es-ES" sz="1100" smtClean="0"/>
              <a:t>:</a:t>
            </a:r>
            <a:r>
              <a:rPr lang="es-ES" sz="1100" b="1" smtClean="0"/>
              <a:t> </a:t>
            </a:r>
            <a:endParaRPr lang="es-ES" sz="1100" b="1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100" b="1" dirty="0" smtClean="0"/>
              <a:t>Criterios cualitativos (145.2 LCSP):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Estrictamente de calidad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Características técnicas, estéticas y funcionales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Características sociales, ambientales e innovadoras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Comercialización</a:t>
            </a:r>
            <a:endParaRPr lang="es-ES" sz="1100" dirty="0"/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Forma de ejecución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Características de las personas que lleven a cabo la prestación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Forma y plazo de entrega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Sistema de mantenimiento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Servicio post-venta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100" b="1" dirty="0" smtClean="0"/>
              <a:t>Criterios económicos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Precio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sz="1100" dirty="0" smtClean="0"/>
              <a:t>Rentabilidad – “Coste del ciclo de vida” (148 LCSP):</a:t>
            </a:r>
            <a:r>
              <a:rPr lang="es-ES" sz="1100" dirty="0"/>
              <a:t> </a:t>
            </a:r>
            <a:r>
              <a:rPr lang="es-ES" sz="1100" dirty="0" smtClean="0"/>
              <a:t>el cálculo comprende los </a:t>
            </a:r>
            <a:r>
              <a:rPr lang="es-ES" sz="1100" b="1" dirty="0" smtClean="0"/>
              <a:t>costes derivados de todas las fases consecutivas </a:t>
            </a:r>
            <a:r>
              <a:rPr lang="es-ES" sz="1100" dirty="0" smtClean="0"/>
              <a:t>(compra de materia prima, producción, comercialización, transporte, utilización, reparación y mantenimiento) que sucedan durante la existencia del producto, obra o servicio hasta su eliminación, así como los </a:t>
            </a:r>
            <a:r>
              <a:rPr lang="es-ES" sz="1100" b="1" dirty="0" smtClean="0"/>
              <a:t>costes relativos a las externalidades medioambientales vinculadas. </a:t>
            </a:r>
          </a:p>
          <a:p>
            <a:pPr algn="just"/>
            <a:r>
              <a:rPr lang="es-ES" sz="1100" dirty="0" smtClean="0"/>
              <a:t>Forma de adjudicación en base a la relación </a:t>
            </a:r>
            <a:r>
              <a:rPr lang="es-ES" sz="1100" b="1" smtClean="0"/>
              <a:t>coste-eficacia</a:t>
            </a:r>
            <a:r>
              <a:rPr lang="es-ES" sz="1100" smtClean="0"/>
              <a:t> </a:t>
            </a:r>
            <a:r>
              <a:rPr lang="es-ES" sz="1100" b="1" smtClean="0"/>
              <a:t>sobre </a:t>
            </a:r>
            <a:r>
              <a:rPr lang="es-ES" sz="1100" b="1" dirty="0" smtClean="0"/>
              <a:t>la base de </a:t>
            </a:r>
            <a:r>
              <a:rPr lang="es-ES" sz="1100" b="1" smtClean="0"/>
              <a:t>únicamente </a:t>
            </a:r>
            <a:r>
              <a:rPr lang="es-ES" sz="1100" b="1" smtClean="0"/>
              <a:t>criterios </a:t>
            </a:r>
            <a:r>
              <a:rPr lang="es-ES" sz="1100" b="1" dirty="0" smtClean="0"/>
              <a:t>económicos</a:t>
            </a:r>
            <a:r>
              <a:rPr lang="es-ES" sz="1100" dirty="0" smtClean="0"/>
              <a:t>, como el precio o el coste del ciclo de vida (146.1 LSCP). </a:t>
            </a:r>
          </a:p>
          <a:p>
            <a:pPr marL="0" indent="0" algn="just">
              <a:buNone/>
            </a:pPr>
            <a:endParaRPr lang="es-ES" sz="1100" dirty="0"/>
          </a:p>
          <a:p>
            <a:pPr marL="457200" lvl="1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45A2EF2-0DC8-418D-9A52-CBD99DBDC20F}" type="slidenum">
              <a:rPr lang="es-ES_tradnl" smtClean="0"/>
              <a:pPr>
                <a:defRPr/>
              </a:pPr>
              <a:t>8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367707" y="1593071"/>
            <a:ext cx="8437159" cy="444488"/>
          </a:xfrm>
          <a:prstGeom prst="rect">
            <a:avLst/>
          </a:prstGeom>
        </p:spPr>
        <p:txBody>
          <a:bodyPr lIns="0" tIns="0" rIns="0" bIns="0"/>
          <a:lstStyle>
            <a:lvl1pPr marL="0" indent="12700" algn="l" defTabSz="4572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Novedades relevantes en los criterios de adjudicación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500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Fórmulas innovadoras</a:t>
            </a:r>
            <a:endParaRPr lang="es-ES" b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F0B1F3E-31BB-444E-A50B-BE753F8BF009}" type="slidenum">
              <a:rPr lang="es-ES_tradnl" smtClean="0"/>
              <a:pPr>
                <a:defRPr/>
              </a:pPr>
              <a:t>9</a:t>
            </a:fld>
            <a:endParaRPr lang="en-US" dirty="0"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25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Fórmulas innovadoras</a:t>
            </a:r>
            <a:endParaRPr lang="es-ES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67708" y="1687519"/>
            <a:ext cx="8437159" cy="444488"/>
          </a:xfrm>
        </p:spPr>
        <p:txBody>
          <a:bodyPr/>
          <a:lstStyle/>
          <a:p>
            <a:r>
              <a:rPr lang="es-ES" dirty="0" smtClean="0"/>
              <a:t>Retribución por producto, actividad y resultado</a:t>
            </a:r>
            <a:endParaRPr lang="es-E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just"/>
            <a:r>
              <a:rPr lang="es-ES" sz="1100" dirty="0" smtClean="0"/>
              <a:t>Evaluación continua durante el </a:t>
            </a:r>
            <a:r>
              <a:rPr lang="es-ES" sz="1100" b="1" dirty="0" smtClean="0"/>
              <a:t>ciclo de vida del producto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Monitorización de resultados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Realización de propuestas de valor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Identificación de los usos del producto</a:t>
            </a:r>
          </a:p>
          <a:p>
            <a:pPr algn="just"/>
            <a:r>
              <a:rPr lang="es-ES" sz="1100" b="1" dirty="0" smtClean="0"/>
              <a:t>Alineamiento de objetivos </a:t>
            </a:r>
            <a:r>
              <a:rPr lang="es-ES" sz="1100" dirty="0" smtClean="0"/>
              <a:t>entre financiador y empresa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sz="1100" dirty="0" smtClean="0"/>
              <a:t>Información y transparencia</a:t>
            </a:r>
            <a:endParaRPr lang="es-ES" sz="1100" b="1" dirty="0" smtClean="0"/>
          </a:p>
          <a:p>
            <a:pPr lvl="0"/>
            <a:r>
              <a:rPr lang="es-ES" sz="1100" dirty="0" smtClean="0"/>
              <a:t>Distintas </a:t>
            </a:r>
            <a:r>
              <a:rPr lang="es-ES" sz="1100" b="1" dirty="0" smtClean="0"/>
              <a:t>fórmulas de pago</a:t>
            </a:r>
            <a:r>
              <a:rPr lang="es-ES" sz="1100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100" dirty="0" smtClean="0"/>
              <a:t>Acuerdos precio – volumen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100" dirty="0" smtClean="0"/>
              <a:t>Acuerdos globales de retorno o devolución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100" dirty="0" smtClean="0"/>
              <a:t>Acuerdos de acceso a pacientes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100" dirty="0" smtClean="0"/>
              <a:t>Acuerdos basados en cumplimiento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100" dirty="0" smtClean="0"/>
              <a:t>Acuerdos basados en resultados clínicos </a:t>
            </a:r>
          </a:p>
          <a:p>
            <a:pPr lvl="0"/>
            <a:r>
              <a:rPr lang="es-ES" sz="1100" b="1" dirty="0" smtClean="0"/>
              <a:t>Inexistencia de una </a:t>
            </a:r>
            <a:r>
              <a:rPr lang="es-ES" sz="1100" b="1" dirty="0"/>
              <a:t>regulación específica </a:t>
            </a:r>
            <a:r>
              <a:rPr lang="es-ES" sz="1100" dirty="0"/>
              <a:t>en materia de acuerdos de riesgo compartido a nivel </a:t>
            </a:r>
            <a:r>
              <a:rPr lang="es-ES" sz="1100" dirty="0" smtClean="0"/>
              <a:t>europeo.</a:t>
            </a:r>
            <a:endParaRPr lang="es-E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100" dirty="0" smtClean="0"/>
              <a:t>En España, experiencias en </a:t>
            </a:r>
            <a:r>
              <a:rPr lang="es-ES" sz="1100" dirty="0"/>
              <a:t>Cataluña (</a:t>
            </a:r>
            <a:r>
              <a:rPr lang="es-ES" sz="1100" dirty="0" err="1"/>
              <a:t>CatSalut</a:t>
            </a:r>
            <a:r>
              <a:rPr lang="es-ES" sz="1100" dirty="0"/>
              <a:t>) y Granada (Hospital Virgen de las Nieves). </a:t>
            </a:r>
          </a:p>
          <a:p>
            <a:endParaRPr lang="es-ES" sz="1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45A2EF2-0DC8-418D-9A52-CBD99DBDC20F}" type="slidenum">
              <a:rPr lang="es-ES_tradnl" smtClean="0"/>
              <a:pPr>
                <a:defRPr/>
              </a:pPr>
              <a:t>10</a:t>
            </a:fld>
            <a:endParaRPr lang="en-US" dirty="0">
              <a:solidFill>
                <a:schemeClr val="tx1">
                  <a:tint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94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779261" y="4689317"/>
            <a:ext cx="5655939" cy="1206822"/>
          </a:xfrm>
        </p:spPr>
        <p:txBody>
          <a:bodyPr/>
          <a:lstStyle/>
          <a:p>
            <a:r>
              <a:rPr lang="en-US" sz="1400" b="1" dirty="0">
                <a:solidFill>
                  <a:schemeClr val="tx1"/>
                </a:solidFill>
              </a:rPr>
              <a:t>Irene </a:t>
            </a:r>
            <a:r>
              <a:rPr lang="en-US" sz="1400" b="1" dirty="0" smtClean="0">
                <a:solidFill>
                  <a:schemeClr val="tx1"/>
                </a:solidFill>
              </a:rPr>
              <a:t>Moreno-Tapia </a:t>
            </a:r>
            <a:br>
              <a:rPr lang="en-US" sz="1400" b="1" dirty="0" smtClean="0">
                <a:solidFill>
                  <a:schemeClr val="tx1"/>
                </a:solidFill>
              </a:rPr>
            </a:br>
            <a:r>
              <a:rPr lang="en-US" sz="1400" b="1" dirty="0" smtClean="0">
                <a:solidFill>
                  <a:schemeClr val="tx1"/>
                </a:solidFill>
              </a:rPr>
              <a:t/>
            </a:r>
            <a:br>
              <a:rPr lang="en-US" sz="1400" b="1" dirty="0" smtClean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Consejera</a:t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Competencia y Derecho de la UE</a:t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Tel</a:t>
            </a:r>
            <a:r>
              <a:rPr lang="en-US" sz="1400" dirty="0">
                <a:solidFill>
                  <a:schemeClr val="tx1"/>
                </a:solidFill>
              </a:rPr>
              <a:t>. +34 933 127 313</a:t>
            </a:r>
            <a:r>
              <a:rPr lang="en-US" sz="1400" b="1" dirty="0">
                <a:solidFill>
                  <a:schemeClr val="tx1"/>
                </a:solidFill>
              </a:rPr>
              <a:t/>
            </a:r>
            <a:br>
              <a:rPr lang="en-US" sz="1400" b="1" dirty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E-mail: </a:t>
            </a:r>
            <a:r>
              <a:rPr lang="en-US" sz="1400" b="1" dirty="0" smtClean="0">
                <a:solidFill>
                  <a:schemeClr val="tx1"/>
                </a:solidFill>
                <a:hlinkClick r:id="rId2"/>
              </a:rPr>
              <a:t>irene.moreno@cuatrecasas.com</a:t>
            </a:r>
            <a:r>
              <a:rPr lang="en-US" sz="1400" b="1" dirty="0">
                <a:solidFill>
                  <a:schemeClr val="tx1"/>
                </a:solidFill>
              </a:rPr>
              <a:t/>
            </a:r>
            <a:br>
              <a:rPr lang="en-US" sz="1400" b="1" dirty="0">
                <a:solidFill>
                  <a:schemeClr val="tx1"/>
                </a:solidFill>
              </a:rPr>
            </a:br>
            <a:r>
              <a:rPr lang="en-US" sz="1400" b="1" dirty="0" smtClean="0">
                <a:solidFill>
                  <a:schemeClr val="tx1"/>
                </a:solidFill>
              </a:rPr>
              <a:t/>
            </a:r>
            <a:br>
              <a:rPr lang="en-US" sz="1400" b="1" dirty="0" smtClean="0">
                <a:solidFill>
                  <a:schemeClr val="tx1"/>
                </a:solidFill>
              </a:rPr>
            </a:br>
            <a:r>
              <a:rPr lang="en-US" sz="1400" b="1" dirty="0" smtClean="0">
                <a:solidFill>
                  <a:schemeClr val="tx1"/>
                </a:solidFill>
              </a:rPr>
              <a:t/>
            </a:r>
            <a:br>
              <a:rPr lang="en-US" sz="1400" b="1" dirty="0" smtClean="0">
                <a:solidFill>
                  <a:schemeClr val="tx1"/>
                </a:solidFill>
              </a:rPr>
            </a:b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b="1" dirty="0"/>
              <a:t/>
            </a:r>
            <a:br>
              <a:rPr lang="en-US" b="1" dirty="0"/>
            </a:br>
            <a:endParaRPr lang="es-E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18/09/2018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92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- Cover ">
  <a:themeElements>
    <a:clrScheme name="Personalizar 2">
      <a:dk1>
        <a:srgbClr val="000000"/>
      </a:dk1>
      <a:lt1>
        <a:srgbClr val="FFFFFF"/>
      </a:lt1>
      <a:dk2>
        <a:srgbClr val="8D8D8D"/>
      </a:dk2>
      <a:lt2>
        <a:srgbClr val="FF5A60"/>
      </a:lt2>
      <a:accent1>
        <a:srgbClr val="46001D"/>
      </a:accent1>
      <a:accent2>
        <a:srgbClr val="FF5A60"/>
      </a:accent2>
      <a:accent3>
        <a:srgbClr val="B9B9B9"/>
      </a:accent3>
      <a:accent4>
        <a:srgbClr val="CED5DA"/>
      </a:accent4>
      <a:accent5>
        <a:srgbClr val="CEA77A"/>
      </a:accent5>
      <a:accent6>
        <a:srgbClr val="80B0CD"/>
      </a:accent6>
      <a:hlink>
        <a:srgbClr val="FF5A60"/>
      </a:hlink>
      <a:folHlink>
        <a:srgbClr val="FF5A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BCD94B31-42B1-4F43-A8DE-852761A9EC3A}" vid="{5138343B-C6D2-4D37-9317-08D0DBEB5CF8}"/>
    </a:ext>
  </a:extLst>
</a:theme>
</file>

<file path=ppt/theme/theme2.xml><?xml version="1.0" encoding="utf-8"?>
<a:theme xmlns:a="http://schemas.openxmlformats.org/drawingml/2006/main" name="2 - INTERIORS">
  <a:themeElements>
    <a:clrScheme name="Personalizar 2">
      <a:dk1>
        <a:srgbClr val="000000"/>
      </a:dk1>
      <a:lt1>
        <a:srgbClr val="FFFFFF"/>
      </a:lt1>
      <a:dk2>
        <a:srgbClr val="8D8D8D"/>
      </a:dk2>
      <a:lt2>
        <a:srgbClr val="FF5A60"/>
      </a:lt2>
      <a:accent1>
        <a:srgbClr val="46001D"/>
      </a:accent1>
      <a:accent2>
        <a:srgbClr val="FF5A60"/>
      </a:accent2>
      <a:accent3>
        <a:srgbClr val="B9B9B9"/>
      </a:accent3>
      <a:accent4>
        <a:srgbClr val="CED5DA"/>
      </a:accent4>
      <a:accent5>
        <a:srgbClr val="CEA77A"/>
      </a:accent5>
      <a:accent6>
        <a:srgbClr val="80B0CD"/>
      </a:accent6>
      <a:hlink>
        <a:srgbClr val="FF5A60"/>
      </a:hlink>
      <a:folHlink>
        <a:srgbClr val="FF5A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BCD94B31-42B1-4F43-A8DE-852761A9EC3A}" vid="{987B29C1-D21C-42EB-AC80-7D2F9EEBEA08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690</TotalTime>
  <Words>763</Words>
  <Application>Microsoft Office PowerPoint</Application>
  <PresentationFormat>On-screen Show (4:3)</PresentationFormat>
  <Paragraphs>102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 Gothic</vt:lpstr>
      <vt:lpstr>Cuatrecasas Text</vt:lpstr>
      <vt:lpstr>Verdana</vt:lpstr>
      <vt:lpstr>Wingdings</vt:lpstr>
      <vt:lpstr>1 - Cover </vt:lpstr>
      <vt:lpstr>2 - INTERIORS</vt:lpstr>
      <vt:lpstr>Criterios de coste-eficiencia, otros criterios cualitativos y fórmulas innovadoras (riesgo compartido, descuentos por tramos, etc.) en la nueva Ley 9/2017 de Contratos del Sector Público</vt:lpstr>
      <vt:lpstr>Normativa relevante y objetivos</vt:lpstr>
      <vt:lpstr>Normativa relevante y objetivos</vt:lpstr>
      <vt:lpstr>Normativa relevante y objetivos</vt:lpstr>
      <vt:lpstr>Implicaciones de Derecho de la Competencia</vt:lpstr>
      <vt:lpstr>Implicaciones de derecho de la Competencia</vt:lpstr>
      <vt:lpstr>Criterios de adjudicación</vt:lpstr>
      <vt:lpstr>Criterios de adjudicación</vt:lpstr>
      <vt:lpstr>Fórmulas innovadoras</vt:lpstr>
      <vt:lpstr>Fórmulas innovadoras</vt:lpstr>
      <vt:lpstr>Irene Moreno-Tapia   Consejera Competencia y Derecho de la UE Tel. +34 933 127 313 E-mail: irene.moreno@cuatrecasas.com     </vt:lpstr>
    </vt:vector>
  </TitlesOfParts>
  <Company>CUATRECASAS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NUEVA LEY DE CONTRATOS DEL SECTOR PÚBLICO</dc:title>
  <dc:creator>Nuria Portella Torrent</dc:creator>
  <cp:lastModifiedBy>Irene Moreno-Tapia Rivas</cp:lastModifiedBy>
  <cp:revision>271</cp:revision>
  <dcterms:created xsi:type="dcterms:W3CDTF">2018-04-11T11:16:35Z</dcterms:created>
  <dcterms:modified xsi:type="dcterms:W3CDTF">2018-09-13T20:41:19Z</dcterms:modified>
</cp:coreProperties>
</file>