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6.xml" ContentType="application/vnd.openxmlformats-officedocument.theme+xml"/>
  <Override PartName="/ppt/slideLayouts/slideLayout11.xml" ContentType="application/vnd.openxmlformats-officedocument.presentationml.slideLayout+xml"/>
  <Override PartName="/ppt/theme/theme7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4" r:id="rId2"/>
    <p:sldMasterId id="2147483650" r:id="rId3"/>
    <p:sldMasterId id="2147483652" r:id="rId4"/>
    <p:sldMasterId id="2147483671" r:id="rId5"/>
    <p:sldMasterId id="2147483664" r:id="rId6"/>
    <p:sldMasterId id="2147483686" r:id="rId7"/>
    <p:sldMasterId id="2147483668" r:id="rId8"/>
  </p:sldMasterIdLst>
  <p:notesMasterIdLst>
    <p:notesMasterId r:id="rId38"/>
  </p:notesMasterIdLst>
  <p:handoutMasterIdLst>
    <p:handoutMasterId r:id="rId39"/>
  </p:handoutMasterIdLst>
  <p:sldIdLst>
    <p:sldId id="256" r:id="rId9"/>
    <p:sldId id="272" r:id="rId10"/>
    <p:sldId id="258" r:id="rId11"/>
    <p:sldId id="275" r:id="rId12"/>
    <p:sldId id="318" r:id="rId13"/>
    <p:sldId id="312" r:id="rId14"/>
    <p:sldId id="313" r:id="rId15"/>
    <p:sldId id="314" r:id="rId16"/>
    <p:sldId id="300" r:id="rId17"/>
    <p:sldId id="277" r:id="rId18"/>
    <p:sldId id="328" r:id="rId19"/>
    <p:sldId id="278" r:id="rId20"/>
    <p:sldId id="302" r:id="rId21"/>
    <p:sldId id="307" r:id="rId22"/>
    <p:sldId id="279" r:id="rId23"/>
    <p:sldId id="319" r:id="rId24"/>
    <p:sldId id="326" r:id="rId25"/>
    <p:sldId id="327" r:id="rId26"/>
    <p:sldId id="320" r:id="rId27"/>
    <p:sldId id="321" r:id="rId28"/>
    <p:sldId id="323" r:id="rId29"/>
    <p:sldId id="324" r:id="rId30"/>
    <p:sldId id="325" r:id="rId31"/>
    <p:sldId id="305" r:id="rId32"/>
    <p:sldId id="282" r:id="rId33"/>
    <p:sldId id="322" r:id="rId34"/>
    <p:sldId id="301" r:id="rId35"/>
    <p:sldId id="298" r:id="rId36"/>
    <p:sldId id="267" r:id="rId37"/>
  </p:sldIdLst>
  <p:sldSz cx="9906000" cy="6858000" type="A4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3ADE83CE-B571-AC48-AB75-54EF1E74B037}">
          <p14:sldIdLst>
            <p14:sldId id="256"/>
            <p14:sldId id="272"/>
            <p14:sldId id="258"/>
            <p14:sldId id="275"/>
            <p14:sldId id="318"/>
            <p14:sldId id="312"/>
            <p14:sldId id="313"/>
            <p14:sldId id="314"/>
            <p14:sldId id="300"/>
            <p14:sldId id="277"/>
            <p14:sldId id="328"/>
            <p14:sldId id="278"/>
            <p14:sldId id="302"/>
            <p14:sldId id="307"/>
            <p14:sldId id="279"/>
            <p14:sldId id="319"/>
            <p14:sldId id="326"/>
            <p14:sldId id="327"/>
            <p14:sldId id="320"/>
            <p14:sldId id="321"/>
            <p14:sldId id="323"/>
            <p14:sldId id="324"/>
            <p14:sldId id="325"/>
            <p14:sldId id="305"/>
            <p14:sldId id="282"/>
            <p14:sldId id="322"/>
            <p14:sldId id="301"/>
            <p14:sldId id="298"/>
            <p14:sldId id="26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97">
          <p15:clr>
            <a:srgbClr val="A4A3A4"/>
          </p15:clr>
        </p15:guide>
        <p15:guide id="2" pos="30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53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74" autoAdjust="0"/>
    <p:restoredTop sz="97315" autoAdjust="0"/>
  </p:normalViewPr>
  <p:slideViewPr>
    <p:cSldViewPr snapToGrid="0" snapToObjects="1" showGuides="1">
      <p:cViewPr>
        <p:scale>
          <a:sx n="108" d="100"/>
          <a:sy n="108" d="100"/>
        </p:scale>
        <p:origin x="-744" y="-80"/>
      </p:cViewPr>
      <p:guideLst>
        <p:guide orient="horz" pos="2197"/>
        <p:guide pos="3061"/>
      </p:guideLst>
    </p:cSldViewPr>
  </p:slideViewPr>
  <p:outlineViewPr>
    <p:cViewPr>
      <p:scale>
        <a:sx n="33" d="100"/>
        <a:sy n="33" d="100"/>
      </p:scale>
      <p:origin x="0" y="154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Relationship Id="rId23" Type="http://schemas.openxmlformats.org/officeDocument/2006/relationships/slide" Target="slides/slide15.xml"/><Relationship Id="rId24" Type="http://schemas.openxmlformats.org/officeDocument/2006/relationships/slide" Target="slides/slide16.xml"/><Relationship Id="rId25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9" Type="http://schemas.openxmlformats.org/officeDocument/2006/relationships/slide" Target="slides/slide1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37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721DF0-670F-CB49-B94A-12B36FC2DEDF}" type="datetimeFigureOut">
              <a:rPr lang="es-ES" smtClean="0"/>
              <a:t>31/01/17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0DFCE-EA79-4C43-94C4-0CA0A55E837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7142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89364E-2650-D849-AC2F-A38BDB1B387E}" type="datetimeFigureOut">
              <a:rPr lang="en-GB" smtClean="0"/>
              <a:t>31/01/17</a:t>
            </a:fld>
            <a:endParaRPr lang="en-GB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C62F7-FD08-5340-8A3E-CDCED5EFF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54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C62F7-FD08-5340-8A3E-CDCED5EFF1A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951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4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5819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Í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12924" y="313951"/>
            <a:ext cx="4423430" cy="62900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Century Gothic"/>
                <a:cs typeface="Century Gothic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23" name="Marcador de texto 22"/>
          <p:cNvSpPr>
            <a:spLocks noGrp="1"/>
          </p:cNvSpPr>
          <p:nvPr>
            <p:ph type="body" sz="quarter" idx="10" hasCustomPrompt="1"/>
          </p:nvPr>
        </p:nvSpPr>
        <p:spPr>
          <a:xfrm>
            <a:off x="5408613" y="1344613"/>
            <a:ext cx="3944937" cy="4445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rgbClr val="FF0000"/>
                </a:solidFill>
                <a:latin typeface="Century Gothic"/>
                <a:cs typeface="Century Gothic"/>
              </a:defRPr>
            </a:lvl1pPr>
          </a:lstStyle>
          <a:p>
            <a:pPr lvl="0"/>
            <a:r>
              <a:rPr lang="es-ES" dirty="0" smtClean="0"/>
              <a:t>Titulo 1</a:t>
            </a:r>
            <a:endParaRPr lang="es-ES" dirty="0"/>
          </a:p>
        </p:txBody>
      </p:sp>
      <p:sp>
        <p:nvSpPr>
          <p:cNvPr id="24" name="Marcador de texto 22"/>
          <p:cNvSpPr>
            <a:spLocks noGrp="1"/>
          </p:cNvSpPr>
          <p:nvPr>
            <p:ph type="body" sz="quarter" idx="11" hasCustomPrompt="1"/>
          </p:nvPr>
        </p:nvSpPr>
        <p:spPr>
          <a:xfrm>
            <a:off x="5408613" y="1867092"/>
            <a:ext cx="3944937" cy="4445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rgbClr val="FF0000"/>
                </a:solidFill>
                <a:latin typeface="Century Gothic"/>
                <a:cs typeface="Century Gothic"/>
              </a:defRPr>
            </a:lvl1pPr>
          </a:lstStyle>
          <a:p>
            <a:pPr lvl="0"/>
            <a:r>
              <a:rPr lang="es-ES" dirty="0" smtClean="0"/>
              <a:t>Titulo 2</a:t>
            </a:r>
            <a:endParaRPr lang="es-ES" dirty="0"/>
          </a:p>
        </p:txBody>
      </p:sp>
      <p:sp>
        <p:nvSpPr>
          <p:cNvPr id="25" name="Marcador de texto 22"/>
          <p:cNvSpPr>
            <a:spLocks noGrp="1"/>
          </p:cNvSpPr>
          <p:nvPr>
            <p:ph type="body" sz="quarter" idx="12" hasCustomPrompt="1"/>
          </p:nvPr>
        </p:nvSpPr>
        <p:spPr>
          <a:xfrm>
            <a:off x="5408613" y="2389573"/>
            <a:ext cx="3944937" cy="4445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rgbClr val="FF0000"/>
                </a:solidFill>
                <a:latin typeface="Century Gothic"/>
                <a:cs typeface="Century Gothic"/>
              </a:defRPr>
            </a:lvl1pPr>
          </a:lstStyle>
          <a:p>
            <a:pPr lvl="0"/>
            <a:r>
              <a:rPr lang="es-ES" dirty="0" smtClean="0"/>
              <a:t>Titulo 3</a:t>
            </a:r>
            <a:endParaRPr lang="es-ES" dirty="0"/>
          </a:p>
        </p:txBody>
      </p:sp>
      <p:sp>
        <p:nvSpPr>
          <p:cNvPr id="26" name="Marcador de texto 22"/>
          <p:cNvSpPr>
            <a:spLocks noGrp="1"/>
          </p:cNvSpPr>
          <p:nvPr>
            <p:ph type="body" sz="quarter" idx="13" hasCustomPrompt="1"/>
          </p:nvPr>
        </p:nvSpPr>
        <p:spPr>
          <a:xfrm>
            <a:off x="5408613" y="2933753"/>
            <a:ext cx="3944937" cy="4445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rgbClr val="FF0000"/>
                </a:solidFill>
                <a:latin typeface="Century Gothic"/>
                <a:cs typeface="Century Gothic"/>
              </a:defRPr>
            </a:lvl1pPr>
          </a:lstStyle>
          <a:p>
            <a:pPr lvl="0"/>
            <a:r>
              <a:rPr lang="es-ES" dirty="0" smtClean="0"/>
              <a:t>Titulo 4</a:t>
            </a:r>
            <a:endParaRPr lang="es-ES" dirty="0"/>
          </a:p>
        </p:txBody>
      </p:sp>
      <p:sp>
        <p:nvSpPr>
          <p:cNvPr id="27" name="Marcador de texto 22"/>
          <p:cNvSpPr>
            <a:spLocks noGrp="1"/>
          </p:cNvSpPr>
          <p:nvPr>
            <p:ph type="body" sz="quarter" idx="14" hasCustomPrompt="1"/>
          </p:nvPr>
        </p:nvSpPr>
        <p:spPr>
          <a:xfrm>
            <a:off x="5408613" y="3471173"/>
            <a:ext cx="3944937" cy="4445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rgbClr val="FF0000"/>
                </a:solidFill>
                <a:latin typeface="Century Gothic"/>
                <a:cs typeface="Century Gothic"/>
              </a:defRPr>
            </a:lvl1pPr>
          </a:lstStyle>
          <a:p>
            <a:pPr lvl="0"/>
            <a:r>
              <a:rPr lang="es-ES" dirty="0" smtClean="0"/>
              <a:t>Titulo 5</a:t>
            </a:r>
            <a:endParaRPr lang="es-ES" dirty="0"/>
          </a:p>
        </p:txBody>
      </p:sp>
      <p:sp>
        <p:nvSpPr>
          <p:cNvPr id="28" name="Marcador de texto 22"/>
          <p:cNvSpPr>
            <a:spLocks noGrp="1"/>
          </p:cNvSpPr>
          <p:nvPr>
            <p:ph type="body" sz="quarter" idx="15" hasCustomPrompt="1"/>
          </p:nvPr>
        </p:nvSpPr>
        <p:spPr>
          <a:xfrm>
            <a:off x="5408613" y="4008595"/>
            <a:ext cx="3944937" cy="4445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rgbClr val="FF0000"/>
                </a:solidFill>
                <a:latin typeface="Century Gothic"/>
                <a:cs typeface="Century Gothic"/>
              </a:defRPr>
            </a:lvl1pPr>
          </a:lstStyle>
          <a:p>
            <a:pPr lvl="0"/>
            <a:r>
              <a:rPr lang="es-ES" dirty="0" smtClean="0"/>
              <a:t>Titulo 6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5937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ortadilla rojo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742950" y="2324658"/>
            <a:ext cx="8420100" cy="1126751"/>
          </a:xfrm>
          <a:prstGeom prst="rect">
            <a:avLst/>
          </a:prstGeom>
        </p:spPr>
        <p:txBody>
          <a:bodyPr anchor="ctr"/>
          <a:lstStyle>
            <a:lvl1pPr>
              <a:defRPr sz="3000" baseline="0">
                <a:solidFill>
                  <a:srgbClr val="FFFFFF"/>
                </a:solidFill>
                <a:latin typeface="Century Gothic"/>
                <a:cs typeface="Century Gothic"/>
              </a:defRPr>
            </a:lvl1pPr>
          </a:lstStyle>
          <a:p>
            <a:r>
              <a:rPr lang="es-ES_tradnl" dirty="0" smtClean="0"/>
              <a:t>Esto es un ejemplo de un titular en</a:t>
            </a:r>
            <a:br>
              <a:rPr lang="es-ES_tradnl" dirty="0" smtClean="0"/>
            </a:br>
            <a:r>
              <a:rPr lang="es-ES_tradnl" dirty="0" smtClean="0"/>
              <a:t>una presentación corporativa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485900" y="3811492"/>
            <a:ext cx="6934200" cy="4616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>
                <a:solidFill>
                  <a:srgbClr val="FFFFFF"/>
                </a:solidFill>
                <a:latin typeface="Century Gothic"/>
                <a:cs typeface="Century Gothic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 smtClean="0"/>
              <a:t>Esto es un ejemplo de un subtítulo en una presentación corporativa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7549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foto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 userDrawn="1"/>
        </p:nvSpPr>
        <p:spPr>
          <a:xfrm>
            <a:off x="0" y="0"/>
            <a:ext cx="9906001" cy="6858001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Marcador de posición de imagen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latin typeface="Century Gothic"/>
                <a:cs typeface="Century Gothic"/>
              </a:defRPr>
            </a:lvl1pPr>
          </a:lstStyle>
          <a:p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000" baseline="0">
                <a:solidFill>
                  <a:srgbClr val="FFFFFF"/>
                </a:solidFill>
                <a:latin typeface="Century Gothic"/>
                <a:cs typeface="Century Gothic"/>
              </a:defRPr>
            </a:lvl1pPr>
          </a:lstStyle>
          <a:p>
            <a:r>
              <a:rPr lang="es-ES_tradnl" dirty="0" smtClean="0"/>
              <a:t>Esto es un ejemplo de un titular en</a:t>
            </a:r>
            <a:br>
              <a:rPr lang="es-ES_tradnl" dirty="0" smtClean="0"/>
            </a:br>
            <a:r>
              <a:rPr lang="es-ES_tradnl" dirty="0" smtClean="0"/>
              <a:t>una presentación corporativa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485900" y="3886200"/>
            <a:ext cx="6934200" cy="4318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Century Gothic"/>
                <a:cs typeface="Century Gothic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 smtClean="0"/>
              <a:t>Esto es un ejemplo de un subtítulo en una presentación corporativa</a:t>
            </a:r>
            <a:endParaRPr lang="es-ES" dirty="0"/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37282" y="6299573"/>
            <a:ext cx="12065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43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ctrTitle" hasCustomPrompt="1"/>
          </p:nvPr>
        </p:nvSpPr>
        <p:spPr>
          <a:xfrm>
            <a:off x="742950" y="2324658"/>
            <a:ext cx="8420100" cy="1126751"/>
          </a:xfrm>
          <a:prstGeom prst="rect">
            <a:avLst/>
          </a:prstGeom>
        </p:spPr>
        <p:txBody>
          <a:bodyPr anchor="ctr"/>
          <a:lstStyle>
            <a:lvl1pPr>
              <a:defRPr sz="3000" baseline="0">
                <a:solidFill>
                  <a:srgbClr val="FFFFFF"/>
                </a:solidFill>
                <a:latin typeface="Century Gothic"/>
                <a:cs typeface="Century Gothic"/>
              </a:defRPr>
            </a:lvl1pPr>
          </a:lstStyle>
          <a:p>
            <a:r>
              <a:rPr lang="es-ES_tradnl" dirty="0" smtClean="0"/>
              <a:t>Esto es un ejemplo de un titular en</a:t>
            </a:r>
            <a:br>
              <a:rPr lang="es-ES_tradnl" dirty="0" smtClean="0"/>
            </a:br>
            <a:r>
              <a:rPr lang="es-ES_tradnl" dirty="0" smtClean="0"/>
              <a:t>una presentación corporativa</a:t>
            </a:r>
            <a:endParaRPr lang="es-ES" dirty="0"/>
          </a:p>
        </p:txBody>
      </p:sp>
      <p:sp>
        <p:nvSpPr>
          <p:cNvPr id="8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485900" y="3811492"/>
            <a:ext cx="6934200" cy="46168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>
                <a:solidFill>
                  <a:srgbClr val="FFFFFF"/>
                </a:solidFill>
                <a:latin typeface="Century Gothic"/>
                <a:cs typeface="Century Gothic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 smtClean="0"/>
              <a:t>Esto es un ejemplo de un subtítulo en una presentación corporativa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8914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cajas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742950" y="1522892"/>
            <a:ext cx="8420100" cy="1256167"/>
          </a:xfrm>
          <a:prstGeom prst="rect">
            <a:avLst/>
          </a:prstGeom>
        </p:spPr>
        <p:txBody>
          <a:bodyPr anchor="t"/>
          <a:lstStyle>
            <a:lvl1pPr>
              <a:defRPr lang="es-ES" sz="2100" b="0" i="0" u="none" strike="noStrike" baseline="0" smtClean="0">
                <a:solidFill>
                  <a:srgbClr val="FF0000"/>
                </a:solidFill>
                <a:latin typeface="Century Gothic"/>
                <a:cs typeface="Century Gothic"/>
              </a:defRPr>
            </a:lvl1pPr>
          </a:lstStyle>
          <a:p>
            <a:r>
              <a:rPr lang="es-ES" dirty="0" err="1" smtClean="0"/>
              <a:t>Lorem</a:t>
            </a:r>
            <a:r>
              <a:rPr lang="es-ES" dirty="0" smtClean="0"/>
              <a:t> </a:t>
            </a:r>
            <a:r>
              <a:rPr lang="es-ES" dirty="0" err="1" smtClean="0"/>
              <a:t>ipsum</a:t>
            </a:r>
            <a:r>
              <a:rPr lang="es-ES" dirty="0" smtClean="0"/>
              <a:t> dolor </a:t>
            </a:r>
            <a:r>
              <a:rPr lang="es-ES" dirty="0" err="1" smtClean="0"/>
              <a:t>sit</a:t>
            </a:r>
            <a:r>
              <a:rPr lang="es-ES" dirty="0" smtClean="0"/>
              <a:t> </a:t>
            </a:r>
            <a:r>
              <a:rPr lang="es-ES" dirty="0" err="1" smtClean="0"/>
              <a:t>amet</a:t>
            </a:r>
            <a:r>
              <a:rPr lang="es-ES" dirty="0" smtClean="0"/>
              <a:t>, </a:t>
            </a:r>
            <a:r>
              <a:rPr lang="es-ES" dirty="0" err="1" smtClean="0"/>
              <a:t>consectetur</a:t>
            </a:r>
            <a:r>
              <a:rPr lang="es-ES" dirty="0" smtClean="0"/>
              <a:t> </a:t>
            </a:r>
            <a:r>
              <a:rPr lang="es-ES" dirty="0" err="1" smtClean="0"/>
              <a:t>adipiscing</a:t>
            </a:r>
            <a:r>
              <a:rPr lang="es-ES" dirty="0" smtClean="0"/>
              <a:t> </a:t>
            </a:r>
            <a:r>
              <a:rPr lang="es-ES" dirty="0" err="1" smtClean="0"/>
              <a:t>elit</a:t>
            </a:r>
            <a:r>
              <a:rPr lang="es-ES" dirty="0" smtClean="0"/>
              <a:t>. </a:t>
            </a:r>
            <a:r>
              <a:rPr lang="es-ES" dirty="0" err="1" smtClean="0"/>
              <a:t>Suspendisse</a:t>
            </a:r>
            <a:r>
              <a:rPr lang="es-ES" dirty="0" smtClean="0"/>
              <a:t> </a:t>
            </a:r>
            <a:r>
              <a:rPr lang="es-ES" dirty="0" err="1" smtClean="0"/>
              <a:t>imperdiet</a:t>
            </a:r>
            <a:r>
              <a:rPr lang="es-ES" dirty="0" smtClean="0"/>
              <a:t> </a:t>
            </a:r>
            <a:r>
              <a:rPr lang="es-ES" dirty="0" err="1" smtClean="0"/>
              <a:t>mauris</a:t>
            </a:r>
            <a:r>
              <a:rPr lang="es-ES" dirty="0" smtClean="0"/>
              <a:t> id </a:t>
            </a:r>
            <a:r>
              <a:rPr lang="es-ES" dirty="0" err="1" smtClean="0"/>
              <a:t>lorem</a:t>
            </a:r>
            <a:r>
              <a:rPr lang="es-ES" dirty="0" smtClean="0"/>
              <a:t> </a:t>
            </a:r>
            <a:r>
              <a:rPr lang="es-ES" dirty="0" err="1" smtClean="0"/>
              <a:t>maximus</a:t>
            </a:r>
            <a:r>
              <a:rPr lang="es-ES" dirty="0" smtClean="0"/>
              <a:t> ultrices. </a:t>
            </a:r>
            <a:r>
              <a:rPr lang="es-ES" dirty="0" err="1" smtClean="0"/>
              <a:t>Aenean</a:t>
            </a:r>
            <a:r>
              <a:rPr lang="es-ES" dirty="0" smtClean="0"/>
              <a:t> in </a:t>
            </a:r>
            <a:r>
              <a:rPr lang="es-ES" dirty="0" err="1" smtClean="0"/>
              <a:t>felis</a:t>
            </a:r>
            <a:r>
              <a:rPr lang="es-ES" dirty="0" smtClean="0"/>
              <a:t> et </a:t>
            </a:r>
            <a:r>
              <a:rPr lang="es-ES" dirty="0" err="1" smtClean="0"/>
              <a:t>neque</a:t>
            </a:r>
            <a:r>
              <a:rPr lang="es-ES" dirty="0" smtClean="0"/>
              <a:t> </a:t>
            </a:r>
            <a:r>
              <a:rPr lang="es-ES" dirty="0" err="1" smtClean="0"/>
              <a:t>egestas</a:t>
            </a:r>
            <a:r>
              <a:rPr lang="es-ES" dirty="0" smtClean="0"/>
              <a:t> </a:t>
            </a:r>
            <a:r>
              <a:rPr lang="es-ES" dirty="0" err="1" smtClean="0"/>
              <a:t>hendrerit</a:t>
            </a:r>
            <a:r>
              <a:rPr lang="es-ES" dirty="0" smtClean="0"/>
              <a:t>. 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742950" y="2965184"/>
            <a:ext cx="3993403" cy="2961132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err="1" smtClean="0"/>
              <a:t>Aliquam</a:t>
            </a:r>
            <a:r>
              <a:rPr lang="es-ES" dirty="0" smtClean="0"/>
              <a:t> </a:t>
            </a:r>
            <a:r>
              <a:rPr lang="es-ES" dirty="0" err="1" smtClean="0"/>
              <a:t>malesuada</a:t>
            </a:r>
            <a:r>
              <a:rPr lang="es-ES" dirty="0" smtClean="0"/>
              <a:t> ultrices </a:t>
            </a:r>
            <a:r>
              <a:rPr lang="es-ES" dirty="0" err="1" smtClean="0"/>
              <a:t>lacus</a:t>
            </a:r>
            <a:r>
              <a:rPr lang="es-ES" dirty="0" smtClean="0"/>
              <a:t>, lacinia </a:t>
            </a:r>
            <a:r>
              <a:rPr lang="es-ES" dirty="0" err="1" smtClean="0"/>
              <a:t>sagittis</a:t>
            </a:r>
            <a:r>
              <a:rPr lang="es-ES" dirty="0" smtClean="0"/>
              <a:t> </a:t>
            </a:r>
            <a:r>
              <a:rPr lang="es-ES" dirty="0" err="1" smtClean="0"/>
              <a:t>massa</a:t>
            </a:r>
            <a:r>
              <a:rPr lang="es-ES" dirty="0" smtClean="0"/>
              <a:t> </a:t>
            </a:r>
            <a:r>
              <a:rPr lang="es-ES" dirty="0" err="1" smtClean="0"/>
              <a:t>dapibus</a:t>
            </a:r>
            <a:r>
              <a:rPr lang="es-ES" dirty="0" smtClean="0"/>
              <a:t> at. </a:t>
            </a:r>
            <a:r>
              <a:rPr lang="es-ES" dirty="0" err="1" smtClean="0"/>
              <a:t>Proin</a:t>
            </a:r>
            <a:r>
              <a:rPr lang="es-ES" dirty="0" smtClean="0"/>
              <a:t> </a:t>
            </a:r>
            <a:r>
              <a:rPr lang="es-ES" dirty="0" err="1" smtClean="0"/>
              <a:t>laoreet</a:t>
            </a:r>
            <a:r>
              <a:rPr lang="es-ES" dirty="0" smtClean="0"/>
              <a:t> id </a:t>
            </a:r>
            <a:r>
              <a:rPr lang="es-ES" dirty="0" err="1" smtClean="0"/>
              <a:t>metus</a:t>
            </a:r>
            <a:r>
              <a:rPr lang="es-ES" dirty="0" smtClean="0"/>
              <a:t> vitae </a:t>
            </a:r>
            <a:r>
              <a:rPr lang="es-ES" dirty="0" err="1" smtClean="0"/>
              <a:t>ultricies</a:t>
            </a:r>
            <a:r>
              <a:rPr lang="es-ES" dirty="0" smtClean="0"/>
              <a:t>. </a:t>
            </a:r>
            <a:r>
              <a:rPr lang="es-ES" dirty="0" err="1" smtClean="0"/>
              <a:t>Nam</a:t>
            </a:r>
            <a:r>
              <a:rPr lang="es-ES" dirty="0" smtClean="0"/>
              <a:t> sed </a:t>
            </a:r>
            <a:r>
              <a:rPr lang="es-ES" dirty="0" err="1" smtClean="0"/>
              <a:t>tristique</a:t>
            </a:r>
            <a:r>
              <a:rPr lang="es-ES" dirty="0" smtClean="0"/>
              <a:t> </a:t>
            </a:r>
            <a:r>
              <a:rPr lang="es-ES" dirty="0" err="1" smtClean="0"/>
              <a:t>erat</a:t>
            </a:r>
            <a:r>
              <a:rPr lang="es-ES" dirty="0" smtClean="0"/>
              <a:t>, </a:t>
            </a:r>
            <a:r>
              <a:rPr lang="es-ES" dirty="0" err="1" smtClean="0"/>
              <a:t>sagittis</a:t>
            </a:r>
            <a:r>
              <a:rPr lang="es-ES" dirty="0" smtClean="0"/>
              <a:t> </a:t>
            </a:r>
            <a:r>
              <a:rPr lang="es-ES" dirty="0" err="1" smtClean="0"/>
              <a:t>pretium</a:t>
            </a:r>
            <a:r>
              <a:rPr lang="es-ES" dirty="0" smtClean="0"/>
              <a:t> </a:t>
            </a:r>
            <a:r>
              <a:rPr lang="es-ES" dirty="0" err="1" smtClean="0"/>
              <a:t>tellus</a:t>
            </a:r>
            <a:r>
              <a:rPr lang="es-ES" dirty="0" smtClean="0"/>
              <a:t>. Sed ut </a:t>
            </a:r>
            <a:r>
              <a:rPr lang="es-ES" dirty="0" err="1" smtClean="0"/>
              <a:t>sodales</a:t>
            </a:r>
            <a:r>
              <a:rPr lang="es-ES" dirty="0" smtClean="0"/>
              <a:t> magna, vitae </a:t>
            </a:r>
            <a:r>
              <a:rPr lang="es-ES" dirty="0" err="1" smtClean="0"/>
              <a:t>sollicitudin</a:t>
            </a:r>
            <a:r>
              <a:rPr lang="es-ES" dirty="0" smtClean="0"/>
              <a:t> </a:t>
            </a:r>
            <a:r>
              <a:rPr lang="es-ES" dirty="0" err="1" smtClean="0"/>
              <a:t>turpis</a:t>
            </a:r>
            <a:r>
              <a:rPr lang="es-ES" dirty="0" smtClean="0"/>
              <a:t>. </a:t>
            </a:r>
            <a:r>
              <a:rPr lang="es-ES" dirty="0" err="1" smtClean="0"/>
              <a:t>Aliquam</a:t>
            </a:r>
            <a:r>
              <a:rPr lang="es-ES" dirty="0" smtClean="0"/>
              <a:t> </a:t>
            </a:r>
            <a:r>
              <a:rPr lang="es-ES" dirty="0" err="1" smtClean="0"/>
              <a:t>eget</a:t>
            </a:r>
            <a:r>
              <a:rPr lang="es-ES" dirty="0" smtClean="0"/>
              <a:t> </a:t>
            </a:r>
            <a:r>
              <a:rPr lang="es-ES" dirty="0" err="1" smtClean="0"/>
              <a:t>consectetur</a:t>
            </a:r>
            <a:r>
              <a:rPr lang="es-ES" dirty="0" smtClean="0"/>
              <a:t> mi, </a:t>
            </a:r>
            <a:r>
              <a:rPr lang="es-ES" dirty="0" err="1" smtClean="0"/>
              <a:t>eget</a:t>
            </a:r>
            <a:r>
              <a:rPr lang="es-ES" dirty="0" smtClean="0"/>
              <a:t> </a:t>
            </a:r>
            <a:r>
              <a:rPr lang="es-ES" dirty="0" err="1" smtClean="0"/>
              <a:t>tincidunt</a:t>
            </a:r>
            <a:r>
              <a:rPr lang="es-ES" dirty="0" smtClean="0"/>
              <a:t> </a:t>
            </a:r>
            <a:r>
              <a:rPr lang="es-ES" dirty="0" err="1" smtClean="0"/>
              <a:t>metus</a:t>
            </a:r>
            <a:r>
              <a:rPr lang="es-ES" dirty="0" smtClean="0"/>
              <a:t>. Sed </a:t>
            </a:r>
            <a:r>
              <a:rPr lang="es-ES" dirty="0" err="1" smtClean="0"/>
              <a:t>aliquam</a:t>
            </a:r>
            <a:r>
              <a:rPr lang="es-ES" dirty="0" smtClean="0"/>
              <a:t> </a:t>
            </a:r>
            <a:r>
              <a:rPr lang="es-ES" dirty="0" err="1" smtClean="0"/>
              <a:t>neque</a:t>
            </a:r>
            <a:r>
              <a:rPr lang="es-ES" dirty="0" smtClean="0"/>
              <a:t> </a:t>
            </a:r>
            <a:r>
              <a:rPr lang="es-ES" dirty="0" err="1" smtClean="0"/>
              <a:t>eu</a:t>
            </a:r>
            <a:r>
              <a:rPr lang="es-ES" dirty="0" smtClean="0"/>
              <a:t> </a:t>
            </a:r>
            <a:r>
              <a:rPr lang="es-ES" dirty="0" err="1" smtClean="0"/>
              <a:t>nulla</a:t>
            </a:r>
            <a:r>
              <a:rPr lang="es-ES" dirty="0" smtClean="0"/>
              <a:t> </a:t>
            </a:r>
            <a:r>
              <a:rPr lang="es-ES" dirty="0" err="1" smtClean="0"/>
              <a:t>gravida</a:t>
            </a:r>
            <a:r>
              <a:rPr lang="es-ES" dirty="0" smtClean="0"/>
              <a:t> </a:t>
            </a:r>
            <a:r>
              <a:rPr lang="es-ES" dirty="0" err="1" smtClean="0"/>
              <a:t>consectetur</a:t>
            </a:r>
            <a:r>
              <a:rPr lang="es-ES" dirty="0" smtClean="0"/>
              <a:t>. </a:t>
            </a:r>
            <a:r>
              <a:rPr lang="es-ES" dirty="0" err="1" smtClean="0"/>
              <a:t>Duis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ante, </a:t>
            </a:r>
            <a:r>
              <a:rPr lang="es-ES" dirty="0" err="1" smtClean="0"/>
              <a:t>convallis</a:t>
            </a:r>
            <a:r>
              <a:rPr lang="es-ES" dirty="0" smtClean="0"/>
              <a:t> </a:t>
            </a:r>
            <a:r>
              <a:rPr lang="es-ES" dirty="0" err="1" smtClean="0"/>
              <a:t>eget</a:t>
            </a:r>
            <a:r>
              <a:rPr lang="es-ES" dirty="0" smtClean="0"/>
              <a:t> </a:t>
            </a:r>
            <a:r>
              <a:rPr lang="es-ES" dirty="0" err="1" smtClean="0"/>
              <a:t>semper</a:t>
            </a:r>
            <a:r>
              <a:rPr lang="es-ES" dirty="0" smtClean="0"/>
              <a:t> id, </a:t>
            </a:r>
            <a:r>
              <a:rPr lang="es-ES" dirty="0" err="1" smtClean="0"/>
              <a:t>accumsan</a:t>
            </a:r>
            <a:r>
              <a:rPr lang="es-ES" dirty="0" smtClean="0"/>
              <a:t> </a:t>
            </a:r>
            <a:r>
              <a:rPr lang="es-ES" dirty="0" err="1" smtClean="0"/>
              <a:t>sit</a:t>
            </a:r>
            <a:r>
              <a:rPr lang="es-ES" dirty="0" smtClean="0"/>
              <a:t> </a:t>
            </a:r>
            <a:r>
              <a:rPr lang="es-ES" dirty="0" err="1" smtClean="0"/>
              <a:t>amet</a:t>
            </a:r>
            <a:r>
              <a:rPr lang="es-ES" dirty="0" smtClean="0"/>
              <a:t> </a:t>
            </a:r>
            <a:r>
              <a:rPr lang="es-ES" dirty="0" err="1" smtClean="0"/>
              <a:t>metus</a:t>
            </a:r>
            <a:r>
              <a:rPr lang="es-ES" dirty="0" smtClean="0"/>
              <a:t>. Ut </a:t>
            </a:r>
            <a:r>
              <a:rPr lang="es-ES" dirty="0" err="1" smtClean="0"/>
              <a:t>placerat</a:t>
            </a:r>
            <a:r>
              <a:rPr lang="es-ES" dirty="0" smtClean="0"/>
              <a:t> et justo at </a:t>
            </a:r>
            <a:r>
              <a:rPr lang="es-ES" dirty="0" err="1" smtClean="0"/>
              <a:t>consequat</a:t>
            </a:r>
            <a:r>
              <a:rPr lang="es-ES" dirty="0" smtClean="0"/>
              <a:t>. </a:t>
            </a:r>
            <a:r>
              <a:rPr lang="es-ES" dirty="0" err="1" smtClean="0"/>
              <a:t>Aliquam</a:t>
            </a:r>
            <a:r>
              <a:rPr lang="es-ES" dirty="0" smtClean="0"/>
              <a:t> </a:t>
            </a:r>
            <a:r>
              <a:rPr lang="es-ES" dirty="0" err="1" smtClean="0"/>
              <a:t>cursus</a:t>
            </a:r>
            <a:r>
              <a:rPr lang="es-ES" dirty="0" smtClean="0"/>
              <a:t> </a:t>
            </a:r>
            <a:r>
              <a:rPr lang="es-ES" dirty="0" err="1" smtClean="0"/>
              <a:t>sem</a:t>
            </a:r>
            <a:r>
              <a:rPr lang="es-ES" dirty="0" smtClean="0"/>
              <a:t> </a:t>
            </a:r>
            <a:r>
              <a:rPr lang="es-ES" dirty="0" err="1" smtClean="0"/>
              <a:t>sem</a:t>
            </a:r>
            <a:r>
              <a:rPr lang="es-ES" dirty="0" smtClean="0"/>
              <a:t>, </a:t>
            </a:r>
            <a:r>
              <a:rPr lang="es-ES" dirty="0" err="1" smtClean="0"/>
              <a:t>vel</a:t>
            </a:r>
            <a:r>
              <a:rPr lang="es-ES" dirty="0" smtClean="0"/>
              <a:t> </a:t>
            </a:r>
            <a:r>
              <a:rPr lang="es-ES" dirty="0" err="1" smtClean="0"/>
              <a:t>elementum</a:t>
            </a:r>
            <a:r>
              <a:rPr lang="es-ES" dirty="0" smtClean="0"/>
              <a:t> </a:t>
            </a:r>
            <a:r>
              <a:rPr lang="es-ES" dirty="0" err="1" smtClean="0"/>
              <a:t>orci</a:t>
            </a:r>
            <a:r>
              <a:rPr lang="es-ES" dirty="0" smtClean="0"/>
              <a:t> </a:t>
            </a:r>
            <a:r>
              <a:rPr lang="es-ES" dirty="0" err="1" smtClean="0"/>
              <a:t>ullamcorper</a:t>
            </a:r>
            <a:r>
              <a:rPr lang="es-ES" dirty="0" smtClean="0"/>
              <a:t> </a:t>
            </a:r>
            <a:r>
              <a:rPr lang="es-ES" dirty="0" err="1" smtClean="0"/>
              <a:t>eu</a:t>
            </a:r>
            <a:r>
              <a:rPr lang="es-ES" dirty="0" smtClean="0"/>
              <a:t>. </a:t>
            </a:r>
            <a:endParaRPr lang="es-ES" dirty="0"/>
          </a:p>
        </p:txBody>
      </p:sp>
      <p:sp>
        <p:nvSpPr>
          <p:cNvPr id="14" name="Marcador de texto 13"/>
          <p:cNvSpPr>
            <a:spLocks noGrp="1"/>
          </p:cNvSpPr>
          <p:nvPr>
            <p:ph type="body" sz="quarter" idx="14" hasCustomPrompt="1"/>
          </p:nvPr>
        </p:nvSpPr>
        <p:spPr>
          <a:xfrm>
            <a:off x="5189352" y="2893305"/>
            <a:ext cx="3973698" cy="3033012"/>
          </a:xfrm>
          <a:prstGeom prst="rect">
            <a:avLst/>
          </a:prstGeom>
        </p:spPr>
        <p:txBody>
          <a:bodyPr vert="horz"/>
          <a:lstStyle>
            <a:lvl1pPr>
              <a:defRPr sz="1000">
                <a:solidFill>
                  <a:schemeClr val="tx1">
                    <a:lumMod val="85000"/>
                    <a:lumOff val="15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 lvl="0"/>
            <a:r>
              <a:rPr lang="es-ES" dirty="0" err="1" smtClean="0"/>
              <a:t>Donec</a:t>
            </a:r>
            <a:r>
              <a:rPr lang="es-ES" dirty="0" smtClean="0"/>
              <a:t> </a:t>
            </a:r>
            <a:r>
              <a:rPr lang="es-ES" dirty="0" err="1" smtClean="0"/>
              <a:t>tempor</a:t>
            </a:r>
            <a:r>
              <a:rPr lang="es-ES" dirty="0" smtClean="0"/>
              <a:t> id dolor et </a:t>
            </a:r>
            <a:r>
              <a:rPr lang="es-ES" dirty="0" err="1" smtClean="0"/>
              <a:t>vestibulum</a:t>
            </a:r>
            <a:r>
              <a:rPr lang="es-ES" dirty="0" smtClean="0"/>
              <a:t>. </a:t>
            </a:r>
            <a:r>
              <a:rPr lang="es-ES" dirty="0" err="1" smtClean="0"/>
              <a:t>Curabitur</a:t>
            </a:r>
            <a:r>
              <a:rPr lang="es-ES" dirty="0" smtClean="0"/>
              <a:t> a </a:t>
            </a:r>
            <a:r>
              <a:rPr lang="es-ES" dirty="0" err="1" smtClean="0"/>
              <a:t>nibh</a:t>
            </a:r>
            <a:r>
              <a:rPr lang="es-ES" dirty="0" smtClean="0"/>
              <a:t> ut </a:t>
            </a:r>
            <a:r>
              <a:rPr lang="es-ES" dirty="0" err="1" smtClean="0"/>
              <a:t>nibh</a:t>
            </a:r>
            <a:r>
              <a:rPr lang="es-ES" dirty="0" smtClean="0"/>
              <a:t> </a:t>
            </a:r>
            <a:r>
              <a:rPr lang="es-ES" dirty="0" err="1" smtClean="0"/>
              <a:t>tempor</a:t>
            </a:r>
            <a:r>
              <a:rPr lang="es-ES" dirty="0" smtClean="0"/>
              <a:t> </a:t>
            </a:r>
            <a:r>
              <a:rPr lang="es-ES" dirty="0" err="1" smtClean="0"/>
              <a:t>tempus</a:t>
            </a:r>
            <a:r>
              <a:rPr lang="es-ES" dirty="0" smtClean="0"/>
              <a:t>. </a:t>
            </a:r>
            <a:r>
              <a:rPr lang="es-ES" dirty="0" err="1" smtClean="0"/>
              <a:t>Vivamus</a:t>
            </a:r>
            <a:r>
              <a:rPr lang="es-ES" dirty="0" smtClean="0"/>
              <a:t> </a:t>
            </a:r>
            <a:r>
              <a:rPr lang="es-ES" dirty="0" err="1" smtClean="0"/>
              <a:t>nec</a:t>
            </a:r>
            <a:r>
              <a:rPr lang="es-ES" dirty="0" smtClean="0"/>
              <a:t> </a:t>
            </a:r>
            <a:r>
              <a:rPr lang="es-ES" dirty="0" err="1" smtClean="0"/>
              <a:t>blandit</a:t>
            </a:r>
            <a:r>
              <a:rPr lang="es-ES" dirty="0" smtClean="0"/>
              <a:t> </a:t>
            </a:r>
            <a:r>
              <a:rPr lang="es-ES" dirty="0" err="1" smtClean="0"/>
              <a:t>dui</a:t>
            </a:r>
            <a:r>
              <a:rPr lang="es-ES" dirty="0" smtClean="0"/>
              <a:t>. </a:t>
            </a:r>
            <a:r>
              <a:rPr lang="es-ES" dirty="0" err="1" smtClean="0"/>
              <a:t>Phasellus</a:t>
            </a:r>
            <a:r>
              <a:rPr lang="es-ES" dirty="0" smtClean="0"/>
              <a:t> </a:t>
            </a:r>
            <a:r>
              <a:rPr lang="es-ES" dirty="0" err="1" smtClean="0"/>
              <a:t>eget</a:t>
            </a:r>
            <a:r>
              <a:rPr lang="es-ES" dirty="0" smtClean="0"/>
              <a:t> </a:t>
            </a:r>
            <a:r>
              <a:rPr lang="es-ES" dirty="0" err="1" smtClean="0"/>
              <a:t>purus</a:t>
            </a:r>
            <a:r>
              <a:rPr lang="es-ES" dirty="0" smtClean="0"/>
              <a:t> a </a:t>
            </a:r>
            <a:r>
              <a:rPr lang="es-ES" dirty="0" err="1" smtClean="0"/>
              <a:t>nisi</a:t>
            </a:r>
            <a:r>
              <a:rPr lang="es-ES" dirty="0" smtClean="0"/>
              <a:t> </a:t>
            </a:r>
            <a:r>
              <a:rPr lang="es-ES" dirty="0" err="1" smtClean="0"/>
              <a:t>auctor</a:t>
            </a:r>
            <a:r>
              <a:rPr lang="es-ES" dirty="0" smtClean="0"/>
              <a:t> </a:t>
            </a:r>
            <a:r>
              <a:rPr lang="es-ES" dirty="0" err="1" smtClean="0"/>
              <a:t>congue</a:t>
            </a:r>
            <a:r>
              <a:rPr lang="es-ES" dirty="0" smtClean="0"/>
              <a:t>. </a:t>
            </a:r>
            <a:r>
              <a:rPr lang="es-ES" dirty="0" err="1" smtClean="0"/>
              <a:t>Etiam</a:t>
            </a:r>
            <a:r>
              <a:rPr lang="es-ES" dirty="0" smtClean="0"/>
              <a:t> </a:t>
            </a:r>
            <a:r>
              <a:rPr lang="es-ES" dirty="0" err="1" smtClean="0"/>
              <a:t>vel</a:t>
            </a:r>
            <a:r>
              <a:rPr lang="es-ES" dirty="0" smtClean="0"/>
              <a:t> </a:t>
            </a:r>
            <a:r>
              <a:rPr lang="es-ES" dirty="0" err="1" smtClean="0"/>
              <a:t>enim</a:t>
            </a:r>
            <a:r>
              <a:rPr lang="es-ES" dirty="0" smtClean="0"/>
              <a:t> </a:t>
            </a:r>
            <a:r>
              <a:rPr lang="es-ES" dirty="0" err="1" smtClean="0"/>
              <a:t>pretium</a:t>
            </a:r>
            <a:r>
              <a:rPr lang="es-ES" dirty="0" smtClean="0"/>
              <a:t>, </a:t>
            </a:r>
            <a:r>
              <a:rPr lang="es-ES" dirty="0" err="1" smtClean="0"/>
              <a:t>aliquet</a:t>
            </a:r>
            <a:r>
              <a:rPr lang="es-ES" dirty="0" smtClean="0"/>
              <a:t> eros ut, </a:t>
            </a:r>
            <a:r>
              <a:rPr lang="es-ES" dirty="0" err="1" smtClean="0"/>
              <a:t>feugiat</a:t>
            </a:r>
            <a:r>
              <a:rPr lang="es-ES" dirty="0" smtClean="0"/>
              <a:t> ex. In </a:t>
            </a:r>
            <a:r>
              <a:rPr lang="es-ES" dirty="0" err="1" smtClean="0"/>
              <a:t>tempus</a:t>
            </a:r>
            <a:r>
              <a:rPr lang="es-ES" dirty="0" smtClean="0"/>
              <a:t> </a:t>
            </a:r>
            <a:r>
              <a:rPr lang="es-ES" dirty="0" err="1" smtClean="0"/>
              <a:t>posuere</a:t>
            </a:r>
            <a:r>
              <a:rPr lang="es-ES" dirty="0" smtClean="0"/>
              <a:t> </a:t>
            </a:r>
            <a:r>
              <a:rPr lang="es-ES" dirty="0" err="1" smtClean="0"/>
              <a:t>erat</a:t>
            </a:r>
            <a:r>
              <a:rPr lang="es-ES" dirty="0" smtClean="0"/>
              <a:t>, </a:t>
            </a:r>
            <a:r>
              <a:rPr lang="es-ES" dirty="0" err="1" smtClean="0"/>
              <a:t>ac</a:t>
            </a:r>
            <a:r>
              <a:rPr lang="es-ES" dirty="0" smtClean="0"/>
              <a:t> ornare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/>
              <a:t>fermentum</a:t>
            </a:r>
            <a:r>
              <a:rPr lang="es-ES" dirty="0" smtClean="0"/>
              <a:t> sed. </a:t>
            </a:r>
          </a:p>
          <a:p>
            <a:pPr lvl="0"/>
            <a:endParaRPr lang="es-ES" dirty="0" smtClean="0"/>
          </a:p>
          <a:p>
            <a:pPr lvl="0"/>
            <a:r>
              <a:rPr lang="es-ES" dirty="0" err="1" smtClean="0"/>
              <a:t>Donec</a:t>
            </a:r>
            <a:r>
              <a:rPr lang="es-ES" dirty="0" smtClean="0"/>
              <a:t> </a:t>
            </a:r>
            <a:r>
              <a:rPr lang="es-ES" dirty="0" err="1" smtClean="0"/>
              <a:t>turpis</a:t>
            </a:r>
            <a:r>
              <a:rPr lang="es-ES" dirty="0" smtClean="0"/>
              <a:t> </a:t>
            </a:r>
            <a:r>
              <a:rPr lang="es-ES" dirty="0" err="1" smtClean="0"/>
              <a:t>felis</a:t>
            </a:r>
            <a:r>
              <a:rPr lang="es-ES" dirty="0" smtClean="0"/>
              <a:t>, </a:t>
            </a:r>
            <a:r>
              <a:rPr lang="es-ES" dirty="0" err="1" smtClean="0"/>
              <a:t>accumsan</a:t>
            </a:r>
            <a:r>
              <a:rPr lang="es-ES" dirty="0" smtClean="0"/>
              <a:t> in </a:t>
            </a:r>
            <a:r>
              <a:rPr lang="es-ES" dirty="0" err="1" smtClean="0"/>
              <a:t>vulputate</a:t>
            </a:r>
            <a:r>
              <a:rPr lang="es-ES" dirty="0" smtClean="0"/>
              <a:t> </a:t>
            </a:r>
            <a:r>
              <a:rPr lang="es-ES" dirty="0" err="1" smtClean="0"/>
              <a:t>quis</a:t>
            </a:r>
            <a:r>
              <a:rPr lang="es-ES" dirty="0" smtClean="0"/>
              <a:t>, </a:t>
            </a:r>
            <a:r>
              <a:rPr lang="es-ES" dirty="0" err="1" smtClean="0"/>
              <a:t>porttitor</a:t>
            </a:r>
            <a:r>
              <a:rPr lang="es-ES" dirty="0" smtClean="0"/>
              <a:t> </a:t>
            </a:r>
            <a:r>
              <a:rPr lang="es-ES" dirty="0" err="1" smtClean="0"/>
              <a:t>vel</a:t>
            </a:r>
            <a:r>
              <a:rPr lang="es-ES" dirty="0" smtClean="0"/>
              <a:t> </a:t>
            </a:r>
            <a:r>
              <a:rPr lang="es-ES" dirty="0" err="1" smtClean="0"/>
              <a:t>augue</a:t>
            </a:r>
            <a:r>
              <a:rPr lang="es-ES" dirty="0" smtClean="0"/>
              <a:t>. </a:t>
            </a:r>
            <a:r>
              <a:rPr lang="es-ES" dirty="0" err="1" smtClean="0"/>
              <a:t>Lorem</a:t>
            </a:r>
            <a:r>
              <a:rPr lang="es-ES" dirty="0" smtClean="0"/>
              <a:t> </a:t>
            </a:r>
            <a:r>
              <a:rPr lang="es-ES" dirty="0" err="1" smtClean="0"/>
              <a:t>ipsum</a:t>
            </a:r>
            <a:r>
              <a:rPr lang="es-ES" dirty="0" smtClean="0"/>
              <a:t> dolor </a:t>
            </a:r>
            <a:r>
              <a:rPr lang="es-ES" dirty="0" err="1" smtClean="0"/>
              <a:t>sit</a:t>
            </a:r>
            <a:r>
              <a:rPr lang="es-ES" dirty="0" smtClean="0"/>
              <a:t> </a:t>
            </a:r>
            <a:r>
              <a:rPr lang="es-ES" dirty="0" err="1" smtClean="0"/>
              <a:t>amet</a:t>
            </a:r>
            <a:r>
              <a:rPr lang="es-ES" dirty="0" smtClean="0"/>
              <a:t>, </a:t>
            </a:r>
            <a:r>
              <a:rPr lang="es-ES" dirty="0" err="1" smtClean="0"/>
              <a:t>consectetur</a:t>
            </a:r>
            <a:r>
              <a:rPr lang="es-ES" dirty="0" smtClean="0"/>
              <a:t> </a:t>
            </a:r>
            <a:r>
              <a:rPr lang="es-ES" dirty="0" err="1" smtClean="0"/>
              <a:t>adipiscing</a:t>
            </a:r>
            <a:r>
              <a:rPr lang="es-ES" dirty="0" smtClean="0"/>
              <a:t> </a:t>
            </a:r>
            <a:r>
              <a:rPr lang="es-ES" dirty="0" err="1" smtClean="0"/>
              <a:t>elit</a:t>
            </a:r>
            <a:r>
              <a:rPr lang="es-ES" dirty="0" smtClean="0"/>
              <a:t>. </a:t>
            </a:r>
            <a:r>
              <a:rPr lang="es-ES" dirty="0" err="1" smtClean="0"/>
              <a:t>Vestibulum</a:t>
            </a:r>
            <a:r>
              <a:rPr lang="es-ES" dirty="0" smtClean="0"/>
              <a:t> </a:t>
            </a:r>
            <a:r>
              <a:rPr lang="es-ES" dirty="0" err="1" smtClean="0"/>
              <a:t>accumsan</a:t>
            </a:r>
            <a:r>
              <a:rPr lang="es-ES" dirty="0" smtClean="0"/>
              <a:t> </a:t>
            </a:r>
            <a:r>
              <a:rPr lang="es-ES" dirty="0" err="1" smtClean="0"/>
              <a:t>fermentum</a:t>
            </a:r>
            <a:r>
              <a:rPr lang="es-ES" dirty="0" smtClean="0"/>
              <a:t> </a:t>
            </a:r>
            <a:r>
              <a:rPr lang="es-ES" dirty="0" err="1" smtClean="0"/>
              <a:t>dictum</a:t>
            </a:r>
            <a:r>
              <a:rPr lang="es-ES" dirty="0" smtClean="0"/>
              <a:t>. Sed a </a:t>
            </a:r>
            <a:r>
              <a:rPr lang="es-ES" dirty="0" err="1" smtClean="0"/>
              <a:t>eleifend</a:t>
            </a:r>
            <a:r>
              <a:rPr lang="es-ES" dirty="0" smtClean="0"/>
              <a:t> </a:t>
            </a:r>
            <a:r>
              <a:rPr lang="es-ES" dirty="0" err="1" smtClean="0"/>
              <a:t>tellus</a:t>
            </a:r>
            <a:r>
              <a:rPr lang="es-ES" dirty="0" smtClean="0"/>
              <a:t>, sed </a:t>
            </a:r>
            <a:r>
              <a:rPr lang="es-ES" dirty="0" err="1" smtClean="0"/>
              <a:t>luctus</a:t>
            </a:r>
            <a:r>
              <a:rPr lang="es-ES" dirty="0" smtClean="0"/>
              <a:t> </a:t>
            </a:r>
            <a:r>
              <a:rPr lang="es-ES" dirty="0" err="1" smtClean="0"/>
              <a:t>metus</a:t>
            </a:r>
            <a:r>
              <a:rPr lang="es-ES" dirty="0" smtClean="0"/>
              <a:t>. </a:t>
            </a:r>
            <a:r>
              <a:rPr lang="es-ES" dirty="0" err="1" smtClean="0"/>
              <a:t>Mauris</a:t>
            </a:r>
            <a:r>
              <a:rPr lang="es-ES" dirty="0" smtClean="0"/>
              <a:t> id </a:t>
            </a:r>
            <a:r>
              <a:rPr lang="es-ES" dirty="0" err="1" smtClean="0"/>
              <a:t>mauris</a:t>
            </a:r>
            <a:r>
              <a:rPr lang="es-ES" dirty="0" smtClean="0"/>
              <a:t> </a:t>
            </a:r>
            <a:r>
              <a:rPr lang="es-ES" dirty="0" err="1" smtClean="0"/>
              <a:t>auctor</a:t>
            </a:r>
            <a:r>
              <a:rPr lang="es-ES" dirty="0" smtClean="0"/>
              <a:t>, </a:t>
            </a:r>
            <a:r>
              <a:rPr lang="es-ES" dirty="0" err="1" smtClean="0"/>
              <a:t>mollis</a:t>
            </a:r>
            <a:r>
              <a:rPr lang="es-ES" dirty="0" smtClean="0"/>
              <a:t> </a:t>
            </a:r>
            <a:r>
              <a:rPr lang="es-ES" dirty="0" err="1" smtClean="0"/>
              <a:t>sapien</a:t>
            </a:r>
            <a:r>
              <a:rPr lang="es-ES" dirty="0" smtClean="0"/>
              <a:t> </a:t>
            </a:r>
            <a:r>
              <a:rPr lang="es-ES" dirty="0" err="1" smtClean="0"/>
              <a:t>eu</a:t>
            </a:r>
            <a:r>
              <a:rPr lang="es-ES" dirty="0" smtClean="0"/>
              <a:t>, </a:t>
            </a:r>
            <a:r>
              <a:rPr lang="es-ES" dirty="0" err="1" smtClean="0"/>
              <a:t>dapibus</a:t>
            </a:r>
            <a:r>
              <a:rPr lang="es-ES" dirty="0" smtClean="0"/>
              <a:t> eros. </a:t>
            </a:r>
          </a:p>
          <a:p>
            <a:pPr lvl="0"/>
            <a:endParaRPr lang="es-ES" dirty="0" smtClean="0"/>
          </a:p>
          <a:p>
            <a:pPr lvl="0"/>
            <a:r>
              <a:rPr lang="es-ES" dirty="0" err="1" smtClean="0"/>
              <a:t>Etiam</a:t>
            </a:r>
            <a:r>
              <a:rPr lang="es-ES" dirty="0" smtClean="0"/>
              <a:t> </a:t>
            </a:r>
            <a:r>
              <a:rPr lang="es-ES" dirty="0" err="1" smtClean="0"/>
              <a:t>enim</a:t>
            </a:r>
            <a:r>
              <a:rPr lang="es-ES" dirty="0" smtClean="0"/>
              <a:t> </a:t>
            </a:r>
            <a:r>
              <a:rPr lang="es-ES" dirty="0" err="1" smtClean="0"/>
              <a:t>nisi</a:t>
            </a:r>
            <a:r>
              <a:rPr lang="es-ES" dirty="0" smtClean="0"/>
              <a:t>, </a:t>
            </a:r>
            <a:r>
              <a:rPr lang="es-ES" dirty="0" err="1" smtClean="0"/>
              <a:t>convallis</a:t>
            </a:r>
            <a:r>
              <a:rPr lang="es-ES" dirty="0" smtClean="0"/>
              <a:t> id </a:t>
            </a:r>
            <a:r>
              <a:rPr lang="es-ES" dirty="0" err="1" smtClean="0"/>
              <a:t>elementum</a:t>
            </a:r>
            <a:r>
              <a:rPr lang="es-ES" dirty="0" smtClean="0"/>
              <a:t> et, </a:t>
            </a:r>
            <a:r>
              <a:rPr lang="es-ES" dirty="0" err="1" smtClean="0"/>
              <a:t>pellentesque</a:t>
            </a:r>
            <a:r>
              <a:rPr lang="es-ES" dirty="0" smtClean="0"/>
              <a:t> </a:t>
            </a:r>
            <a:r>
              <a:rPr lang="es-ES" dirty="0" err="1" smtClean="0"/>
              <a:t>vel</a:t>
            </a:r>
            <a:r>
              <a:rPr lang="es-ES" dirty="0" smtClean="0"/>
              <a:t> </a:t>
            </a:r>
            <a:r>
              <a:rPr lang="es-ES" dirty="0" err="1" smtClean="0"/>
              <a:t>massa</a:t>
            </a:r>
            <a:r>
              <a:rPr lang="es-ES" dirty="0" smtClean="0"/>
              <a:t>. </a:t>
            </a:r>
            <a:r>
              <a:rPr lang="es-ES" dirty="0" err="1" smtClean="0"/>
              <a:t>Maecenas</a:t>
            </a:r>
            <a:r>
              <a:rPr lang="es-ES" dirty="0" smtClean="0"/>
              <a:t> lacinia </a:t>
            </a:r>
            <a:r>
              <a:rPr lang="es-ES" dirty="0" err="1" smtClean="0"/>
              <a:t>consequat</a:t>
            </a:r>
            <a:r>
              <a:rPr lang="es-ES" dirty="0" smtClean="0"/>
              <a:t> leo ut </a:t>
            </a:r>
            <a:r>
              <a:rPr lang="es-ES" dirty="0" err="1" smtClean="0"/>
              <a:t>mollis</a:t>
            </a:r>
            <a:r>
              <a:rPr lang="es-ES" dirty="0" smtClean="0"/>
              <a:t>. </a:t>
            </a:r>
            <a:r>
              <a:rPr lang="es-ES" dirty="0" err="1" smtClean="0"/>
              <a:t>Mauris</a:t>
            </a:r>
            <a:r>
              <a:rPr lang="es-ES" dirty="0" smtClean="0"/>
              <a:t> vitae </a:t>
            </a:r>
            <a:r>
              <a:rPr lang="es-ES" dirty="0" err="1" smtClean="0"/>
              <a:t>dui</a:t>
            </a:r>
            <a:r>
              <a:rPr lang="es-ES" dirty="0" smtClean="0"/>
              <a:t> a </a:t>
            </a:r>
            <a:r>
              <a:rPr lang="es-ES" dirty="0" err="1" smtClean="0"/>
              <a:t>sem</a:t>
            </a:r>
            <a:r>
              <a:rPr lang="es-ES" dirty="0" smtClean="0"/>
              <a:t> </a:t>
            </a:r>
            <a:r>
              <a:rPr lang="es-ES" dirty="0" err="1" smtClean="0"/>
              <a:t>placerat</a:t>
            </a:r>
            <a:r>
              <a:rPr lang="es-ES" dirty="0" smtClean="0"/>
              <a:t> </a:t>
            </a:r>
            <a:r>
              <a:rPr lang="es-ES" dirty="0" err="1" smtClean="0"/>
              <a:t>porttitor</a:t>
            </a:r>
            <a:r>
              <a:rPr lang="es-ES" dirty="0" smtClean="0"/>
              <a:t>. </a:t>
            </a:r>
            <a:r>
              <a:rPr lang="es-ES" dirty="0" err="1" smtClean="0"/>
              <a:t>Interdum</a:t>
            </a:r>
            <a:r>
              <a:rPr lang="es-ES" dirty="0" smtClean="0"/>
              <a:t> et </a:t>
            </a:r>
            <a:r>
              <a:rPr lang="es-ES" dirty="0" err="1" smtClean="0"/>
              <a:t>malesuada</a:t>
            </a:r>
            <a:r>
              <a:rPr lang="es-ES" dirty="0" smtClean="0"/>
              <a:t> </a:t>
            </a:r>
            <a:r>
              <a:rPr lang="es-ES" dirty="0" err="1" smtClean="0"/>
              <a:t>fames</a:t>
            </a:r>
            <a:r>
              <a:rPr lang="es-ES" dirty="0" smtClean="0"/>
              <a:t> </a:t>
            </a:r>
            <a:r>
              <a:rPr lang="es-ES" dirty="0" err="1" smtClean="0"/>
              <a:t>ac</a:t>
            </a:r>
            <a:r>
              <a:rPr lang="es-ES" dirty="0" smtClean="0"/>
              <a:t> ante </a:t>
            </a:r>
            <a:r>
              <a:rPr lang="es-ES" dirty="0" err="1" smtClean="0"/>
              <a:t>ipsum</a:t>
            </a:r>
            <a:r>
              <a:rPr lang="es-ES" dirty="0" smtClean="0"/>
              <a:t> </a:t>
            </a:r>
            <a:r>
              <a:rPr lang="es-ES" dirty="0" err="1" smtClean="0"/>
              <a:t>primis</a:t>
            </a:r>
            <a:r>
              <a:rPr lang="es-ES" dirty="0" smtClean="0"/>
              <a:t> in </a:t>
            </a:r>
            <a:r>
              <a:rPr lang="es-ES" dirty="0" err="1" smtClean="0"/>
              <a:t>faucibus</a:t>
            </a:r>
            <a:r>
              <a:rPr lang="es-ES" dirty="0" smtClean="0"/>
              <a:t>. </a:t>
            </a:r>
            <a:endParaRPr lang="es-ES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" y="239059"/>
            <a:ext cx="4364038" cy="284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latin typeface="Century Gothic"/>
                <a:cs typeface="Century Gothic"/>
              </a:defRPr>
            </a:lvl1pPr>
          </a:lstStyle>
          <a:p>
            <a:pPr lvl="0"/>
            <a:r>
              <a:rPr lang="es-ES_tradnl" dirty="0" smtClean="0"/>
              <a:t>Título de la sección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024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ajas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742950" y="2412361"/>
            <a:ext cx="8420100" cy="2323992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err="1" smtClean="0"/>
              <a:t>Aliquam</a:t>
            </a:r>
            <a:r>
              <a:rPr lang="es-ES" dirty="0" smtClean="0"/>
              <a:t> </a:t>
            </a:r>
            <a:r>
              <a:rPr lang="es-ES" dirty="0" err="1" smtClean="0"/>
              <a:t>malesuada</a:t>
            </a:r>
            <a:r>
              <a:rPr lang="es-ES" dirty="0" smtClean="0"/>
              <a:t> ultrices </a:t>
            </a:r>
            <a:r>
              <a:rPr lang="es-ES" dirty="0" err="1" smtClean="0"/>
              <a:t>lacus</a:t>
            </a:r>
            <a:r>
              <a:rPr lang="es-ES" dirty="0" smtClean="0"/>
              <a:t>, lacinia </a:t>
            </a:r>
            <a:r>
              <a:rPr lang="es-ES" dirty="0" err="1" smtClean="0"/>
              <a:t>sagittis</a:t>
            </a:r>
            <a:r>
              <a:rPr lang="es-ES" dirty="0" smtClean="0"/>
              <a:t> </a:t>
            </a:r>
            <a:r>
              <a:rPr lang="es-ES" dirty="0" err="1" smtClean="0"/>
              <a:t>massa</a:t>
            </a:r>
            <a:r>
              <a:rPr lang="es-ES" dirty="0" smtClean="0"/>
              <a:t> </a:t>
            </a:r>
            <a:r>
              <a:rPr lang="es-ES" dirty="0" err="1" smtClean="0"/>
              <a:t>dapibus</a:t>
            </a:r>
            <a:r>
              <a:rPr lang="es-ES" dirty="0" smtClean="0"/>
              <a:t> at. </a:t>
            </a:r>
            <a:r>
              <a:rPr lang="es-ES" dirty="0" err="1" smtClean="0"/>
              <a:t>Proin</a:t>
            </a:r>
            <a:r>
              <a:rPr lang="es-ES" dirty="0" smtClean="0"/>
              <a:t> </a:t>
            </a:r>
            <a:r>
              <a:rPr lang="es-ES" dirty="0" err="1" smtClean="0"/>
              <a:t>laoreet</a:t>
            </a:r>
            <a:r>
              <a:rPr lang="es-ES" dirty="0" smtClean="0"/>
              <a:t> id </a:t>
            </a:r>
            <a:r>
              <a:rPr lang="es-ES" dirty="0" err="1" smtClean="0"/>
              <a:t>metus</a:t>
            </a:r>
            <a:r>
              <a:rPr lang="es-ES" dirty="0" smtClean="0"/>
              <a:t> vitae </a:t>
            </a:r>
            <a:r>
              <a:rPr lang="es-ES" dirty="0" err="1" smtClean="0"/>
              <a:t>ultricies</a:t>
            </a:r>
            <a:r>
              <a:rPr lang="es-ES" dirty="0" smtClean="0"/>
              <a:t>. </a:t>
            </a:r>
            <a:r>
              <a:rPr lang="es-ES" dirty="0" err="1" smtClean="0"/>
              <a:t>Nam</a:t>
            </a:r>
            <a:r>
              <a:rPr lang="es-ES" dirty="0" smtClean="0"/>
              <a:t> sed </a:t>
            </a:r>
            <a:r>
              <a:rPr lang="es-ES" dirty="0" err="1" smtClean="0"/>
              <a:t>tristique</a:t>
            </a:r>
            <a:r>
              <a:rPr lang="es-ES" dirty="0" smtClean="0"/>
              <a:t> </a:t>
            </a:r>
            <a:r>
              <a:rPr lang="es-ES" dirty="0" err="1" smtClean="0"/>
              <a:t>erat</a:t>
            </a:r>
            <a:r>
              <a:rPr lang="es-ES" dirty="0" smtClean="0"/>
              <a:t>, </a:t>
            </a:r>
            <a:r>
              <a:rPr lang="es-ES" dirty="0" err="1" smtClean="0"/>
              <a:t>sagittis</a:t>
            </a:r>
            <a:r>
              <a:rPr lang="es-ES" dirty="0" smtClean="0"/>
              <a:t> </a:t>
            </a:r>
            <a:r>
              <a:rPr lang="es-ES" dirty="0" err="1" smtClean="0"/>
              <a:t>pretium</a:t>
            </a:r>
            <a:r>
              <a:rPr lang="es-ES" dirty="0" smtClean="0"/>
              <a:t> </a:t>
            </a:r>
            <a:r>
              <a:rPr lang="es-ES" dirty="0" err="1" smtClean="0"/>
              <a:t>tellus</a:t>
            </a:r>
            <a:r>
              <a:rPr lang="es-ES" dirty="0" smtClean="0"/>
              <a:t>. Sed ut </a:t>
            </a:r>
            <a:r>
              <a:rPr lang="es-ES" dirty="0" err="1" smtClean="0"/>
              <a:t>sodales</a:t>
            </a:r>
            <a:r>
              <a:rPr lang="es-ES" dirty="0" smtClean="0"/>
              <a:t> magna, vitae </a:t>
            </a:r>
            <a:r>
              <a:rPr lang="es-ES" dirty="0" err="1" smtClean="0"/>
              <a:t>sollicitudin</a:t>
            </a:r>
            <a:r>
              <a:rPr lang="es-ES" dirty="0" smtClean="0"/>
              <a:t> </a:t>
            </a:r>
            <a:r>
              <a:rPr lang="es-ES" dirty="0" err="1" smtClean="0"/>
              <a:t>turpis</a:t>
            </a:r>
            <a:r>
              <a:rPr lang="es-ES" dirty="0" smtClean="0"/>
              <a:t>. </a:t>
            </a:r>
            <a:r>
              <a:rPr lang="es-ES" dirty="0" err="1" smtClean="0"/>
              <a:t>Aliquam</a:t>
            </a:r>
            <a:r>
              <a:rPr lang="es-ES" dirty="0" smtClean="0"/>
              <a:t> </a:t>
            </a:r>
            <a:r>
              <a:rPr lang="es-ES" dirty="0" err="1" smtClean="0"/>
              <a:t>eget</a:t>
            </a:r>
            <a:r>
              <a:rPr lang="es-ES" dirty="0" smtClean="0"/>
              <a:t> </a:t>
            </a:r>
            <a:r>
              <a:rPr lang="es-ES" dirty="0" err="1" smtClean="0"/>
              <a:t>consectetur</a:t>
            </a:r>
            <a:r>
              <a:rPr lang="es-ES" dirty="0" smtClean="0"/>
              <a:t> mi, </a:t>
            </a:r>
            <a:r>
              <a:rPr lang="es-ES" dirty="0" err="1" smtClean="0"/>
              <a:t>eget</a:t>
            </a:r>
            <a:r>
              <a:rPr lang="es-ES" dirty="0" smtClean="0"/>
              <a:t> </a:t>
            </a:r>
            <a:r>
              <a:rPr lang="es-ES" dirty="0" err="1" smtClean="0"/>
              <a:t>tincidunt</a:t>
            </a:r>
            <a:r>
              <a:rPr lang="es-ES" dirty="0" smtClean="0"/>
              <a:t> </a:t>
            </a:r>
            <a:r>
              <a:rPr lang="es-ES" dirty="0" err="1" smtClean="0"/>
              <a:t>metus</a:t>
            </a:r>
            <a:r>
              <a:rPr lang="es-ES" dirty="0" smtClean="0"/>
              <a:t>. Sed </a:t>
            </a:r>
            <a:r>
              <a:rPr lang="es-ES" dirty="0" err="1" smtClean="0"/>
              <a:t>aliquam</a:t>
            </a:r>
            <a:r>
              <a:rPr lang="es-ES" dirty="0" smtClean="0"/>
              <a:t> </a:t>
            </a:r>
            <a:r>
              <a:rPr lang="es-ES" dirty="0" err="1" smtClean="0"/>
              <a:t>neque</a:t>
            </a:r>
            <a:r>
              <a:rPr lang="es-ES" dirty="0" smtClean="0"/>
              <a:t> </a:t>
            </a:r>
            <a:r>
              <a:rPr lang="es-ES" dirty="0" err="1" smtClean="0"/>
              <a:t>eu</a:t>
            </a:r>
            <a:r>
              <a:rPr lang="es-ES" dirty="0" smtClean="0"/>
              <a:t> </a:t>
            </a:r>
            <a:r>
              <a:rPr lang="es-ES" dirty="0" err="1" smtClean="0"/>
              <a:t>nulla</a:t>
            </a:r>
            <a:r>
              <a:rPr lang="es-ES" dirty="0" smtClean="0"/>
              <a:t> </a:t>
            </a:r>
            <a:r>
              <a:rPr lang="es-ES" dirty="0" err="1" smtClean="0"/>
              <a:t>gravida</a:t>
            </a:r>
            <a:r>
              <a:rPr lang="es-ES" dirty="0" smtClean="0"/>
              <a:t> </a:t>
            </a:r>
            <a:r>
              <a:rPr lang="es-ES" dirty="0" err="1" smtClean="0"/>
              <a:t>consectetur</a:t>
            </a:r>
            <a:r>
              <a:rPr lang="es-ES" dirty="0" smtClean="0"/>
              <a:t>. </a:t>
            </a:r>
            <a:r>
              <a:rPr lang="es-ES" dirty="0" err="1" smtClean="0"/>
              <a:t>Duis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ante, </a:t>
            </a:r>
            <a:r>
              <a:rPr lang="es-ES" dirty="0" err="1" smtClean="0"/>
              <a:t>convallis</a:t>
            </a:r>
            <a:r>
              <a:rPr lang="es-ES" dirty="0" smtClean="0"/>
              <a:t> </a:t>
            </a:r>
            <a:r>
              <a:rPr lang="es-ES" dirty="0" err="1" smtClean="0"/>
              <a:t>eget</a:t>
            </a:r>
            <a:r>
              <a:rPr lang="es-ES" dirty="0" smtClean="0"/>
              <a:t> </a:t>
            </a:r>
            <a:r>
              <a:rPr lang="es-ES" dirty="0" err="1" smtClean="0"/>
              <a:t>semper</a:t>
            </a:r>
            <a:r>
              <a:rPr lang="es-ES" dirty="0" smtClean="0"/>
              <a:t> id, </a:t>
            </a:r>
            <a:r>
              <a:rPr lang="es-ES" dirty="0" err="1" smtClean="0"/>
              <a:t>accumsan</a:t>
            </a:r>
            <a:r>
              <a:rPr lang="es-ES" dirty="0" smtClean="0"/>
              <a:t> </a:t>
            </a:r>
            <a:r>
              <a:rPr lang="es-ES" dirty="0" err="1" smtClean="0"/>
              <a:t>sit</a:t>
            </a:r>
            <a:r>
              <a:rPr lang="es-ES" dirty="0" smtClean="0"/>
              <a:t> </a:t>
            </a:r>
            <a:r>
              <a:rPr lang="es-ES" dirty="0" err="1" smtClean="0"/>
              <a:t>amet</a:t>
            </a:r>
            <a:r>
              <a:rPr lang="es-ES" dirty="0" smtClean="0"/>
              <a:t> </a:t>
            </a:r>
            <a:r>
              <a:rPr lang="es-ES" dirty="0" err="1" smtClean="0"/>
              <a:t>metus</a:t>
            </a:r>
            <a:r>
              <a:rPr lang="es-ES" dirty="0" smtClean="0"/>
              <a:t>. Ut </a:t>
            </a:r>
            <a:r>
              <a:rPr lang="es-ES" dirty="0" err="1" smtClean="0"/>
              <a:t>placerat</a:t>
            </a:r>
            <a:r>
              <a:rPr lang="es-ES" dirty="0" smtClean="0"/>
              <a:t> et justo at </a:t>
            </a:r>
            <a:r>
              <a:rPr lang="es-ES" dirty="0" err="1" smtClean="0"/>
              <a:t>consequat</a:t>
            </a:r>
            <a:r>
              <a:rPr lang="es-ES" dirty="0" smtClean="0"/>
              <a:t>. </a:t>
            </a:r>
            <a:r>
              <a:rPr lang="es-ES" dirty="0" err="1" smtClean="0"/>
              <a:t>Aliquam</a:t>
            </a:r>
            <a:r>
              <a:rPr lang="es-ES" dirty="0" smtClean="0"/>
              <a:t> </a:t>
            </a:r>
            <a:r>
              <a:rPr lang="es-ES" dirty="0" err="1" smtClean="0"/>
              <a:t>cursus</a:t>
            </a:r>
            <a:r>
              <a:rPr lang="es-ES" dirty="0" smtClean="0"/>
              <a:t> </a:t>
            </a:r>
            <a:r>
              <a:rPr lang="es-ES" dirty="0" err="1" smtClean="0"/>
              <a:t>sem</a:t>
            </a:r>
            <a:r>
              <a:rPr lang="es-ES" dirty="0" smtClean="0"/>
              <a:t> </a:t>
            </a:r>
            <a:r>
              <a:rPr lang="es-ES" dirty="0" err="1" smtClean="0"/>
              <a:t>sem</a:t>
            </a:r>
            <a:r>
              <a:rPr lang="es-ES" dirty="0" smtClean="0"/>
              <a:t>, </a:t>
            </a:r>
            <a:r>
              <a:rPr lang="es-ES" dirty="0" err="1" smtClean="0"/>
              <a:t>vel</a:t>
            </a:r>
            <a:r>
              <a:rPr lang="es-ES" dirty="0" smtClean="0"/>
              <a:t> </a:t>
            </a:r>
            <a:r>
              <a:rPr lang="es-ES" dirty="0" err="1" smtClean="0"/>
              <a:t>elementum</a:t>
            </a:r>
            <a:r>
              <a:rPr lang="es-ES" dirty="0" smtClean="0"/>
              <a:t> </a:t>
            </a:r>
            <a:r>
              <a:rPr lang="es-ES" dirty="0" err="1" smtClean="0"/>
              <a:t>orci</a:t>
            </a:r>
            <a:r>
              <a:rPr lang="es-ES" dirty="0" smtClean="0"/>
              <a:t> </a:t>
            </a:r>
            <a:r>
              <a:rPr lang="es-ES" dirty="0" err="1" smtClean="0"/>
              <a:t>ullamcorper</a:t>
            </a:r>
            <a:r>
              <a:rPr lang="es-ES" dirty="0" smtClean="0"/>
              <a:t> </a:t>
            </a:r>
            <a:r>
              <a:rPr lang="es-ES" dirty="0" err="1" smtClean="0"/>
              <a:t>eu</a:t>
            </a:r>
            <a:r>
              <a:rPr lang="es-ES" dirty="0" smtClean="0"/>
              <a:t>. </a:t>
            </a:r>
            <a:endParaRPr lang="es-ES" dirty="0"/>
          </a:p>
        </p:txBody>
      </p:sp>
      <p:sp>
        <p:nvSpPr>
          <p:cNvPr id="7" name="Título 1"/>
          <p:cNvSpPr>
            <a:spLocks noGrp="1"/>
          </p:cNvSpPr>
          <p:nvPr>
            <p:ph type="ctrTitle" hasCustomPrompt="1"/>
          </p:nvPr>
        </p:nvSpPr>
        <p:spPr>
          <a:xfrm>
            <a:off x="742950" y="1522893"/>
            <a:ext cx="8420100" cy="553932"/>
          </a:xfrm>
          <a:prstGeom prst="rect">
            <a:avLst/>
          </a:prstGeom>
        </p:spPr>
        <p:txBody>
          <a:bodyPr anchor="t"/>
          <a:lstStyle>
            <a:lvl1pPr>
              <a:defRPr lang="es-ES" sz="2100" b="0" i="0" u="none" strike="noStrike" baseline="0" smtClean="0">
                <a:solidFill>
                  <a:srgbClr val="FF0000"/>
                </a:solidFill>
                <a:latin typeface="Century Gothic"/>
                <a:cs typeface="Century Gothic"/>
              </a:defRPr>
            </a:lvl1pPr>
          </a:lstStyle>
          <a:p>
            <a:r>
              <a:rPr lang="es-ES" dirty="0" err="1" smtClean="0"/>
              <a:t>Lorem</a:t>
            </a:r>
            <a:r>
              <a:rPr lang="es-ES" dirty="0" smtClean="0"/>
              <a:t> </a:t>
            </a:r>
            <a:r>
              <a:rPr lang="es-ES" dirty="0" err="1" smtClean="0"/>
              <a:t>ipsum</a:t>
            </a:r>
            <a:r>
              <a:rPr lang="es-ES" dirty="0" smtClean="0"/>
              <a:t> dolor </a:t>
            </a:r>
            <a:r>
              <a:rPr lang="es-ES" dirty="0" err="1" smtClean="0"/>
              <a:t>sit</a:t>
            </a:r>
            <a:r>
              <a:rPr lang="es-ES" dirty="0" smtClean="0"/>
              <a:t> </a:t>
            </a:r>
            <a:r>
              <a:rPr lang="es-ES" dirty="0" err="1" smtClean="0"/>
              <a:t>amet</a:t>
            </a:r>
            <a:r>
              <a:rPr lang="es-ES" dirty="0" smtClean="0"/>
              <a:t>, </a:t>
            </a:r>
            <a:r>
              <a:rPr lang="es-ES" dirty="0" err="1" smtClean="0"/>
              <a:t>consectetur</a:t>
            </a:r>
            <a:r>
              <a:rPr lang="es-ES" dirty="0" smtClean="0"/>
              <a:t> </a:t>
            </a:r>
            <a:r>
              <a:rPr lang="es-ES" dirty="0" err="1" smtClean="0"/>
              <a:t>adipiscing</a:t>
            </a:r>
            <a:r>
              <a:rPr lang="es-ES" dirty="0" smtClean="0"/>
              <a:t> </a:t>
            </a:r>
            <a:r>
              <a:rPr lang="es-ES" dirty="0" err="1" smtClean="0"/>
              <a:t>elit</a:t>
            </a:r>
            <a:r>
              <a:rPr lang="es-ES" dirty="0" smtClean="0"/>
              <a:t>. </a:t>
            </a:r>
            <a:endParaRPr lang="es-ES" dirty="0"/>
          </a:p>
        </p:txBody>
      </p:sp>
      <p:sp>
        <p:nvSpPr>
          <p:cNvPr id="8" name="Marcador de texto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" y="239059"/>
            <a:ext cx="4364038" cy="284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latin typeface="Century Gothic"/>
                <a:cs typeface="Century Gothic"/>
              </a:defRPr>
            </a:lvl1pPr>
          </a:lstStyle>
          <a:p>
            <a:pPr lvl="0"/>
            <a:r>
              <a:rPr lang="es-ES_tradnl" dirty="0" smtClean="0"/>
              <a:t>Título de la sección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1233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dos cajas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imagen 5"/>
          <p:cNvSpPr>
            <a:spLocks noGrp="1"/>
          </p:cNvSpPr>
          <p:nvPr>
            <p:ph type="pic" sz="quarter" idx="12"/>
          </p:nvPr>
        </p:nvSpPr>
        <p:spPr>
          <a:xfrm>
            <a:off x="495300" y="1374775"/>
            <a:ext cx="4137025" cy="50498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latin typeface="Century Gothic"/>
                <a:cs typeface="Century Gothic"/>
              </a:defRPr>
            </a:lvl1pPr>
          </a:lstStyle>
          <a:p>
            <a:endParaRPr lang="es-ES" dirty="0"/>
          </a:p>
        </p:txBody>
      </p:sp>
      <p:sp>
        <p:nvSpPr>
          <p:cNvPr id="9" name="Marcador de texto 13"/>
          <p:cNvSpPr>
            <a:spLocks noGrp="1"/>
          </p:cNvSpPr>
          <p:nvPr>
            <p:ph type="body" sz="quarter" idx="14" hasCustomPrompt="1"/>
          </p:nvPr>
        </p:nvSpPr>
        <p:spPr>
          <a:xfrm>
            <a:off x="5189351" y="3079379"/>
            <a:ext cx="4257675" cy="2659063"/>
          </a:xfrm>
          <a:prstGeom prst="rect">
            <a:avLst/>
          </a:prstGeom>
        </p:spPr>
        <p:txBody>
          <a:bodyPr vert="horz"/>
          <a:lstStyle>
            <a:lvl1pPr>
              <a:defRPr sz="1000">
                <a:solidFill>
                  <a:schemeClr val="tx1">
                    <a:lumMod val="85000"/>
                    <a:lumOff val="15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 lvl="0"/>
            <a:r>
              <a:rPr lang="es-ES" dirty="0" err="1" smtClean="0"/>
              <a:t>Donec</a:t>
            </a:r>
            <a:r>
              <a:rPr lang="es-ES" dirty="0" smtClean="0"/>
              <a:t> </a:t>
            </a:r>
            <a:r>
              <a:rPr lang="es-ES" dirty="0" err="1" smtClean="0"/>
              <a:t>tempor</a:t>
            </a:r>
            <a:r>
              <a:rPr lang="es-ES" dirty="0" smtClean="0"/>
              <a:t> id dolor et </a:t>
            </a:r>
            <a:r>
              <a:rPr lang="es-ES" dirty="0" err="1" smtClean="0"/>
              <a:t>vestibulum</a:t>
            </a:r>
            <a:r>
              <a:rPr lang="es-ES" dirty="0" smtClean="0"/>
              <a:t>. </a:t>
            </a:r>
            <a:r>
              <a:rPr lang="es-ES" dirty="0" err="1" smtClean="0"/>
              <a:t>Curabitur</a:t>
            </a:r>
            <a:r>
              <a:rPr lang="es-ES" dirty="0" smtClean="0"/>
              <a:t> a </a:t>
            </a:r>
            <a:r>
              <a:rPr lang="es-ES" dirty="0" err="1" smtClean="0"/>
              <a:t>nibh</a:t>
            </a:r>
            <a:r>
              <a:rPr lang="es-ES" dirty="0" smtClean="0"/>
              <a:t> ut </a:t>
            </a:r>
            <a:r>
              <a:rPr lang="es-ES" dirty="0" err="1" smtClean="0"/>
              <a:t>nibh</a:t>
            </a:r>
            <a:r>
              <a:rPr lang="es-ES" dirty="0" smtClean="0"/>
              <a:t> </a:t>
            </a:r>
            <a:r>
              <a:rPr lang="es-ES" dirty="0" err="1" smtClean="0"/>
              <a:t>tempor</a:t>
            </a:r>
            <a:r>
              <a:rPr lang="es-ES" dirty="0" smtClean="0"/>
              <a:t> </a:t>
            </a:r>
            <a:r>
              <a:rPr lang="es-ES" dirty="0" err="1" smtClean="0"/>
              <a:t>tempus</a:t>
            </a:r>
            <a:r>
              <a:rPr lang="es-ES" dirty="0" smtClean="0"/>
              <a:t>. </a:t>
            </a:r>
            <a:r>
              <a:rPr lang="es-ES" dirty="0" err="1" smtClean="0"/>
              <a:t>Vivamus</a:t>
            </a:r>
            <a:r>
              <a:rPr lang="es-ES" dirty="0" smtClean="0"/>
              <a:t> </a:t>
            </a:r>
            <a:r>
              <a:rPr lang="es-ES" dirty="0" err="1" smtClean="0"/>
              <a:t>nec</a:t>
            </a:r>
            <a:r>
              <a:rPr lang="es-ES" dirty="0" smtClean="0"/>
              <a:t> </a:t>
            </a:r>
            <a:r>
              <a:rPr lang="es-ES" dirty="0" err="1" smtClean="0"/>
              <a:t>blandit</a:t>
            </a:r>
            <a:r>
              <a:rPr lang="es-ES" dirty="0" smtClean="0"/>
              <a:t> </a:t>
            </a:r>
            <a:r>
              <a:rPr lang="es-ES" dirty="0" err="1" smtClean="0"/>
              <a:t>dui</a:t>
            </a:r>
            <a:r>
              <a:rPr lang="es-ES" dirty="0" smtClean="0"/>
              <a:t>. </a:t>
            </a:r>
            <a:r>
              <a:rPr lang="es-ES" dirty="0" err="1" smtClean="0"/>
              <a:t>Phasellus</a:t>
            </a:r>
            <a:r>
              <a:rPr lang="es-ES" dirty="0" smtClean="0"/>
              <a:t> </a:t>
            </a:r>
            <a:r>
              <a:rPr lang="es-ES" dirty="0" err="1" smtClean="0"/>
              <a:t>eget</a:t>
            </a:r>
            <a:r>
              <a:rPr lang="es-ES" dirty="0" smtClean="0"/>
              <a:t> </a:t>
            </a:r>
            <a:r>
              <a:rPr lang="es-ES" dirty="0" err="1" smtClean="0"/>
              <a:t>purus</a:t>
            </a:r>
            <a:r>
              <a:rPr lang="es-ES" dirty="0" smtClean="0"/>
              <a:t> a </a:t>
            </a:r>
            <a:r>
              <a:rPr lang="es-ES" dirty="0" err="1" smtClean="0"/>
              <a:t>nisi</a:t>
            </a:r>
            <a:r>
              <a:rPr lang="es-ES" dirty="0" smtClean="0"/>
              <a:t> </a:t>
            </a:r>
            <a:r>
              <a:rPr lang="es-ES" dirty="0" err="1" smtClean="0"/>
              <a:t>auctor</a:t>
            </a:r>
            <a:r>
              <a:rPr lang="es-ES" dirty="0" smtClean="0"/>
              <a:t> </a:t>
            </a:r>
            <a:r>
              <a:rPr lang="es-ES" dirty="0" err="1" smtClean="0"/>
              <a:t>congue</a:t>
            </a:r>
            <a:r>
              <a:rPr lang="es-ES" dirty="0" smtClean="0"/>
              <a:t>. </a:t>
            </a:r>
            <a:r>
              <a:rPr lang="es-ES" dirty="0" err="1" smtClean="0"/>
              <a:t>Etiam</a:t>
            </a:r>
            <a:r>
              <a:rPr lang="es-ES" dirty="0" smtClean="0"/>
              <a:t> </a:t>
            </a:r>
            <a:r>
              <a:rPr lang="es-ES" dirty="0" err="1" smtClean="0"/>
              <a:t>vel</a:t>
            </a:r>
            <a:r>
              <a:rPr lang="es-ES" dirty="0" smtClean="0"/>
              <a:t> </a:t>
            </a:r>
            <a:r>
              <a:rPr lang="es-ES" dirty="0" err="1" smtClean="0"/>
              <a:t>enim</a:t>
            </a:r>
            <a:r>
              <a:rPr lang="es-ES" dirty="0" smtClean="0"/>
              <a:t> </a:t>
            </a:r>
            <a:r>
              <a:rPr lang="es-ES" dirty="0" err="1" smtClean="0"/>
              <a:t>pretium</a:t>
            </a:r>
            <a:r>
              <a:rPr lang="es-ES" dirty="0" smtClean="0"/>
              <a:t>, </a:t>
            </a:r>
            <a:r>
              <a:rPr lang="es-ES" dirty="0" err="1" smtClean="0"/>
              <a:t>aliquet</a:t>
            </a:r>
            <a:r>
              <a:rPr lang="es-ES" dirty="0" smtClean="0"/>
              <a:t> eros ut, </a:t>
            </a:r>
            <a:r>
              <a:rPr lang="es-ES" dirty="0" err="1" smtClean="0"/>
              <a:t>feugiat</a:t>
            </a:r>
            <a:r>
              <a:rPr lang="es-ES" dirty="0" smtClean="0"/>
              <a:t> ex. In </a:t>
            </a:r>
            <a:r>
              <a:rPr lang="es-ES" dirty="0" err="1" smtClean="0"/>
              <a:t>tempus</a:t>
            </a:r>
            <a:r>
              <a:rPr lang="es-ES" dirty="0" smtClean="0"/>
              <a:t> </a:t>
            </a:r>
            <a:r>
              <a:rPr lang="es-ES" dirty="0" err="1" smtClean="0"/>
              <a:t>posuere</a:t>
            </a:r>
            <a:r>
              <a:rPr lang="es-ES" dirty="0" smtClean="0"/>
              <a:t> </a:t>
            </a:r>
            <a:r>
              <a:rPr lang="es-ES" dirty="0" err="1" smtClean="0"/>
              <a:t>erat</a:t>
            </a:r>
            <a:r>
              <a:rPr lang="es-ES" dirty="0" smtClean="0"/>
              <a:t>, </a:t>
            </a:r>
            <a:r>
              <a:rPr lang="es-ES" dirty="0" err="1" smtClean="0"/>
              <a:t>ac</a:t>
            </a:r>
            <a:r>
              <a:rPr lang="es-ES" dirty="0" smtClean="0"/>
              <a:t> ornare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/>
              <a:t>fermentum</a:t>
            </a:r>
            <a:r>
              <a:rPr lang="es-ES" dirty="0" smtClean="0"/>
              <a:t> sed. </a:t>
            </a:r>
          </a:p>
          <a:p>
            <a:pPr lvl="0"/>
            <a:endParaRPr lang="es-ES" dirty="0" smtClean="0"/>
          </a:p>
          <a:p>
            <a:pPr lvl="0"/>
            <a:r>
              <a:rPr lang="es-ES" dirty="0" err="1" smtClean="0"/>
              <a:t>Donec</a:t>
            </a:r>
            <a:r>
              <a:rPr lang="es-ES" dirty="0" smtClean="0"/>
              <a:t> </a:t>
            </a:r>
            <a:r>
              <a:rPr lang="es-ES" dirty="0" err="1" smtClean="0"/>
              <a:t>turpis</a:t>
            </a:r>
            <a:r>
              <a:rPr lang="es-ES" dirty="0" smtClean="0"/>
              <a:t> </a:t>
            </a:r>
            <a:r>
              <a:rPr lang="es-ES" dirty="0" err="1" smtClean="0"/>
              <a:t>felis</a:t>
            </a:r>
            <a:r>
              <a:rPr lang="es-ES" dirty="0" smtClean="0"/>
              <a:t>, </a:t>
            </a:r>
            <a:r>
              <a:rPr lang="es-ES" dirty="0" err="1" smtClean="0"/>
              <a:t>accumsan</a:t>
            </a:r>
            <a:r>
              <a:rPr lang="es-ES" dirty="0" smtClean="0"/>
              <a:t> in </a:t>
            </a:r>
            <a:r>
              <a:rPr lang="es-ES" dirty="0" err="1" smtClean="0"/>
              <a:t>vulputate</a:t>
            </a:r>
            <a:r>
              <a:rPr lang="es-ES" dirty="0" smtClean="0"/>
              <a:t> </a:t>
            </a:r>
            <a:r>
              <a:rPr lang="es-ES" dirty="0" err="1" smtClean="0"/>
              <a:t>quis</a:t>
            </a:r>
            <a:r>
              <a:rPr lang="es-ES" dirty="0" smtClean="0"/>
              <a:t>, </a:t>
            </a:r>
            <a:r>
              <a:rPr lang="es-ES" dirty="0" err="1" smtClean="0"/>
              <a:t>porttitor</a:t>
            </a:r>
            <a:r>
              <a:rPr lang="es-ES" dirty="0" smtClean="0"/>
              <a:t> </a:t>
            </a:r>
            <a:r>
              <a:rPr lang="es-ES" dirty="0" err="1" smtClean="0"/>
              <a:t>vel</a:t>
            </a:r>
            <a:r>
              <a:rPr lang="es-ES" dirty="0" smtClean="0"/>
              <a:t> </a:t>
            </a:r>
            <a:r>
              <a:rPr lang="es-ES" dirty="0" err="1" smtClean="0"/>
              <a:t>augue</a:t>
            </a:r>
            <a:r>
              <a:rPr lang="es-ES" dirty="0" smtClean="0"/>
              <a:t>. </a:t>
            </a:r>
            <a:r>
              <a:rPr lang="es-ES" dirty="0" err="1" smtClean="0"/>
              <a:t>Lorem</a:t>
            </a:r>
            <a:r>
              <a:rPr lang="es-ES" dirty="0" smtClean="0"/>
              <a:t> </a:t>
            </a:r>
            <a:r>
              <a:rPr lang="es-ES" dirty="0" err="1" smtClean="0"/>
              <a:t>ipsum</a:t>
            </a:r>
            <a:r>
              <a:rPr lang="es-ES" dirty="0" smtClean="0"/>
              <a:t> dolor </a:t>
            </a:r>
            <a:r>
              <a:rPr lang="es-ES" dirty="0" err="1" smtClean="0"/>
              <a:t>sit</a:t>
            </a:r>
            <a:r>
              <a:rPr lang="es-ES" dirty="0" smtClean="0"/>
              <a:t> </a:t>
            </a:r>
            <a:r>
              <a:rPr lang="es-ES" dirty="0" err="1" smtClean="0"/>
              <a:t>amet</a:t>
            </a:r>
            <a:r>
              <a:rPr lang="es-ES" dirty="0" smtClean="0"/>
              <a:t>, </a:t>
            </a:r>
            <a:r>
              <a:rPr lang="es-ES" dirty="0" err="1" smtClean="0"/>
              <a:t>consectetur</a:t>
            </a:r>
            <a:r>
              <a:rPr lang="es-ES" dirty="0" smtClean="0"/>
              <a:t> </a:t>
            </a:r>
            <a:r>
              <a:rPr lang="es-ES" dirty="0" err="1" smtClean="0"/>
              <a:t>adipiscing</a:t>
            </a:r>
            <a:r>
              <a:rPr lang="es-ES" dirty="0" smtClean="0"/>
              <a:t> </a:t>
            </a:r>
            <a:r>
              <a:rPr lang="es-ES" dirty="0" err="1" smtClean="0"/>
              <a:t>elit</a:t>
            </a:r>
            <a:r>
              <a:rPr lang="es-ES" dirty="0" smtClean="0"/>
              <a:t>. </a:t>
            </a:r>
            <a:r>
              <a:rPr lang="es-ES" dirty="0" err="1" smtClean="0"/>
              <a:t>Vestibulum</a:t>
            </a:r>
            <a:r>
              <a:rPr lang="es-ES" dirty="0" smtClean="0"/>
              <a:t> </a:t>
            </a:r>
            <a:r>
              <a:rPr lang="es-ES" dirty="0" err="1" smtClean="0"/>
              <a:t>accumsan</a:t>
            </a:r>
            <a:r>
              <a:rPr lang="es-ES" dirty="0" smtClean="0"/>
              <a:t> </a:t>
            </a:r>
            <a:r>
              <a:rPr lang="es-ES" dirty="0" err="1" smtClean="0"/>
              <a:t>fermentum</a:t>
            </a:r>
            <a:r>
              <a:rPr lang="es-ES" dirty="0" smtClean="0"/>
              <a:t> </a:t>
            </a:r>
            <a:r>
              <a:rPr lang="es-ES" dirty="0" err="1" smtClean="0"/>
              <a:t>dictum</a:t>
            </a:r>
            <a:r>
              <a:rPr lang="es-ES" dirty="0" smtClean="0"/>
              <a:t>. Sed a </a:t>
            </a:r>
            <a:r>
              <a:rPr lang="es-ES" dirty="0" err="1" smtClean="0"/>
              <a:t>eleifend</a:t>
            </a:r>
            <a:r>
              <a:rPr lang="es-ES" dirty="0" smtClean="0"/>
              <a:t> </a:t>
            </a:r>
            <a:r>
              <a:rPr lang="es-ES" dirty="0" err="1" smtClean="0"/>
              <a:t>tellus</a:t>
            </a:r>
            <a:r>
              <a:rPr lang="es-ES" dirty="0" smtClean="0"/>
              <a:t>, sed </a:t>
            </a:r>
            <a:r>
              <a:rPr lang="es-ES" dirty="0" err="1" smtClean="0"/>
              <a:t>luctus</a:t>
            </a:r>
            <a:r>
              <a:rPr lang="es-ES" dirty="0" smtClean="0"/>
              <a:t> </a:t>
            </a:r>
            <a:r>
              <a:rPr lang="es-ES" dirty="0" err="1" smtClean="0"/>
              <a:t>metus</a:t>
            </a:r>
            <a:r>
              <a:rPr lang="es-ES" dirty="0" smtClean="0"/>
              <a:t>. </a:t>
            </a:r>
            <a:r>
              <a:rPr lang="es-ES" dirty="0" err="1" smtClean="0"/>
              <a:t>Mauris</a:t>
            </a:r>
            <a:r>
              <a:rPr lang="es-ES" dirty="0" smtClean="0"/>
              <a:t> id </a:t>
            </a:r>
            <a:r>
              <a:rPr lang="es-ES" dirty="0" err="1" smtClean="0"/>
              <a:t>mauris</a:t>
            </a:r>
            <a:r>
              <a:rPr lang="es-ES" dirty="0" smtClean="0"/>
              <a:t> </a:t>
            </a:r>
            <a:r>
              <a:rPr lang="es-ES" dirty="0" err="1" smtClean="0"/>
              <a:t>auctor</a:t>
            </a:r>
            <a:r>
              <a:rPr lang="es-ES" dirty="0" smtClean="0"/>
              <a:t>, </a:t>
            </a:r>
            <a:r>
              <a:rPr lang="es-ES" dirty="0" err="1" smtClean="0"/>
              <a:t>mollis</a:t>
            </a:r>
            <a:r>
              <a:rPr lang="es-ES" dirty="0" smtClean="0"/>
              <a:t> </a:t>
            </a:r>
            <a:r>
              <a:rPr lang="es-ES" dirty="0" err="1" smtClean="0"/>
              <a:t>sapien</a:t>
            </a:r>
            <a:r>
              <a:rPr lang="es-ES" dirty="0" smtClean="0"/>
              <a:t> </a:t>
            </a:r>
            <a:r>
              <a:rPr lang="es-ES" dirty="0" err="1" smtClean="0"/>
              <a:t>eu</a:t>
            </a:r>
            <a:r>
              <a:rPr lang="es-ES" dirty="0" smtClean="0"/>
              <a:t>, </a:t>
            </a:r>
            <a:r>
              <a:rPr lang="es-ES" dirty="0" err="1" smtClean="0"/>
              <a:t>dapibus</a:t>
            </a:r>
            <a:r>
              <a:rPr lang="es-ES" dirty="0" smtClean="0"/>
              <a:t> eros. </a:t>
            </a:r>
          </a:p>
          <a:p>
            <a:pPr lvl="0"/>
            <a:endParaRPr lang="es-ES" dirty="0" smtClean="0"/>
          </a:p>
          <a:p>
            <a:pPr lvl="0"/>
            <a:r>
              <a:rPr lang="es-ES" dirty="0" err="1" smtClean="0"/>
              <a:t>Etiam</a:t>
            </a:r>
            <a:r>
              <a:rPr lang="es-ES" dirty="0" smtClean="0"/>
              <a:t> </a:t>
            </a:r>
            <a:r>
              <a:rPr lang="es-ES" dirty="0" err="1" smtClean="0"/>
              <a:t>enim</a:t>
            </a:r>
            <a:r>
              <a:rPr lang="es-ES" dirty="0" smtClean="0"/>
              <a:t> </a:t>
            </a:r>
            <a:r>
              <a:rPr lang="es-ES" dirty="0" err="1" smtClean="0"/>
              <a:t>nisi</a:t>
            </a:r>
            <a:r>
              <a:rPr lang="es-ES" dirty="0" smtClean="0"/>
              <a:t>, </a:t>
            </a:r>
            <a:r>
              <a:rPr lang="es-ES" dirty="0" err="1" smtClean="0"/>
              <a:t>convallis</a:t>
            </a:r>
            <a:r>
              <a:rPr lang="es-ES" dirty="0" smtClean="0"/>
              <a:t> id </a:t>
            </a:r>
            <a:r>
              <a:rPr lang="es-ES" dirty="0" err="1" smtClean="0"/>
              <a:t>elementum</a:t>
            </a:r>
            <a:r>
              <a:rPr lang="es-ES" dirty="0" smtClean="0"/>
              <a:t> et, </a:t>
            </a:r>
            <a:r>
              <a:rPr lang="es-ES" dirty="0" err="1" smtClean="0"/>
              <a:t>pellentesque</a:t>
            </a:r>
            <a:r>
              <a:rPr lang="es-ES" dirty="0" smtClean="0"/>
              <a:t> </a:t>
            </a:r>
            <a:r>
              <a:rPr lang="es-ES" dirty="0" err="1" smtClean="0"/>
              <a:t>vel</a:t>
            </a:r>
            <a:r>
              <a:rPr lang="es-ES" dirty="0" smtClean="0"/>
              <a:t> </a:t>
            </a:r>
            <a:r>
              <a:rPr lang="es-ES" dirty="0" err="1" smtClean="0"/>
              <a:t>massa</a:t>
            </a:r>
            <a:r>
              <a:rPr lang="es-ES" dirty="0" smtClean="0"/>
              <a:t>. </a:t>
            </a:r>
            <a:r>
              <a:rPr lang="es-ES" dirty="0" err="1" smtClean="0"/>
              <a:t>Maecenas</a:t>
            </a:r>
            <a:r>
              <a:rPr lang="es-ES" dirty="0" smtClean="0"/>
              <a:t> lacinia </a:t>
            </a:r>
            <a:r>
              <a:rPr lang="es-ES" dirty="0" err="1" smtClean="0"/>
              <a:t>consequat</a:t>
            </a:r>
            <a:r>
              <a:rPr lang="es-ES" dirty="0" smtClean="0"/>
              <a:t> leo ut </a:t>
            </a:r>
            <a:r>
              <a:rPr lang="es-ES" dirty="0" err="1" smtClean="0"/>
              <a:t>mollis</a:t>
            </a:r>
            <a:r>
              <a:rPr lang="es-ES" dirty="0" smtClean="0"/>
              <a:t>. </a:t>
            </a:r>
            <a:r>
              <a:rPr lang="es-ES" dirty="0" err="1" smtClean="0"/>
              <a:t>Mauris</a:t>
            </a:r>
            <a:r>
              <a:rPr lang="es-ES" dirty="0" smtClean="0"/>
              <a:t> vitae </a:t>
            </a:r>
            <a:r>
              <a:rPr lang="es-ES" dirty="0" err="1" smtClean="0"/>
              <a:t>dui</a:t>
            </a:r>
            <a:r>
              <a:rPr lang="es-ES" dirty="0" smtClean="0"/>
              <a:t> a </a:t>
            </a:r>
            <a:r>
              <a:rPr lang="es-ES" dirty="0" err="1" smtClean="0"/>
              <a:t>sem</a:t>
            </a:r>
            <a:r>
              <a:rPr lang="es-ES" dirty="0" smtClean="0"/>
              <a:t> </a:t>
            </a:r>
            <a:r>
              <a:rPr lang="es-ES" dirty="0" err="1" smtClean="0"/>
              <a:t>placerat</a:t>
            </a:r>
            <a:r>
              <a:rPr lang="es-ES" dirty="0" smtClean="0"/>
              <a:t> </a:t>
            </a:r>
            <a:r>
              <a:rPr lang="es-ES" dirty="0" err="1" smtClean="0"/>
              <a:t>porttitor</a:t>
            </a:r>
            <a:r>
              <a:rPr lang="es-ES" dirty="0" smtClean="0"/>
              <a:t>. </a:t>
            </a:r>
            <a:r>
              <a:rPr lang="es-ES" dirty="0" err="1" smtClean="0"/>
              <a:t>Interdum</a:t>
            </a:r>
            <a:r>
              <a:rPr lang="es-ES" dirty="0" smtClean="0"/>
              <a:t> et </a:t>
            </a:r>
            <a:r>
              <a:rPr lang="es-ES" dirty="0" err="1" smtClean="0"/>
              <a:t>malesuada</a:t>
            </a:r>
            <a:r>
              <a:rPr lang="es-ES" dirty="0" smtClean="0"/>
              <a:t> </a:t>
            </a:r>
            <a:r>
              <a:rPr lang="es-ES" dirty="0" err="1" smtClean="0"/>
              <a:t>fames</a:t>
            </a:r>
            <a:r>
              <a:rPr lang="es-ES" dirty="0" smtClean="0"/>
              <a:t> </a:t>
            </a:r>
            <a:r>
              <a:rPr lang="es-ES" dirty="0" err="1" smtClean="0"/>
              <a:t>ac</a:t>
            </a:r>
            <a:r>
              <a:rPr lang="es-ES" dirty="0" smtClean="0"/>
              <a:t> ante </a:t>
            </a:r>
            <a:r>
              <a:rPr lang="es-ES" dirty="0" err="1" smtClean="0"/>
              <a:t>ipsum</a:t>
            </a:r>
            <a:r>
              <a:rPr lang="es-ES" dirty="0" smtClean="0"/>
              <a:t> </a:t>
            </a:r>
            <a:r>
              <a:rPr lang="es-ES" dirty="0" err="1" smtClean="0"/>
              <a:t>primis</a:t>
            </a:r>
            <a:r>
              <a:rPr lang="es-ES" dirty="0" smtClean="0"/>
              <a:t> in </a:t>
            </a:r>
            <a:r>
              <a:rPr lang="es-ES" dirty="0" err="1" smtClean="0"/>
              <a:t>faucibus</a:t>
            </a:r>
            <a:r>
              <a:rPr lang="es-ES" dirty="0" smtClean="0"/>
              <a:t>. </a:t>
            </a:r>
            <a:endParaRPr lang="es-ES" dirty="0"/>
          </a:p>
        </p:txBody>
      </p:sp>
      <p:sp>
        <p:nvSpPr>
          <p:cNvPr id="11" name="Marcador de texto 9"/>
          <p:cNvSpPr>
            <a:spLocks noGrp="1"/>
          </p:cNvSpPr>
          <p:nvPr>
            <p:ph type="body" sz="quarter" idx="15" hasCustomPrompt="1"/>
          </p:nvPr>
        </p:nvSpPr>
        <p:spPr>
          <a:xfrm>
            <a:off x="5189352" y="1374775"/>
            <a:ext cx="4257675" cy="138934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FF0000"/>
                </a:solidFill>
                <a:latin typeface="Century Gothic"/>
                <a:cs typeface="Century Gothic"/>
              </a:defRPr>
            </a:lvl1pPr>
          </a:lstStyle>
          <a:p>
            <a:pPr>
              <a:lnSpc>
                <a:spcPct val="120000"/>
              </a:lnSpc>
            </a:pPr>
            <a:r>
              <a:rPr lang="es-ES" dirty="0" err="1" smtClean="0"/>
              <a:t>Lorem</a:t>
            </a:r>
            <a:r>
              <a:rPr lang="es-ES" dirty="0" smtClean="0"/>
              <a:t> </a:t>
            </a:r>
            <a:r>
              <a:rPr lang="es-ES" dirty="0" err="1" smtClean="0"/>
              <a:t>ipsum</a:t>
            </a:r>
            <a:r>
              <a:rPr lang="es-ES" dirty="0" smtClean="0"/>
              <a:t> dolor </a:t>
            </a:r>
            <a:r>
              <a:rPr lang="es-ES" dirty="0" err="1" smtClean="0"/>
              <a:t>sit</a:t>
            </a:r>
            <a:r>
              <a:rPr lang="es-ES" dirty="0" smtClean="0"/>
              <a:t> </a:t>
            </a:r>
            <a:r>
              <a:rPr lang="es-ES" dirty="0" err="1" smtClean="0"/>
              <a:t>amet</a:t>
            </a:r>
            <a:r>
              <a:rPr lang="es-ES" dirty="0" smtClean="0"/>
              <a:t>, </a:t>
            </a:r>
            <a:r>
              <a:rPr lang="es-ES" dirty="0" err="1" smtClean="0"/>
              <a:t>consectetur</a:t>
            </a:r>
            <a:r>
              <a:rPr lang="es-ES" dirty="0" smtClean="0"/>
              <a:t> </a:t>
            </a:r>
            <a:r>
              <a:rPr lang="es-ES" dirty="0" err="1" smtClean="0"/>
              <a:t>adipiscing</a:t>
            </a:r>
            <a:r>
              <a:rPr lang="es-ES" dirty="0" smtClean="0"/>
              <a:t> </a:t>
            </a:r>
            <a:r>
              <a:rPr lang="es-ES" dirty="0" err="1" smtClean="0"/>
              <a:t>elit</a:t>
            </a:r>
            <a:r>
              <a:rPr lang="es-ES" dirty="0" smtClean="0"/>
              <a:t>. </a:t>
            </a:r>
            <a:r>
              <a:rPr lang="es-ES" dirty="0" err="1" smtClean="0"/>
              <a:t>Suspendisse</a:t>
            </a:r>
            <a:r>
              <a:rPr lang="es-ES" dirty="0" smtClean="0"/>
              <a:t> </a:t>
            </a:r>
            <a:r>
              <a:rPr lang="es-ES" dirty="0" err="1" smtClean="0"/>
              <a:t>imperdiet</a:t>
            </a:r>
            <a:r>
              <a:rPr lang="es-ES" dirty="0" smtClean="0"/>
              <a:t> </a:t>
            </a:r>
            <a:r>
              <a:rPr lang="es-ES" dirty="0" err="1" smtClean="0"/>
              <a:t>mauris</a:t>
            </a:r>
            <a:r>
              <a:rPr lang="es-ES" dirty="0" smtClean="0"/>
              <a:t> id </a:t>
            </a:r>
            <a:r>
              <a:rPr lang="es-ES" dirty="0" err="1" smtClean="0"/>
              <a:t>lorem</a:t>
            </a:r>
            <a:r>
              <a:rPr lang="es-ES" dirty="0" smtClean="0"/>
              <a:t> </a:t>
            </a:r>
            <a:r>
              <a:rPr lang="es-ES" dirty="0" err="1" smtClean="0"/>
              <a:t>maximus</a:t>
            </a:r>
            <a:r>
              <a:rPr lang="es-ES" dirty="0" smtClean="0"/>
              <a:t> ultrices. </a:t>
            </a:r>
            <a:r>
              <a:rPr lang="es-ES" dirty="0" err="1" smtClean="0"/>
              <a:t>Aenean</a:t>
            </a:r>
            <a:r>
              <a:rPr lang="es-ES" dirty="0" smtClean="0"/>
              <a:t> in </a:t>
            </a:r>
            <a:r>
              <a:rPr lang="es-ES" dirty="0" err="1" smtClean="0"/>
              <a:t>felis</a:t>
            </a:r>
            <a:r>
              <a:rPr lang="es-ES" dirty="0" smtClean="0"/>
              <a:t> et </a:t>
            </a:r>
            <a:r>
              <a:rPr lang="es-ES" dirty="0" err="1" smtClean="0"/>
              <a:t>neque</a:t>
            </a:r>
            <a:r>
              <a:rPr lang="es-ES" dirty="0" smtClean="0"/>
              <a:t> </a:t>
            </a:r>
            <a:r>
              <a:rPr lang="es-ES" dirty="0" err="1" smtClean="0"/>
              <a:t>egestas</a:t>
            </a:r>
            <a:r>
              <a:rPr lang="es-ES" dirty="0" smtClean="0"/>
              <a:t> </a:t>
            </a:r>
            <a:r>
              <a:rPr lang="es-ES" dirty="0" err="1" smtClean="0"/>
              <a:t>hendrerit</a:t>
            </a:r>
            <a:r>
              <a:rPr lang="es-ES" dirty="0" smtClean="0"/>
              <a:t>. </a:t>
            </a:r>
            <a:endParaRPr lang="es-ES" dirty="0"/>
          </a:p>
        </p:txBody>
      </p:sp>
      <p:sp>
        <p:nvSpPr>
          <p:cNvPr id="8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495300" y="239059"/>
            <a:ext cx="4364038" cy="284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latin typeface="Century Gothic"/>
                <a:cs typeface="Century Gothic"/>
              </a:defRPr>
            </a:lvl1pPr>
          </a:lstStyle>
          <a:p>
            <a:pPr lvl="0"/>
            <a:r>
              <a:rPr lang="es-ES_tradnl" dirty="0" smtClean="0"/>
              <a:t>Título de la sección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785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gráfico 5"/>
          <p:cNvSpPr>
            <a:spLocks noGrp="1"/>
          </p:cNvSpPr>
          <p:nvPr>
            <p:ph type="chart" sz="quarter" idx="12"/>
          </p:nvPr>
        </p:nvSpPr>
        <p:spPr>
          <a:xfrm>
            <a:off x="495300" y="1636153"/>
            <a:ext cx="8915399" cy="45053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latin typeface="Century Gothic"/>
                <a:cs typeface="Century Gothic"/>
              </a:defRPr>
            </a:lvl1pPr>
          </a:lstStyle>
          <a:p>
            <a:endParaRPr lang="es-ES" dirty="0"/>
          </a:p>
        </p:txBody>
      </p:sp>
      <p:sp>
        <p:nvSpPr>
          <p:cNvPr id="7" name="Título 1"/>
          <p:cNvSpPr txBox="1">
            <a:spLocks/>
          </p:cNvSpPr>
          <p:nvPr userDrawn="1"/>
        </p:nvSpPr>
        <p:spPr>
          <a:xfrm>
            <a:off x="495300" y="1113399"/>
            <a:ext cx="3948579" cy="5227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s-ES" sz="2100" b="0" i="0" u="none" strike="noStrike" kern="1200" baseline="0" smtClean="0">
                <a:solidFill>
                  <a:srgbClr val="FF0000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>
              <a:lnSpc>
                <a:spcPct val="120000"/>
              </a:lnSpc>
            </a:pPr>
            <a:r>
              <a:rPr lang="es-ES" sz="1800" dirty="0" smtClean="0"/>
              <a:t>Título gráfico</a:t>
            </a:r>
            <a:endParaRPr lang="es-ES" sz="1800" dirty="0"/>
          </a:p>
        </p:txBody>
      </p:sp>
      <p:sp>
        <p:nvSpPr>
          <p:cNvPr id="8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495300" y="239059"/>
            <a:ext cx="4364038" cy="284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latin typeface="Century Gothic"/>
                <a:cs typeface="Century Gothic"/>
              </a:defRPr>
            </a:lvl1pPr>
          </a:lstStyle>
          <a:p>
            <a:pPr lvl="0"/>
            <a:r>
              <a:rPr lang="es-ES_tradnl" dirty="0" smtClean="0"/>
              <a:t>Título de la sección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8054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estros clie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495300" y="239059"/>
            <a:ext cx="4364038" cy="284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latin typeface="Century Gothic"/>
                <a:cs typeface="Century Gothic"/>
              </a:defRPr>
            </a:lvl1pPr>
          </a:lstStyle>
          <a:p>
            <a:pPr lvl="0"/>
            <a:r>
              <a:rPr lang="es-ES_tradnl" dirty="0" smtClean="0"/>
              <a:t>Título de la sección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41" y="756171"/>
            <a:ext cx="722630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422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4016935" cy="293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 smtClean="0"/>
              <a:t>Titulo de la presentación</a:t>
            </a:r>
            <a:endParaRPr lang="es-ES" dirty="0"/>
          </a:p>
        </p:txBody>
      </p:sp>
      <p:sp>
        <p:nvSpPr>
          <p:cNvPr id="9" name="Marcador de número de diapositiva 5"/>
          <p:cNvSpPr txBox="1">
            <a:spLocks/>
          </p:cNvSpPr>
          <p:nvPr userDrawn="1"/>
        </p:nvSpPr>
        <p:spPr>
          <a:xfrm>
            <a:off x="7099300" y="244756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r" defTabSz="457200" rtl="0" eaLnBrk="1" latinLnBrk="0" hangingPunct="1">
              <a:defRPr sz="1200" kern="1200">
                <a:solidFill>
                  <a:srgbClr val="FF0000"/>
                </a:solidFill>
                <a:latin typeface="Century Gothic"/>
                <a:ea typeface="+mn-ea"/>
                <a:cs typeface="Century Gothic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E94F98-13E0-C041-8DAF-A51271E924D2}" type="slidenum">
              <a:rPr lang="es-ES" smtClean="0"/>
              <a:pPr/>
              <a:t>‹#›</a:t>
            </a:fld>
            <a:endParaRPr lang="es-ES" dirty="0"/>
          </a:p>
        </p:txBody>
      </p:sp>
      <p:cxnSp>
        <p:nvCxnSpPr>
          <p:cNvPr id="10" name="Conector recto 9"/>
          <p:cNvCxnSpPr/>
          <p:nvPr userDrawn="1"/>
        </p:nvCxnSpPr>
        <p:spPr>
          <a:xfrm>
            <a:off x="550587" y="567765"/>
            <a:ext cx="886011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199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7059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illa foto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 userDrawn="1"/>
        </p:nvSpPr>
        <p:spPr>
          <a:xfrm>
            <a:off x="0" y="0"/>
            <a:ext cx="9906001" cy="6858001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Marcador de posición de imagen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latin typeface="Century Gothic"/>
                <a:cs typeface="Century Gothic"/>
              </a:defRPr>
            </a:lvl1pPr>
          </a:lstStyle>
          <a:p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000" baseline="0">
                <a:solidFill>
                  <a:srgbClr val="FFFFFF"/>
                </a:solidFill>
                <a:latin typeface="Century Gothic"/>
                <a:cs typeface="Century Gothic"/>
              </a:defRPr>
            </a:lvl1pPr>
          </a:lstStyle>
          <a:p>
            <a:r>
              <a:rPr lang="es-ES_tradnl" dirty="0" smtClean="0"/>
              <a:t>Esto es un ejemplo de un titular en</a:t>
            </a:r>
            <a:br>
              <a:rPr lang="es-ES_tradnl" dirty="0" smtClean="0"/>
            </a:br>
            <a:r>
              <a:rPr lang="es-ES_tradnl" dirty="0" smtClean="0"/>
              <a:t>una presentación corporativa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485900" y="3886200"/>
            <a:ext cx="6934200" cy="4318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Century Gothic"/>
                <a:cs typeface="Century Gothic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 smtClean="0"/>
              <a:t>Esto es un ejemplo de un subtítulo en una presentación corporativa</a:t>
            </a:r>
            <a:endParaRPr lang="es-ES" dirty="0"/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37282" y="6299573"/>
            <a:ext cx="12065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714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2.xml"/><Relationship Id="rId3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theme" Target="../theme/theme3.xml"/><Relationship Id="rId3" Type="http://schemas.openxmlformats.org/officeDocument/2006/relationships/image" Target="../media/image2.emf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theme" Target="../theme/theme4.xml"/><Relationship Id="rId3" Type="http://schemas.openxmlformats.org/officeDocument/2006/relationships/image" Target="../media/image2.emf"/></Relationships>
</file>

<file path=ppt/slideMasters/_rels/slideMaster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theme" Target="../theme/theme5.xml"/><Relationship Id="rId3" Type="http://schemas.openxmlformats.org/officeDocument/2006/relationships/image" Target="../media/image2.emf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4" Type="http://schemas.openxmlformats.org/officeDocument/2006/relationships/slideLayout" Target="../slideLayouts/slideLayout9.xml"/><Relationship Id="rId5" Type="http://schemas.openxmlformats.org/officeDocument/2006/relationships/slideLayout" Target="../slideLayouts/slideLayout10.xml"/><Relationship Id="rId6" Type="http://schemas.openxmlformats.org/officeDocument/2006/relationships/theme" Target="../theme/theme6.xml"/><Relationship Id="rId7" Type="http://schemas.openxmlformats.org/officeDocument/2006/relationships/image" Target="../media/image3.emf"/><Relationship Id="rId1" Type="http://schemas.openxmlformats.org/officeDocument/2006/relationships/slideLayout" Target="../slideLayouts/slideLayout6.xml"/><Relationship Id="rId2" Type="http://schemas.openxmlformats.org/officeDocument/2006/relationships/slideLayout" Target="../slideLayouts/slideLayout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6" Type="http://schemas.openxmlformats.org/officeDocument/2006/relationships/image" Target="../media/image7.jpg"/><Relationship Id="rId7" Type="http://schemas.openxmlformats.org/officeDocument/2006/relationships/image" Target="../media/image8.jpg"/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042BF-AD05-8D40-A552-BE7EB8DB9AD9}" type="datetimeFigureOut">
              <a:rPr lang="es-ES" smtClean="0"/>
              <a:t>31/01/17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2D29B-3C45-444E-9CD5-65C6EE6D0676}" type="slidenum">
              <a:rPr lang="es-ES" smtClean="0"/>
              <a:t>‹#›</a:t>
            </a:fld>
            <a:endParaRPr lang="es-ES"/>
          </a:p>
        </p:txBody>
      </p:sp>
      <p:grpSp>
        <p:nvGrpSpPr>
          <p:cNvPr id="8" name="Agrupar 7"/>
          <p:cNvGrpSpPr/>
          <p:nvPr/>
        </p:nvGrpSpPr>
        <p:grpSpPr>
          <a:xfrm>
            <a:off x="4241634" y="3505632"/>
            <a:ext cx="2209026" cy="549021"/>
            <a:chOff x="4241634" y="3505632"/>
            <a:chExt cx="2209026" cy="549021"/>
          </a:xfrm>
        </p:grpSpPr>
        <p:sp>
          <p:nvSpPr>
            <p:cNvPr id="9" name="object 3"/>
            <p:cNvSpPr/>
            <p:nvPr/>
          </p:nvSpPr>
          <p:spPr>
            <a:xfrm>
              <a:off x="4241634" y="3945788"/>
              <a:ext cx="320675" cy="0"/>
            </a:xfrm>
            <a:custGeom>
              <a:avLst/>
              <a:gdLst/>
              <a:ahLst/>
              <a:cxnLst/>
              <a:rect l="l" t="t" r="r" b="b"/>
              <a:pathLst>
                <a:path w="320675">
                  <a:moveTo>
                    <a:pt x="0" y="0"/>
                  </a:moveTo>
                  <a:lnTo>
                    <a:pt x="320586" y="0"/>
                  </a:lnTo>
                </a:path>
              </a:pathLst>
            </a:custGeom>
            <a:ln w="393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/>
            <p:cNvSpPr/>
            <p:nvPr/>
          </p:nvSpPr>
          <p:spPr>
            <a:xfrm>
              <a:off x="4261859" y="3736873"/>
              <a:ext cx="0" cy="189230"/>
            </a:xfrm>
            <a:custGeom>
              <a:avLst/>
              <a:gdLst/>
              <a:ahLst/>
              <a:cxnLst/>
              <a:rect l="l" t="t" r="r" b="b"/>
              <a:pathLst>
                <a:path h="189229">
                  <a:moveTo>
                    <a:pt x="0" y="0"/>
                  </a:moveTo>
                  <a:lnTo>
                    <a:pt x="0" y="189229"/>
                  </a:lnTo>
                </a:path>
              </a:pathLst>
            </a:custGeom>
            <a:ln w="404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/>
            <p:cNvSpPr/>
            <p:nvPr/>
          </p:nvSpPr>
          <p:spPr>
            <a:xfrm>
              <a:off x="4241634" y="3717823"/>
              <a:ext cx="316230" cy="0"/>
            </a:xfrm>
            <a:custGeom>
              <a:avLst/>
              <a:gdLst/>
              <a:ahLst/>
              <a:cxnLst/>
              <a:rect l="l" t="t" r="r" b="b"/>
              <a:pathLst>
                <a:path w="316229">
                  <a:moveTo>
                    <a:pt x="0" y="0"/>
                  </a:moveTo>
                  <a:lnTo>
                    <a:pt x="315785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/>
            <p:cNvSpPr/>
            <p:nvPr/>
          </p:nvSpPr>
          <p:spPr>
            <a:xfrm>
              <a:off x="4241634" y="3530771"/>
              <a:ext cx="320675" cy="0"/>
            </a:xfrm>
            <a:custGeom>
              <a:avLst/>
              <a:gdLst/>
              <a:ahLst/>
              <a:cxnLst/>
              <a:rect l="l" t="t" r="r" b="b"/>
              <a:pathLst>
                <a:path w="320675">
                  <a:moveTo>
                    <a:pt x="0" y="0"/>
                  </a:moveTo>
                  <a:lnTo>
                    <a:pt x="320586" y="0"/>
                  </a:lnTo>
                </a:path>
              </a:pathLst>
            </a:custGeom>
            <a:ln w="385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/>
            <p:cNvSpPr/>
            <p:nvPr/>
          </p:nvSpPr>
          <p:spPr>
            <a:xfrm>
              <a:off x="4759312" y="3505632"/>
              <a:ext cx="389890" cy="465455"/>
            </a:xfrm>
            <a:custGeom>
              <a:avLst/>
              <a:gdLst/>
              <a:ahLst/>
              <a:cxnLst/>
              <a:rect l="l" t="t" r="r" b="b"/>
              <a:pathLst>
                <a:path w="389889" h="465454">
                  <a:moveTo>
                    <a:pt x="236842" y="0"/>
                  </a:moveTo>
                  <a:lnTo>
                    <a:pt x="190195" y="4308"/>
                  </a:lnTo>
                  <a:lnTo>
                    <a:pt x="146758" y="17197"/>
                  </a:lnTo>
                  <a:lnTo>
                    <a:pt x="106629" y="38646"/>
                  </a:lnTo>
                  <a:lnTo>
                    <a:pt x="70065" y="68503"/>
                  </a:lnTo>
                  <a:lnTo>
                    <a:pt x="39508" y="104434"/>
                  </a:lnTo>
                  <a:lnTo>
                    <a:pt x="17602" y="143970"/>
                  </a:lnTo>
                  <a:lnTo>
                    <a:pt x="4411" y="186968"/>
                  </a:lnTo>
                  <a:lnTo>
                    <a:pt x="0" y="233286"/>
                  </a:lnTo>
                  <a:lnTo>
                    <a:pt x="4450" y="278837"/>
                  </a:lnTo>
                  <a:lnTo>
                    <a:pt x="17756" y="321344"/>
                  </a:lnTo>
                  <a:lnTo>
                    <a:pt x="39846" y="360666"/>
                  </a:lnTo>
                  <a:lnTo>
                    <a:pt x="70650" y="396659"/>
                  </a:lnTo>
                  <a:lnTo>
                    <a:pt x="107422" y="426659"/>
                  </a:lnTo>
                  <a:lnTo>
                    <a:pt x="147385" y="448168"/>
                  </a:lnTo>
                  <a:lnTo>
                    <a:pt x="190388" y="461122"/>
                  </a:lnTo>
                  <a:lnTo>
                    <a:pt x="236283" y="465455"/>
                  </a:lnTo>
                  <a:lnTo>
                    <a:pt x="276739" y="461900"/>
                  </a:lnTo>
                  <a:lnTo>
                    <a:pt x="315456" y="451272"/>
                  </a:lnTo>
                  <a:lnTo>
                    <a:pt x="352299" y="433618"/>
                  </a:lnTo>
                  <a:lnTo>
                    <a:pt x="362048" y="426726"/>
                  </a:lnTo>
                  <a:lnTo>
                    <a:pt x="235715" y="426726"/>
                  </a:lnTo>
                  <a:lnTo>
                    <a:pt x="198583" y="422831"/>
                  </a:lnTo>
                  <a:lnTo>
                    <a:pt x="162052" y="410629"/>
                  </a:lnTo>
                  <a:lnTo>
                    <a:pt x="127727" y="391782"/>
                  </a:lnTo>
                  <a:lnTo>
                    <a:pt x="97688" y="367677"/>
                  </a:lnTo>
                  <a:lnTo>
                    <a:pt x="72691" y="338395"/>
                  </a:lnTo>
                  <a:lnTo>
                    <a:pt x="43981" y="272272"/>
                  </a:lnTo>
                  <a:lnTo>
                    <a:pt x="40373" y="235661"/>
                  </a:lnTo>
                  <a:lnTo>
                    <a:pt x="44010" y="197292"/>
                  </a:lnTo>
                  <a:lnTo>
                    <a:pt x="72900" y="128031"/>
                  </a:lnTo>
                  <a:lnTo>
                    <a:pt x="98018" y="97370"/>
                  </a:lnTo>
                  <a:lnTo>
                    <a:pt x="128160" y="71752"/>
                  </a:lnTo>
                  <a:lnTo>
                    <a:pt x="196825" y="42340"/>
                  </a:lnTo>
                  <a:lnTo>
                    <a:pt x="235089" y="38646"/>
                  </a:lnTo>
                  <a:lnTo>
                    <a:pt x="360998" y="38646"/>
                  </a:lnTo>
                  <a:lnTo>
                    <a:pt x="354039" y="33266"/>
                  </a:lnTo>
                  <a:lnTo>
                    <a:pt x="317766" y="14819"/>
                  </a:lnTo>
                  <a:lnTo>
                    <a:pt x="278655" y="3713"/>
                  </a:lnTo>
                  <a:lnTo>
                    <a:pt x="236842" y="0"/>
                  </a:lnTo>
                  <a:close/>
                </a:path>
                <a:path w="389889" h="465454">
                  <a:moveTo>
                    <a:pt x="389343" y="348475"/>
                  </a:moveTo>
                  <a:lnTo>
                    <a:pt x="350726" y="387448"/>
                  </a:lnTo>
                  <a:lnTo>
                    <a:pt x="313969" y="408305"/>
                  </a:lnTo>
                  <a:lnTo>
                    <a:pt x="273994" y="421991"/>
                  </a:lnTo>
                  <a:lnTo>
                    <a:pt x="235715" y="426726"/>
                  </a:lnTo>
                  <a:lnTo>
                    <a:pt x="362048" y="426726"/>
                  </a:lnTo>
                  <a:lnTo>
                    <a:pt x="387134" y="408990"/>
                  </a:lnTo>
                  <a:lnTo>
                    <a:pt x="389343" y="407149"/>
                  </a:lnTo>
                  <a:lnTo>
                    <a:pt x="389343" y="348475"/>
                  </a:lnTo>
                  <a:close/>
                </a:path>
                <a:path w="389889" h="465454">
                  <a:moveTo>
                    <a:pt x="360998" y="38646"/>
                  </a:moveTo>
                  <a:lnTo>
                    <a:pt x="235089" y="38646"/>
                  </a:lnTo>
                  <a:lnTo>
                    <a:pt x="254823" y="39821"/>
                  </a:lnTo>
                  <a:lnTo>
                    <a:pt x="274621" y="43340"/>
                  </a:lnTo>
                  <a:lnTo>
                    <a:pt x="314134" y="57378"/>
                  </a:lnTo>
                  <a:lnTo>
                    <a:pt x="349943" y="78946"/>
                  </a:lnTo>
                  <a:lnTo>
                    <a:pt x="378485" y="106057"/>
                  </a:lnTo>
                  <a:lnTo>
                    <a:pt x="389343" y="119164"/>
                  </a:lnTo>
                  <a:lnTo>
                    <a:pt x="389343" y="60845"/>
                  </a:lnTo>
                  <a:lnTo>
                    <a:pt x="387337" y="59004"/>
                  </a:lnTo>
                  <a:lnTo>
                    <a:pt x="360998" y="386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8"/>
            <p:cNvSpPr/>
            <p:nvPr/>
          </p:nvSpPr>
          <p:spPr>
            <a:xfrm>
              <a:off x="5414898" y="3511474"/>
              <a:ext cx="0" cy="454025"/>
            </a:xfrm>
            <a:custGeom>
              <a:avLst/>
              <a:gdLst/>
              <a:ahLst/>
              <a:cxnLst/>
              <a:rect l="l" t="t" r="r" b="b"/>
              <a:pathLst>
                <a:path h="454025">
                  <a:moveTo>
                    <a:pt x="0" y="0"/>
                  </a:moveTo>
                  <a:lnTo>
                    <a:pt x="0" y="453758"/>
                  </a:lnTo>
                </a:path>
              </a:pathLst>
            </a:custGeom>
            <a:ln w="403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/>
            <p:cNvSpPr/>
            <p:nvPr/>
          </p:nvSpPr>
          <p:spPr>
            <a:xfrm>
              <a:off x="6082360" y="3511182"/>
              <a:ext cx="368300" cy="454659"/>
            </a:xfrm>
            <a:custGeom>
              <a:avLst/>
              <a:gdLst/>
              <a:ahLst/>
              <a:cxnLst/>
              <a:rect l="l" t="t" r="r" b="b"/>
              <a:pathLst>
                <a:path w="368300" h="454660">
                  <a:moveTo>
                    <a:pt x="184238" y="0"/>
                  </a:moveTo>
                  <a:lnTo>
                    <a:pt x="0" y="454228"/>
                  </a:lnTo>
                  <a:lnTo>
                    <a:pt x="41986" y="454228"/>
                  </a:lnTo>
                  <a:lnTo>
                    <a:pt x="91198" y="333400"/>
                  </a:lnTo>
                  <a:lnTo>
                    <a:pt x="319086" y="333400"/>
                  </a:lnTo>
                  <a:lnTo>
                    <a:pt x="303450" y="294741"/>
                  </a:lnTo>
                  <a:lnTo>
                    <a:pt x="106756" y="294741"/>
                  </a:lnTo>
                  <a:lnTo>
                    <a:pt x="184213" y="104152"/>
                  </a:lnTo>
                  <a:lnTo>
                    <a:pt x="226364" y="104152"/>
                  </a:lnTo>
                  <a:lnTo>
                    <a:pt x="184238" y="0"/>
                  </a:lnTo>
                  <a:close/>
                </a:path>
                <a:path w="368300" h="454660">
                  <a:moveTo>
                    <a:pt x="319086" y="333400"/>
                  </a:moveTo>
                  <a:lnTo>
                    <a:pt x="276707" y="333400"/>
                  </a:lnTo>
                  <a:lnTo>
                    <a:pt x="325932" y="454228"/>
                  </a:lnTo>
                  <a:lnTo>
                    <a:pt x="367957" y="454228"/>
                  </a:lnTo>
                  <a:lnTo>
                    <a:pt x="319086" y="333400"/>
                  </a:lnTo>
                  <a:close/>
                </a:path>
                <a:path w="368300" h="454660">
                  <a:moveTo>
                    <a:pt x="226364" y="104152"/>
                  </a:moveTo>
                  <a:lnTo>
                    <a:pt x="184213" y="104152"/>
                  </a:lnTo>
                  <a:lnTo>
                    <a:pt x="261200" y="294741"/>
                  </a:lnTo>
                  <a:lnTo>
                    <a:pt x="303450" y="294741"/>
                  </a:lnTo>
                  <a:lnTo>
                    <a:pt x="226364" y="1041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/>
            <p:cNvSpPr/>
            <p:nvPr/>
          </p:nvSpPr>
          <p:spPr>
            <a:xfrm>
              <a:off x="5713488" y="3511093"/>
              <a:ext cx="124460" cy="543560"/>
            </a:xfrm>
            <a:custGeom>
              <a:avLst/>
              <a:gdLst/>
              <a:ahLst/>
              <a:cxnLst/>
              <a:rect l="l" t="t" r="r" b="b"/>
              <a:pathLst>
                <a:path w="124460" h="543560">
                  <a:moveTo>
                    <a:pt x="124231" y="0"/>
                  </a:moveTo>
                  <a:lnTo>
                    <a:pt x="84366" y="0"/>
                  </a:lnTo>
                  <a:lnTo>
                    <a:pt x="84245" y="328180"/>
                  </a:lnTo>
                  <a:lnTo>
                    <a:pt x="84154" y="338607"/>
                  </a:lnTo>
                  <a:lnTo>
                    <a:pt x="83959" y="346227"/>
                  </a:lnTo>
                  <a:lnTo>
                    <a:pt x="83836" y="354045"/>
                  </a:lnTo>
                  <a:lnTo>
                    <a:pt x="83469" y="360567"/>
                  </a:lnTo>
                  <a:lnTo>
                    <a:pt x="72122" y="411040"/>
                  </a:lnTo>
                  <a:lnTo>
                    <a:pt x="31963" y="472593"/>
                  </a:lnTo>
                  <a:lnTo>
                    <a:pt x="0" y="497852"/>
                  </a:lnTo>
                  <a:lnTo>
                    <a:pt x="0" y="543369"/>
                  </a:lnTo>
                  <a:lnTo>
                    <a:pt x="48148" y="511926"/>
                  </a:lnTo>
                  <a:lnTo>
                    <a:pt x="80017" y="478122"/>
                  </a:lnTo>
                  <a:lnTo>
                    <a:pt x="103799" y="438540"/>
                  </a:lnTo>
                  <a:lnTo>
                    <a:pt x="118671" y="394550"/>
                  </a:lnTo>
                  <a:lnTo>
                    <a:pt x="123812" y="347522"/>
                  </a:lnTo>
                  <a:lnTo>
                    <a:pt x="124016" y="337022"/>
                  </a:lnTo>
                  <a:lnTo>
                    <a:pt x="124231" y="328180"/>
                  </a:lnTo>
                  <a:lnTo>
                    <a:pt x="1242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2"/>
          <p:cNvSpPr/>
          <p:nvPr/>
        </p:nvSpPr>
        <p:spPr>
          <a:xfrm>
            <a:off x="0" y="1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0" y="7560068"/>
                </a:moveTo>
                <a:lnTo>
                  <a:pt x="10692003" y="7560068"/>
                </a:lnTo>
                <a:lnTo>
                  <a:pt x="10692003" y="0"/>
                </a:lnTo>
                <a:lnTo>
                  <a:pt x="0" y="0"/>
                </a:lnTo>
                <a:lnTo>
                  <a:pt x="0" y="7560068"/>
                </a:lnTo>
                <a:close/>
              </a:path>
            </a:pathLst>
          </a:custGeom>
          <a:solidFill>
            <a:srgbClr val="E33E3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8" name="Agrupar 17"/>
          <p:cNvGrpSpPr/>
          <p:nvPr/>
        </p:nvGrpSpPr>
        <p:grpSpPr>
          <a:xfrm>
            <a:off x="3859600" y="3231121"/>
            <a:ext cx="2209026" cy="549021"/>
            <a:chOff x="4241634" y="3505632"/>
            <a:chExt cx="2209026" cy="549021"/>
          </a:xfrm>
        </p:grpSpPr>
        <p:sp>
          <p:nvSpPr>
            <p:cNvPr id="19" name="object 3"/>
            <p:cNvSpPr/>
            <p:nvPr/>
          </p:nvSpPr>
          <p:spPr>
            <a:xfrm>
              <a:off x="4241634" y="3945788"/>
              <a:ext cx="320675" cy="0"/>
            </a:xfrm>
            <a:custGeom>
              <a:avLst/>
              <a:gdLst/>
              <a:ahLst/>
              <a:cxnLst/>
              <a:rect l="l" t="t" r="r" b="b"/>
              <a:pathLst>
                <a:path w="320675">
                  <a:moveTo>
                    <a:pt x="0" y="0"/>
                  </a:moveTo>
                  <a:lnTo>
                    <a:pt x="320586" y="0"/>
                  </a:lnTo>
                </a:path>
              </a:pathLst>
            </a:custGeom>
            <a:ln w="393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4"/>
            <p:cNvSpPr/>
            <p:nvPr/>
          </p:nvSpPr>
          <p:spPr>
            <a:xfrm>
              <a:off x="4261859" y="3736873"/>
              <a:ext cx="0" cy="189230"/>
            </a:xfrm>
            <a:custGeom>
              <a:avLst/>
              <a:gdLst/>
              <a:ahLst/>
              <a:cxnLst/>
              <a:rect l="l" t="t" r="r" b="b"/>
              <a:pathLst>
                <a:path h="189229">
                  <a:moveTo>
                    <a:pt x="0" y="0"/>
                  </a:moveTo>
                  <a:lnTo>
                    <a:pt x="0" y="189229"/>
                  </a:lnTo>
                </a:path>
              </a:pathLst>
            </a:custGeom>
            <a:ln w="404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5"/>
            <p:cNvSpPr/>
            <p:nvPr/>
          </p:nvSpPr>
          <p:spPr>
            <a:xfrm>
              <a:off x="4241634" y="3717823"/>
              <a:ext cx="316230" cy="0"/>
            </a:xfrm>
            <a:custGeom>
              <a:avLst/>
              <a:gdLst/>
              <a:ahLst/>
              <a:cxnLst/>
              <a:rect l="l" t="t" r="r" b="b"/>
              <a:pathLst>
                <a:path w="316229">
                  <a:moveTo>
                    <a:pt x="0" y="0"/>
                  </a:moveTo>
                  <a:lnTo>
                    <a:pt x="315785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/>
            <p:cNvSpPr/>
            <p:nvPr/>
          </p:nvSpPr>
          <p:spPr>
            <a:xfrm>
              <a:off x="4241634" y="3530771"/>
              <a:ext cx="320675" cy="0"/>
            </a:xfrm>
            <a:custGeom>
              <a:avLst/>
              <a:gdLst/>
              <a:ahLst/>
              <a:cxnLst/>
              <a:rect l="l" t="t" r="r" b="b"/>
              <a:pathLst>
                <a:path w="320675">
                  <a:moveTo>
                    <a:pt x="0" y="0"/>
                  </a:moveTo>
                  <a:lnTo>
                    <a:pt x="320586" y="0"/>
                  </a:lnTo>
                </a:path>
              </a:pathLst>
            </a:custGeom>
            <a:ln w="385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/>
            <p:cNvSpPr/>
            <p:nvPr/>
          </p:nvSpPr>
          <p:spPr>
            <a:xfrm>
              <a:off x="4759312" y="3505632"/>
              <a:ext cx="389890" cy="465455"/>
            </a:xfrm>
            <a:custGeom>
              <a:avLst/>
              <a:gdLst/>
              <a:ahLst/>
              <a:cxnLst/>
              <a:rect l="l" t="t" r="r" b="b"/>
              <a:pathLst>
                <a:path w="389889" h="465454">
                  <a:moveTo>
                    <a:pt x="236842" y="0"/>
                  </a:moveTo>
                  <a:lnTo>
                    <a:pt x="190195" y="4308"/>
                  </a:lnTo>
                  <a:lnTo>
                    <a:pt x="146758" y="17197"/>
                  </a:lnTo>
                  <a:lnTo>
                    <a:pt x="106629" y="38646"/>
                  </a:lnTo>
                  <a:lnTo>
                    <a:pt x="70065" y="68503"/>
                  </a:lnTo>
                  <a:lnTo>
                    <a:pt x="39508" y="104434"/>
                  </a:lnTo>
                  <a:lnTo>
                    <a:pt x="17602" y="143970"/>
                  </a:lnTo>
                  <a:lnTo>
                    <a:pt x="4411" y="186968"/>
                  </a:lnTo>
                  <a:lnTo>
                    <a:pt x="0" y="233286"/>
                  </a:lnTo>
                  <a:lnTo>
                    <a:pt x="4450" y="278837"/>
                  </a:lnTo>
                  <a:lnTo>
                    <a:pt x="17756" y="321344"/>
                  </a:lnTo>
                  <a:lnTo>
                    <a:pt x="39846" y="360666"/>
                  </a:lnTo>
                  <a:lnTo>
                    <a:pt x="70650" y="396659"/>
                  </a:lnTo>
                  <a:lnTo>
                    <a:pt x="107422" y="426659"/>
                  </a:lnTo>
                  <a:lnTo>
                    <a:pt x="147385" y="448168"/>
                  </a:lnTo>
                  <a:lnTo>
                    <a:pt x="190388" y="461122"/>
                  </a:lnTo>
                  <a:lnTo>
                    <a:pt x="236283" y="465455"/>
                  </a:lnTo>
                  <a:lnTo>
                    <a:pt x="276739" y="461900"/>
                  </a:lnTo>
                  <a:lnTo>
                    <a:pt x="315456" y="451272"/>
                  </a:lnTo>
                  <a:lnTo>
                    <a:pt x="352299" y="433618"/>
                  </a:lnTo>
                  <a:lnTo>
                    <a:pt x="362048" y="426726"/>
                  </a:lnTo>
                  <a:lnTo>
                    <a:pt x="235715" y="426726"/>
                  </a:lnTo>
                  <a:lnTo>
                    <a:pt x="198583" y="422831"/>
                  </a:lnTo>
                  <a:lnTo>
                    <a:pt x="162052" y="410629"/>
                  </a:lnTo>
                  <a:lnTo>
                    <a:pt x="127727" y="391782"/>
                  </a:lnTo>
                  <a:lnTo>
                    <a:pt x="97688" y="367677"/>
                  </a:lnTo>
                  <a:lnTo>
                    <a:pt x="72691" y="338395"/>
                  </a:lnTo>
                  <a:lnTo>
                    <a:pt x="43981" y="272272"/>
                  </a:lnTo>
                  <a:lnTo>
                    <a:pt x="40373" y="235661"/>
                  </a:lnTo>
                  <a:lnTo>
                    <a:pt x="44010" y="197292"/>
                  </a:lnTo>
                  <a:lnTo>
                    <a:pt x="72900" y="128031"/>
                  </a:lnTo>
                  <a:lnTo>
                    <a:pt x="98018" y="97370"/>
                  </a:lnTo>
                  <a:lnTo>
                    <a:pt x="128160" y="71752"/>
                  </a:lnTo>
                  <a:lnTo>
                    <a:pt x="196825" y="42340"/>
                  </a:lnTo>
                  <a:lnTo>
                    <a:pt x="235089" y="38646"/>
                  </a:lnTo>
                  <a:lnTo>
                    <a:pt x="360998" y="38646"/>
                  </a:lnTo>
                  <a:lnTo>
                    <a:pt x="354039" y="33266"/>
                  </a:lnTo>
                  <a:lnTo>
                    <a:pt x="317766" y="14819"/>
                  </a:lnTo>
                  <a:lnTo>
                    <a:pt x="278655" y="3713"/>
                  </a:lnTo>
                  <a:lnTo>
                    <a:pt x="236842" y="0"/>
                  </a:lnTo>
                  <a:close/>
                </a:path>
                <a:path w="389889" h="465454">
                  <a:moveTo>
                    <a:pt x="389343" y="348475"/>
                  </a:moveTo>
                  <a:lnTo>
                    <a:pt x="350726" y="387448"/>
                  </a:lnTo>
                  <a:lnTo>
                    <a:pt x="313969" y="408305"/>
                  </a:lnTo>
                  <a:lnTo>
                    <a:pt x="273994" y="421991"/>
                  </a:lnTo>
                  <a:lnTo>
                    <a:pt x="235715" y="426726"/>
                  </a:lnTo>
                  <a:lnTo>
                    <a:pt x="362048" y="426726"/>
                  </a:lnTo>
                  <a:lnTo>
                    <a:pt x="387134" y="408990"/>
                  </a:lnTo>
                  <a:lnTo>
                    <a:pt x="389343" y="407149"/>
                  </a:lnTo>
                  <a:lnTo>
                    <a:pt x="389343" y="348475"/>
                  </a:lnTo>
                  <a:close/>
                </a:path>
                <a:path w="389889" h="465454">
                  <a:moveTo>
                    <a:pt x="360998" y="38646"/>
                  </a:moveTo>
                  <a:lnTo>
                    <a:pt x="235089" y="38646"/>
                  </a:lnTo>
                  <a:lnTo>
                    <a:pt x="254823" y="39821"/>
                  </a:lnTo>
                  <a:lnTo>
                    <a:pt x="274621" y="43340"/>
                  </a:lnTo>
                  <a:lnTo>
                    <a:pt x="314134" y="57378"/>
                  </a:lnTo>
                  <a:lnTo>
                    <a:pt x="349943" y="78946"/>
                  </a:lnTo>
                  <a:lnTo>
                    <a:pt x="378485" y="106057"/>
                  </a:lnTo>
                  <a:lnTo>
                    <a:pt x="389343" y="119164"/>
                  </a:lnTo>
                  <a:lnTo>
                    <a:pt x="389343" y="60845"/>
                  </a:lnTo>
                  <a:lnTo>
                    <a:pt x="387337" y="59004"/>
                  </a:lnTo>
                  <a:lnTo>
                    <a:pt x="360998" y="386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8"/>
            <p:cNvSpPr/>
            <p:nvPr/>
          </p:nvSpPr>
          <p:spPr>
            <a:xfrm>
              <a:off x="5414898" y="3511474"/>
              <a:ext cx="0" cy="454025"/>
            </a:xfrm>
            <a:custGeom>
              <a:avLst/>
              <a:gdLst/>
              <a:ahLst/>
              <a:cxnLst/>
              <a:rect l="l" t="t" r="r" b="b"/>
              <a:pathLst>
                <a:path h="454025">
                  <a:moveTo>
                    <a:pt x="0" y="0"/>
                  </a:moveTo>
                  <a:lnTo>
                    <a:pt x="0" y="453758"/>
                  </a:lnTo>
                </a:path>
              </a:pathLst>
            </a:custGeom>
            <a:ln w="403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9"/>
            <p:cNvSpPr/>
            <p:nvPr/>
          </p:nvSpPr>
          <p:spPr>
            <a:xfrm>
              <a:off x="6082360" y="3511182"/>
              <a:ext cx="368300" cy="454659"/>
            </a:xfrm>
            <a:custGeom>
              <a:avLst/>
              <a:gdLst/>
              <a:ahLst/>
              <a:cxnLst/>
              <a:rect l="l" t="t" r="r" b="b"/>
              <a:pathLst>
                <a:path w="368300" h="454660">
                  <a:moveTo>
                    <a:pt x="184238" y="0"/>
                  </a:moveTo>
                  <a:lnTo>
                    <a:pt x="0" y="454228"/>
                  </a:lnTo>
                  <a:lnTo>
                    <a:pt x="41986" y="454228"/>
                  </a:lnTo>
                  <a:lnTo>
                    <a:pt x="91198" y="333400"/>
                  </a:lnTo>
                  <a:lnTo>
                    <a:pt x="319086" y="333400"/>
                  </a:lnTo>
                  <a:lnTo>
                    <a:pt x="303450" y="294741"/>
                  </a:lnTo>
                  <a:lnTo>
                    <a:pt x="106756" y="294741"/>
                  </a:lnTo>
                  <a:lnTo>
                    <a:pt x="184213" y="104152"/>
                  </a:lnTo>
                  <a:lnTo>
                    <a:pt x="226364" y="104152"/>
                  </a:lnTo>
                  <a:lnTo>
                    <a:pt x="184238" y="0"/>
                  </a:lnTo>
                  <a:close/>
                </a:path>
                <a:path w="368300" h="454660">
                  <a:moveTo>
                    <a:pt x="319086" y="333400"/>
                  </a:moveTo>
                  <a:lnTo>
                    <a:pt x="276707" y="333400"/>
                  </a:lnTo>
                  <a:lnTo>
                    <a:pt x="325932" y="454228"/>
                  </a:lnTo>
                  <a:lnTo>
                    <a:pt x="367957" y="454228"/>
                  </a:lnTo>
                  <a:lnTo>
                    <a:pt x="319086" y="333400"/>
                  </a:lnTo>
                  <a:close/>
                </a:path>
                <a:path w="368300" h="454660">
                  <a:moveTo>
                    <a:pt x="226364" y="104152"/>
                  </a:moveTo>
                  <a:lnTo>
                    <a:pt x="184213" y="104152"/>
                  </a:lnTo>
                  <a:lnTo>
                    <a:pt x="261200" y="294741"/>
                  </a:lnTo>
                  <a:lnTo>
                    <a:pt x="303450" y="294741"/>
                  </a:lnTo>
                  <a:lnTo>
                    <a:pt x="226364" y="1041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0"/>
            <p:cNvSpPr/>
            <p:nvPr/>
          </p:nvSpPr>
          <p:spPr>
            <a:xfrm>
              <a:off x="5713488" y="3511093"/>
              <a:ext cx="124460" cy="543560"/>
            </a:xfrm>
            <a:custGeom>
              <a:avLst/>
              <a:gdLst/>
              <a:ahLst/>
              <a:cxnLst/>
              <a:rect l="l" t="t" r="r" b="b"/>
              <a:pathLst>
                <a:path w="124460" h="543560">
                  <a:moveTo>
                    <a:pt x="124231" y="0"/>
                  </a:moveTo>
                  <a:lnTo>
                    <a:pt x="84366" y="0"/>
                  </a:lnTo>
                  <a:lnTo>
                    <a:pt x="84245" y="328180"/>
                  </a:lnTo>
                  <a:lnTo>
                    <a:pt x="84154" y="338607"/>
                  </a:lnTo>
                  <a:lnTo>
                    <a:pt x="83959" y="346227"/>
                  </a:lnTo>
                  <a:lnTo>
                    <a:pt x="83836" y="354045"/>
                  </a:lnTo>
                  <a:lnTo>
                    <a:pt x="83469" y="360567"/>
                  </a:lnTo>
                  <a:lnTo>
                    <a:pt x="72122" y="411040"/>
                  </a:lnTo>
                  <a:lnTo>
                    <a:pt x="31963" y="472593"/>
                  </a:lnTo>
                  <a:lnTo>
                    <a:pt x="0" y="497852"/>
                  </a:lnTo>
                  <a:lnTo>
                    <a:pt x="0" y="543369"/>
                  </a:lnTo>
                  <a:lnTo>
                    <a:pt x="48148" y="511926"/>
                  </a:lnTo>
                  <a:lnTo>
                    <a:pt x="80017" y="478122"/>
                  </a:lnTo>
                  <a:lnTo>
                    <a:pt x="103799" y="438540"/>
                  </a:lnTo>
                  <a:lnTo>
                    <a:pt x="118671" y="394550"/>
                  </a:lnTo>
                  <a:lnTo>
                    <a:pt x="123812" y="347522"/>
                  </a:lnTo>
                  <a:lnTo>
                    <a:pt x="124016" y="337022"/>
                  </a:lnTo>
                  <a:lnTo>
                    <a:pt x="124231" y="328180"/>
                  </a:lnTo>
                  <a:lnTo>
                    <a:pt x="1242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53997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833" y="6274633"/>
            <a:ext cx="12065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66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214155" y="179294"/>
            <a:ext cx="9497609" cy="6499414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0" y="7560068"/>
                </a:moveTo>
                <a:lnTo>
                  <a:pt x="10692003" y="7560068"/>
                </a:lnTo>
                <a:lnTo>
                  <a:pt x="10692003" y="0"/>
                </a:lnTo>
                <a:lnTo>
                  <a:pt x="0" y="0"/>
                </a:lnTo>
                <a:lnTo>
                  <a:pt x="0" y="7560068"/>
                </a:lnTo>
                <a:close/>
              </a:path>
            </a:pathLst>
          </a:custGeom>
          <a:solidFill>
            <a:srgbClr val="E33E3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7282" y="6299573"/>
            <a:ext cx="12065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71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-1" y="-1"/>
            <a:ext cx="9906001" cy="6858001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7282" y="6299573"/>
            <a:ext cx="12065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05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-1" y="-1"/>
            <a:ext cx="9906001" cy="6858001"/>
          </a:xfrm>
          <a:prstGeom prst="rect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7282" y="6299573"/>
            <a:ext cx="12065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849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/>
          <p:cNvCxnSpPr/>
          <p:nvPr/>
        </p:nvCxnSpPr>
        <p:spPr>
          <a:xfrm>
            <a:off x="550587" y="567765"/>
            <a:ext cx="886011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7283" y="6339541"/>
            <a:ext cx="1206500" cy="304800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10" name="Marcador de número de diapositiva 5"/>
          <p:cNvSpPr txBox="1">
            <a:spLocks/>
          </p:cNvSpPr>
          <p:nvPr/>
        </p:nvSpPr>
        <p:spPr>
          <a:xfrm>
            <a:off x="7099300" y="244756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r" defTabSz="457200" rtl="0" eaLnBrk="1" latinLnBrk="0" hangingPunct="1">
              <a:defRPr sz="1200" kern="1200">
                <a:solidFill>
                  <a:srgbClr val="FF0000"/>
                </a:solidFill>
                <a:latin typeface="Century Gothic"/>
                <a:ea typeface="+mn-ea"/>
                <a:cs typeface="Century Gothic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E94F98-13E0-C041-8DAF-A51271E924D2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65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88" r:id="rId2"/>
    <p:sldLayoutId id="2147483666" r:id="rId3"/>
    <p:sldLayoutId id="2147483670" r:id="rId4"/>
    <p:sldLayoutId id="2147483667" r:id="rId5"/>
  </p:sldLayoutIdLst>
  <p:txStyles>
    <p:titleStyle>
      <a:lvl1pPr algn="l" defTabSz="457200" rtl="0" eaLnBrk="1" latinLnBrk="0" hangingPunct="1">
        <a:spcBef>
          <a:spcPct val="0"/>
        </a:spcBef>
        <a:buNone/>
        <a:defRPr sz="1200" kern="1200">
          <a:solidFill>
            <a:schemeClr val="tx1"/>
          </a:solidFill>
          <a:latin typeface="Century Gothic"/>
          <a:ea typeface="+mj-ea"/>
          <a:cs typeface="Century Goth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4016935" cy="293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 smtClean="0"/>
              <a:t>Titulo de la presentación</a:t>
            </a:r>
            <a:endParaRPr lang="es-ES" dirty="0"/>
          </a:p>
        </p:txBody>
      </p:sp>
      <p:sp>
        <p:nvSpPr>
          <p:cNvPr id="1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7099300" y="274638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0000"/>
                </a:solidFill>
                <a:latin typeface="Century Gothic"/>
                <a:cs typeface="Century Gothic"/>
              </a:defRPr>
            </a:lvl1pPr>
          </a:lstStyle>
          <a:p>
            <a:fld id="{30E94F98-13E0-C041-8DAF-A51271E924D2}" type="slidenum">
              <a:rPr lang="es-ES" smtClean="0"/>
              <a:t>‹#›</a:t>
            </a:fld>
            <a:endParaRPr lang="es-ES" dirty="0"/>
          </a:p>
        </p:txBody>
      </p:sp>
      <p:cxnSp>
        <p:nvCxnSpPr>
          <p:cNvPr id="17" name="Conector recto 16"/>
          <p:cNvCxnSpPr/>
          <p:nvPr/>
        </p:nvCxnSpPr>
        <p:spPr>
          <a:xfrm>
            <a:off x="550587" y="567765"/>
            <a:ext cx="886011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7283" y="6339541"/>
            <a:ext cx="1206500" cy="304800"/>
          </a:xfrm>
          <a:prstGeom prst="rect">
            <a:avLst/>
          </a:prstGeom>
        </p:spPr>
      </p:pic>
      <p:sp>
        <p:nvSpPr>
          <p:cNvPr id="20" name="Título 1"/>
          <p:cNvSpPr txBox="1">
            <a:spLocks/>
          </p:cNvSpPr>
          <p:nvPr/>
        </p:nvSpPr>
        <p:spPr>
          <a:xfrm>
            <a:off x="495300" y="1113399"/>
            <a:ext cx="3948579" cy="5227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s-ES" sz="2100" b="0" i="0" u="none" strike="noStrike" kern="1200" baseline="0" smtClean="0">
                <a:solidFill>
                  <a:srgbClr val="FF0000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>
              <a:lnSpc>
                <a:spcPct val="120000"/>
              </a:lnSpc>
            </a:pPr>
            <a:r>
              <a:rPr lang="es-ES" sz="1800" dirty="0" smtClean="0"/>
              <a:t>Sedes</a:t>
            </a:r>
            <a:endParaRPr lang="es-ES" sz="1800" dirty="0"/>
          </a:p>
        </p:txBody>
      </p:sp>
      <p:sp>
        <p:nvSpPr>
          <p:cNvPr id="21" name="Marcador de texto 11"/>
          <p:cNvSpPr txBox="1">
            <a:spLocks/>
          </p:cNvSpPr>
          <p:nvPr/>
        </p:nvSpPr>
        <p:spPr>
          <a:xfrm>
            <a:off x="495300" y="4691063"/>
            <a:ext cx="2000250" cy="1479550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rgbClr val="FF0000"/>
                </a:solidFill>
                <a:latin typeface="Century Gothic"/>
                <a:ea typeface="+mn-ea"/>
                <a:cs typeface="Century Gothic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mtClean="0"/>
              <a:t>Torre de Cristal, Pº de la Castellana, 259C</a:t>
            </a:r>
          </a:p>
          <a:p>
            <a:r>
              <a:rPr lang="es-ES_tradnl" smtClean="0"/>
              <a:t>28046 Madrid, España</a:t>
            </a:r>
          </a:p>
          <a:p>
            <a:r>
              <a:rPr lang="es-ES_tradnl" smtClean="0"/>
              <a:t>T.: +34 917 816 160</a:t>
            </a:r>
            <a:endParaRPr lang="es-ES" dirty="0"/>
          </a:p>
        </p:txBody>
      </p:sp>
      <p:sp>
        <p:nvSpPr>
          <p:cNvPr id="22" name="Marcador de texto 11"/>
          <p:cNvSpPr txBox="1">
            <a:spLocks/>
          </p:cNvSpPr>
          <p:nvPr/>
        </p:nvSpPr>
        <p:spPr>
          <a:xfrm>
            <a:off x="2647950" y="4691063"/>
            <a:ext cx="2000250" cy="1479550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rgbClr val="FF0000"/>
                </a:solidFill>
                <a:latin typeface="Century Gothic"/>
                <a:ea typeface="+mn-ea"/>
                <a:cs typeface="Century Gothic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mtClean="0"/>
              <a:t>Av. Diagonal, 458, Planta 8ª</a:t>
            </a:r>
            <a:br>
              <a:rPr lang="es-ES_tradnl" smtClean="0"/>
            </a:br>
            <a:r>
              <a:rPr lang="es-ES_tradnl" smtClean="0"/>
              <a:t>08006 Barcelona, España</a:t>
            </a:r>
            <a:br>
              <a:rPr lang="es-ES_tradnl" smtClean="0"/>
            </a:br>
            <a:r>
              <a:rPr lang="es-ES_tradnl" smtClean="0"/>
              <a:t>T.: + 34 933 808 255</a:t>
            </a:r>
            <a:endParaRPr lang="es-ES" dirty="0"/>
          </a:p>
        </p:txBody>
      </p:sp>
      <p:sp>
        <p:nvSpPr>
          <p:cNvPr id="23" name="Marcador de texto 11"/>
          <p:cNvSpPr txBox="1">
            <a:spLocks/>
          </p:cNvSpPr>
          <p:nvPr/>
        </p:nvSpPr>
        <p:spPr>
          <a:xfrm>
            <a:off x="5099050" y="4723467"/>
            <a:ext cx="2000250" cy="1479550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rgbClr val="FF0000"/>
                </a:solidFill>
                <a:latin typeface="Century Gothic"/>
                <a:ea typeface="+mn-ea"/>
                <a:cs typeface="Century Gothic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1444 Biscayne Boulevard.</a:t>
            </a:r>
          </a:p>
          <a:p>
            <a:r>
              <a:rPr lang="en-US" smtClean="0"/>
              <a:t>Suite 205</a:t>
            </a:r>
          </a:p>
          <a:p>
            <a:r>
              <a:rPr lang="en-US" smtClean="0"/>
              <a:t>Miami, FL 33132</a:t>
            </a:r>
          </a:p>
          <a:p>
            <a:r>
              <a:rPr lang="en-US" smtClean="0"/>
              <a:t>T. +1 800 7903085</a:t>
            </a:r>
            <a:endParaRPr lang="es-ES" dirty="0"/>
          </a:p>
        </p:txBody>
      </p:sp>
      <p:sp>
        <p:nvSpPr>
          <p:cNvPr id="24" name="Marcador de texto 11"/>
          <p:cNvSpPr txBox="1">
            <a:spLocks/>
          </p:cNvSpPr>
          <p:nvPr/>
        </p:nvSpPr>
        <p:spPr>
          <a:xfrm>
            <a:off x="7410450" y="4738408"/>
            <a:ext cx="2000250" cy="1479550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rgbClr val="FF0000"/>
                </a:solidFill>
                <a:latin typeface="Century Gothic"/>
                <a:ea typeface="+mn-ea"/>
                <a:cs typeface="Century Gothic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mtClean="0"/>
              <a:t>La Concepción 191, Providencia,</a:t>
            </a:r>
            <a:br>
              <a:rPr lang="es-ES" smtClean="0"/>
            </a:br>
            <a:r>
              <a:rPr lang="es-ES" smtClean="0"/>
              <a:t>Santiago de Chile</a:t>
            </a:r>
            <a:br>
              <a:rPr lang="es-ES" smtClean="0"/>
            </a:br>
            <a:r>
              <a:rPr lang="es-ES" smtClean="0"/>
              <a:t>T.: +56 2 25738521</a:t>
            </a:r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59" y="2374900"/>
            <a:ext cx="2082800" cy="21082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548" y="2374153"/>
            <a:ext cx="2082800" cy="21082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237" y="2374153"/>
            <a:ext cx="2082800" cy="21082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926" y="2374153"/>
            <a:ext cx="2070100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209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1200" kern="1200">
          <a:solidFill>
            <a:schemeClr val="tx1"/>
          </a:solidFill>
          <a:latin typeface="Century Gothic"/>
          <a:ea typeface="+mj-ea"/>
          <a:cs typeface="Century Goth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0" y="1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0" y="7560068"/>
                </a:moveTo>
                <a:lnTo>
                  <a:pt x="10692003" y="7560068"/>
                </a:lnTo>
                <a:lnTo>
                  <a:pt x="10692003" y="0"/>
                </a:lnTo>
                <a:lnTo>
                  <a:pt x="0" y="0"/>
                </a:lnTo>
                <a:lnTo>
                  <a:pt x="0" y="7560068"/>
                </a:lnTo>
                <a:close/>
              </a:path>
            </a:pathLst>
          </a:custGeom>
          <a:solidFill>
            <a:srgbClr val="E33E3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CuadroTexto 1"/>
          <p:cNvSpPr txBox="1"/>
          <p:nvPr/>
        </p:nvSpPr>
        <p:spPr>
          <a:xfrm>
            <a:off x="3529573" y="3670163"/>
            <a:ext cx="2659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solidFill>
                  <a:schemeClr val="bg1"/>
                </a:solidFill>
                <a:latin typeface="Century Gothic"/>
                <a:cs typeface="Century Gothic"/>
              </a:rPr>
              <a:t>www.ecija.com</a:t>
            </a:r>
            <a:endParaRPr lang="es-E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pSp>
        <p:nvGrpSpPr>
          <p:cNvPr id="4" name="Agrupar 3"/>
          <p:cNvGrpSpPr/>
          <p:nvPr/>
        </p:nvGrpSpPr>
        <p:grpSpPr>
          <a:xfrm>
            <a:off x="4205755" y="5613834"/>
            <a:ext cx="1516716" cy="376956"/>
            <a:chOff x="4241634" y="3505632"/>
            <a:chExt cx="2209026" cy="549021"/>
          </a:xfrm>
        </p:grpSpPr>
        <p:sp>
          <p:nvSpPr>
            <p:cNvPr id="5" name="object 3"/>
            <p:cNvSpPr/>
            <p:nvPr/>
          </p:nvSpPr>
          <p:spPr>
            <a:xfrm>
              <a:off x="4241634" y="3945788"/>
              <a:ext cx="320675" cy="0"/>
            </a:xfrm>
            <a:custGeom>
              <a:avLst/>
              <a:gdLst/>
              <a:ahLst/>
              <a:cxnLst/>
              <a:rect l="l" t="t" r="r" b="b"/>
              <a:pathLst>
                <a:path w="320675">
                  <a:moveTo>
                    <a:pt x="0" y="0"/>
                  </a:moveTo>
                  <a:lnTo>
                    <a:pt x="320586" y="0"/>
                  </a:lnTo>
                </a:path>
              </a:pathLst>
            </a:custGeom>
            <a:ln w="393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/>
            <p:cNvSpPr/>
            <p:nvPr/>
          </p:nvSpPr>
          <p:spPr>
            <a:xfrm>
              <a:off x="4261859" y="3736873"/>
              <a:ext cx="0" cy="189230"/>
            </a:xfrm>
            <a:custGeom>
              <a:avLst/>
              <a:gdLst/>
              <a:ahLst/>
              <a:cxnLst/>
              <a:rect l="l" t="t" r="r" b="b"/>
              <a:pathLst>
                <a:path h="189229">
                  <a:moveTo>
                    <a:pt x="0" y="0"/>
                  </a:moveTo>
                  <a:lnTo>
                    <a:pt x="0" y="189229"/>
                  </a:lnTo>
                </a:path>
              </a:pathLst>
            </a:custGeom>
            <a:ln w="404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/>
            <p:cNvSpPr/>
            <p:nvPr/>
          </p:nvSpPr>
          <p:spPr>
            <a:xfrm>
              <a:off x="4241634" y="3717823"/>
              <a:ext cx="316230" cy="0"/>
            </a:xfrm>
            <a:custGeom>
              <a:avLst/>
              <a:gdLst/>
              <a:ahLst/>
              <a:cxnLst/>
              <a:rect l="l" t="t" r="r" b="b"/>
              <a:pathLst>
                <a:path w="316229">
                  <a:moveTo>
                    <a:pt x="0" y="0"/>
                  </a:moveTo>
                  <a:lnTo>
                    <a:pt x="315785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/>
            <p:cNvSpPr/>
            <p:nvPr/>
          </p:nvSpPr>
          <p:spPr>
            <a:xfrm>
              <a:off x="4241634" y="3530771"/>
              <a:ext cx="320675" cy="0"/>
            </a:xfrm>
            <a:custGeom>
              <a:avLst/>
              <a:gdLst/>
              <a:ahLst/>
              <a:cxnLst/>
              <a:rect l="l" t="t" r="r" b="b"/>
              <a:pathLst>
                <a:path w="320675">
                  <a:moveTo>
                    <a:pt x="0" y="0"/>
                  </a:moveTo>
                  <a:lnTo>
                    <a:pt x="320586" y="0"/>
                  </a:lnTo>
                </a:path>
              </a:pathLst>
            </a:custGeom>
            <a:ln w="385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/>
            <p:cNvSpPr/>
            <p:nvPr/>
          </p:nvSpPr>
          <p:spPr>
            <a:xfrm>
              <a:off x="4759312" y="3505632"/>
              <a:ext cx="389890" cy="465455"/>
            </a:xfrm>
            <a:custGeom>
              <a:avLst/>
              <a:gdLst/>
              <a:ahLst/>
              <a:cxnLst/>
              <a:rect l="l" t="t" r="r" b="b"/>
              <a:pathLst>
                <a:path w="389889" h="465454">
                  <a:moveTo>
                    <a:pt x="236842" y="0"/>
                  </a:moveTo>
                  <a:lnTo>
                    <a:pt x="190195" y="4308"/>
                  </a:lnTo>
                  <a:lnTo>
                    <a:pt x="146758" y="17197"/>
                  </a:lnTo>
                  <a:lnTo>
                    <a:pt x="106629" y="38646"/>
                  </a:lnTo>
                  <a:lnTo>
                    <a:pt x="70065" y="68503"/>
                  </a:lnTo>
                  <a:lnTo>
                    <a:pt x="39508" y="104434"/>
                  </a:lnTo>
                  <a:lnTo>
                    <a:pt x="17602" y="143970"/>
                  </a:lnTo>
                  <a:lnTo>
                    <a:pt x="4411" y="186968"/>
                  </a:lnTo>
                  <a:lnTo>
                    <a:pt x="0" y="233286"/>
                  </a:lnTo>
                  <a:lnTo>
                    <a:pt x="4450" y="278837"/>
                  </a:lnTo>
                  <a:lnTo>
                    <a:pt x="17756" y="321344"/>
                  </a:lnTo>
                  <a:lnTo>
                    <a:pt x="39846" y="360666"/>
                  </a:lnTo>
                  <a:lnTo>
                    <a:pt x="70650" y="396659"/>
                  </a:lnTo>
                  <a:lnTo>
                    <a:pt x="107422" y="426659"/>
                  </a:lnTo>
                  <a:lnTo>
                    <a:pt x="147385" y="448168"/>
                  </a:lnTo>
                  <a:lnTo>
                    <a:pt x="190388" y="461122"/>
                  </a:lnTo>
                  <a:lnTo>
                    <a:pt x="236283" y="465455"/>
                  </a:lnTo>
                  <a:lnTo>
                    <a:pt x="276739" y="461900"/>
                  </a:lnTo>
                  <a:lnTo>
                    <a:pt x="315456" y="451272"/>
                  </a:lnTo>
                  <a:lnTo>
                    <a:pt x="352299" y="433618"/>
                  </a:lnTo>
                  <a:lnTo>
                    <a:pt x="362048" y="426726"/>
                  </a:lnTo>
                  <a:lnTo>
                    <a:pt x="235715" y="426726"/>
                  </a:lnTo>
                  <a:lnTo>
                    <a:pt x="198583" y="422831"/>
                  </a:lnTo>
                  <a:lnTo>
                    <a:pt x="162052" y="410629"/>
                  </a:lnTo>
                  <a:lnTo>
                    <a:pt x="127727" y="391782"/>
                  </a:lnTo>
                  <a:lnTo>
                    <a:pt x="97688" y="367677"/>
                  </a:lnTo>
                  <a:lnTo>
                    <a:pt x="72691" y="338395"/>
                  </a:lnTo>
                  <a:lnTo>
                    <a:pt x="43981" y="272272"/>
                  </a:lnTo>
                  <a:lnTo>
                    <a:pt x="40373" y="235661"/>
                  </a:lnTo>
                  <a:lnTo>
                    <a:pt x="44010" y="197292"/>
                  </a:lnTo>
                  <a:lnTo>
                    <a:pt x="72900" y="128031"/>
                  </a:lnTo>
                  <a:lnTo>
                    <a:pt x="98018" y="97370"/>
                  </a:lnTo>
                  <a:lnTo>
                    <a:pt x="128160" y="71752"/>
                  </a:lnTo>
                  <a:lnTo>
                    <a:pt x="196825" y="42340"/>
                  </a:lnTo>
                  <a:lnTo>
                    <a:pt x="235089" y="38646"/>
                  </a:lnTo>
                  <a:lnTo>
                    <a:pt x="360998" y="38646"/>
                  </a:lnTo>
                  <a:lnTo>
                    <a:pt x="354039" y="33266"/>
                  </a:lnTo>
                  <a:lnTo>
                    <a:pt x="317766" y="14819"/>
                  </a:lnTo>
                  <a:lnTo>
                    <a:pt x="278655" y="3713"/>
                  </a:lnTo>
                  <a:lnTo>
                    <a:pt x="236842" y="0"/>
                  </a:lnTo>
                  <a:close/>
                </a:path>
                <a:path w="389889" h="465454">
                  <a:moveTo>
                    <a:pt x="389343" y="348475"/>
                  </a:moveTo>
                  <a:lnTo>
                    <a:pt x="350726" y="387448"/>
                  </a:lnTo>
                  <a:lnTo>
                    <a:pt x="313969" y="408305"/>
                  </a:lnTo>
                  <a:lnTo>
                    <a:pt x="273994" y="421991"/>
                  </a:lnTo>
                  <a:lnTo>
                    <a:pt x="235715" y="426726"/>
                  </a:lnTo>
                  <a:lnTo>
                    <a:pt x="362048" y="426726"/>
                  </a:lnTo>
                  <a:lnTo>
                    <a:pt x="387134" y="408990"/>
                  </a:lnTo>
                  <a:lnTo>
                    <a:pt x="389343" y="407149"/>
                  </a:lnTo>
                  <a:lnTo>
                    <a:pt x="389343" y="348475"/>
                  </a:lnTo>
                  <a:close/>
                </a:path>
                <a:path w="389889" h="465454">
                  <a:moveTo>
                    <a:pt x="360998" y="38646"/>
                  </a:moveTo>
                  <a:lnTo>
                    <a:pt x="235089" y="38646"/>
                  </a:lnTo>
                  <a:lnTo>
                    <a:pt x="254823" y="39821"/>
                  </a:lnTo>
                  <a:lnTo>
                    <a:pt x="274621" y="43340"/>
                  </a:lnTo>
                  <a:lnTo>
                    <a:pt x="314134" y="57378"/>
                  </a:lnTo>
                  <a:lnTo>
                    <a:pt x="349943" y="78946"/>
                  </a:lnTo>
                  <a:lnTo>
                    <a:pt x="378485" y="106057"/>
                  </a:lnTo>
                  <a:lnTo>
                    <a:pt x="389343" y="119164"/>
                  </a:lnTo>
                  <a:lnTo>
                    <a:pt x="389343" y="60845"/>
                  </a:lnTo>
                  <a:lnTo>
                    <a:pt x="387337" y="59004"/>
                  </a:lnTo>
                  <a:lnTo>
                    <a:pt x="360998" y="386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8"/>
            <p:cNvSpPr/>
            <p:nvPr/>
          </p:nvSpPr>
          <p:spPr>
            <a:xfrm>
              <a:off x="5414898" y="3511474"/>
              <a:ext cx="0" cy="454025"/>
            </a:xfrm>
            <a:custGeom>
              <a:avLst/>
              <a:gdLst/>
              <a:ahLst/>
              <a:cxnLst/>
              <a:rect l="l" t="t" r="r" b="b"/>
              <a:pathLst>
                <a:path h="454025">
                  <a:moveTo>
                    <a:pt x="0" y="0"/>
                  </a:moveTo>
                  <a:lnTo>
                    <a:pt x="0" y="453758"/>
                  </a:lnTo>
                </a:path>
              </a:pathLst>
            </a:custGeom>
            <a:ln w="403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9"/>
            <p:cNvSpPr/>
            <p:nvPr/>
          </p:nvSpPr>
          <p:spPr>
            <a:xfrm>
              <a:off x="6082360" y="3511182"/>
              <a:ext cx="368300" cy="454659"/>
            </a:xfrm>
            <a:custGeom>
              <a:avLst/>
              <a:gdLst/>
              <a:ahLst/>
              <a:cxnLst/>
              <a:rect l="l" t="t" r="r" b="b"/>
              <a:pathLst>
                <a:path w="368300" h="454660">
                  <a:moveTo>
                    <a:pt x="184238" y="0"/>
                  </a:moveTo>
                  <a:lnTo>
                    <a:pt x="0" y="454228"/>
                  </a:lnTo>
                  <a:lnTo>
                    <a:pt x="41986" y="454228"/>
                  </a:lnTo>
                  <a:lnTo>
                    <a:pt x="91198" y="333400"/>
                  </a:lnTo>
                  <a:lnTo>
                    <a:pt x="319086" y="333400"/>
                  </a:lnTo>
                  <a:lnTo>
                    <a:pt x="303450" y="294741"/>
                  </a:lnTo>
                  <a:lnTo>
                    <a:pt x="106756" y="294741"/>
                  </a:lnTo>
                  <a:lnTo>
                    <a:pt x="184213" y="104152"/>
                  </a:lnTo>
                  <a:lnTo>
                    <a:pt x="226364" y="104152"/>
                  </a:lnTo>
                  <a:lnTo>
                    <a:pt x="184238" y="0"/>
                  </a:lnTo>
                  <a:close/>
                </a:path>
                <a:path w="368300" h="454660">
                  <a:moveTo>
                    <a:pt x="319086" y="333400"/>
                  </a:moveTo>
                  <a:lnTo>
                    <a:pt x="276707" y="333400"/>
                  </a:lnTo>
                  <a:lnTo>
                    <a:pt x="325932" y="454228"/>
                  </a:lnTo>
                  <a:lnTo>
                    <a:pt x="367957" y="454228"/>
                  </a:lnTo>
                  <a:lnTo>
                    <a:pt x="319086" y="333400"/>
                  </a:lnTo>
                  <a:close/>
                </a:path>
                <a:path w="368300" h="454660">
                  <a:moveTo>
                    <a:pt x="226364" y="104152"/>
                  </a:moveTo>
                  <a:lnTo>
                    <a:pt x="184213" y="104152"/>
                  </a:lnTo>
                  <a:lnTo>
                    <a:pt x="261200" y="294741"/>
                  </a:lnTo>
                  <a:lnTo>
                    <a:pt x="303450" y="294741"/>
                  </a:lnTo>
                  <a:lnTo>
                    <a:pt x="226364" y="1041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0"/>
            <p:cNvSpPr/>
            <p:nvPr/>
          </p:nvSpPr>
          <p:spPr>
            <a:xfrm>
              <a:off x="5713488" y="3511093"/>
              <a:ext cx="124460" cy="543560"/>
            </a:xfrm>
            <a:custGeom>
              <a:avLst/>
              <a:gdLst/>
              <a:ahLst/>
              <a:cxnLst/>
              <a:rect l="l" t="t" r="r" b="b"/>
              <a:pathLst>
                <a:path w="124460" h="543560">
                  <a:moveTo>
                    <a:pt x="124231" y="0"/>
                  </a:moveTo>
                  <a:lnTo>
                    <a:pt x="84366" y="0"/>
                  </a:lnTo>
                  <a:lnTo>
                    <a:pt x="84245" y="328180"/>
                  </a:lnTo>
                  <a:lnTo>
                    <a:pt x="84154" y="338607"/>
                  </a:lnTo>
                  <a:lnTo>
                    <a:pt x="83959" y="346227"/>
                  </a:lnTo>
                  <a:lnTo>
                    <a:pt x="83836" y="354045"/>
                  </a:lnTo>
                  <a:lnTo>
                    <a:pt x="83469" y="360567"/>
                  </a:lnTo>
                  <a:lnTo>
                    <a:pt x="72122" y="411040"/>
                  </a:lnTo>
                  <a:lnTo>
                    <a:pt x="31963" y="472593"/>
                  </a:lnTo>
                  <a:lnTo>
                    <a:pt x="0" y="497852"/>
                  </a:lnTo>
                  <a:lnTo>
                    <a:pt x="0" y="543369"/>
                  </a:lnTo>
                  <a:lnTo>
                    <a:pt x="48148" y="511926"/>
                  </a:lnTo>
                  <a:lnTo>
                    <a:pt x="80017" y="478122"/>
                  </a:lnTo>
                  <a:lnTo>
                    <a:pt x="103799" y="438540"/>
                  </a:lnTo>
                  <a:lnTo>
                    <a:pt x="118671" y="394550"/>
                  </a:lnTo>
                  <a:lnTo>
                    <a:pt x="123812" y="347522"/>
                  </a:lnTo>
                  <a:lnTo>
                    <a:pt x="124016" y="337022"/>
                  </a:lnTo>
                  <a:lnTo>
                    <a:pt x="124231" y="328180"/>
                  </a:lnTo>
                  <a:lnTo>
                    <a:pt x="1242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2664712" y="6237353"/>
            <a:ext cx="43892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0" i="0" u="none" strike="noStrike" kern="1200" baseline="0" dirty="0" smtClean="0">
                <a:solidFill>
                  <a:schemeClr val="bg1"/>
                </a:solidFill>
                <a:latin typeface="Arial"/>
                <a:ea typeface="+mn-ea"/>
                <a:cs typeface="Arial"/>
              </a:rPr>
              <a:t>Madrid | Barcelona | Santiago de Chile | Miami</a:t>
            </a:r>
            <a:endParaRPr lang="es-ES" sz="1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500" y="3276600"/>
            <a:ext cx="13843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7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89" r:id="rId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2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6081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posición de imagen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" r="2186"/>
          <a:stretch>
            <a:fillRect/>
          </a:stretch>
        </p:blipFill>
        <p:spPr>
          <a:xfrm>
            <a:off x="0" y="-323850"/>
            <a:ext cx="9906000" cy="7181850"/>
          </a:xfrm>
        </p:spPr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42950" y="1607285"/>
            <a:ext cx="8420100" cy="1470025"/>
          </a:xfrm>
        </p:spPr>
        <p:txBody>
          <a:bodyPr/>
          <a:lstStyle/>
          <a:p>
            <a:r>
              <a:rPr lang="es-ES" dirty="0" smtClean="0"/>
              <a:t>Redes Sociales e Industria Farmacéutica</a:t>
            </a:r>
            <a:endParaRPr lang="es-ES" dirty="0"/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1485900" y="2994102"/>
            <a:ext cx="6934200" cy="1113874"/>
          </a:xfrm>
        </p:spPr>
        <p:txBody>
          <a:bodyPr>
            <a:normAutofit lnSpcReduction="10000"/>
          </a:bodyPr>
          <a:lstStyle/>
          <a:p>
            <a:r>
              <a:rPr lang="es-ES" sz="2100" dirty="0" smtClean="0"/>
              <a:t>Alejandro Touriño</a:t>
            </a:r>
          </a:p>
          <a:p>
            <a:r>
              <a:rPr lang="es-ES" sz="2100" dirty="0" smtClean="0"/>
              <a:t>atourino@ecija.com</a:t>
            </a:r>
          </a:p>
          <a:p>
            <a:r>
              <a:rPr lang="es-ES" sz="2100" dirty="0" smtClean="0"/>
              <a:t>@</a:t>
            </a:r>
            <a:r>
              <a:rPr lang="es-ES" sz="2100" dirty="0" err="1" smtClean="0"/>
              <a:t>AlexTourino</a:t>
            </a:r>
            <a:endParaRPr lang="es-ES" sz="2100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4844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CEFI_1.jpe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2205" b="-82205"/>
          <a:stretch>
            <a:fillRect/>
          </a:stretch>
        </p:blipFill>
        <p:spPr>
          <a:xfrm>
            <a:off x="-1104502" y="-6153584"/>
            <a:ext cx="13585371" cy="19312971"/>
          </a:xfrm>
        </p:spPr>
      </p:pic>
      <p:sp>
        <p:nvSpPr>
          <p:cNvPr id="3" name="Marcador de texto 2"/>
          <p:cNvSpPr>
            <a:spLocks noGrp="1"/>
          </p:cNvSpPr>
          <p:nvPr>
            <p:ph type="body" sz="quarter" idx="10"/>
          </p:nvPr>
        </p:nvSpPr>
        <p:spPr>
          <a:xfrm>
            <a:off x="464325" y="4122736"/>
            <a:ext cx="3944937" cy="444500"/>
          </a:xfrm>
        </p:spPr>
        <p:txBody>
          <a:bodyPr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Redes sociales globales frente a las legislaciones nacionales </a:t>
            </a:r>
            <a:endParaRPr lang="es-ES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15"/>
          </p:nvPr>
        </p:nvSpPr>
        <p:spPr>
          <a:xfrm>
            <a:off x="5961063" y="4912893"/>
            <a:ext cx="3944937" cy="444500"/>
          </a:xfrm>
        </p:spPr>
        <p:txBody>
          <a:bodyPr/>
          <a:lstStyle/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Presencia de la </a:t>
            </a:r>
            <a:r>
              <a:rPr lang="es-ES" dirty="0"/>
              <a:t>industria </a:t>
            </a:r>
            <a:r>
              <a:rPr lang="es-ES" dirty="0" smtClean="0"/>
              <a:t>farmacéutica en redes sociales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5079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>
          <a:xfrm>
            <a:off x="742950" y="1933812"/>
            <a:ext cx="8420100" cy="2323992"/>
          </a:xfrm>
        </p:spPr>
        <p:txBody>
          <a:bodyPr/>
          <a:lstStyle/>
          <a:p>
            <a:pPr lvl="4" algn="just"/>
            <a:r>
              <a:rPr lang="es-ES" dirty="0" smtClean="0">
                <a:solidFill>
                  <a:srgbClr val="000000"/>
                </a:solidFill>
                <a:latin typeface="Century Gothic"/>
                <a:cs typeface="Century Gothic"/>
              </a:rPr>
              <a:t>			   Redes </a:t>
            </a:r>
            <a:r>
              <a:rPr lang="es-ES" dirty="0">
                <a:solidFill>
                  <a:srgbClr val="000000"/>
                </a:solidFill>
                <a:latin typeface="Century Gothic"/>
                <a:cs typeface="Century Gothic"/>
              </a:rPr>
              <a:t>sociales: datos de uso </a:t>
            </a:r>
            <a:r>
              <a:rPr lang="es-ES" dirty="0" smtClean="0">
                <a:solidFill>
                  <a:srgbClr val="000000"/>
                </a:solidFill>
                <a:latin typeface="Century Gothic"/>
                <a:cs typeface="Century Gothic"/>
              </a:rPr>
              <a:t>(Global)</a:t>
            </a:r>
            <a:endParaRPr lang="es-ES" dirty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42950" y="1188039"/>
            <a:ext cx="8420100" cy="553932"/>
          </a:xfrm>
        </p:spPr>
        <p:txBody>
          <a:bodyPr/>
          <a:lstStyle/>
          <a:p>
            <a:r>
              <a:rPr lang="es-ES" dirty="0" smtClean="0"/>
              <a:t>Redes sociales globales vs. </a:t>
            </a:r>
            <a:r>
              <a:rPr lang="en-US" dirty="0"/>
              <a:t>l</a:t>
            </a:r>
            <a:r>
              <a:rPr lang="es-ES" dirty="0" err="1" smtClean="0"/>
              <a:t>egislaciones</a:t>
            </a:r>
            <a:r>
              <a:rPr lang="es-ES" dirty="0" smtClean="0"/>
              <a:t> locales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65" y="1933812"/>
            <a:ext cx="3227869" cy="457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05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>
          <a:xfrm>
            <a:off x="-1031355" y="1933812"/>
            <a:ext cx="8420100" cy="2323992"/>
          </a:xfrm>
        </p:spPr>
        <p:txBody>
          <a:bodyPr/>
          <a:lstStyle/>
          <a:p>
            <a:pPr lvl="4" algn="just"/>
            <a:r>
              <a:rPr lang="es-ES" dirty="0" smtClean="0">
                <a:solidFill>
                  <a:srgbClr val="000000"/>
                </a:solidFill>
                <a:latin typeface="Century Gothic"/>
                <a:cs typeface="Century Gothic"/>
              </a:rPr>
              <a:t>Redes sociales: datos de uso (España)</a:t>
            </a: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42950" y="1188039"/>
            <a:ext cx="8420100" cy="553932"/>
          </a:xfrm>
        </p:spPr>
        <p:txBody>
          <a:bodyPr/>
          <a:lstStyle/>
          <a:p>
            <a:r>
              <a:rPr lang="es-ES" dirty="0" smtClean="0"/>
              <a:t>Redes sociales globales vs. </a:t>
            </a:r>
            <a:r>
              <a:rPr lang="en-US" dirty="0"/>
              <a:t>l</a:t>
            </a:r>
            <a:r>
              <a:rPr lang="es-ES" dirty="0" err="1" smtClean="0"/>
              <a:t>egislaciones</a:t>
            </a:r>
            <a:r>
              <a:rPr lang="es-ES" dirty="0" smtClean="0"/>
              <a:t> locales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2457114"/>
            <a:ext cx="8558900" cy="331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101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>
          <a:xfrm>
            <a:off x="-1057301" y="1931973"/>
            <a:ext cx="8420100" cy="2323992"/>
          </a:xfrm>
        </p:spPr>
        <p:txBody>
          <a:bodyPr/>
          <a:lstStyle/>
          <a:p>
            <a:pPr lvl="4" algn="l"/>
            <a:r>
              <a:rPr lang="es-ES" dirty="0">
                <a:solidFill>
                  <a:srgbClr val="000000"/>
                </a:solidFill>
                <a:latin typeface="Century Gothic"/>
                <a:cs typeface="Century Gothic"/>
              </a:rPr>
              <a:t>Redes sociales: datos de uso (España)</a:t>
            </a: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42950" y="1188039"/>
            <a:ext cx="8420100" cy="553932"/>
          </a:xfrm>
        </p:spPr>
        <p:txBody>
          <a:bodyPr/>
          <a:lstStyle/>
          <a:p>
            <a:r>
              <a:rPr lang="es-ES" dirty="0" smtClean="0"/>
              <a:t>Redes sociales globales vs. </a:t>
            </a:r>
            <a:r>
              <a:rPr lang="en-US" dirty="0"/>
              <a:t>l</a:t>
            </a:r>
            <a:r>
              <a:rPr lang="es-ES" dirty="0" err="1" smtClean="0"/>
              <a:t>egislaciones</a:t>
            </a:r>
            <a:r>
              <a:rPr lang="es-ES" dirty="0" smtClean="0"/>
              <a:t> locales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76" y="2311503"/>
            <a:ext cx="8993544" cy="388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5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>
          <a:xfrm>
            <a:off x="742950" y="1933812"/>
            <a:ext cx="8420100" cy="2323992"/>
          </a:xfrm>
        </p:spPr>
        <p:txBody>
          <a:bodyPr/>
          <a:lstStyle/>
          <a:p>
            <a:endParaRPr lang="es-ES" dirty="0" smtClean="0"/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42950" y="1188039"/>
            <a:ext cx="8420100" cy="553932"/>
          </a:xfrm>
        </p:spPr>
        <p:txBody>
          <a:bodyPr/>
          <a:lstStyle/>
          <a:p>
            <a:r>
              <a:rPr lang="es-ES" dirty="0" smtClean="0"/>
              <a:t>Redes sociales globales vs. </a:t>
            </a:r>
            <a:r>
              <a:rPr lang="en-US" dirty="0"/>
              <a:t>l</a:t>
            </a:r>
            <a:r>
              <a:rPr lang="es-ES" dirty="0" err="1" smtClean="0"/>
              <a:t>egislaciones</a:t>
            </a:r>
            <a:r>
              <a:rPr lang="es-ES" dirty="0" smtClean="0"/>
              <a:t> locales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1741971"/>
            <a:ext cx="8631262" cy="4437494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046605" y="4867916"/>
          <a:ext cx="4621526" cy="365760"/>
        </p:xfrm>
        <a:graphic>
          <a:graphicData uri="http://schemas.openxmlformats.org/drawingml/2006/table">
            <a:tbl>
              <a:tblPr/>
              <a:tblGrid>
                <a:gridCol w="4621526"/>
              </a:tblGrid>
              <a:tr h="34098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0000"/>
                      </a:solidFill>
                      <a:prstDash val="solid"/>
                    </a:lnL>
                    <a:lnR w="12700" cmpd="sng">
                      <a:solidFill>
                        <a:srgbClr val="FF0000"/>
                      </a:solidFill>
                      <a:prstDash val="solid"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285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>
          <a:xfrm>
            <a:off x="-2931533" y="1915966"/>
            <a:ext cx="8420100" cy="2323992"/>
          </a:xfrm>
        </p:spPr>
        <p:txBody>
          <a:bodyPr/>
          <a:lstStyle/>
          <a:p>
            <a:pPr lvl="8" algn="l"/>
            <a:r>
              <a:rPr lang="es-ES" dirty="0" smtClean="0">
                <a:solidFill>
                  <a:srgbClr val="000000"/>
                </a:solidFill>
                <a:latin typeface="Century Gothic"/>
                <a:cs typeface="Century Gothic"/>
              </a:rPr>
              <a:t>¿Cuál es la realidad?</a:t>
            </a: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42950" y="1188039"/>
            <a:ext cx="8420100" cy="553932"/>
          </a:xfrm>
        </p:spPr>
        <p:txBody>
          <a:bodyPr/>
          <a:lstStyle/>
          <a:p>
            <a:r>
              <a:rPr lang="es-ES" dirty="0" smtClean="0"/>
              <a:t>Redes sociales globales vs. </a:t>
            </a:r>
            <a:r>
              <a:rPr lang="en-US" dirty="0"/>
              <a:t>l</a:t>
            </a:r>
            <a:r>
              <a:rPr lang="es-ES" dirty="0" err="1" smtClean="0"/>
              <a:t>egislaciones</a:t>
            </a:r>
            <a:r>
              <a:rPr lang="es-ES" dirty="0" smtClean="0"/>
              <a:t> locales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264" y="2537932"/>
            <a:ext cx="4411191" cy="3939983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87894" y="6043741"/>
          <a:ext cx="4539209" cy="458572"/>
        </p:xfrm>
        <a:graphic>
          <a:graphicData uri="http://schemas.openxmlformats.org/drawingml/2006/table">
            <a:tbl>
              <a:tblPr/>
              <a:tblGrid>
                <a:gridCol w="4539209"/>
              </a:tblGrid>
              <a:tr h="4585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0000"/>
                      </a:solidFill>
                      <a:prstDash val="solid"/>
                    </a:lnL>
                    <a:lnR w="12700" cmpd="sng">
                      <a:solidFill>
                        <a:srgbClr val="FF0000"/>
                      </a:solidFill>
                      <a:prstDash val="solid"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285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8393" y="0"/>
            <a:ext cx="10274393" cy="6858000"/>
          </a:xfrm>
          <a:prstGeom prst="rect">
            <a:avLst/>
          </a:prstGeom>
        </p:spPr>
      </p:pic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>
          <a:xfrm>
            <a:off x="272566" y="2412361"/>
            <a:ext cx="8420100" cy="2323992"/>
          </a:xfrm>
        </p:spPr>
        <p:txBody>
          <a:bodyPr/>
          <a:lstStyle/>
          <a:p>
            <a:pPr marL="742950" lvl="1" indent="-285750" algn="l" defTabSz="91440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E63E30"/>
              </a:buClr>
              <a:buFont typeface="Arial" pitchFamily="34" charset="0"/>
              <a:buChar char="•"/>
            </a:pPr>
            <a:r>
              <a:rPr lang="es-ES" altLang="es-ES" sz="1600" b="1" kern="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Regulación normativa: Artículo 4 LSSI</a:t>
            </a:r>
          </a:p>
          <a:p>
            <a:pPr marL="742950" lvl="1" indent="-285750" algn="l" defTabSz="91440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E63E30"/>
              </a:buClr>
            </a:pPr>
            <a:r>
              <a:rPr lang="es-ES" altLang="es-ES" sz="1600" kern="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	</a:t>
            </a:r>
            <a:r>
              <a:rPr lang="ja-JP" altLang="es-ES" sz="1600" i="1" kern="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“</a:t>
            </a:r>
            <a:r>
              <a:rPr lang="es-ES" altLang="ja-JP" sz="1600" i="1" kern="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Los prestadores que dirijan sus servicios específicamente al territorio español quedarán sujetos, además, a las obligaciones previstas en esta Ley, siempre que ello no contravenga lo establecido en tratados o convenios internacionales que sean aplicables</a:t>
            </a:r>
            <a:r>
              <a:rPr lang="ja-JP" altLang="es-ES" sz="1600" i="1" kern="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”</a:t>
            </a:r>
            <a:r>
              <a:rPr lang="es-ES" altLang="ja-JP" sz="1600" i="1" kern="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.</a:t>
            </a:r>
            <a:r>
              <a:rPr lang="es-ES" altLang="ja-JP" sz="1600" kern="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	</a:t>
            </a:r>
          </a:p>
          <a:p>
            <a:pPr marL="742950" lvl="1" indent="-285750" algn="l" defTabSz="91440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E63E30"/>
              </a:buClr>
              <a:buFont typeface="Arial" pitchFamily="34" charset="0"/>
              <a:buChar char="•"/>
            </a:pPr>
            <a:r>
              <a:rPr lang="es-ES" altLang="es-ES" sz="1600" b="1" kern="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Situación real: </a:t>
            </a:r>
            <a:r>
              <a:rPr lang="es-ES" altLang="es-ES" sz="1600" kern="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Falta de sujeción de los operadores extranjeros a la legislación y tribunales españoles</a:t>
            </a:r>
            <a:r>
              <a:rPr lang="es-ES" altLang="es-ES" sz="1600" kern="0" dirty="0" smtClean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.</a:t>
            </a:r>
          </a:p>
          <a:p>
            <a:pPr marL="742950" lvl="1" indent="-285750" algn="l" defTabSz="91440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E63E30"/>
              </a:buClr>
              <a:buFont typeface="Arial" pitchFamily="34" charset="0"/>
              <a:buChar char="•"/>
            </a:pPr>
            <a:r>
              <a:rPr lang="es-ES" altLang="es-ES" sz="1600" b="1" kern="0" dirty="0" smtClean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Panorama jurisprudencial: </a:t>
            </a:r>
            <a:r>
              <a:rPr lang="es-ES" altLang="es-ES" sz="1600" kern="0" dirty="0" smtClean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STJUE Caso Google vs. AEPD</a:t>
            </a:r>
            <a:endParaRPr lang="es-ES" altLang="es-ES" sz="1600" kern="0" dirty="0">
              <a:solidFill>
                <a:schemeClr val="tx1"/>
              </a:solidFill>
              <a:latin typeface="Century Gothic" panose="020B0502020202020204" pitchFamily="34" charset="0"/>
              <a:ea typeface="MS PGothic" pitchFamily="34" charset="-128"/>
            </a:endParaRPr>
          </a:p>
          <a:p>
            <a:pPr marL="742950" lvl="1" indent="-285750" algn="l" defTabSz="91440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E63E30"/>
              </a:buClr>
              <a:buFont typeface="Arial" pitchFamily="34" charset="0"/>
              <a:buChar char="•"/>
            </a:pPr>
            <a:r>
              <a:rPr lang="es-ES" altLang="es-ES" sz="1600" b="1" kern="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Consecuencia: </a:t>
            </a:r>
            <a:r>
              <a:rPr lang="es-ES" altLang="es-ES" sz="1600" kern="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Inseguridad jurídica.</a:t>
            </a:r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Redes sociales globales vs. </a:t>
            </a:r>
            <a:r>
              <a:rPr lang="en-US" dirty="0"/>
              <a:t>l</a:t>
            </a:r>
            <a:r>
              <a:rPr lang="es-ES" dirty="0" err="1"/>
              <a:t>egislaciones</a:t>
            </a:r>
            <a:r>
              <a:rPr lang="es-ES" dirty="0"/>
              <a:t> locales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</p:spTree>
    <p:extLst>
      <p:ext uri="{BB962C8B-B14F-4D97-AF65-F5344CB8AC3E}">
        <p14:creationId xmlns:p14="http://schemas.microsoft.com/office/powerpoint/2010/main" val="3934161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posición de imagen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6" b="3846"/>
          <a:stretch>
            <a:fillRect/>
          </a:stretch>
        </p:blipFill>
        <p:spPr/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674711" y="1720992"/>
            <a:ext cx="8420100" cy="1470025"/>
          </a:xfrm>
        </p:spPr>
        <p:txBody>
          <a:bodyPr/>
          <a:lstStyle/>
          <a:p>
            <a:r>
              <a:rPr lang="es-ES" dirty="0" smtClean="0"/>
              <a:t>Tendencias actuales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0934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553752" y="976953"/>
            <a:ext cx="8420100" cy="553932"/>
          </a:xfrm>
        </p:spPr>
        <p:txBody>
          <a:bodyPr/>
          <a:lstStyle/>
          <a:p>
            <a:r>
              <a:rPr lang="es-ES" dirty="0"/>
              <a:t>Presencia de la industria farmacéutica en redes sociales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828800"/>
            <a:ext cx="9067800" cy="318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03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>
          <a:xfrm>
            <a:off x="717192" y="2090386"/>
            <a:ext cx="8420100" cy="232399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1" dirty="0" smtClean="0"/>
              <a:t>Educación</a:t>
            </a:r>
            <a:r>
              <a:rPr lang="es-ES" b="1" dirty="0"/>
              <a:t>: </a:t>
            </a:r>
            <a:r>
              <a:rPr lang="es-ES" dirty="0"/>
              <a:t>ofrecer información educativa específica a </a:t>
            </a:r>
            <a:r>
              <a:rPr lang="es-ES" dirty="0" smtClean="0"/>
              <a:t>pacientes sobre las diferentes enfermedades.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1" dirty="0"/>
              <a:t>Marketing: </a:t>
            </a:r>
            <a:r>
              <a:rPr lang="es-ES" dirty="0"/>
              <a:t>canal de comunicación para compartir comunicados de prensa sobre nuevos fármacos, dispositivos, características, resultados de ensayos clínicos, </a:t>
            </a:r>
            <a:r>
              <a:rPr lang="es-ES" dirty="0" smtClean="0"/>
              <a:t>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1" dirty="0"/>
              <a:t>Conexión con </a:t>
            </a:r>
            <a:r>
              <a:rPr lang="es-ES" b="1" dirty="0" smtClean="0"/>
              <a:t>pacientes</a:t>
            </a:r>
            <a:r>
              <a:rPr lang="es-ES" b="1" dirty="0"/>
              <a:t>: </a:t>
            </a:r>
            <a:r>
              <a:rPr lang="es-ES" dirty="0"/>
              <a:t>crear grupos de apoyo a los pacientes y </a:t>
            </a:r>
            <a:r>
              <a:rPr lang="es-ES" dirty="0" smtClean="0"/>
              <a:t>comunidades, para fomentar el intercambio de opiniones.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1" dirty="0" smtClean="0"/>
              <a:t>Ensayos clínicos: </a:t>
            </a:r>
            <a:r>
              <a:rPr lang="es-ES" dirty="0" smtClean="0"/>
              <a:t>medios de información y para facilitar la inscripción de pacientes.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1" dirty="0" smtClean="0"/>
              <a:t>Escucha activa: </a:t>
            </a:r>
            <a:r>
              <a:rPr lang="es-ES" dirty="0" smtClean="0"/>
              <a:t>identificación de necesidades de tratamientos no cubiertas.</a:t>
            </a:r>
          </a:p>
          <a:p>
            <a:r>
              <a:rPr lang="es-ES" dirty="0"/>
              <a:t>	</a:t>
            </a:r>
          </a:p>
        </p:txBody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42950" y="1046373"/>
            <a:ext cx="8420100" cy="553932"/>
          </a:xfrm>
        </p:spPr>
        <p:txBody>
          <a:bodyPr/>
          <a:lstStyle/>
          <a:p>
            <a:r>
              <a:rPr lang="es-ES" dirty="0" smtClean="0"/>
              <a:t>Las redes sociales son canales ideales en la industria </a:t>
            </a:r>
            <a:r>
              <a:rPr lang="es-ES" dirty="0" err="1" smtClean="0"/>
              <a:t>farmaceútica</a:t>
            </a:r>
            <a:r>
              <a:rPr lang="es-ES" dirty="0" smtClean="0"/>
              <a:t> para: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</p:spTree>
    <p:extLst>
      <p:ext uri="{BB962C8B-B14F-4D97-AF65-F5344CB8AC3E}">
        <p14:creationId xmlns:p14="http://schemas.microsoft.com/office/powerpoint/2010/main" val="3809112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>
          <a:xfrm>
            <a:off x="742950" y="1768418"/>
            <a:ext cx="8420100" cy="2323992"/>
          </a:xfrm>
        </p:spPr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s-ES" sz="1800" dirty="0"/>
              <a:t>C</a:t>
            </a:r>
            <a:r>
              <a:rPr lang="es-ES" sz="1800" dirty="0" smtClean="0"/>
              <a:t>ompañías farmacéuticas: responsables </a:t>
            </a:r>
            <a:r>
              <a:rPr lang="es-ES" sz="1800" dirty="0"/>
              <a:t>del contenido divulgado a través de los medios, soportes y canales de comunicación que directa o indirectamente controlen o financien en exclusiva o </a:t>
            </a:r>
            <a:r>
              <a:rPr lang="es-ES" sz="1800" dirty="0" smtClean="0"/>
              <a:t>mayoritariamente</a:t>
            </a:r>
            <a:endParaRPr lang="es-ES" sz="1800" dirty="0"/>
          </a:p>
          <a:p>
            <a:pPr marL="285750" indent="-285750">
              <a:buFont typeface="Arial"/>
              <a:buChar char="•"/>
            </a:pPr>
            <a:r>
              <a:rPr lang="es-ES" sz="1800" dirty="0" smtClean="0"/>
              <a:t>Deber de implementar: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tx1"/>
                </a:solidFill>
                <a:latin typeface="Century Gothic"/>
                <a:cs typeface="Century Gothic"/>
              </a:rPr>
              <a:t>G</a:t>
            </a:r>
            <a:r>
              <a:rPr lang="es-ES" sz="1800" dirty="0" smtClean="0">
                <a:solidFill>
                  <a:schemeClr val="tx1"/>
                </a:solidFill>
                <a:latin typeface="Century Gothic"/>
                <a:cs typeface="Century Gothic"/>
              </a:rPr>
              <a:t>uías </a:t>
            </a:r>
            <a:r>
              <a:rPr lang="es-ES" sz="1800" dirty="0">
                <a:solidFill>
                  <a:schemeClr val="tx1"/>
                </a:solidFill>
                <a:latin typeface="Century Gothic"/>
                <a:cs typeface="Century Gothic"/>
              </a:rPr>
              <a:t>de uso y estilo </a:t>
            </a:r>
            <a:r>
              <a:rPr lang="es-ES" sz="1800" dirty="0" smtClean="0">
                <a:solidFill>
                  <a:schemeClr val="tx1"/>
                </a:solidFill>
                <a:latin typeface="Century Gothic"/>
                <a:cs typeface="Century Gothic"/>
              </a:rPr>
              <a:t>con </a:t>
            </a:r>
            <a:r>
              <a:rPr lang="es-ES" sz="1800" dirty="0">
                <a:solidFill>
                  <a:schemeClr val="tx1"/>
                </a:solidFill>
                <a:latin typeface="Century Gothic"/>
                <a:cs typeface="Century Gothic"/>
              </a:rPr>
              <a:t>normas de conducta y consecuencias derivadas de su </a:t>
            </a:r>
            <a:r>
              <a:rPr lang="es-ES" sz="1800" dirty="0" smtClean="0">
                <a:solidFill>
                  <a:schemeClr val="tx1"/>
                </a:solidFill>
                <a:latin typeface="Century Gothic"/>
                <a:cs typeface="Century Gothic"/>
              </a:rPr>
              <a:t>inobservancia.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/>
                </a:solidFill>
                <a:latin typeface="Century Gothic"/>
                <a:cs typeface="Century Gothic"/>
              </a:rPr>
              <a:t>Procedimiento de control de los contenidos a los que den acceso, alojen, copien temporalmente o enlacen: obligación de corregir con premura y de forma diligente cualquier irregularidad.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/>
                </a:solidFill>
                <a:latin typeface="Century Gothic"/>
                <a:cs typeface="Century Gothic"/>
              </a:rPr>
              <a:t>Normas de conducta dirigidas a sus empleados: pautas de actuación responsable en el entorno digital, tanto a la hora de compartir información acerca o en nombre de la compañía como a la hora de utilizar un medio, soporte o canal proporcionado por la misma.</a:t>
            </a:r>
          </a:p>
          <a:p>
            <a:endParaRPr lang="es-ES" dirty="0" smtClean="0"/>
          </a:p>
        </p:txBody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42950" y="814556"/>
            <a:ext cx="8420100" cy="553932"/>
          </a:xfrm>
        </p:spPr>
        <p:txBody>
          <a:bodyPr/>
          <a:lstStyle/>
          <a:p>
            <a:r>
              <a:rPr lang="es-ES" dirty="0" smtClean="0"/>
              <a:t>Tendencias actuales: Código </a:t>
            </a:r>
            <a:r>
              <a:rPr lang="es-ES" dirty="0" err="1" smtClean="0"/>
              <a:t>Farmaindustria</a:t>
            </a:r>
            <a:r>
              <a:rPr lang="es-ES" dirty="0" smtClean="0"/>
              <a:t> 2014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 smtClean="0"/>
              <a:t>Redes sociales e industria farmacéutica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0578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>
          <a:xfrm>
            <a:off x="742950" y="1536596"/>
            <a:ext cx="8420100" cy="2323992"/>
          </a:xfrm>
        </p:spPr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s-ES" sz="1800" b="1" dirty="0" smtClean="0"/>
              <a:t>Transparencia en la promoción: </a:t>
            </a:r>
            <a:r>
              <a:rPr lang="es-ES" sz="1800" dirty="0" smtClean="0"/>
              <a:t>el </a:t>
            </a:r>
            <a:r>
              <a:rPr lang="es-ES" sz="1800" dirty="0"/>
              <a:t>material relacionado con los productos farmacéuticos y su uso, de naturaleza promocional o no, patrocinado por una empresa, debe indicar claramente quién lo patrocina. La promoción no debe estar </a:t>
            </a:r>
            <a:r>
              <a:rPr lang="es-ES" sz="1800" dirty="0" smtClean="0"/>
              <a:t>disfrazada.</a:t>
            </a:r>
            <a:endParaRPr lang="es-ES" sz="1800" dirty="0"/>
          </a:p>
          <a:p>
            <a:pPr marL="285750" indent="-285750">
              <a:buFont typeface="Arial"/>
              <a:buChar char="•"/>
            </a:pPr>
            <a:r>
              <a:rPr lang="es-ES" sz="1800" b="1" dirty="0" smtClean="0"/>
              <a:t>Información exacta y </a:t>
            </a:r>
            <a:r>
              <a:rPr lang="es-ES" sz="1800" b="1" dirty="0"/>
              <a:t>no engañosa: </a:t>
            </a:r>
            <a:r>
              <a:rPr lang="es-ES" sz="1800" dirty="0" smtClean="0"/>
              <a:t>la </a:t>
            </a:r>
            <a:r>
              <a:rPr lang="es-ES" sz="1800" dirty="0"/>
              <a:t>información promocional debe ser clara, legible, exacta, equilibrada, honesta y suficientemente completa como para permitir que el receptor se forme su propia opinión sobre el valor terapéutico del producto farmacéutico de que se </a:t>
            </a:r>
            <a:r>
              <a:rPr lang="es-ES" sz="1800" dirty="0" smtClean="0"/>
              <a:t>trate.</a:t>
            </a:r>
          </a:p>
          <a:p>
            <a:pPr marL="285750" indent="-285750">
              <a:buFont typeface="Arial"/>
              <a:buChar char="•"/>
            </a:pPr>
            <a:r>
              <a:rPr lang="es-ES" sz="1800" dirty="0">
                <a:solidFill>
                  <a:srgbClr val="000000"/>
                </a:solidFill>
              </a:rPr>
              <a:t>W</a:t>
            </a:r>
            <a:r>
              <a:rPr lang="es-ES" sz="1800" dirty="0" smtClean="0">
                <a:solidFill>
                  <a:srgbClr val="000000"/>
                </a:solidFill>
                <a:latin typeface="Century Gothic"/>
                <a:cs typeface="Century Gothic"/>
              </a:rPr>
              <a:t>eb </a:t>
            </a:r>
            <a:r>
              <a:rPr lang="es-ES" sz="1800" dirty="0">
                <a:solidFill>
                  <a:srgbClr val="000000"/>
                </a:solidFill>
                <a:latin typeface="Century Gothic"/>
                <a:cs typeface="Century Gothic"/>
              </a:rPr>
              <a:t>relacionadas con productos </a:t>
            </a:r>
            <a:r>
              <a:rPr lang="es-ES" sz="1800" dirty="0" smtClean="0">
                <a:solidFill>
                  <a:srgbClr val="000000"/>
                </a:solidFill>
                <a:latin typeface="Century Gothic"/>
                <a:cs typeface="Century Gothic"/>
              </a:rPr>
              <a:t>farmacéuticos: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000000"/>
                </a:solidFill>
                <a:latin typeface="Century Gothic"/>
                <a:cs typeface="Century Gothic"/>
              </a:rPr>
              <a:t>debe aparecer claramente la identidad de la compañía farmacéutica y de la audiencia </a:t>
            </a:r>
            <a:r>
              <a:rPr lang="es-ES" sz="1800" dirty="0" smtClean="0">
                <a:solidFill>
                  <a:srgbClr val="000000"/>
                </a:solidFill>
                <a:latin typeface="Century Gothic"/>
                <a:cs typeface="Century Gothic"/>
              </a:rPr>
              <a:t>objetivo.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000000"/>
                </a:solidFill>
                <a:latin typeface="Century Gothic"/>
                <a:cs typeface="Century Gothic"/>
              </a:rPr>
              <a:t>el contenido debe ser adecuado a la audiencia </a:t>
            </a:r>
            <a:r>
              <a:rPr lang="es-ES" sz="1800" dirty="0" smtClean="0">
                <a:solidFill>
                  <a:srgbClr val="000000"/>
                </a:solidFill>
                <a:latin typeface="Century Gothic"/>
                <a:cs typeface="Century Gothic"/>
              </a:rPr>
              <a:t>objetiva.</a:t>
            </a:r>
            <a:endParaRPr lang="es-ES" sz="1800" dirty="0" smtClean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000000"/>
                </a:solidFill>
                <a:latin typeface="Century Gothic"/>
                <a:cs typeface="Century Gothic"/>
              </a:rPr>
              <a:t>la presentación (contenido, enlaces, etc.) debe ser adecuada y estar al alcance de la audiencia </a:t>
            </a:r>
            <a:r>
              <a:rPr lang="es-ES" sz="1800" dirty="0" smtClean="0">
                <a:solidFill>
                  <a:srgbClr val="000000"/>
                </a:solidFill>
                <a:latin typeface="Century Gothic"/>
                <a:cs typeface="Century Gothic"/>
              </a:rPr>
              <a:t>objetiva.</a:t>
            </a:r>
            <a:endParaRPr lang="es-ES" sz="1800" dirty="0" smtClean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000000"/>
                </a:solidFill>
                <a:latin typeface="Century Gothic"/>
                <a:cs typeface="Century Gothic"/>
              </a:rPr>
              <a:t>la información específica de cada país debe cumplir con las leyes y las reglamentaciones </a:t>
            </a:r>
            <a:r>
              <a:rPr lang="es-ES" sz="1800" dirty="0" smtClean="0">
                <a:solidFill>
                  <a:srgbClr val="000000"/>
                </a:solidFill>
                <a:latin typeface="Century Gothic"/>
                <a:cs typeface="Century Gothic"/>
              </a:rPr>
              <a:t>locales.</a:t>
            </a:r>
          </a:p>
          <a:p>
            <a:endParaRPr lang="es-ES" dirty="0" smtClean="0"/>
          </a:p>
        </p:txBody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42950" y="775919"/>
            <a:ext cx="8420100" cy="537726"/>
          </a:xfrm>
        </p:spPr>
        <p:txBody>
          <a:bodyPr/>
          <a:lstStyle/>
          <a:p>
            <a:r>
              <a:rPr lang="es-ES" dirty="0" smtClean="0"/>
              <a:t>Tendencias actuales</a:t>
            </a:r>
            <a:r>
              <a:rPr lang="es-ES" dirty="0"/>
              <a:t>: Código </a:t>
            </a:r>
            <a:r>
              <a:rPr lang="es-ES" dirty="0" smtClean="0"/>
              <a:t>IFPMA de </a:t>
            </a:r>
            <a:r>
              <a:rPr lang="es-ES" dirty="0"/>
              <a:t>Buenas Prácticas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 smtClean="0"/>
              <a:t>Redes sociales e industria farmacéutica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555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553752" y="976953"/>
            <a:ext cx="8420100" cy="553932"/>
          </a:xfrm>
        </p:spPr>
        <p:txBody>
          <a:bodyPr/>
          <a:lstStyle/>
          <a:p>
            <a:r>
              <a:rPr lang="es-ES" dirty="0"/>
              <a:t>Presencia de la industria farmacéutica en redes sociales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36" y="1530885"/>
            <a:ext cx="6472503" cy="466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11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553752" y="976953"/>
            <a:ext cx="8420100" cy="553932"/>
          </a:xfrm>
        </p:spPr>
        <p:txBody>
          <a:bodyPr/>
          <a:lstStyle/>
          <a:p>
            <a:r>
              <a:rPr lang="es-ES" dirty="0"/>
              <a:t>Presencia de la industria farmacéutica en redes sociales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694" y="1530885"/>
            <a:ext cx="6697077" cy="478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880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553752" y="976953"/>
            <a:ext cx="8420100" cy="553932"/>
          </a:xfrm>
        </p:spPr>
        <p:txBody>
          <a:bodyPr/>
          <a:lstStyle/>
          <a:p>
            <a:r>
              <a:rPr lang="es-ES" dirty="0"/>
              <a:t>Presencia de la industria farmacéutica en redes sociales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36" y="1530885"/>
            <a:ext cx="7797892" cy="465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03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553752" y="976953"/>
            <a:ext cx="8420100" cy="553932"/>
          </a:xfrm>
        </p:spPr>
        <p:txBody>
          <a:bodyPr/>
          <a:lstStyle/>
          <a:p>
            <a:r>
              <a:rPr lang="es-ES" dirty="0"/>
              <a:t>Presencia de la industria farmacéutica en redes sociales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77" y="1623847"/>
            <a:ext cx="6754425" cy="435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03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553752" y="976953"/>
            <a:ext cx="8420100" cy="553932"/>
          </a:xfrm>
        </p:spPr>
        <p:txBody>
          <a:bodyPr/>
          <a:lstStyle/>
          <a:p>
            <a:r>
              <a:rPr lang="es-ES" dirty="0"/>
              <a:t>Presencia de la industria farmacéutica en redes sociales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52" y="1519127"/>
            <a:ext cx="8847635" cy="485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53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553752" y="976953"/>
            <a:ext cx="8420100" cy="553932"/>
          </a:xfrm>
        </p:spPr>
        <p:txBody>
          <a:bodyPr/>
          <a:lstStyle/>
          <a:p>
            <a:r>
              <a:rPr lang="es-ES" dirty="0"/>
              <a:t>Presencia de la industria farmacéutica en redes sociales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52" y="1632842"/>
            <a:ext cx="8871154" cy="457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53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553752" y="976953"/>
            <a:ext cx="8420100" cy="553932"/>
          </a:xfrm>
        </p:spPr>
        <p:txBody>
          <a:bodyPr/>
          <a:lstStyle/>
          <a:p>
            <a:r>
              <a:rPr lang="es-ES" dirty="0"/>
              <a:t>Presencia de la industria farmacéutica en redes sociales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859" y="1530885"/>
            <a:ext cx="7339844" cy="464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53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553752" y="976953"/>
            <a:ext cx="8420100" cy="553932"/>
          </a:xfrm>
        </p:spPr>
        <p:txBody>
          <a:bodyPr/>
          <a:lstStyle/>
          <a:p>
            <a:r>
              <a:rPr lang="es-ES" dirty="0"/>
              <a:t>Presencia de la industria farmacéutica en redes sociales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39" y="1669672"/>
            <a:ext cx="8112837" cy="450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53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553752" y="976953"/>
            <a:ext cx="8420100" cy="553932"/>
          </a:xfrm>
        </p:spPr>
        <p:txBody>
          <a:bodyPr/>
          <a:lstStyle/>
          <a:p>
            <a:r>
              <a:rPr lang="es-ES" dirty="0"/>
              <a:t>Presencia de la industria farmacéutica en redes sociales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253" y="1616586"/>
            <a:ext cx="8092899" cy="443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53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553752" y="783768"/>
            <a:ext cx="8420100" cy="1045030"/>
          </a:xfrm>
        </p:spPr>
        <p:txBody>
          <a:bodyPr/>
          <a:lstStyle/>
          <a:p>
            <a:r>
              <a:rPr lang="es-ES" dirty="0"/>
              <a:t>Presencia de la industria farmacéutica en redes sociales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805" y="1903741"/>
            <a:ext cx="4963056" cy="460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397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553752" y="976953"/>
            <a:ext cx="8420100" cy="553932"/>
          </a:xfrm>
        </p:spPr>
        <p:txBody>
          <a:bodyPr/>
          <a:lstStyle/>
          <a:p>
            <a:r>
              <a:rPr lang="es-ES" dirty="0"/>
              <a:t>Presencia de la industria farmacéutica en redes sociales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465" y="1767705"/>
            <a:ext cx="5797873" cy="4724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02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553752" y="976953"/>
            <a:ext cx="8420100" cy="553932"/>
          </a:xfrm>
        </p:spPr>
        <p:txBody>
          <a:bodyPr/>
          <a:lstStyle/>
          <a:p>
            <a:r>
              <a:rPr lang="es-ES" dirty="0"/>
              <a:t>Presencia de la industria farmacéutica en redes sociales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Redes sociales e industria farmacéutica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52" y="1690539"/>
            <a:ext cx="8915340" cy="380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53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>
          <a:xfrm>
            <a:off x="742950" y="1523717"/>
            <a:ext cx="8420100" cy="2323992"/>
          </a:xfrm>
        </p:spPr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s-ES" sz="1800" dirty="0"/>
              <a:t>Ley Orgánica 1/2015, de 30 de marzo, que modifica el </a:t>
            </a:r>
            <a:r>
              <a:rPr lang="es-ES" sz="1800" b="1" dirty="0" smtClean="0"/>
              <a:t>Código Penal</a:t>
            </a:r>
            <a:r>
              <a:rPr lang="es-ES" sz="1800" dirty="0" smtClean="0"/>
              <a:t>. Responsabilidad </a:t>
            </a:r>
            <a:r>
              <a:rPr lang="es-ES" sz="1800" dirty="0"/>
              <a:t>personas jurídicas: </a:t>
            </a:r>
            <a:r>
              <a:rPr lang="es-ES" sz="1800" dirty="0" smtClean="0"/>
              <a:t>delitos </a:t>
            </a:r>
            <a:r>
              <a:rPr lang="es-ES" sz="1800" dirty="0"/>
              <a:t>relativos al mercado y a los </a:t>
            </a:r>
            <a:r>
              <a:rPr lang="es-ES" sz="1800" dirty="0" smtClean="0"/>
              <a:t>consumidores. </a:t>
            </a:r>
            <a:r>
              <a:rPr lang="es-ES" sz="1800" dirty="0" err="1" smtClean="0"/>
              <a:t>Ejem</a:t>
            </a:r>
            <a:r>
              <a:rPr lang="es-ES" sz="1800" dirty="0" smtClean="0"/>
              <a:t>: publicidad engañosa. Art. 282 C.P.</a:t>
            </a:r>
          </a:p>
          <a:p>
            <a:endParaRPr lang="es-ES" sz="1800" dirty="0"/>
          </a:p>
          <a:p>
            <a:pPr marL="285750" indent="-285750">
              <a:buFont typeface="Arial"/>
              <a:buChar char="•"/>
            </a:pPr>
            <a:r>
              <a:rPr lang="es-ES" sz="1800" b="1" dirty="0"/>
              <a:t>RGPD</a:t>
            </a:r>
            <a:r>
              <a:rPr lang="es-ES" sz="1800" dirty="0"/>
              <a:t>. </a:t>
            </a:r>
            <a:r>
              <a:rPr lang="es-ES" sz="1800" dirty="0" smtClean="0"/>
              <a:t>Extraterritorialidad: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000000"/>
                </a:solidFill>
                <a:latin typeface="Century Gothic"/>
                <a:cs typeface="Century Gothic"/>
              </a:rPr>
              <a:t>E</a:t>
            </a:r>
            <a:r>
              <a:rPr lang="es-ES" sz="1800" dirty="0" smtClean="0">
                <a:solidFill>
                  <a:srgbClr val="000000"/>
                </a:solidFill>
                <a:latin typeface="Century Gothic"/>
                <a:cs typeface="Century Gothic"/>
              </a:rPr>
              <a:t>l </a:t>
            </a:r>
            <a:r>
              <a:rPr lang="es-ES" sz="1800" dirty="0" smtClean="0">
                <a:solidFill>
                  <a:srgbClr val="000000"/>
                </a:solidFill>
                <a:latin typeface="Century Gothic"/>
                <a:cs typeface="Century Gothic"/>
              </a:rPr>
              <a:t>RGPD se </a:t>
            </a:r>
            <a:r>
              <a:rPr lang="es-ES" sz="1800" dirty="0">
                <a:solidFill>
                  <a:srgbClr val="000000"/>
                </a:solidFill>
                <a:latin typeface="Century Gothic"/>
                <a:cs typeface="Century Gothic"/>
              </a:rPr>
              <a:t>aplica al tratamiento de datos en el contexto de actividades de un establecimiento en la </a:t>
            </a:r>
            <a:r>
              <a:rPr lang="es-ES" sz="1800" dirty="0" smtClean="0">
                <a:solidFill>
                  <a:srgbClr val="000000"/>
                </a:solidFill>
                <a:latin typeface="Century Gothic"/>
                <a:cs typeface="Century Gothic"/>
              </a:rPr>
              <a:t>UE, independientemente </a:t>
            </a:r>
            <a:r>
              <a:rPr lang="es-ES" sz="1800" dirty="0">
                <a:solidFill>
                  <a:srgbClr val="000000"/>
                </a:solidFill>
                <a:latin typeface="Century Gothic"/>
                <a:cs typeface="Century Gothic"/>
              </a:rPr>
              <a:t>de que el tratamiento se realice en la UE o no</a:t>
            </a:r>
            <a:r>
              <a:rPr lang="es-ES" sz="1800" dirty="0" smtClean="0">
                <a:solidFill>
                  <a:srgbClr val="000000"/>
                </a:solidFill>
                <a:latin typeface="Century Gothic"/>
                <a:cs typeface="Century Gothic"/>
              </a:rPr>
              <a:t>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000000"/>
                </a:solidFill>
                <a:latin typeface="Century Gothic"/>
                <a:cs typeface="Century Gothic"/>
              </a:rPr>
              <a:t>Así mismo, se aplicará al tratamiento de datos personales de interesados que residan en la </a:t>
            </a:r>
            <a:r>
              <a:rPr lang="es-ES" sz="1800" dirty="0" smtClean="0">
                <a:solidFill>
                  <a:srgbClr val="000000"/>
                </a:solidFill>
                <a:latin typeface="Century Gothic"/>
                <a:cs typeface="Century Gothic"/>
              </a:rPr>
              <a:t>UE por </a:t>
            </a:r>
            <a:r>
              <a:rPr lang="es-ES" sz="1800" dirty="0">
                <a:solidFill>
                  <a:srgbClr val="000000"/>
                </a:solidFill>
                <a:latin typeface="Century Gothic"/>
                <a:cs typeface="Century Gothic"/>
              </a:rPr>
              <a:t>parte de un responsable o encargado no establecido en la UE, cuando las actividades de tratamiento estén relacionadas con (i) la oferta de bienes o servicios a dichos interesados en la UE, o (ii) el control de su comportamiento, en la medida en que este tenga lugar en la </a:t>
            </a:r>
            <a:r>
              <a:rPr lang="es-ES" sz="1800" dirty="0" smtClean="0">
                <a:solidFill>
                  <a:srgbClr val="000000"/>
                </a:solidFill>
                <a:latin typeface="Century Gothic"/>
                <a:cs typeface="Century Gothic"/>
              </a:rPr>
              <a:t>UE.</a:t>
            </a:r>
          </a:p>
          <a:p>
            <a:pPr algn="just"/>
            <a:endParaRPr lang="es-ES" sz="1800" dirty="0" smtClean="0"/>
          </a:p>
          <a:p>
            <a:pPr marL="285750" indent="-285750" algn="just">
              <a:buFont typeface="Arial"/>
              <a:buChar char="•"/>
            </a:pPr>
            <a:r>
              <a:rPr lang="es-ES" sz="1800" dirty="0" smtClean="0"/>
              <a:t>Problemática acuerdo </a:t>
            </a:r>
            <a:r>
              <a:rPr lang="es-ES" sz="1800" b="1" dirty="0" err="1" smtClean="0"/>
              <a:t>Privacy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Shield</a:t>
            </a:r>
            <a:r>
              <a:rPr lang="es-ES" sz="1800" dirty="0" smtClean="0"/>
              <a:t>. Sección 14 orden ejecutiva Presidente </a:t>
            </a:r>
            <a:r>
              <a:rPr lang="es-ES" sz="1800" dirty="0" err="1" smtClean="0"/>
              <a:t>Trump</a:t>
            </a:r>
            <a:r>
              <a:rPr lang="es-ES" sz="1800" dirty="0" smtClean="0"/>
              <a:t>: TID entre UE y E.E.U.U.</a:t>
            </a:r>
          </a:p>
          <a:p>
            <a:endParaRPr lang="es-ES" dirty="0" smtClean="0"/>
          </a:p>
        </p:txBody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42950" y="814556"/>
            <a:ext cx="8420100" cy="553932"/>
          </a:xfrm>
        </p:spPr>
        <p:txBody>
          <a:bodyPr/>
          <a:lstStyle/>
          <a:p>
            <a:r>
              <a:rPr lang="es-ES" dirty="0" smtClean="0"/>
              <a:t>Nuevos retos normativos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5"/>
          </p:nvPr>
        </p:nvSpPr>
        <p:spPr>
          <a:xfrm>
            <a:off x="495300" y="200423"/>
            <a:ext cx="4364038" cy="284163"/>
          </a:xfrm>
        </p:spPr>
        <p:txBody>
          <a:bodyPr/>
          <a:lstStyle/>
          <a:p>
            <a:r>
              <a:rPr lang="es-ES" dirty="0" smtClean="0"/>
              <a:t>Redes sociales e industria farmacéutica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9411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posición de imagen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" r="2052"/>
          <a:stretch>
            <a:fillRect/>
          </a:stretch>
        </p:blipFill>
        <p:spPr/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1485900" y="1815152"/>
            <a:ext cx="6675746" cy="999627"/>
          </a:xfrm>
        </p:spPr>
        <p:txBody>
          <a:bodyPr/>
          <a:lstStyle/>
          <a:p>
            <a:r>
              <a:rPr lang="es-ES" dirty="0" smtClean="0"/>
              <a:t>¡Muchas gracias!</a:t>
            </a:r>
            <a:endParaRPr lang="es-ES" dirty="0"/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1349423" y="4017749"/>
            <a:ext cx="6934200" cy="431800"/>
          </a:xfrm>
        </p:spPr>
        <p:txBody>
          <a:bodyPr>
            <a:noAutofit/>
          </a:bodyPr>
          <a:lstStyle/>
          <a:p>
            <a:r>
              <a:rPr lang="es-ES" sz="2400" dirty="0" smtClean="0"/>
              <a:t>Alejandro Touriño</a:t>
            </a:r>
          </a:p>
          <a:p>
            <a:r>
              <a:rPr lang="es-ES" sz="2400" dirty="0"/>
              <a:t>atourino@ecija.com</a:t>
            </a:r>
          </a:p>
          <a:p>
            <a:r>
              <a:rPr lang="es-ES" sz="2400" dirty="0" smtClean="0"/>
              <a:t>@</a:t>
            </a:r>
            <a:r>
              <a:rPr lang="es-ES" sz="2400" dirty="0" err="1" smtClean="0"/>
              <a:t>AlexTourino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573291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9317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ECIJA_plantilla PPT_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Índ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ortadilla roj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Portadilla fot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Portadilla gr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Diseño interi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Sed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Cier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ECIJA_plantilla PPT_ES</Template>
  <TotalTime>518</TotalTime>
  <Words>901</Words>
  <Application>Microsoft Macintosh PowerPoint</Application>
  <PresentationFormat>A4 Paper (210x297 mm)</PresentationFormat>
  <Paragraphs>98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ECIJA_plantilla PPT_ES</vt:lpstr>
      <vt:lpstr>Índice</vt:lpstr>
      <vt:lpstr>Portadilla rojo</vt:lpstr>
      <vt:lpstr>Portadilla foto</vt:lpstr>
      <vt:lpstr>Portadilla gris</vt:lpstr>
      <vt:lpstr>Diseño interior</vt:lpstr>
      <vt:lpstr>Sedes</vt:lpstr>
      <vt:lpstr>Cierre</vt:lpstr>
      <vt:lpstr>PowerPoint Presentation</vt:lpstr>
      <vt:lpstr>Redes Sociales e Industria Farmacéutica</vt:lpstr>
      <vt:lpstr>PowerPoint Presentation</vt:lpstr>
      <vt:lpstr>Redes sociales globales vs. legislaciones locales</vt:lpstr>
      <vt:lpstr>Redes sociales globales vs. legislaciones locales</vt:lpstr>
      <vt:lpstr>Redes sociales globales vs. legislaciones locales</vt:lpstr>
      <vt:lpstr>Redes sociales globales vs. legislaciones locales</vt:lpstr>
      <vt:lpstr>Redes sociales globales vs. legislaciones locales</vt:lpstr>
      <vt:lpstr>Redes sociales globales vs. legislaciones locales</vt:lpstr>
      <vt:lpstr>Tendencias actuales</vt:lpstr>
      <vt:lpstr>Presencia de la industria farmacéutica en redes sociales</vt:lpstr>
      <vt:lpstr>Las redes sociales son canales ideales en la industria farmaceútica para: </vt:lpstr>
      <vt:lpstr>Tendencias actuales: Código Farmaindustria 2014</vt:lpstr>
      <vt:lpstr>Tendencias actuales: Código IFPMA de Buenas Prácticas</vt:lpstr>
      <vt:lpstr>Presencia de la industria farmacéutica en redes sociales</vt:lpstr>
      <vt:lpstr>Presencia de la industria farmacéutica en redes sociales</vt:lpstr>
      <vt:lpstr>Presencia de la industria farmacéutica en redes sociales</vt:lpstr>
      <vt:lpstr>Presencia de la industria farmacéutica en redes sociales</vt:lpstr>
      <vt:lpstr>Presencia de la industria farmacéutica en redes sociales</vt:lpstr>
      <vt:lpstr>Presencia de la industria farmacéutica en redes sociales</vt:lpstr>
      <vt:lpstr>Presencia de la industria farmacéutica en redes sociales</vt:lpstr>
      <vt:lpstr>Presencia de la industria farmacéutica en redes sociales</vt:lpstr>
      <vt:lpstr>Presencia de la industria farmacéutica en redes sociales</vt:lpstr>
      <vt:lpstr>Presencia de la industria farmacéutica en redes sociales</vt:lpstr>
      <vt:lpstr>Presencia de la industria farmacéutica en redes sociales</vt:lpstr>
      <vt:lpstr>Presencia de la industria farmacéutica en redes sociales</vt:lpstr>
      <vt:lpstr>Nuevos retos normativos</vt:lpstr>
      <vt:lpstr>¡Muchas gracias!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Fatima Fontcuberta</dc:creator>
  <cp:lastModifiedBy>ECIJA  </cp:lastModifiedBy>
  <cp:revision>67</cp:revision>
  <cp:lastPrinted>2016-02-01T17:18:16Z</cp:lastPrinted>
  <dcterms:created xsi:type="dcterms:W3CDTF">2016-02-23T16:56:34Z</dcterms:created>
  <dcterms:modified xsi:type="dcterms:W3CDTF">2017-01-31T00:14:17Z</dcterms:modified>
</cp:coreProperties>
</file>