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8" r:id="rId1"/>
  </p:sldMasterIdLst>
  <p:notesMasterIdLst>
    <p:notesMasterId r:id="rId11"/>
  </p:notesMasterIdLst>
  <p:handoutMasterIdLst>
    <p:handoutMasterId r:id="rId12"/>
  </p:handoutMasterIdLst>
  <p:sldIdLst>
    <p:sldId id="256" r:id="rId2"/>
    <p:sldId id="258" r:id="rId3"/>
    <p:sldId id="259" r:id="rId4"/>
    <p:sldId id="260" r:id="rId5"/>
    <p:sldId id="261" r:id="rId6"/>
    <p:sldId id="262" r:id="rId7"/>
    <p:sldId id="263" r:id="rId8"/>
    <p:sldId id="264" r:id="rId9"/>
    <p:sldId id="265" r:id="rId10"/>
  </p:sldIdLst>
  <p:sldSz cx="9144000" cy="6858000" type="screen4x3"/>
  <p:notesSz cx="6810375" cy="9942513"/>
  <p:defaultText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ción predeterminada" id="{25C2D552-6246-443E-B541-F56786022BFE}">
          <p14:sldIdLst>
            <p14:sldId id="256"/>
            <p14:sldId id="258"/>
            <p14:sldId id="259"/>
            <p14:sldId id="260"/>
            <p14:sldId id="261"/>
            <p14:sldId id="262"/>
            <p14:sldId id="263"/>
            <p14:sldId id="264"/>
            <p14:sldId id="265"/>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AC33E"/>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458" autoAdjust="0"/>
    <p:restoredTop sz="94561" autoAdjust="0"/>
  </p:normalViewPr>
  <p:slideViewPr>
    <p:cSldViewPr snapToGrid="0" snapToObjects="1">
      <p:cViewPr>
        <p:scale>
          <a:sx n="110" d="100"/>
          <a:sy n="110" d="100"/>
        </p:scale>
        <p:origin x="-1740" y="-132"/>
      </p:cViewPr>
      <p:guideLst>
        <p:guide orient="horz" pos="3823"/>
        <p:guide orient="horz" pos="1804"/>
        <p:guide orient="horz" pos="1076"/>
        <p:guide orient="horz" pos="3120"/>
        <p:guide orient="horz" pos="3253"/>
        <p:guide orient="horz" pos="3256"/>
        <p:guide orient="horz" pos="2351"/>
        <p:guide orient="horz" pos="1659"/>
        <p:guide orient="horz" pos="2460"/>
        <p:guide pos="5265"/>
        <p:guide pos="1135"/>
        <p:guide pos="4247"/>
        <p:guide pos="3180"/>
        <p:guide pos="195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288" d="100"/>
        <a:sy n="288" d="100"/>
      </p:scale>
      <p:origin x="0" y="1374"/>
    </p:cViewPr>
  </p:sorterViewPr>
  <p:notesViewPr>
    <p:cSldViewPr snapToGrid="0" snapToObjects="1">
      <p:cViewPr varScale="1">
        <p:scale>
          <a:sx n="52" d="100"/>
          <a:sy n="52" d="100"/>
        </p:scale>
        <p:origin x="-1956" y="-102"/>
      </p:cViewPr>
      <p:guideLst>
        <p:guide orient="horz" pos="3132"/>
        <p:guide pos="2145"/>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1"/>
            <a:ext cx="2951163" cy="497126"/>
          </a:xfrm>
          <a:prstGeom prst="rect">
            <a:avLst/>
          </a:prstGeom>
        </p:spPr>
        <p:txBody>
          <a:bodyPr vert="horz" lIns="92503" tIns="46251" rIns="92503" bIns="46251" rtlCol="0"/>
          <a:lstStyle>
            <a:lvl1pPr algn="l">
              <a:defRPr sz="1200"/>
            </a:lvl1pPr>
          </a:lstStyle>
          <a:p>
            <a:endParaRPr lang="es-ES"/>
          </a:p>
        </p:txBody>
      </p:sp>
      <p:sp>
        <p:nvSpPr>
          <p:cNvPr id="3" name="Marcador de fecha 2"/>
          <p:cNvSpPr>
            <a:spLocks noGrp="1"/>
          </p:cNvSpPr>
          <p:nvPr>
            <p:ph type="dt" sz="quarter" idx="1"/>
          </p:nvPr>
        </p:nvSpPr>
        <p:spPr>
          <a:xfrm>
            <a:off x="3857638" y="1"/>
            <a:ext cx="2951163" cy="497126"/>
          </a:xfrm>
          <a:prstGeom prst="rect">
            <a:avLst/>
          </a:prstGeom>
        </p:spPr>
        <p:txBody>
          <a:bodyPr vert="horz" lIns="92503" tIns="46251" rIns="92503" bIns="46251" rtlCol="0"/>
          <a:lstStyle>
            <a:lvl1pPr algn="r">
              <a:defRPr sz="1200"/>
            </a:lvl1pPr>
          </a:lstStyle>
          <a:p>
            <a:fld id="{EBBAE7B9-6567-F648-9EFD-208C30DD1C21}" type="datetimeFigureOut">
              <a:rPr lang="es-ES" smtClean="0"/>
              <a:pPr/>
              <a:t>19/04/2016</a:t>
            </a:fld>
            <a:endParaRPr lang="es-ES"/>
          </a:p>
        </p:txBody>
      </p:sp>
      <p:sp>
        <p:nvSpPr>
          <p:cNvPr id="4" name="Marcador de pie de página 3"/>
          <p:cNvSpPr>
            <a:spLocks noGrp="1"/>
          </p:cNvSpPr>
          <p:nvPr>
            <p:ph type="ftr" sz="quarter" idx="2"/>
          </p:nvPr>
        </p:nvSpPr>
        <p:spPr>
          <a:xfrm>
            <a:off x="0" y="9443664"/>
            <a:ext cx="2951163" cy="497126"/>
          </a:xfrm>
          <a:prstGeom prst="rect">
            <a:avLst/>
          </a:prstGeom>
        </p:spPr>
        <p:txBody>
          <a:bodyPr vert="horz" lIns="92503" tIns="46251" rIns="92503" bIns="46251" rtlCol="0" anchor="b"/>
          <a:lstStyle>
            <a:lvl1pPr algn="l">
              <a:defRPr sz="1200"/>
            </a:lvl1pPr>
          </a:lstStyle>
          <a:p>
            <a:endParaRPr lang="es-ES"/>
          </a:p>
        </p:txBody>
      </p:sp>
      <p:sp>
        <p:nvSpPr>
          <p:cNvPr id="5" name="Marcador de número de diapositiva 4"/>
          <p:cNvSpPr>
            <a:spLocks noGrp="1"/>
          </p:cNvSpPr>
          <p:nvPr>
            <p:ph type="sldNum" sz="quarter" idx="3"/>
          </p:nvPr>
        </p:nvSpPr>
        <p:spPr>
          <a:xfrm>
            <a:off x="3857638" y="9443664"/>
            <a:ext cx="2951163" cy="497126"/>
          </a:xfrm>
          <a:prstGeom prst="rect">
            <a:avLst/>
          </a:prstGeom>
        </p:spPr>
        <p:txBody>
          <a:bodyPr vert="horz" lIns="92503" tIns="46251" rIns="92503" bIns="46251" rtlCol="0" anchor="b"/>
          <a:lstStyle>
            <a:lvl1pPr algn="r">
              <a:defRPr sz="1200"/>
            </a:lvl1pPr>
          </a:lstStyle>
          <a:p>
            <a:fld id="{F02064D6-E871-CA42-B3A4-3302C249FD7D}" type="slidenum">
              <a:rPr lang="es-ES" smtClean="0"/>
              <a:pPr/>
              <a:t>‹Nº›</a:t>
            </a:fld>
            <a:endParaRPr lang="es-ES"/>
          </a:p>
        </p:txBody>
      </p:sp>
    </p:spTree>
    <p:extLst>
      <p:ext uri="{BB962C8B-B14F-4D97-AF65-F5344CB8AC3E}">
        <p14:creationId xmlns:p14="http://schemas.microsoft.com/office/powerpoint/2010/main" val="236710440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1"/>
            <a:ext cx="2951163" cy="497126"/>
          </a:xfrm>
          <a:prstGeom prst="rect">
            <a:avLst/>
          </a:prstGeom>
        </p:spPr>
        <p:txBody>
          <a:bodyPr vert="horz" lIns="92503" tIns="46251" rIns="92503" bIns="46251" rtlCol="0"/>
          <a:lstStyle>
            <a:lvl1pPr algn="l">
              <a:defRPr sz="1200"/>
            </a:lvl1pPr>
          </a:lstStyle>
          <a:p>
            <a:endParaRPr lang="es-ES"/>
          </a:p>
        </p:txBody>
      </p:sp>
      <p:sp>
        <p:nvSpPr>
          <p:cNvPr id="3" name="Marcador de fecha 2"/>
          <p:cNvSpPr>
            <a:spLocks noGrp="1"/>
          </p:cNvSpPr>
          <p:nvPr>
            <p:ph type="dt" idx="1"/>
          </p:nvPr>
        </p:nvSpPr>
        <p:spPr>
          <a:xfrm>
            <a:off x="3857638" y="1"/>
            <a:ext cx="2951163" cy="497126"/>
          </a:xfrm>
          <a:prstGeom prst="rect">
            <a:avLst/>
          </a:prstGeom>
        </p:spPr>
        <p:txBody>
          <a:bodyPr vert="horz" lIns="92503" tIns="46251" rIns="92503" bIns="46251" rtlCol="0"/>
          <a:lstStyle>
            <a:lvl1pPr algn="r">
              <a:defRPr sz="1200"/>
            </a:lvl1pPr>
          </a:lstStyle>
          <a:p>
            <a:fld id="{894ECF0F-9565-E64C-90BE-72B741C73012}" type="datetimeFigureOut">
              <a:rPr lang="es-ES" smtClean="0"/>
              <a:pPr/>
              <a:t>19/04/2016</a:t>
            </a:fld>
            <a:endParaRPr lang="es-ES"/>
          </a:p>
        </p:txBody>
      </p:sp>
      <p:sp>
        <p:nvSpPr>
          <p:cNvPr id="4" name="Marcador de imagen de diapositiva 3"/>
          <p:cNvSpPr>
            <a:spLocks noGrp="1" noRot="1" noChangeAspect="1"/>
          </p:cNvSpPr>
          <p:nvPr>
            <p:ph type="sldImg" idx="2"/>
          </p:nvPr>
        </p:nvSpPr>
        <p:spPr>
          <a:xfrm>
            <a:off x="922338" y="746125"/>
            <a:ext cx="4967287" cy="3727450"/>
          </a:xfrm>
          <a:prstGeom prst="rect">
            <a:avLst/>
          </a:prstGeom>
          <a:noFill/>
          <a:ln w="12700">
            <a:solidFill>
              <a:prstClr val="black"/>
            </a:solidFill>
          </a:ln>
        </p:spPr>
        <p:txBody>
          <a:bodyPr vert="horz" lIns="92503" tIns="46251" rIns="92503" bIns="46251" rtlCol="0" anchor="ctr"/>
          <a:lstStyle/>
          <a:p>
            <a:endParaRPr lang="es-ES"/>
          </a:p>
        </p:txBody>
      </p:sp>
      <p:sp>
        <p:nvSpPr>
          <p:cNvPr id="5" name="Marcador de notas 4"/>
          <p:cNvSpPr>
            <a:spLocks noGrp="1"/>
          </p:cNvSpPr>
          <p:nvPr>
            <p:ph type="body" sz="quarter" idx="3"/>
          </p:nvPr>
        </p:nvSpPr>
        <p:spPr>
          <a:xfrm>
            <a:off x="681038" y="4722697"/>
            <a:ext cx="5448300" cy="4474130"/>
          </a:xfrm>
          <a:prstGeom prst="rect">
            <a:avLst/>
          </a:prstGeom>
        </p:spPr>
        <p:txBody>
          <a:bodyPr vert="horz" lIns="92503" tIns="46251" rIns="92503" bIns="46251" rtlCol="0"/>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6" name="Marcador de pie de página 5"/>
          <p:cNvSpPr>
            <a:spLocks noGrp="1"/>
          </p:cNvSpPr>
          <p:nvPr>
            <p:ph type="ftr" sz="quarter" idx="4"/>
          </p:nvPr>
        </p:nvSpPr>
        <p:spPr>
          <a:xfrm>
            <a:off x="0" y="9443664"/>
            <a:ext cx="2951163" cy="497126"/>
          </a:xfrm>
          <a:prstGeom prst="rect">
            <a:avLst/>
          </a:prstGeom>
        </p:spPr>
        <p:txBody>
          <a:bodyPr vert="horz" lIns="92503" tIns="46251" rIns="92503" bIns="46251"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57638" y="9443664"/>
            <a:ext cx="2951163" cy="497126"/>
          </a:xfrm>
          <a:prstGeom prst="rect">
            <a:avLst/>
          </a:prstGeom>
        </p:spPr>
        <p:txBody>
          <a:bodyPr vert="horz" lIns="92503" tIns="46251" rIns="92503" bIns="46251" rtlCol="0" anchor="b"/>
          <a:lstStyle>
            <a:lvl1pPr algn="r">
              <a:defRPr sz="1200"/>
            </a:lvl1pPr>
          </a:lstStyle>
          <a:p>
            <a:fld id="{9040F5CE-2170-8145-815B-86369CA17D80}" type="slidenum">
              <a:rPr lang="es-ES" smtClean="0"/>
              <a:pPr/>
              <a:t>‹Nº›</a:t>
            </a:fld>
            <a:endParaRPr lang="es-ES"/>
          </a:p>
        </p:txBody>
      </p:sp>
    </p:spTree>
    <p:extLst>
      <p:ext uri="{BB962C8B-B14F-4D97-AF65-F5344CB8AC3E}">
        <p14:creationId xmlns:p14="http://schemas.microsoft.com/office/powerpoint/2010/main" val="3072463311"/>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a de título">
    <p:spTree>
      <p:nvGrpSpPr>
        <p:cNvPr id="1" name=""/>
        <p:cNvGrpSpPr/>
        <p:nvPr/>
      </p:nvGrpSpPr>
      <p:grpSpPr>
        <a:xfrm>
          <a:off x="0" y="0"/>
          <a:ext cx="0" cy="0"/>
          <a:chOff x="0" y="0"/>
          <a:chExt cx="0" cy="0"/>
        </a:xfrm>
      </p:grpSpPr>
      <p:cxnSp>
        <p:nvCxnSpPr>
          <p:cNvPr id="11" name="10 Conector recto"/>
          <p:cNvCxnSpPr/>
          <p:nvPr userDrawn="1"/>
        </p:nvCxnSpPr>
        <p:spPr>
          <a:xfrm>
            <a:off x="0" y="3644920"/>
            <a:ext cx="650041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1 Marcador de título"/>
          <p:cNvSpPr>
            <a:spLocks noGrp="1"/>
          </p:cNvSpPr>
          <p:nvPr>
            <p:ph type="title"/>
          </p:nvPr>
        </p:nvSpPr>
        <p:spPr>
          <a:xfrm>
            <a:off x="273373" y="3016250"/>
            <a:ext cx="6227046" cy="396000"/>
          </a:xfrm>
          <a:prstGeom prst="rect">
            <a:avLst/>
          </a:prstGeom>
        </p:spPr>
        <p:txBody>
          <a:bodyPr vert="horz" lIns="91440" tIns="45720" rIns="91440" bIns="45720" rtlCol="0" anchor="ctr">
            <a:normAutofit/>
          </a:bodyPr>
          <a:lstStyle>
            <a:lvl1pPr algn="r">
              <a:defRPr sz="1600" b="1">
                <a:solidFill>
                  <a:schemeClr val="tx1"/>
                </a:solidFill>
                <a:latin typeface="Lucida Sans Unicode" pitchFamily="34" charset="0"/>
                <a:cs typeface="Lucida Sans Unicode" pitchFamily="34" charset="0"/>
              </a:defRPr>
            </a:lvl1pPr>
          </a:lstStyle>
          <a:p>
            <a:endParaRPr lang="es-ES" dirty="0"/>
          </a:p>
        </p:txBody>
      </p:sp>
      <p:pic>
        <p:nvPicPr>
          <p:cNvPr id="14" name="Picture 2"/>
          <p:cNvPicPr>
            <a:picLocks noChangeAspect="1" noChangeArrowheads="1"/>
          </p:cNvPicPr>
          <p:nvPr userDrawn="1"/>
        </p:nvPicPr>
        <p:blipFill>
          <a:blip r:embed="rId2" cstate="print"/>
          <a:srcRect/>
          <a:stretch>
            <a:fillRect/>
          </a:stretch>
        </p:blipFill>
        <p:spPr bwMode="auto">
          <a:xfrm>
            <a:off x="3515053" y="4006414"/>
            <a:ext cx="2984500" cy="285750"/>
          </a:xfrm>
          <a:prstGeom prst="rect">
            <a:avLst/>
          </a:prstGeom>
          <a:noFill/>
          <a:ln w="9525">
            <a:noFill/>
            <a:miter lim="800000"/>
            <a:headEnd/>
            <a:tailEnd/>
          </a:ln>
          <a:effectLst/>
        </p:spPr>
      </p:pic>
      <p:grpSp>
        <p:nvGrpSpPr>
          <p:cNvPr id="2" name="6 Grupo"/>
          <p:cNvGrpSpPr/>
          <p:nvPr userDrawn="1"/>
        </p:nvGrpSpPr>
        <p:grpSpPr>
          <a:xfrm>
            <a:off x="1759313" y="6576715"/>
            <a:ext cx="4233817" cy="295792"/>
            <a:chOff x="1759313" y="6576715"/>
            <a:chExt cx="4233817" cy="295792"/>
          </a:xfrm>
        </p:grpSpPr>
        <p:cxnSp>
          <p:nvCxnSpPr>
            <p:cNvPr id="15" name="Conector recto 12"/>
            <p:cNvCxnSpPr/>
            <p:nvPr userDrawn="1"/>
          </p:nvCxnSpPr>
          <p:spPr>
            <a:xfrm>
              <a:off x="1800000" y="6578988"/>
              <a:ext cx="0" cy="236682"/>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8" name="Marcador de pie de página 5"/>
            <p:cNvSpPr txBox="1">
              <a:spLocks/>
            </p:cNvSpPr>
            <p:nvPr userDrawn="1"/>
          </p:nvSpPr>
          <p:spPr>
            <a:xfrm>
              <a:off x="1759313" y="6576715"/>
              <a:ext cx="4233817" cy="295792"/>
            </a:xfrm>
            <a:prstGeom prst="rect">
              <a:avLst/>
            </a:prstGeo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700" b="0" i="0" u="none" strike="noStrike" kern="1200" cap="none" spc="0" normalizeH="0" baseline="0" noProof="0" dirty="0" smtClean="0">
                  <a:ln>
                    <a:noFill/>
                  </a:ln>
                  <a:solidFill>
                    <a:schemeClr val="tx1"/>
                  </a:solidFill>
                  <a:effectLst/>
                  <a:uLnTx/>
                  <a:uFillTx/>
                  <a:latin typeface="Lucida Sans Unicode" pitchFamily="34" charset="0"/>
                  <a:ea typeface="+mn-ea"/>
                  <a:cs typeface="Lucida Sans Unicode" pitchFamily="34" charset="0"/>
                </a:rPr>
                <a:t>Gómez-Acebo &amp; Pombo © 2015</a:t>
              </a:r>
              <a:r>
                <a:rPr lang="en-US" sz="700" dirty="0" smtClean="0">
                  <a:latin typeface="Lucida Sans Unicode" pitchFamily="34" charset="0"/>
                  <a:cs typeface="Lucida Sans Unicode" pitchFamily="34" charset="0"/>
                </a:rPr>
                <a:t>. </a:t>
              </a:r>
            </a:p>
          </p:txBody>
        </p:sp>
      </p:grpSp>
      <p:sp>
        <p:nvSpPr>
          <p:cNvPr id="12" name="2 Marcador de texto"/>
          <p:cNvSpPr>
            <a:spLocks noGrp="1"/>
          </p:cNvSpPr>
          <p:nvPr>
            <p:ph type="body" idx="48" hasCustomPrompt="1"/>
          </p:nvPr>
        </p:nvSpPr>
        <p:spPr>
          <a:xfrm>
            <a:off x="273373" y="4614617"/>
            <a:ext cx="6227046" cy="255096"/>
          </a:xfrm>
          <a:prstGeom prst="rect">
            <a:avLst/>
          </a:prstGeom>
        </p:spPr>
        <p:txBody>
          <a:bodyPr wrap="square" tIns="252000" bIns="252000" anchor="ctr"/>
          <a:lstStyle>
            <a:lvl1pPr marL="0" indent="0" algn="r">
              <a:lnSpc>
                <a:spcPct val="100000"/>
              </a:lnSpc>
              <a:spcBef>
                <a:spcPts val="0"/>
              </a:spcBef>
              <a:buNone/>
              <a:defRPr sz="1200" b="0">
                <a:latin typeface="Lucida Sans Unicode" pitchFamily="34" charset="0"/>
                <a:cs typeface="Lucida Sans Unicode"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dirty="0" smtClean="0"/>
              <a:t>Haga clic para agregar subtítulo</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5_Diapositiva de título">
    <p:spTree>
      <p:nvGrpSpPr>
        <p:cNvPr id="1" name=""/>
        <p:cNvGrpSpPr/>
        <p:nvPr/>
      </p:nvGrpSpPr>
      <p:grpSpPr>
        <a:xfrm>
          <a:off x="0" y="0"/>
          <a:ext cx="0" cy="0"/>
          <a:chOff x="0" y="0"/>
          <a:chExt cx="0" cy="0"/>
        </a:xfrm>
      </p:grpSpPr>
      <p:grpSp>
        <p:nvGrpSpPr>
          <p:cNvPr id="2" name="16 Grupo"/>
          <p:cNvGrpSpPr/>
          <p:nvPr userDrawn="1"/>
        </p:nvGrpSpPr>
        <p:grpSpPr>
          <a:xfrm>
            <a:off x="1759313" y="6576715"/>
            <a:ext cx="5044935" cy="295792"/>
            <a:chOff x="1759313" y="6576715"/>
            <a:chExt cx="5044935" cy="295792"/>
          </a:xfrm>
        </p:grpSpPr>
        <p:cxnSp>
          <p:nvCxnSpPr>
            <p:cNvPr id="9" name="Conector recto 12"/>
            <p:cNvCxnSpPr/>
            <p:nvPr userDrawn="1"/>
          </p:nvCxnSpPr>
          <p:spPr>
            <a:xfrm>
              <a:off x="1800000" y="6578988"/>
              <a:ext cx="0" cy="236682"/>
            </a:xfrm>
            <a:prstGeom prst="line">
              <a:avLst/>
            </a:prstGeom>
            <a:ln w="635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 name="Marcador de pie de página 5"/>
            <p:cNvSpPr txBox="1">
              <a:spLocks/>
            </p:cNvSpPr>
            <p:nvPr userDrawn="1"/>
          </p:nvSpPr>
          <p:spPr>
            <a:xfrm>
              <a:off x="1759313" y="6576715"/>
              <a:ext cx="5044935" cy="295792"/>
            </a:xfrm>
            <a:prstGeom prst="rect">
              <a:avLst/>
            </a:prstGeo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700" b="0" i="0" u="none" strike="noStrike" kern="1200" cap="none" spc="0" normalizeH="0" baseline="0" noProof="0" dirty="0" smtClean="0">
                  <a:ln>
                    <a:noFill/>
                  </a:ln>
                  <a:solidFill>
                    <a:schemeClr val="bg1"/>
                  </a:solidFill>
                  <a:effectLst/>
                  <a:uLnTx/>
                  <a:uFillTx/>
                  <a:latin typeface="Lucida Sans Unicode" pitchFamily="34" charset="0"/>
                  <a:ea typeface="+mn-ea"/>
                  <a:cs typeface="Lucida Sans Unicode" pitchFamily="34" charset="0"/>
                </a:rPr>
                <a:t>Gómez-Acebo &amp; Pombo © 2015.</a:t>
              </a:r>
              <a:endParaRPr kumimoji="0" lang="es-ES" sz="700" b="0" i="0" u="none" strike="noStrike" kern="1200" cap="none" spc="0" normalizeH="0" baseline="0" noProof="0" dirty="0">
                <a:ln>
                  <a:noFill/>
                </a:ln>
                <a:solidFill>
                  <a:schemeClr val="bg1"/>
                </a:solidFill>
                <a:effectLst/>
                <a:uLnTx/>
                <a:uFillTx/>
                <a:latin typeface="Lucida Sans Unicode" pitchFamily="34" charset="0"/>
                <a:ea typeface="+mn-ea"/>
                <a:cs typeface="Lucida Sans Unicode" pitchFamily="34" charset="0"/>
              </a:endParaRPr>
            </a:p>
          </p:txBody>
        </p:sp>
      </p:grpSp>
      <p:cxnSp>
        <p:nvCxnSpPr>
          <p:cNvPr id="13" name="Conector recto 12"/>
          <p:cNvCxnSpPr/>
          <p:nvPr userDrawn="1"/>
        </p:nvCxnSpPr>
        <p:spPr>
          <a:xfrm>
            <a:off x="1800000" y="6578988"/>
            <a:ext cx="0" cy="236682"/>
          </a:xfrm>
          <a:prstGeom prst="line">
            <a:avLst/>
          </a:prstGeom>
          <a:ln w="635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6" name="15 Conector recto"/>
          <p:cNvCxnSpPr/>
          <p:nvPr userDrawn="1"/>
        </p:nvCxnSpPr>
        <p:spPr>
          <a:xfrm>
            <a:off x="0" y="3644920"/>
            <a:ext cx="6500419"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23" name="1 Marcador de título"/>
          <p:cNvSpPr>
            <a:spLocks noGrp="1"/>
          </p:cNvSpPr>
          <p:nvPr>
            <p:ph type="title"/>
          </p:nvPr>
        </p:nvSpPr>
        <p:spPr>
          <a:xfrm>
            <a:off x="273373" y="3016250"/>
            <a:ext cx="6227046" cy="396000"/>
          </a:xfrm>
          <a:prstGeom prst="rect">
            <a:avLst/>
          </a:prstGeom>
        </p:spPr>
        <p:txBody>
          <a:bodyPr vert="horz" lIns="91440" tIns="45720" rIns="91440" bIns="45720" rtlCol="0" anchor="ctr">
            <a:normAutofit/>
          </a:bodyPr>
          <a:lstStyle>
            <a:lvl1pPr algn="r">
              <a:defRPr sz="1600" b="1">
                <a:solidFill>
                  <a:schemeClr val="bg1"/>
                </a:solidFill>
                <a:latin typeface="Lucida Sans Unicode" pitchFamily="34" charset="0"/>
                <a:cs typeface="Lucida Sans Unicode" pitchFamily="34" charset="0"/>
              </a:defRPr>
            </a:lvl1pPr>
          </a:lstStyle>
          <a:p>
            <a:endParaRPr lang="es-ES" dirty="0"/>
          </a:p>
        </p:txBody>
      </p:sp>
      <p:pic>
        <p:nvPicPr>
          <p:cNvPr id="12" name="Picture 2"/>
          <p:cNvPicPr>
            <a:picLocks noChangeAspect="1" noChangeArrowheads="1"/>
          </p:cNvPicPr>
          <p:nvPr userDrawn="1"/>
        </p:nvPicPr>
        <p:blipFill>
          <a:blip r:embed="rId2" cstate="print"/>
          <a:srcRect/>
          <a:stretch>
            <a:fillRect/>
          </a:stretch>
        </p:blipFill>
        <p:spPr bwMode="auto">
          <a:xfrm>
            <a:off x="3459708" y="4005064"/>
            <a:ext cx="2984500" cy="285750"/>
          </a:xfrm>
          <a:prstGeom prst="rect">
            <a:avLst/>
          </a:prstGeom>
          <a:noFill/>
          <a:ln w="9525">
            <a:noFill/>
            <a:miter lim="800000"/>
            <a:headEnd/>
            <a:tailEnd/>
          </a:ln>
          <a:effectLst/>
        </p:spPr>
      </p:pic>
      <p:sp>
        <p:nvSpPr>
          <p:cNvPr id="14" name="2 Marcador de texto"/>
          <p:cNvSpPr>
            <a:spLocks noGrp="1"/>
          </p:cNvSpPr>
          <p:nvPr>
            <p:ph type="body" idx="48" hasCustomPrompt="1"/>
          </p:nvPr>
        </p:nvSpPr>
        <p:spPr>
          <a:xfrm>
            <a:off x="273373" y="4614617"/>
            <a:ext cx="6227046" cy="255096"/>
          </a:xfrm>
          <a:prstGeom prst="rect">
            <a:avLst/>
          </a:prstGeom>
        </p:spPr>
        <p:txBody>
          <a:bodyPr wrap="square" tIns="252000" bIns="252000" anchor="ctr"/>
          <a:lstStyle>
            <a:lvl1pPr marL="0" indent="0" algn="r">
              <a:lnSpc>
                <a:spcPct val="100000"/>
              </a:lnSpc>
              <a:spcBef>
                <a:spcPts val="0"/>
              </a:spcBef>
              <a:buNone/>
              <a:defRPr sz="1200" b="0">
                <a:solidFill>
                  <a:schemeClr val="bg1"/>
                </a:solidFill>
                <a:latin typeface="Lucida Sans Unicode" pitchFamily="34" charset="0"/>
                <a:cs typeface="Lucida Sans Unicode"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dirty="0" smtClean="0"/>
              <a:t>Haga clic para agregar subtítulo</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Diapositiva de título">
    <p:spTree>
      <p:nvGrpSpPr>
        <p:cNvPr id="1" name=""/>
        <p:cNvGrpSpPr/>
        <p:nvPr/>
      </p:nvGrpSpPr>
      <p:grpSpPr>
        <a:xfrm>
          <a:off x="0" y="0"/>
          <a:ext cx="0" cy="0"/>
          <a:chOff x="0" y="0"/>
          <a:chExt cx="0" cy="0"/>
        </a:xfrm>
      </p:grpSpPr>
      <p:cxnSp>
        <p:nvCxnSpPr>
          <p:cNvPr id="9" name="Conector recto 12"/>
          <p:cNvCxnSpPr/>
          <p:nvPr userDrawn="1"/>
        </p:nvCxnSpPr>
        <p:spPr>
          <a:xfrm>
            <a:off x="1800000" y="6578988"/>
            <a:ext cx="0" cy="236682"/>
          </a:xfrm>
          <a:prstGeom prst="line">
            <a:avLst/>
          </a:prstGeom>
          <a:ln w="6350">
            <a:solidFill>
              <a:schemeClr val="bg1"/>
            </a:solidFill>
          </a:ln>
          <a:effectLst/>
        </p:spPr>
        <p:style>
          <a:lnRef idx="2">
            <a:schemeClr val="accent1"/>
          </a:lnRef>
          <a:fillRef idx="0">
            <a:schemeClr val="accent1"/>
          </a:fillRef>
          <a:effectRef idx="1">
            <a:schemeClr val="accent1"/>
          </a:effectRef>
          <a:fontRef idx="minor">
            <a:schemeClr val="tx1"/>
          </a:fontRef>
        </p:style>
      </p:cxnSp>
      <p:grpSp>
        <p:nvGrpSpPr>
          <p:cNvPr id="3" name="6 Grupo"/>
          <p:cNvGrpSpPr/>
          <p:nvPr userDrawn="1"/>
        </p:nvGrpSpPr>
        <p:grpSpPr>
          <a:xfrm>
            <a:off x="1759313" y="6576715"/>
            <a:ext cx="4233817" cy="295792"/>
            <a:chOff x="1759313" y="6576715"/>
            <a:chExt cx="4233817" cy="295792"/>
          </a:xfrm>
        </p:grpSpPr>
        <p:cxnSp>
          <p:nvCxnSpPr>
            <p:cNvPr id="19" name="Conector recto 12"/>
            <p:cNvCxnSpPr/>
            <p:nvPr userDrawn="1"/>
          </p:nvCxnSpPr>
          <p:spPr>
            <a:xfrm>
              <a:off x="1800000" y="6578988"/>
              <a:ext cx="0" cy="236682"/>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20" name="Marcador de pie de página 5"/>
            <p:cNvSpPr txBox="1">
              <a:spLocks/>
            </p:cNvSpPr>
            <p:nvPr userDrawn="1"/>
          </p:nvSpPr>
          <p:spPr>
            <a:xfrm>
              <a:off x="1759313" y="6576715"/>
              <a:ext cx="4233817" cy="295792"/>
            </a:xfrm>
            <a:prstGeom prst="rect">
              <a:avLst/>
            </a:prstGeo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700" b="0" i="0" u="none" strike="noStrike" kern="1200" cap="none" spc="0" normalizeH="0" baseline="0" noProof="0" dirty="0" smtClean="0">
                  <a:ln>
                    <a:noFill/>
                  </a:ln>
                  <a:solidFill>
                    <a:schemeClr val="tx1"/>
                  </a:solidFill>
                  <a:effectLst/>
                  <a:uLnTx/>
                  <a:uFillTx/>
                  <a:latin typeface="Lucida Sans Unicode" pitchFamily="34" charset="0"/>
                  <a:ea typeface="+mn-ea"/>
                  <a:cs typeface="Lucida Sans Unicode" pitchFamily="34" charset="0"/>
                </a:rPr>
                <a:t>Gómez-Acebo &amp; Pombo © 2015.</a:t>
              </a:r>
              <a:endParaRPr lang="en-US" sz="700" dirty="0" smtClean="0">
                <a:latin typeface="Lucida Sans Unicode" pitchFamily="34" charset="0"/>
                <a:cs typeface="Lucida Sans Unicode" pitchFamily="34" charset="0"/>
              </a:endParaRPr>
            </a:p>
          </p:txBody>
        </p:sp>
      </p:grpSp>
      <p:cxnSp>
        <p:nvCxnSpPr>
          <p:cNvPr id="21" name="20 Conector recto"/>
          <p:cNvCxnSpPr/>
          <p:nvPr userDrawn="1"/>
        </p:nvCxnSpPr>
        <p:spPr>
          <a:xfrm>
            <a:off x="0" y="3645024"/>
            <a:ext cx="9144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2" name="1 Marcador de título"/>
          <p:cNvSpPr>
            <a:spLocks noGrp="1"/>
          </p:cNvSpPr>
          <p:nvPr>
            <p:ph type="title"/>
          </p:nvPr>
        </p:nvSpPr>
        <p:spPr>
          <a:xfrm>
            <a:off x="2471641" y="3027491"/>
            <a:ext cx="6132807" cy="396000"/>
          </a:xfrm>
          <a:prstGeom prst="rect">
            <a:avLst/>
          </a:prstGeom>
        </p:spPr>
        <p:txBody>
          <a:bodyPr vert="horz" lIns="91440" tIns="45720" rIns="91440" bIns="45720" rtlCol="0" anchor="ctr">
            <a:normAutofit/>
          </a:bodyPr>
          <a:lstStyle>
            <a:lvl1pPr algn="r">
              <a:defRPr sz="1600" b="1">
                <a:solidFill>
                  <a:schemeClr val="tx1"/>
                </a:solidFill>
                <a:latin typeface="Lucida Sans Unicode" pitchFamily="34" charset="0"/>
                <a:cs typeface="Lucida Sans Unicode" pitchFamily="34" charset="0"/>
              </a:defRPr>
            </a:lvl1pPr>
          </a:lstStyle>
          <a:p>
            <a:endParaRPr lang="es-ES" dirty="0"/>
          </a:p>
        </p:txBody>
      </p:sp>
      <p:pic>
        <p:nvPicPr>
          <p:cNvPr id="23" name="Picture 2"/>
          <p:cNvPicPr>
            <a:picLocks noChangeAspect="1" noChangeArrowheads="1"/>
          </p:cNvPicPr>
          <p:nvPr userDrawn="1"/>
        </p:nvPicPr>
        <p:blipFill>
          <a:blip r:embed="rId2" cstate="print"/>
          <a:srcRect/>
          <a:stretch>
            <a:fillRect/>
          </a:stretch>
        </p:blipFill>
        <p:spPr bwMode="auto">
          <a:xfrm>
            <a:off x="472082" y="3026616"/>
            <a:ext cx="1795462" cy="396875"/>
          </a:xfrm>
          <a:prstGeom prst="rect">
            <a:avLst/>
          </a:prstGeom>
          <a:noFill/>
          <a:ln w="9525">
            <a:noFill/>
            <a:miter lim="800000"/>
            <a:headEnd/>
            <a:tailEnd/>
          </a:ln>
          <a:effectLst/>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seño personalizado">
    <p:spTree>
      <p:nvGrpSpPr>
        <p:cNvPr id="1" name=""/>
        <p:cNvGrpSpPr/>
        <p:nvPr/>
      </p:nvGrpSpPr>
      <p:grpSpPr>
        <a:xfrm>
          <a:off x="0" y="0"/>
          <a:ext cx="0" cy="0"/>
          <a:chOff x="0" y="0"/>
          <a:chExt cx="0" cy="0"/>
        </a:xfrm>
      </p:grpSpPr>
      <p:cxnSp>
        <p:nvCxnSpPr>
          <p:cNvPr id="14" name="13 Conector recto"/>
          <p:cNvCxnSpPr/>
          <p:nvPr userDrawn="1"/>
        </p:nvCxnSpPr>
        <p:spPr>
          <a:xfrm>
            <a:off x="0" y="6453336"/>
            <a:ext cx="9144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16 Conector recto"/>
          <p:cNvCxnSpPr/>
          <p:nvPr userDrawn="1"/>
        </p:nvCxnSpPr>
        <p:spPr>
          <a:xfrm>
            <a:off x="0" y="1295508"/>
            <a:ext cx="9144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4 Marcador de notas"/>
          <p:cNvSpPr>
            <a:spLocks noGrp="1"/>
          </p:cNvSpPr>
          <p:nvPr>
            <p:ph type="body" sz="quarter" idx="3"/>
          </p:nvPr>
        </p:nvSpPr>
        <p:spPr>
          <a:xfrm>
            <a:off x="467544" y="1710001"/>
            <a:ext cx="8136904" cy="4431982"/>
          </a:xfrm>
          <a:prstGeom prst="rect">
            <a:avLst/>
          </a:prstGeom>
        </p:spPr>
        <p:txBody>
          <a:bodyPr vert="horz" lIns="91440" tIns="45720" rIns="91440" bIns="45720" rtlCol="0">
            <a:normAutofit/>
          </a:bodyPr>
          <a:lstStyle>
            <a:lvl1pPr>
              <a:buNone/>
              <a:defRPr sz="1200">
                <a:solidFill>
                  <a:schemeClr val="tx1"/>
                </a:solidFill>
                <a:latin typeface="Lucida Sans Unicode" pitchFamily="34" charset="0"/>
                <a:cs typeface="Lucida Sans Unicode" pitchFamily="34" charset="0"/>
              </a:defRPr>
            </a:lvl1pPr>
            <a:lvl2pPr>
              <a:defRPr sz="1200">
                <a:solidFill>
                  <a:schemeClr val="bg1">
                    <a:lumMod val="65000"/>
                  </a:schemeClr>
                </a:solidFill>
                <a:latin typeface="Lucida Sans Unicode" pitchFamily="34" charset="0"/>
                <a:cs typeface="Lucida Sans Unicode" pitchFamily="34" charset="0"/>
              </a:defRPr>
            </a:lvl2pPr>
            <a:lvl3pPr>
              <a:defRPr sz="1200">
                <a:solidFill>
                  <a:schemeClr val="bg1">
                    <a:lumMod val="65000"/>
                  </a:schemeClr>
                </a:solidFill>
                <a:latin typeface="Lucida Sans Unicode" pitchFamily="34" charset="0"/>
                <a:cs typeface="Lucida Sans Unicode" pitchFamily="34" charset="0"/>
              </a:defRPr>
            </a:lvl3pPr>
            <a:lvl4pPr>
              <a:defRPr sz="1200">
                <a:solidFill>
                  <a:schemeClr val="bg1">
                    <a:lumMod val="65000"/>
                  </a:schemeClr>
                </a:solidFill>
                <a:latin typeface="Lucida Sans Unicode" pitchFamily="34" charset="0"/>
                <a:cs typeface="Lucida Sans Unicode" pitchFamily="34" charset="0"/>
              </a:defRPr>
            </a:lvl4pPr>
            <a:lvl5pPr>
              <a:defRPr sz="1200">
                <a:solidFill>
                  <a:schemeClr val="bg1">
                    <a:lumMod val="65000"/>
                  </a:schemeClr>
                </a:solidFill>
                <a:latin typeface="Lucida Sans Unicode" pitchFamily="34" charset="0"/>
                <a:cs typeface="Lucida Sans Unicode" pitchFamily="34" charset="0"/>
              </a:defRPr>
            </a:lvl5pPr>
          </a:lstStyle>
          <a:p>
            <a:pPr lvl="0"/>
            <a:endParaRPr lang="es-ES" dirty="0"/>
          </a:p>
        </p:txBody>
      </p:sp>
      <p:sp>
        <p:nvSpPr>
          <p:cNvPr id="19" name="1 Marcador de título"/>
          <p:cNvSpPr>
            <a:spLocks noGrp="1"/>
          </p:cNvSpPr>
          <p:nvPr>
            <p:ph type="title"/>
          </p:nvPr>
        </p:nvSpPr>
        <p:spPr>
          <a:xfrm>
            <a:off x="2471641" y="677975"/>
            <a:ext cx="6132807" cy="396000"/>
          </a:xfrm>
          <a:prstGeom prst="rect">
            <a:avLst/>
          </a:prstGeom>
        </p:spPr>
        <p:txBody>
          <a:bodyPr vert="horz" lIns="91440" tIns="45720" rIns="91440" bIns="45720" rtlCol="0" anchor="ctr">
            <a:normAutofit/>
          </a:bodyPr>
          <a:lstStyle>
            <a:lvl1pPr algn="r">
              <a:defRPr sz="1600" b="1">
                <a:solidFill>
                  <a:schemeClr val="tx1"/>
                </a:solidFill>
                <a:latin typeface="Lucida Sans Unicode" pitchFamily="34" charset="0"/>
                <a:cs typeface="Lucida Sans Unicode" pitchFamily="34" charset="0"/>
              </a:defRPr>
            </a:lvl1pPr>
          </a:lstStyle>
          <a:p>
            <a:endParaRPr lang="es-ES" dirty="0"/>
          </a:p>
        </p:txBody>
      </p:sp>
      <p:pic>
        <p:nvPicPr>
          <p:cNvPr id="20" name="Picture 2"/>
          <p:cNvPicPr>
            <a:picLocks noChangeAspect="1" noChangeArrowheads="1"/>
          </p:cNvPicPr>
          <p:nvPr userDrawn="1"/>
        </p:nvPicPr>
        <p:blipFill>
          <a:blip r:embed="rId2" cstate="print"/>
          <a:srcRect/>
          <a:stretch>
            <a:fillRect/>
          </a:stretch>
        </p:blipFill>
        <p:spPr bwMode="auto">
          <a:xfrm>
            <a:off x="472082" y="677100"/>
            <a:ext cx="1795462" cy="396875"/>
          </a:xfrm>
          <a:prstGeom prst="rect">
            <a:avLst/>
          </a:prstGeom>
          <a:noFill/>
          <a:ln w="9525">
            <a:noFill/>
            <a:miter lim="800000"/>
            <a:headEnd/>
            <a:tailEnd/>
          </a:ln>
          <a:effectLst/>
        </p:spPr>
      </p:pic>
      <p:grpSp>
        <p:nvGrpSpPr>
          <p:cNvPr id="22" name="8 Grupo"/>
          <p:cNvGrpSpPr/>
          <p:nvPr userDrawn="1"/>
        </p:nvGrpSpPr>
        <p:grpSpPr>
          <a:xfrm>
            <a:off x="1759313" y="6576715"/>
            <a:ext cx="4233817" cy="295792"/>
            <a:chOff x="1759313" y="6576715"/>
            <a:chExt cx="4233817" cy="295792"/>
          </a:xfrm>
        </p:grpSpPr>
        <p:cxnSp>
          <p:nvCxnSpPr>
            <p:cNvPr id="25" name="Conector recto 12"/>
            <p:cNvCxnSpPr/>
            <p:nvPr userDrawn="1"/>
          </p:nvCxnSpPr>
          <p:spPr>
            <a:xfrm>
              <a:off x="1800000" y="6578988"/>
              <a:ext cx="0" cy="236682"/>
            </a:xfrm>
            <a:prstGeom prst="line">
              <a:avLst/>
            </a:prstGeom>
            <a:ln w="6350">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26" name="Marcador de pie de página 5"/>
            <p:cNvSpPr txBox="1">
              <a:spLocks/>
            </p:cNvSpPr>
            <p:nvPr userDrawn="1"/>
          </p:nvSpPr>
          <p:spPr>
            <a:xfrm>
              <a:off x="1759313" y="6576715"/>
              <a:ext cx="4233817" cy="295792"/>
            </a:xfrm>
            <a:prstGeom prst="rect">
              <a:avLst/>
            </a:prstGeo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700" b="0" i="0" u="none" strike="noStrike" kern="1200" cap="none" spc="0" normalizeH="0" baseline="0" noProof="0" dirty="0" smtClean="0">
                  <a:ln>
                    <a:noFill/>
                  </a:ln>
                  <a:solidFill>
                    <a:schemeClr val="tx1"/>
                  </a:solidFill>
                  <a:effectLst/>
                  <a:uLnTx/>
                  <a:uFillTx/>
                  <a:latin typeface="Lucida Sans Unicode" pitchFamily="34" charset="0"/>
                  <a:ea typeface="+mn-ea"/>
                  <a:cs typeface="Lucida Sans Unicode" pitchFamily="34" charset="0"/>
                </a:rPr>
                <a:t>Gómez-Acebo &amp; Pombo © 2015. </a:t>
              </a:r>
            </a:p>
          </p:txBody>
        </p:sp>
      </p:grpSp>
      <p:cxnSp>
        <p:nvCxnSpPr>
          <p:cNvPr id="23" name="Conector recto 12"/>
          <p:cNvCxnSpPr/>
          <p:nvPr userDrawn="1"/>
        </p:nvCxnSpPr>
        <p:spPr>
          <a:xfrm>
            <a:off x="1800000" y="6578988"/>
            <a:ext cx="0" cy="236682"/>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24" name="Marcador de número de diapositiva 3"/>
          <p:cNvSpPr txBox="1">
            <a:spLocks/>
          </p:cNvSpPr>
          <p:nvPr userDrawn="1"/>
        </p:nvSpPr>
        <p:spPr>
          <a:xfrm>
            <a:off x="1327659" y="6576715"/>
            <a:ext cx="506845" cy="236682"/>
          </a:xfrm>
          <a:prstGeom prst="rect">
            <a:avLst/>
          </a:prstGeo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ACAC7D8-5F29-4FBE-B4D8-5247956885AE}" type="slidenum">
              <a:rPr kumimoji="0" lang="es-ES" sz="700" b="0" i="0" u="none" strike="noStrike" kern="1200" cap="none" spc="0" normalizeH="0" baseline="0" noProof="0" smtClean="0">
                <a:ln>
                  <a:noFill/>
                </a:ln>
                <a:solidFill>
                  <a:schemeClr val="tx1"/>
                </a:solidFill>
                <a:effectLst/>
                <a:uLnTx/>
                <a:uFillTx/>
                <a:latin typeface="Lucida Sans Unicode" pitchFamily="34" charset="0"/>
                <a:ea typeface="+mn-ea"/>
                <a:cs typeface="Lucida Sans Unicode" pitchFamily="34" charset="0"/>
              </a:rPr>
              <a:t>‹Nº›</a:t>
            </a:fld>
            <a:endParaRPr kumimoji="0" lang="es-ES" sz="700" b="0" i="0" u="none" strike="noStrike" kern="1200" cap="none" spc="0" normalizeH="0" baseline="0" noProof="0" dirty="0">
              <a:ln>
                <a:noFill/>
              </a:ln>
              <a:solidFill>
                <a:schemeClr val="tx1"/>
              </a:solidFill>
              <a:effectLst/>
              <a:uLnTx/>
              <a:uFillTx/>
              <a:latin typeface="Lucida Sans Unicode" pitchFamily="34" charset="0"/>
              <a:ea typeface="+mn-ea"/>
              <a:cs typeface="Lucida Sans Unicode"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Diapositiva de título">
    <p:spTree>
      <p:nvGrpSpPr>
        <p:cNvPr id="1" name=""/>
        <p:cNvGrpSpPr/>
        <p:nvPr/>
      </p:nvGrpSpPr>
      <p:grpSpPr>
        <a:xfrm>
          <a:off x="0" y="0"/>
          <a:ext cx="0" cy="0"/>
          <a:chOff x="0" y="0"/>
          <a:chExt cx="0" cy="0"/>
        </a:xfrm>
      </p:grpSpPr>
      <p:cxnSp>
        <p:nvCxnSpPr>
          <p:cNvPr id="12" name="11 Conector recto"/>
          <p:cNvCxnSpPr/>
          <p:nvPr userDrawn="1"/>
        </p:nvCxnSpPr>
        <p:spPr>
          <a:xfrm>
            <a:off x="0" y="6453336"/>
            <a:ext cx="9144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19 Conector recto"/>
          <p:cNvCxnSpPr/>
          <p:nvPr userDrawn="1"/>
        </p:nvCxnSpPr>
        <p:spPr>
          <a:xfrm>
            <a:off x="0" y="1295508"/>
            <a:ext cx="9144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1 Marcador de título"/>
          <p:cNvSpPr>
            <a:spLocks noGrp="1"/>
          </p:cNvSpPr>
          <p:nvPr>
            <p:ph type="title"/>
          </p:nvPr>
        </p:nvSpPr>
        <p:spPr>
          <a:xfrm>
            <a:off x="2471641" y="677975"/>
            <a:ext cx="6132807" cy="396000"/>
          </a:xfrm>
          <a:prstGeom prst="rect">
            <a:avLst/>
          </a:prstGeom>
        </p:spPr>
        <p:txBody>
          <a:bodyPr vert="horz" lIns="91440" tIns="45720" rIns="91440" bIns="45720" rtlCol="0" anchor="ctr">
            <a:normAutofit/>
          </a:bodyPr>
          <a:lstStyle>
            <a:lvl1pPr algn="r">
              <a:defRPr sz="1600" b="1">
                <a:solidFill>
                  <a:schemeClr val="tx1"/>
                </a:solidFill>
                <a:latin typeface="Lucida Sans Unicode" pitchFamily="34" charset="0"/>
                <a:cs typeface="Lucida Sans Unicode" pitchFamily="34" charset="0"/>
              </a:defRPr>
            </a:lvl1pPr>
          </a:lstStyle>
          <a:p>
            <a:endParaRPr lang="es-ES" dirty="0"/>
          </a:p>
        </p:txBody>
      </p:sp>
      <p:pic>
        <p:nvPicPr>
          <p:cNvPr id="22" name="Picture 2"/>
          <p:cNvPicPr>
            <a:picLocks noChangeAspect="1" noChangeArrowheads="1"/>
          </p:cNvPicPr>
          <p:nvPr userDrawn="1"/>
        </p:nvPicPr>
        <p:blipFill>
          <a:blip r:embed="rId2" cstate="print"/>
          <a:srcRect/>
          <a:stretch>
            <a:fillRect/>
          </a:stretch>
        </p:blipFill>
        <p:spPr bwMode="auto">
          <a:xfrm>
            <a:off x="472082" y="677100"/>
            <a:ext cx="1795462" cy="396875"/>
          </a:xfrm>
          <a:prstGeom prst="rect">
            <a:avLst/>
          </a:prstGeom>
          <a:noFill/>
          <a:ln w="9525">
            <a:noFill/>
            <a:miter lim="800000"/>
            <a:headEnd/>
            <a:tailEnd/>
          </a:ln>
          <a:effectLst/>
        </p:spPr>
      </p:pic>
      <p:grpSp>
        <p:nvGrpSpPr>
          <p:cNvPr id="14" name="8 Grupo"/>
          <p:cNvGrpSpPr/>
          <p:nvPr userDrawn="1"/>
        </p:nvGrpSpPr>
        <p:grpSpPr>
          <a:xfrm>
            <a:off x="1759313" y="6576715"/>
            <a:ext cx="4233817" cy="295792"/>
            <a:chOff x="1759313" y="6576715"/>
            <a:chExt cx="4233817" cy="295792"/>
          </a:xfrm>
        </p:grpSpPr>
        <p:cxnSp>
          <p:nvCxnSpPr>
            <p:cNvPr id="17" name="Conector recto 12"/>
            <p:cNvCxnSpPr/>
            <p:nvPr userDrawn="1"/>
          </p:nvCxnSpPr>
          <p:spPr>
            <a:xfrm>
              <a:off x="1800000" y="6578988"/>
              <a:ext cx="0" cy="236682"/>
            </a:xfrm>
            <a:prstGeom prst="line">
              <a:avLst/>
            </a:prstGeom>
            <a:ln w="6350">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18" name="Marcador de pie de página 5"/>
            <p:cNvSpPr txBox="1">
              <a:spLocks/>
            </p:cNvSpPr>
            <p:nvPr userDrawn="1"/>
          </p:nvSpPr>
          <p:spPr>
            <a:xfrm>
              <a:off x="1759313" y="6576715"/>
              <a:ext cx="4233817" cy="295792"/>
            </a:xfrm>
            <a:prstGeom prst="rect">
              <a:avLst/>
            </a:prstGeo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700" b="0" i="0" u="none" strike="noStrike" kern="1200" cap="none" spc="0" normalizeH="0" baseline="0" noProof="0" dirty="0" smtClean="0">
                  <a:ln>
                    <a:noFill/>
                  </a:ln>
                  <a:solidFill>
                    <a:schemeClr val="tx1"/>
                  </a:solidFill>
                  <a:effectLst/>
                  <a:uLnTx/>
                  <a:uFillTx/>
                  <a:latin typeface="Lucida Sans Unicode" pitchFamily="34" charset="0"/>
                  <a:ea typeface="+mn-ea"/>
                  <a:cs typeface="Lucida Sans Unicode" pitchFamily="34" charset="0"/>
                </a:rPr>
                <a:t>Gómez-Acebo &amp; Pombo © 2015. </a:t>
              </a:r>
            </a:p>
          </p:txBody>
        </p:sp>
      </p:grpSp>
      <p:cxnSp>
        <p:nvCxnSpPr>
          <p:cNvPr id="15" name="Conector recto 12"/>
          <p:cNvCxnSpPr/>
          <p:nvPr userDrawn="1"/>
        </p:nvCxnSpPr>
        <p:spPr>
          <a:xfrm>
            <a:off x="1800000" y="6578988"/>
            <a:ext cx="0" cy="236682"/>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6" name="Marcador de número de diapositiva 3"/>
          <p:cNvSpPr txBox="1">
            <a:spLocks/>
          </p:cNvSpPr>
          <p:nvPr userDrawn="1"/>
        </p:nvSpPr>
        <p:spPr>
          <a:xfrm>
            <a:off x="1327659" y="6576715"/>
            <a:ext cx="506845" cy="236682"/>
          </a:xfrm>
          <a:prstGeom prst="rect">
            <a:avLst/>
          </a:prstGeo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ACAC7D8-5F29-4FBE-B4D8-5247956885AE}" type="slidenum">
              <a:rPr kumimoji="0" lang="es-ES" sz="700" b="0" i="0" u="none" strike="noStrike" kern="1200" cap="none" spc="0" normalizeH="0" baseline="0" noProof="0" smtClean="0">
                <a:ln>
                  <a:noFill/>
                </a:ln>
                <a:solidFill>
                  <a:schemeClr val="tx1"/>
                </a:solidFill>
                <a:effectLst/>
                <a:uLnTx/>
                <a:uFillTx/>
                <a:latin typeface="Lucida Sans Unicode" pitchFamily="34" charset="0"/>
                <a:ea typeface="+mn-ea"/>
                <a:cs typeface="Lucida Sans Unicode" pitchFamily="34" charset="0"/>
              </a:rPr>
              <a:t>‹Nº›</a:t>
            </a:fld>
            <a:endParaRPr kumimoji="0" lang="es-ES" sz="700" b="0" i="0" u="none" strike="noStrike" kern="1200" cap="none" spc="0" normalizeH="0" baseline="0" noProof="0" dirty="0">
              <a:ln>
                <a:noFill/>
              </a:ln>
              <a:solidFill>
                <a:schemeClr val="tx1"/>
              </a:solidFill>
              <a:effectLst/>
              <a:uLnTx/>
              <a:uFillTx/>
              <a:latin typeface="Lucida Sans Unicode" pitchFamily="34" charset="0"/>
              <a:ea typeface="+mn-ea"/>
              <a:cs typeface="Lucida Sans Unicode" pitchFamily="34" charset="0"/>
            </a:endParaRPr>
          </a:p>
        </p:txBody>
      </p:sp>
    </p:spTree>
    <p:extLst>
      <p:ext uri="{BB962C8B-B14F-4D97-AF65-F5344CB8AC3E}">
        <p14:creationId xmlns:p14="http://schemas.microsoft.com/office/powerpoint/2010/main" val="20240887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Diapositiva de título">
    <p:spTree>
      <p:nvGrpSpPr>
        <p:cNvPr id="1" name=""/>
        <p:cNvGrpSpPr/>
        <p:nvPr/>
      </p:nvGrpSpPr>
      <p:grpSpPr>
        <a:xfrm>
          <a:off x="0" y="0"/>
          <a:ext cx="0" cy="0"/>
          <a:chOff x="0" y="0"/>
          <a:chExt cx="0" cy="0"/>
        </a:xfrm>
      </p:grpSpPr>
      <p:cxnSp>
        <p:nvCxnSpPr>
          <p:cNvPr id="12" name="11 Conector recto"/>
          <p:cNvCxnSpPr/>
          <p:nvPr userDrawn="1"/>
        </p:nvCxnSpPr>
        <p:spPr>
          <a:xfrm>
            <a:off x="0" y="6453336"/>
            <a:ext cx="9144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19 Conector recto"/>
          <p:cNvCxnSpPr/>
          <p:nvPr userDrawn="1"/>
        </p:nvCxnSpPr>
        <p:spPr>
          <a:xfrm>
            <a:off x="0" y="1295508"/>
            <a:ext cx="9144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1 Marcador de título"/>
          <p:cNvSpPr>
            <a:spLocks noGrp="1"/>
          </p:cNvSpPr>
          <p:nvPr>
            <p:ph type="title"/>
          </p:nvPr>
        </p:nvSpPr>
        <p:spPr>
          <a:xfrm>
            <a:off x="2471641" y="677975"/>
            <a:ext cx="6132807" cy="396000"/>
          </a:xfrm>
          <a:prstGeom prst="rect">
            <a:avLst/>
          </a:prstGeom>
        </p:spPr>
        <p:txBody>
          <a:bodyPr vert="horz" lIns="91440" tIns="45720" rIns="91440" bIns="45720" rtlCol="0" anchor="ctr">
            <a:normAutofit/>
          </a:bodyPr>
          <a:lstStyle>
            <a:lvl1pPr algn="r">
              <a:defRPr sz="1600" b="1">
                <a:solidFill>
                  <a:schemeClr val="tx1"/>
                </a:solidFill>
                <a:latin typeface="Lucida Sans Unicode" pitchFamily="34" charset="0"/>
                <a:cs typeface="Lucida Sans Unicode" pitchFamily="34" charset="0"/>
              </a:defRPr>
            </a:lvl1pPr>
          </a:lstStyle>
          <a:p>
            <a:endParaRPr lang="es-ES" dirty="0"/>
          </a:p>
        </p:txBody>
      </p:sp>
      <p:pic>
        <p:nvPicPr>
          <p:cNvPr id="22" name="Picture 2"/>
          <p:cNvPicPr>
            <a:picLocks noChangeAspect="1" noChangeArrowheads="1"/>
          </p:cNvPicPr>
          <p:nvPr userDrawn="1"/>
        </p:nvPicPr>
        <p:blipFill>
          <a:blip r:embed="rId2" cstate="print"/>
          <a:srcRect/>
          <a:stretch>
            <a:fillRect/>
          </a:stretch>
        </p:blipFill>
        <p:spPr bwMode="auto">
          <a:xfrm>
            <a:off x="472082" y="677100"/>
            <a:ext cx="1795462" cy="396875"/>
          </a:xfrm>
          <a:prstGeom prst="rect">
            <a:avLst/>
          </a:prstGeom>
          <a:noFill/>
          <a:ln w="9525">
            <a:noFill/>
            <a:miter lim="800000"/>
            <a:headEnd/>
            <a:tailEnd/>
          </a:ln>
          <a:effectLst/>
        </p:spPr>
      </p:pic>
      <p:grpSp>
        <p:nvGrpSpPr>
          <p:cNvPr id="76" name="75 Grupo"/>
          <p:cNvGrpSpPr/>
          <p:nvPr userDrawn="1"/>
        </p:nvGrpSpPr>
        <p:grpSpPr>
          <a:xfrm>
            <a:off x="2497519" y="1722009"/>
            <a:ext cx="4068783" cy="4413390"/>
            <a:chOff x="2497519" y="1722009"/>
            <a:chExt cx="4068783" cy="4413390"/>
          </a:xfrm>
        </p:grpSpPr>
        <p:cxnSp>
          <p:nvCxnSpPr>
            <p:cNvPr id="77" name="Conector recto 35"/>
            <p:cNvCxnSpPr/>
            <p:nvPr userDrawn="1"/>
          </p:nvCxnSpPr>
          <p:spPr>
            <a:xfrm>
              <a:off x="2497519" y="1722009"/>
              <a:ext cx="0" cy="889339"/>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8" name="Conector recto 34"/>
            <p:cNvCxnSpPr/>
            <p:nvPr userDrawn="1"/>
          </p:nvCxnSpPr>
          <p:spPr>
            <a:xfrm>
              <a:off x="4534956" y="1722009"/>
              <a:ext cx="0" cy="889339"/>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9" name="Conector recto 33"/>
            <p:cNvCxnSpPr/>
            <p:nvPr userDrawn="1"/>
          </p:nvCxnSpPr>
          <p:spPr>
            <a:xfrm>
              <a:off x="6566302" y="1722009"/>
              <a:ext cx="0" cy="889339"/>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80" name="Conector recto 36"/>
            <p:cNvCxnSpPr/>
            <p:nvPr userDrawn="1"/>
          </p:nvCxnSpPr>
          <p:spPr>
            <a:xfrm>
              <a:off x="6566302" y="2896693"/>
              <a:ext cx="0" cy="889339"/>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81" name="Conector recto 37"/>
            <p:cNvCxnSpPr/>
            <p:nvPr userDrawn="1"/>
          </p:nvCxnSpPr>
          <p:spPr>
            <a:xfrm>
              <a:off x="4534956" y="2896693"/>
              <a:ext cx="0" cy="889339"/>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82" name="Conector recto 38"/>
            <p:cNvCxnSpPr/>
            <p:nvPr userDrawn="1"/>
          </p:nvCxnSpPr>
          <p:spPr>
            <a:xfrm>
              <a:off x="2502971" y="2896693"/>
              <a:ext cx="0" cy="889339"/>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83" name="Conector recto 42"/>
            <p:cNvCxnSpPr/>
            <p:nvPr userDrawn="1"/>
          </p:nvCxnSpPr>
          <p:spPr>
            <a:xfrm>
              <a:off x="6566302" y="4071377"/>
              <a:ext cx="0" cy="889339"/>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84" name="Conector recto 43"/>
            <p:cNvCxnSpPr/>
            <p:nvPr userDrawn="1"/>
          </p:nvCxnSpPr>
          <p:spPr>
            <a:xfrm>
              <a:off x="4534956" y="4071377"/>
              <a:ext cx="0" cy="889339"/>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85" name="Conector recto 44"/>
            <p:cNvCxnSpPr/>
            <p:nvPr userDrawn="1"/>
          </p:nvCxnSpPr>
          <p:spPr>
            <a:xfrm>
              <a:off x="2502971" y="4071377"/>
              <a:ext cx="0" cy="889339"/>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86" name="Conector recto 39"/>
            <p:cNvCxnSpPr/>
            <p:nvPr userDrawn="1"/>
          </p:nvCxnSpPr>
          <p:spPr>
            <a:xfrm>
              <a:off x="6566302" y="5246060"/>
              <a:ext cx="0" cy="889339"/>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87" name="Conector recto 40"/>
            <p:cNvCxnSpPr/>
            <p:nvPr userDrawn="1"/>
          </p:nvCxnSpPr>
          <p:spPr>
            <a:xfrm>
              <a:off x="4534956" y="5246060"/>
              <a:ext cx="0" cy="889339"/>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88" name="Conector recto 41"/>
            <p:cNvCxnSpPr/>
            <p:nvPr userDrawn="1"/>
          </p:nvCxnSpPr>
          <p:spPr>
            <a:xfrm>
              <a:off x="2502971" y="5246060"/>
              <a:ext cx="0" cy="889339"/>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31" name="8 Grupo"/>
          <p:cNvGrpSpPr/>
          <p:nvPr userDrawn="1"/>
        </p:nvGrpSpPr>
        <p:grpSpPr>
          <a:xfrm>
            <a:off x="1759313" y="6576715"/>
            <a:ext cx="4233817" cy="295792"/>
            <a:chOff x="1759313" y="6576715"/>
            <a:chExt cx="4233817" cy="295792"/>
          </a:xfrm>
        </p:grpSpPr>
        <p:cxnSp>
          <p:nvCxnSpPr>
            <p:cNvPr id="34" name="Conector recto 12"/>
            <p:cNvCxnSpPr/>
            <p:nvPr userDrawn="1"/>
          </p:nvCxnSpPr>
          <p:spPr>
            <a:xfrm>
              <a:off x="1800000" y="6578988"/>
              <a:ext cx="0" cy="236682"/>
            </a:xfrm>
            <a:prstGeom prst="line">
              <a:avLst/>
            </a:prstGeom>
            <a:ln w="6350">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35" name="Marcador de pie de página 5"/>
            <p:cNvSpPr txBox="1">
              <a:spLocks/>
            </p:cNvSpPr>
            <p:nvPr userDrawn="1"/>
          </p:nvSpPr>
          <p:spPr>
            <a:xfrm>
              <a:off x="1759313" y="6576715"/>
              <a:ext cx="4233817" cy="295792"/>
            </a:xfrm>
            <a:prstGeom prst="rect">
              <a:avLst/>
            </a:prstGeo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700" b="0" i="0" u="none" strike="noStrike" kern="1200" cap="none" spc="0" normalizeH="0" baseline="0" noProof="0" dirty="0" smtClean="0">
                  <a:ln>
                    <a:noFill/>
                  </a:ln>
                  <a:solidFill>
                    <a:schemeClr val="tx1"/>
                  </a:solidFill>
                  <a:effectLst/>
                  <a:uLnTx/>
                  <a:uFillTx/>
                  <a:latin typeface="Lucida Sans Unicode" pitchFamily="34" charset="0"/>
                  <a:ea typeface="+mn-ea"/>
                  <a:cs typeface="Lucida Sans Unicode" pitchFamily="34" charset="0"/>
                </a:rPr>
                <a:t>Gómez-Acebo &amp; Pombo © 2015. </a:t>
              </a:r>
            </a:p>
          </p:txBody>
        </p:sp>
      </p:grpSp>
      <p:cxnSp>
        <p:nvCxnSpPr>
          <p:cNvPr id="32" name="Conector recto 12"/>
          <p:cNvCxnSpPr/>
          <p:nvPr userDrawn="1"/>
        </p:nvCxnSpPr>
        <p:spPr>
          <a:xfrm>
            <a:off x="1800000" y="6578988"/>
            <a:ext cx="0" cy="236682"/>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33" name="Marcador de número de diapositiva 3"/>
          <p:cNvSpPr txBox="1">
            <a:spLocks/>
          </p:cNvSpPr>
          <p:nvPr userDrawn="1"/>
        </p:nvSpPr>
        <p:spPr>
          <a:xfrm>
            <a:off x="1327659" y="6576715"/>
            <a:ext cx="506845" cy="236682"/>
          </a:xfrm>
          <a:prstGeom prst="rect">
            <a:avLst/>
          </a:prstGeo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ACAC7D8-5F29-4FBE-B4D8-5247956885AE}" type="slidenum">
              <a:rPr kumimoji="0" lang="es-ES" sz="700" b="0" i="0" u="none" strike="noStrike" kern="1200" cap="none" spc="0" normalizeH="0" baseline="0" noProof="0" smtClean="0">
                <a:ln>
                  <a:noFill/>
                </a:ln>
                <a:solidFill>
                  <a:schemeClr val="tx1"/>
                </a:solidFill>
                <a:effectLst/>
                <a:uLnTx/>
                <a:uFillTx/>
                <a:latin typeface="Lucida Sans Unicode" pitchFamily="34" charset="0"/>
                <a:ea typeface="+mn-ea"/>
                <a:cs typeface="Lucida Sans Unicode" pitchFamily="34" charset="0"/>
              </a:rPr>
              <a:t>‹Nº›</a:t>
            </a:fld>
            <a:endParaRPr kumimoji="0" lang="es-ES" sz="700" b="0" i="0" u="none" strike="noStrike" kern="1200" cap="none" spc="0" normalizeH="0" baseline="0" noProof="0" dirty="0">
              <a:ln>
                <a:noFill/>
              </a:ln>
              <a:solidFill>
                <a:schemeClr val="tx1"/>
              </a:solidFill>
              <a:effectLst/>
              <a:uLnTx/>
              <a:uFillTx/>
              <a:latin typeface="Lucida Sans Unicode" pitchFamily="34" charset="0"/>
              <a:ea typeface="+mn-ea"/>
              <a:cs typeface="Lucida Sans Unicode" pitchFamily="34" charset="0"/>
            </a:endParaRPr>
          </a:p>
        </p:txBody>
      </p:sp>
    </p:spTree>
    <p:extLst>
      <p:ext uri="{BB962C8B-B14F-4D97-AF65-F5344CB8AC3E}">
        <p14:creationId xmlns:p14="http://schemas.microsoft.com/office/powerpoint/2010/main" val="20240887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6_Diapositiva de título">
    <p:spTree>
      <p:nvGrpSpPr>
        <p:cNvPr id="1" name=""/>
        <p:cNvGrpSpPr/>
        <p:nvPr/>
      </p:nvGrpSpPr>
      <p:grpSpPr>
        <a:xfrm>
          <a:off x="0" y="0"/>
          <a:ext cx="0" cy="0"/>
          <a:chOff x="0" y="0"/>
          <a:chExt cx="0" cy="0"/>
        </a:xfrm>
      </p:grpSpPr>
      <p:cxnSp>
        <p:nvCxnSpPr>
          <p:cNvPr id="12" name="11 Conector recto"/>
          <p:cNvCxnSpPr/>
          <p:nvPr userDrawn="1"/>
        </p:nvCxnSpPr>
        <p:spPr>
          <a:xfrm>
            <a:off x="0" y="6453336"/>
            <a:ext cx="9144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19 Conector recto"/>
          <p:cNvCxnSpPr/>
          <p:nvPr userDrawn="1"/>
        </p:nvCxnSpPr>
        <p:spPr>
          <a:xfrm>
            <a:off x="0" y="1295508"/>
            <a:ext cx="9144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1 Marcador de título"/>
          <p:cNvSpPr>
            <a:spLocks noGrp="1"/>
          </p:cNvSpPr>
          <p:nvPr>
            <p:ph type="title"/>
          </p:nvPr>
        </p:nvSpPr>
        <p:spPr>
          <a:xfrm>
            <a:off x="2471641" y="677975"/>
            <a:ext cx="6132807" cy="396000"/>
          </a:xfrm>
          <a:prstGeom prst="rect">
            <a:avLst/>
          </a:prstGeom>
        </p:spPr>
        <p:txBody>
          <a:bodyPr vert="horz" lIns="91440" tIns="45720" rIns="91440" bIns="45720" rtlCol="0" anchor="ctr">
            <a:normAutofit/>
          </a:bodyPr>
          <a:lstStyle>
            <a:lvl1pPr algn="r">
              <a:defRPr sz="1600" b="1">
                <a:solidFill>
                  <a:schemeClr val="tx1"/>
                </a:solidFill>
                <a:latin typeface="Lucida Sans Unicode" pitchFamily="34" charset="0"/>
                <a:cs typeface="Lucida Sans Unicode" pitchFamily="34" charset="0"/>
              </a:defRPr>
            </a:lvl1pPr>
          </a:lstStyle>
          <a:p>
            <a:endParaRPr lang="es-ES" dirty="0"/>
          </a:p>
        </p:txBody>
      </p:sp>
      <p:pic>
        <p:nvPicPr>
          <p:cNvPr id="22" name="Picture 2"/>
          <p:cNvPicPr>
            <a:picLocks noChangeAspect="1" noChangeArrowheads="1"/>
          </p:cNvPicPr>
          <p:nvPr userDrawn="1"/>
        </p:nvPicPr>
        <p:blipFill>
          <a:blip r:embed="rId2" cstate="print"/>
          <a:srcRect/>
          <a:stretch>
            <a:fillRect/>
          </a:stretch>
        </p:blipFill>
        <p:spPr bwMode="auto">
          <a:xfrm>
            <a:off x="472082" y="677100"/>
            <a:ext cx="1795462" cy="396875"/>
          </a:xfrm>
          <a:prstGeom prst="rect">
            <a:avLst/>
          </a:prstGeom>
          <a:noFill/>
          <a:ln w="9525">
            <a:noFill/>
            <a:miter lim="800000"/>
            <a:headEnd/>
            <a:tailEnd/>
          </a:ln>
          <a:effectLst/>
        </p:spPr>
      </p:pic>
      <p:sp>
        <p:nvSpPr>
          <p:cNvPr id="39" name="4 Marcador de notas"/>
          <p:cNvSpPr>
            <a:spLocks noGrp="1"/>
          </p:cNvSpPr>
          <p:nvPr>
            <p:ph type="body" sz="quarter" idx="3"/>
          </p:nvPr>
        </p:nvSpPr>
        <p:spPr>
          <a:xfrm>
            <a:off x="2471640" y="1710001"/>
            <a:ext cx="6132807" cy="4431982"/>
          </a:xfrm>
          <a:prstGeom prst="rect">
            <a:avLst/>
          </a:prstGeom>
        </p:spPr>
        <p:txBody>
          <a:bodyPr vert="horz" lIns="91440" tIns="45720" rIns="91440" bIns="45720" rtlCol="0">
            <a:normAutofit/>
          </a:bodyPr>
          <a:lstStyle>
            <a:lvl1pPr marL="0" indent="0">
              <a:spcBef>
                <a:spcPts val="600"/>
              </a:spcBef>
              <a:buNone/>
              <a:defRPr sz="1200">
                <a:solidFill>
                  <a:schemeClr val="tx1"/>
                </a:solidFill>
                <a:latin typeface="Lucida Sans Unicode" pitchFamily="34" charset="0"/>
                <a:cs typeface="Lucida Sans Unicode" pitchFamily="34" charset="0"/>
              </a:defRPr>
            </a:lvl1pPr>
            <a:lvl2pPr>
              <a:defRPr sz="1200">
                <a:solidFill>
                  <a:schemeClr val="bg1">
                    <a:lumMod val="65000"/>
                  </a:schemeClr>
                </a:solidFill>
                <a:latin typeface="Lucida Sans Unicode" pitchFamily="34" charset="0"/>
                <a:cs typeface="Lucida Sans Unicode" pitchFamily="34" charset="0"/>
              </a:defRPr>
            </a:lvl2pPr>
            <a:lvl3pPr>
              <a:defRPr sz="1200">
                <a:solidFill>
                  <a:schemeClr val="bg1">
                    <a:lumMod val="65000"/>
                  </a:schemeClr>
                </a:solidFill>
                <a:latin typeface="Lucida Sans Unicode" pitchFamily="34" charset="0"/>
                <a:cs typeface="Lucida Sans Unicode" pitchFamily="34" charset="0"/>
              </a:defRPr>
            </a:lvl3pPr>
            <a:lvl4pPr>
              <a:defRPr sz="1200">
                <a:solidFill>
                  <a:schemeClr val="bg1">
                    <a:lumMod val="65000"/>
                  </a:schemeClr>
                </a:solidFill>
                <a:latin typeface="Lucida Sans Unicode" pitchFamily="34" charset="0"/>
                <a:cs typeface="Lucida Sans Unicode" pitchFamily="34" charset="0"/>
              </a:defRPr>
            </a:lvl4pPr>
            <a:lvl5pPr>
              <a:defRPr sz="1200">
                <a:solidFill>
                  <a:schemeClr val="bg1">
                    <a:lumMod val="65000"/>
                  </a:schemeClr>
                </a:solidFill>
                <a:latin typeface="Lucida Sans Unicode" pitchFamily="34" charset="0"/>
                <a:cs typeface="Lucida Sans Unicode" pitchFamily="34" charset="0"/>
              </a:defRPr>
            </a:lvl5pPr>
          </a:lstStyle>
          <a:p>
            <a:pPr lvl="0"/>
            <a:endParaRPr lang="es-ES" dirty="0"/>
          </a:p>
        </p:txBody>
      </p:sp>
      <p:grpSp>
        <p:nvGrpSpPr>
          <p:cNvPr id="15" name="8 Grupo"/>
          <p:cNvGrpSpPr/>
          <p:nvPr userDrawn="1"/>
        </p:nvGrpSpPr>
        <p:grpSpPr>
          <a:xfrm>
            <a:off x="1759313" y="6576715"/>
            <a:ext cx="4233817" cy="295792"/>
            <a:chOff x="1759313" y="6576715"/>
            <a:chExt cx="4233817" cy="295792"/>
          </a:xfrm>
        </p:grpSpPr>
        <p:cxnSp>
          <p:nvCxnSpPr>
            <p:cNvPr id="18" name="Conector recto 12"/>
            <p:cNvCxnSpPr/>
            <p:nvPr userDrawn="1"/>
          </p:nvCxnSpPr>
          <p:spPr>
            <a:xfrm>
              <a:off x="1800000" y="6578988"/>
              <a:ext cx="0" cy="236682"/>
            </a:xfrm>
            <a:prstGeom prst="line">
              <a:avLst/>
            </a:prstGeom>
            <a:ln w="6350">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19" name="Marcador de pie de página 5"/>
            <p:cNvSpPr txBox="1">
              <a:spLocks/>
            </p:cNvSpPr>
            <p:nvPr userDrawn="1"/>
          </p:nvSpPr>
          <p:spPr>
            <a:xfrm>
              <a:off x="1759313" y="6576715"/>
              <a:ext cx="4233817" cy="295792"/>
            </a:xfrm>
            <a:prstGeom prst="rect">
              <a:avLst/>
            </a:prstGeo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700" b="0" i="0" u="none" strike="noStrike" kern="1200" cap="none" spc="0" normalizeH="0" baseline="0" noProof="0" dirty="0" smtClean="0">
                  <a:ln>
                    <a:noFill/>
                  </a:ln>
                  <a:solidFill>
                    <a:schemeClr val="tx1"/>
                  </a:solidFill>
                  <a:effectLst/>
                  <a:uLnTx/>
                  <a:uFillTx/>
                  <a:latin typeface="Lucida Sans Unicode" pitchFamily="34" charset="0"/>
                  <a:ea typeface="+mn-ea"/>
                  <a:cs typeface="Lucida Sans Unicode" pitchFamily="34" charset="0"/>
                </a:rPr>
                <a:t>Gómez-Acebo &amp; Pombo © 2015. </a:t>
              </a:r>
            </a:p>
          </p:txBody>
        </p:sp>
      </p:grpSp>
      <p:cxnSp>
        <p:nvCxnSpPr>
          <p:cNvPr id="16" name="Conector recto 12"/>
          <p:cNvCxnSpPr/>
          <p:nvPr userDrawn="1"/>
        </p:nvCxnSpPr>
        <p:spPr>
          <a:xfrm>
            <a:off x="1800000" y="6578988"/>
            <a:ext cx="0" cy="236682"/>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7" name="Marcador de número de diapositiva 3"/>
          <p:cNvSpPr txBox="1">
            <a:spLocks/>
          </p:cNvSpPr>
          <p:nvPr userDrawn="1"/>
        </p:nvSpPr>
        <p:spPr>
          <a:xfrm>
            <a:off x="1327659" y="6576715"/>
            <a:ext cx="506845" cy="236682"/>
          </a:xfrm>
          <a:prstGeom prst="rect">
            <a:avLst/>
          </a:prstGeo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ACAC7D8-5F29-4FBE-B4D8-5247956885AE}" type="slidenum">
              <a:rPr kumimoji="0" lang="es-ES" sz="700" b="0" i="0" u="none" strike="noStrike" kern="1200" cap="none" spc="0" normalizeH="0" baseline="0" noProof="0" smtClean="0">
                <a:ln>
                  <a:noFill/>
                </a:ln>
                <a:solidFill>
                  <a:schemeClr val="tx1"/>
                </a:solidFill>
                <a:effectLst/>
                <a:uLnTx/>
                <a:uFillTx/>
                <a:latin typeface="Lucida Sans Unicode" pitchFamily="34" charset="0"/>
                <a:ea typeface="+mn-ea"/>
                <a:cs typeface="Lucida Sans Unicode" pitchFamily="34" charset="0"/>
              </a:rPr>
              <a:t>‹Nº›</a:t>
            </a:fld>
            <a:endParaRPr kumimoji="0" lang="es-ES" sz="700" b="0" i="0" u="none" strike="noStrike" kern="1200" cap="none" spc="0" normalizeH="0" baseline="0" noProof="0" dirty="0">
              <a:ln>
                <a:noFill/>
              </a:ln>
              <a:solidFill>
                <a:schemeClr val="tx1"/>
              </a:solidFill>
              <a:effectLst/>
              <a:uLnTx/>
              <a:uFillTx/>
              <a:latin typeface="Lucida Sans Unicode" pitchFamily="34" charset="0"/>
              <a:ea typeface="+mn-ea"/>
              <a:cs typeface="Lucida Sans Unicode" pitchFamily="34" charset="0"/>
            </a:endParaRPr>
          </a:p>
        </p:txBody>
      </p:sp>
    </p:spTree>
    <p:extLst>
      <p:ext uri="{BB962C8B-B14F-4D97-AF65-F5344CB8AC3E}">
        <p14:creationId xmlns:p14="http://schemas.microsoft.com/office/powerpoint/2010/main" val="20240887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40400956"/>
      </p:ext>
    </p:extLst>
  </p:cSld>
  <p:clrMap bg1="lt1" tx1="dk1" bg2="lt2" tx2="dk2" accent1="accent1" accent2="accent2" accent3="accent3" accent4="accent4" accent5="accent5" accent6="accent6" hlink="hlink" folHlink="folHlink"/>
  <p:sldLayoutIdLst>
    <p:sldLayoutId id="2147483720" r:id="rId1"/>
    <p:sldLayoutId id="2147483727" r:id="rId2"/>
    <p:sldLayoutId id="2147483721" r:id="rId3"/>
    <p:sldLayoutId id="2147483722" r:id="rId4"/>
    <p:sldLayoutId id="2147483723" r:id="rId5"/>
    <p:sldLayoutId id="2147483725" r:id="rId6"/>
    <p:sldLayoutId id="2147483726" r:id="rId7"/>
  </p:sldLayoutIdLst>
  <p:hf hd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a:xfrm>
            <a:off x="273373" y="2947238"/>
            <a:ext cx="6227046" cy="396000"/>
          </a:xfrm>
        </p:spPr>
        <p:txBody>
          <a:bodyPr>
            <a:normAutofit fontScale="90000"/>
          </a:bodyPr>
          <a:lstStyle/>
          <a:p>
            <a:r>
              <a:rPr lang="es-ES" i="1" dirty="0"/>
              <a:t>SKINNY LABELLING</a:t>
            </a:r>
            <a:br>
              <a:rPr lang="es-ES" i="1" dirty="0"/>
            </a:br>
            <a:r>
              <a:rPr lang="es-ES" dirty="0"/>
              <a:t>XIV CURSO DE DERECHO FARMACÉUTICO CEFI</a:t>
            </a:r>
            <a:br>
              <a:rPr lang="es-ES" dirty="0"/>
            </a:br>
            <a:endParaRPr lang="es-ES" dirty="0"/>
          </a:p>
        </p:txBody>
      </p:sp>
      <p:sp>
        <p:nvSpPr>
          <p:cNvPr id="6" name="4 Marcador de texto"/>
          <p:cNvSpPr>
            <a:spLocks noGrp="1"/>
          </p:cNvSpPr>
          <p:nvPr>
            <p:ph type="body" idx="48"/>
          </p:nvPr>
        </p:nvSpPr>
        <p:spPr/>
        <p:txBody>
          <a:bodyPr/>
          <a:lstStyle/>
          <a:p>
            <a:r>
              <a:rPr lang="es-ES" dirty="0" smtClean="0"/>
              <a:t>EDUARDO CASTILLO</a:t>
            </a:r>
          </a:p>
          <a:p>
            <a:r>
              <a:rPr lang="es-ES" dirty="0" smtClean="0"/>
              <a:t>Socio Coordinador Área Propiedad Industrial</a:t>
            </a:r>
            <a:endParaRPr lang="es-E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14 Marcador de texto"/>
          <p:cNvSpPr>
            <a:spLocks noGrp="1"/>
          </p:cNvSpPr>
          <p:nvPr>
            <p:ph type="body" sz="quarter" idx="3"/>
          </p:nvPr>
        </p:nvSpPr>
        <p:spPr/>
        <p:txBody>
          <a:bodyPr>
            <a:normAutofit fontScale="92500" lnSpcReduction="20000"/>
          </a:bodyPr>
          <a:lstStyle/>
          <a:p>
            <a:pPr>
              <a:buFont typeface="Arial" panose="020B0604020202020204" pitchFamily="34" charset="0"/>
              <a:buChar char="•"/>
            </a:pPr>
            <a:r>
              <a:rPr lang="es-ES" sz="2400" dirty="0" smtClean="0"/>
              <a:t>Concepto</a:t>
            </a:r>
          </a:p>
          <a:p>
            <a:pPr>
              <a:buFont typeface="Arial" panose="020B0604020202020204" pitchFamily="34" charset="0"/>
              <a:buChar char="•"/>
            </a:pPr>
            <a:endParaRPr lang="es-ES" sz="2400" dirty="0" smtClean="0"/>
          </a:p>
          <a:p>
            <a:pPr>
              <a:buFont typeface="Arial" panose="020B0604020202020204" pitchFamily="34" charset="0"/>
              <a:buChar char="•"/>
            </a:pPr>
            <a:r>
              <a:rPr lang="es-ES" sz="2400" dirty="0" smtClean="0"/>
              <a:t>Marco </a:t>
            </a:r>
            <a:r>
              <a:rPr lang="es-ES" sz="2400" dirty="0" smtClean="0"/>
              <a:t>jurídico</a:t>
            </a:r>
          </a:p>
          <a:p>
            <a:pPr>
              <a:buFont typeface="Arial" panose="020B0604020202020204" pitchFamily="34" charset="0"/>
              <a:buChar char="•"/>
            </a:pPr>
            <a:endParaRPr lang="es-ES" sz="1400" dirty="0"/>
          </a:p>
          <a:p>
            <a:pPr lvl="1">
              <a:buFont typeface="Arial" panose="020B0604020202020204" pitchFamily="34" charset="0"/>
              <a:buChar char="•"/>
            </a:pPr>
            <a:r>
              <a:rPr lang="es-ES" sz="1600" dirty="0" smtClean="0">
                <a:solidFill>
                  <a:schemeClr val="tx1"/>
                </a:solidFill>
              </a:rPr>
              <a:t>art. 37 Real Decreto 1345/2007, de 11 de junio, por le que se regula el procedimiento de autorización, registro y condiciones de dispensación de medicamentos de uso humano fabricados industrialmente:</a:t>
            </a:r>
          </a:p>
          <a:p>
            <a:pPr marL="457200" lvl="1" indent="0">
              <a:buNone/>
            </a:pPr>
            <a:endParaRPr lang="es-ES" sz="1600" dirty="0">
              <a:solidFill>
                <a:schemeClr val="tx1"/>
              </a:solidFill>
            </a:endParaRPr>
          </a:p>
          <a:p>
            <a:pPr marL="457200" lvl="1" indent="0">
              <a:buNone/>
            </a:pPr>
            <a:r>
              <a:rPr lang="es-ES" i="1" dirty="0" smtClean="0">
                <a:solidFill>
                  <a:schemeClr val="tx1"/>
                </a:solidFill>
              </a:rPr>
              <a:t>“Artículo </a:t>
            </a:r>
            <a:r>
              <a:rPr lang="es-ES" i="1" dirty="0">
                <a:solidFill>
                  <a:schemeClr val="tx1"/>
                </a:solidFill>
              </a:rPr>
              <a:t>37. </a:t>
            </a:r>
            <a:r>
              <a:rPr lang="es-ES" i="1" dirty="0">
                <a:solidFill>
                  <a:schemeClr val="tx1"/>
                </a:solidFill>
              </a:rPr>
              <a:t>Omisión de indicaciones terapéuticas </a:t>
            </a:r>
          </a:p>
          <a:p>
            <a:pPr marL="457200" lvl="1" indent="0">
              <a:buNone/>
            </a:pPr>
            <a:endParaRPr lang="es-ES" i="1" dirty="0">
              <a:solidFill>
                <a:schemeClr val="tx1"/>
              </a:solidFill>
            </a:endParaRPr>
          </a:p>
          <a:p>
            <a:pPr marL="457200" lvl="1" indent="0">
              <a:buNone/>
            </a:pPr>
            <a:r>
              <a:rPr lang="es-ES" i="1" dirty="0">
                <a:solidFill>
                  <a:schemeClr val="tx1"/>
                </a:solidFill>
              </a:rPr>
              <a:t>La Agencia Española de Medicamentos y Productos Sanitarios podrá decidir que ciertas indicaciones terapéuticas no figuren en el prospecto o en la ficha </a:t>
            </a:r>
            <a:r>
              <a:rPr lang="es-ES" i="1" dirty="0" smtClean="0">
                <a:solidFill>
                  <a:schemeClr val="tx1"/>
                </a:solidFill>
              </a:rPr>
              <a:t>técnica, </a:t>
            </a:r>
            <a:r>
              <a:rPr lang="es-ES" i="1" dirty="0">
                <a:solidFill>
                  <a:schemeClr val="tx1"/>
                </a:solidFill>
              </a:rPr>
              <a:t>en particular cuando el solicitante de un medicamento genérico comunique que estas indicaciones estuvieran cubiertas por el derecho de patentes o de protección de datos en el momento en que el medicamento genérico se </a:t>
            </a:r>
            <a:r>
              <a:rPr lang="es-ES" i="1" dirty="0" smtClean="0">
                <a:solidFill>
                  <a:schemeClr val="tx1"/>
                </a:solidFill>
              </a:rPr>
              <a:t>autorice.”</a:t>
            </a:r>
            <a:endParaRPr lang="es-ES" i="1" dirty="0">
              <a:solidFill>
                <a:schemeClr val="tx1"/>
              </a:solidFill>
            </a:endParaRPr>
          </a:p>
          <a:p>
            <a:pPr marL="457200" lvl="1" indent="0">
              <a:buNone/>
            </a:pPr>
            <a:endParaRPr lang="es-ES" sz="1600" dirty="0" smtClean="0">
              <a:solidFill>
                <a:schemeClr val="tx1"/>
              </a:solidFill>
            </a:endParaRPr>
          </a:p>
          <a:p>
            <a:pPr lvl="1">
              <a:buFont typeface="Arial" panose="020B0604020202020204" pitchFamily="34" charset="0"/>
              <a:buChar char="•"/>
            </a:pPr>
            <a:r>
              <a:rPr lang="es-ES" sz="1600" dirty="0" smtClean="0">
                <a:solidFill>
                  <a:schemeClr val="tx1"/>
                </a:solidFill>
              </a:rPr>
              <a:t>art</a:t>
            </a:r>
            <a:r>
              <a:rPr lang="es-ES" sz="1600" dirty="0">
                <a:solidFill>
                  <a:schemeClr val="tx1"/>
                </a:solidFill>
              </a:rPr>
              <a:t>. 87.5 Real Decreto Legislativo 1/2015 (Nuevo Texto Refundido de la Ley </a:t>
            </a:r>
            <a:r>
              <a:rPr lang="es-ES" sz="1600" dirty="0" smtClean="0">
                <a:solidFill>
                  <a:schemeClr val="tx1"/>
                </a:solidFill>
              </a:rPr>
              <a:t>Medicamento):</a:t>
            </a:r>
          </a:p>
          <a:p>
            <a:pPr lvl="1">
              <a:buFont typeface="Arial" panose="020B0604020202020204" pitchFamily="34" charset="0"/>
              <a:buChar char="•"/>
            </a:pPr>
            <a:endParaRPr lang="es-ES" dirty="0"/>
          </a:p>
          <a:p>
            <a:pPr marL="457200" lvl="1" indent="0">
              <a:buNone/>
            </a:pPr>
            <a:r>
              <a:rPr lang="es-ES" i="1" dirty="0" smtClean="0">
                <a:solidFill>
                  <a:schemeClr val="tx1"/>
                </a:solidFill>
              </a:rPr>
              <a:t>“5</a:t>
            </a:r>
            <a:r>
              <a:rPr lang="es-ES" i="1" dirty="0">
                <a:solidFill>
                  <a:schemeClr val="tx1"/>
                </a:solidFill>
              </a:rPr>
              <a:t>. En todo caso, la prescripción de un medicamento para su utilización en condiciones diferentes a las establecidas en su ficha técnica deberá ser autorizada, previamente, por la comisión responsable de los protocolos terapéuticos u órgano colegiado equivalente en cada comunidad autónoma</a:t>
            </a:r>
            <a:r>
              <a:rPr lang="es-ES" i="1" dirty="0" smtClean="0">
                <a:solidFill>
                  <a:schemeClr val="tx1"/>
                </a:solidFill>
              </a:rPr>
              <a:t>.”</a:t>
            </a:r>
            <a:endParaRPr lang="es-ES" i="1" dirty="0">
              <a:solidFill>
                <a:schemeClr val="tx1"/>
              </a:solidFill>
            </a:endParaRPr>
          </a:p>
        </p:txBody>
      </p:sp>
      <p:sp>
        <p:nvSpPr>
          <p:cNvPr id="14" name="13 Título"/>
          <p:cNvSpPr>
            <a:spLocks noGrp="1"/>
          </p:cNvSpPr>
          <p:nvPr>
            <p:ph type="title"/>
          </p:nvPr>
        </p:nvSpPr>
        <p:spPr/>
        <p:txBody>
          <a:bodyPr/>
          <a:lstStyle/>
          <a:p>
            <a:r>
              <a:rPr lang="es-ES" dirty="0" smtClean="0"/>
              <a:t>SKINNY LABELLING</a:t>
            </a:r>
            <a:endParaRPr lang="es-ES" dirty="0"/>
          </a:p>
        </p:txBody>
      </p:sp>
    </p:spTree>
    <p:extLst>
      <p:ext uri="{BB962C8B-B14F-4D97-AF65-F5344CB8AC3E}">
        <p14:creationId xmlns:p14="http://schemas.microsoft.com/office/powerpoint/2010/main" val="40272498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texto"/>
          <p:cNvSpPr>
            <a:spLocks noGrp="1"/>
          </p:cNvSpPr>
          <p:nvPr>
            <p:ph type="body" sz="quarter" idx="3"/>
          </p:nvPr>
        </p:nvSpPr>
        <p:spPr/>
        <p:txBody>
          <a:bodyPr>
            <a:normAutofit fontScale="92500"/>
          </a:bodyPr>
          <a:lstStyle/>
          <a:p>
            <a:r>
              <a:rPr lang="es-ES" i="1" dirty="0" smtClean="0"/>
              <a:t>	</a:t>
            </a:r>
            <a:r>
              <a:rPr lang="es-ES" sz="1500" dirty="0" smtClean="0"/>
              <a:t>Preámbulo:</a:t>
            </a:r>
          </a:p>
          <a:p>
            <a:endParaRPr lang="es-ES" i="1" dirty="0"/>
          </a:p>
          <a:p>
            <a:r>
              <a:rPr lang="es-ES" i="1" dirty="0" smtClean="0"/>
              <a:t>	“</a:t>
            </a:r>
            <a:r>
              <a:rPr lang="es-ES" i="1" dirty="0"/>
              <a:t>El artículo 24, apartado 3 , de la Ley 29/2006, de 26 de julio, señala así mismo que el Ministro de Sanidad y Consumo establecerá las condiciones para la prescripción de medicamentos autorizados cuando se utilicen en condiciones distintas a las autorizadas, lo que en cualquier caso tendrá carácter excepcional</a:t>
            </a:r>
            <a:r>
              <a:rPr lang="es-ES" i="1" dirty="0" smtClean="0"/>
              <a:t>.</a:t>
            </a:r>
          </a:p>
          <a:p>
            <a:endParaRPr lang="es-ES" i="1" dirty="0" smtClean="0"/>
          </a:p>
          <a:p>
            <a:r>
              <a:rPr lang="es-ES" i="1" dirty="0" smtClean="0"/>
              <a:t>	Este precepto </a:t>
            </a:r>
            <a:r>
              <a:rPr lang="es-ES" i="1" dirty="0"/>
              <a:t>tiene su origen en el hecho de que existen algunas circunstancias en las que los datos clínicos que avalan un determinado uso terapéutico para un medicamento ya autorizado, no se encuentran recogidos en la ficha técnica del medicamento. Ello puede ser </a:t>
            </a:r>
            <a:r>
              <a:rPr lang="es-ES" i="1" u="sng" dirty="0"/>
              <a:t>especialmente relevante en áreas terapéuticas en las que la actividad investigadora es muy intensa y el ritmo de evolución del conocimiento científico puede preceder a los trámites necesarios para incorporar dichos cambios en la ficha técnica del medicamento</a:t>
            </a:r>
            <a:r>
              <a:rPr lang="es-ES" i="1" dirty="0"/>
              <a:t>. También existen condiciones de uso establecidas en la práctica clínica, pero no contempladas en la autorización del medicamento, a menudo por ausencia de interés comercial para la realización de los estudios necesarios para obtener la autorización de la Agencia Española de Medicamentos y Productos Sanitarios</a:t>
            </a:r>
            <a:r>
              <a:rPr lang="es-ES" i="1" dirty="0" smtClean="0"/>
              <a:t>.</a:t>
            </a:r>
          </a:p>
          <a:p>
            <a:endParaRPr lang="es-ES" dirty="0"/>
          </a:p>
          <a:p>
            <a:r>
              <a:rPr lang="es-ES" i="1" dirty="0" smtClean="0"/>
              <a:t>	</a:t>
            </a:r>
            <a:r>
              <a:rPr lang="es-ES" i="1" u="sng" dirty="0" smtClean="0"/>
              <a:t>Estos </a:t>
            </a:r>
            <a:r>
              <a:rPr lang="es-ES" b="1" i="1" u="sng" dirty="0"/>
              <a:t>usos excepcionales</a:t>
            </a:r>
            <a:r>
              <a:rPr lang="es-ES" i="1" u="sng" dirty="0"/>
              <a:t> de medicamentos en condiciones diferentes de las autorizadas </a:t>
            </a:r>
            <a:r>
              <a:rPr lang="es-ES" b="1" i="1" u="sng" dirty="0"/>
              <a:t>caen dentro de la esfera de la práctica clínica</a:t>
            </a:r>
            <a:r>
              <a:rPr lang="es-ES" i="1" u="sng" dirty="0"/>
              <a:t>, y por tanto, en el </a:t>
            </a:r>
            <a:r>
              <a:rPr lang="es-ES" b="1" i="1" u="sng" dirty="0"/>
              <a:t>ámbito de responsabilidad del médico prescriptor</a:t>
            </a:r>
            <a:r>
              <a:rPr lang="es-ES" i="1" u="sng" dirty="0"/>
              <a:t>, no requiriéndose una autorización caso por caso</a:t>
            </a:r>
            <a:r>
              <a:rPr lang="es-ES" i="1" dirty="0"/>
              <a:t>. No obstante, </a:t>
            </a:r>
            <a:r>
              <a:rPr lang="es-ES" i="1" u="sng" dirty="0"/>
              <a:t>existen ciertas situaciones en las que es recomendable que la Agencia Española de Medicamentos y Productos Sanitarios emita una recomendación</a:t>
            </a:r>
            <a:r>
              <a:rPr lang="es-ES" i="1" dirty="0"/>
              <a:t> basada en la evidencia disponible en materia de eficacia y seguridad</a:t>
            </a:r>
            <a:r>
              <a:rPr lang="es-ES" i="1" dirty="0" smtClean="0"/>
              <a:t>.</a:t>
            </a:r>
          </a:p>
          <a:p>
            <a:endParaRPr lang="es-ES" dirty="0"/>
          </a:p>
          <a:p>
            <a:r>
              <a:rPr lang="es-ES" i="1" dirty="0" smtClean="0"/>
              <a:t>	Hasta </a:t>
            </a:r>
            <a:r>
              <a:rPr lang="es-ES" i="1" dirty="0"/>
              <a:t>la fecha, el uso en condiciones diferentes de las autorizadas en el ámbito hospitalario, estaba sujeto al régimen establecido para el uso compasivo de medicamentos en investigación, por lo que es necesario establecer un procedimiento diferenciado para estas dos situaciones.”</a:t>
            </a:r>
            <a:endParaRPr lang="es-ES" dirty="0"/>
          </a:p>
          <a:p>
            <a:endParaRPr lang="es-ES" dirty="0"/>
          </a:p>
        </p:txBody>
      </p:sp>
      <p:sp>
        <p:nvSpPr>
          <p:cNvPr id="3" name="2 Título"/>
          <p:cNvSpPr>
            <a:spLocks noGrp="1"/>
          </p:cNvSpPr>
          <p:nvPr>
            <p:ph type="title"/>
          </p:nvPr>
        </p:nvSpPr>
        <p:spPr/>
        <p:txBody>
          <a:bodyPr/>
          <a:lstStyle/>
          <a:p>
            <a:r>
              <a:rPr lang="es-ES" dirty="0"/>
              <a:t>SKINNY LABELLING</a:t>
            </a:r>
          </a:p>
        </p:txBody>
      </p:sp>
    </p:spTree>
    <p:extLst>
      <p:ext uri="{BB962C8B-B14F-4D97-AF65-F5344CB8AC3E}">
        <p14:creationId xmlns:p14="http://schemas.microsoft.com/office/powerpoint/2010/main" val="27659306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texto"/>
          <p:cNvSpPr>
            <a:spLocks noGrp="1"/>
          </p:cNvSpPr>
          <p:nvPr>
            <p:ph type="body" sz="quarter" idx="3"/>
          </p:nvPr>
        </p:nvSpPr>
        <p:spPr/>
        <p:txBody>
          <a:bodyPr>
            <a:normAutofit fontScale="92500" lnSpcReduction="20000"/>
          </a:bodyPr>
          <a:lstStyle/>
          <a:p>
            <a:pPr lvl="1">
              <a:buFont typeface="Arial" panose="020B0604020202020204" pitchFamily="34" charset="0"/>
              <a:buChar char="•"/>
            </a:pPr>
            <a:r>
              <a:rPr lang="es-ES" sz="1600" dirty="0">
                <a:solidFill>
                  <a:schemeClr val="tx1"/>
                </a:solidFill>
              </a:rPr>
              <a:t>Real Decreto 1015/2009, de 19 de junio, que regula la disponibilidad de medicamentos en situaciones </a:t>
            </a:r>
            <a:r>
              <a:rPr lang="es-ES" sz="1600" dirty="0" smtClean="0">
                <a:solidFill>
                  <a:schemeClr val="tx1"/>
                </a:solidFill>
              </a:rPr>
              <a:t>especiales:</a:t>
            </a:r>
          </a:p>
          <a:p>
            <a:pPr marL="457200" lvl="1" indent="0">
              <a:buNone/>
            </a:pPr>
            <a:endParaRPr lang="es-ES" sz="1600" dirty="0"/>
          </a:p>
          <a:p>
            <a:r>
              <a:rPr lang="es-ES" i="1" dirty="0" smtClean="0"/>
              <a:t>	“CAPÍTULO </a:t>
            </a:r>
            <a:r>
              <a:rPr lang="es-ES" i="1" dirty="0"/>
              <a:t>III.</a:t>
            </a:r>
            <a:endParaRPr lang="es-ES" dirty="0"/>
          </a:p>
          <a:p>
            <a:r>
              <a:rPr lang="es-ES" i="1" dirty="0" smtClean="0"/>
              <a:t>	Acceso </a:t>
            </a:r>
            <a:r>
              <a:rPr lang="es-ES" i="1" dirty="0"/>
              <a:t>a medicamentos en condiciones diferentes a las autorizadas </a:t>
            </a:r>
            <a:endParaRPr lang="es-ES" i="1" dirty="0" smtClean="0"/>
          </a:p>
          <a:p>
            <a:endParaRPr lang="es-ES" dirty="0"/>
          </a:p>
          <a:p>
            <a:r>
              <a:rPr lang="es-ES" i="1" dirty="0" smtClean="0"/>
              <a:t>	Artículo </a:t>
            </a:r>
            <a:r>
              <a:rPr lang="es-ES" i="1" dirty="0"/>
              <a:t>13. Requisitos para el acceso a medicamentos en condiciones diferentes a las autorizadas en España </a:t>
            </a:r>
            <a:endParaRPr lang="es-ES" dirty="0"/>
          </a:p>
          <a:p>
            <a:r>
              <a:rPr lang="es-ES" i="1" dirty="0" smtClean="0"/>
              <a:t>	</a:t>
            </a:r>
          </a:p>
          <a:p>
            <a:r>
              <a:rPr lang="es-ES" i="1" dirty="0"/>
              <a:t>	</a:t>
            </a:r>
            <a:r>
              <a:rPr lang="es-ES" i="1" dirty="0" smtClean="0"/>
              <a:t>1</a:t>
            </a:r>
            <a:r>
              <a:rPr lang="es-ES" i="1" dirty="0"/>
              <a:t>. La utilización de medicamentos autorizados en condiciones diferentes a las establecidas en su ficha técnica, tendrá carácter excepcional y </a:t>
            </a:r>
            <a:r>
              <a:rPr lang="es-ES" b="1" i="1" u="sng" dirty="0"/>
              <a:t>se limitará a las situaciones en las que se carezca de alternativas terapéuticas autorizadas</a:t>
            </a:r>
            <a:r>
              <a:rPr lang="es-ES" i="1" dirty="0"/>
              <a:t> para un determinado paciente, </a:t>
            </a:r>
            <a:r>
              <a:rPr lang="es-ES" i="1" u="sng" dirty="0"/>
              <a:t>respetando</a:t>
            </a:r>
            <a:r>
              <a:rPr lang="es-ES" i="1" dirty="0"/>
              <a:t> en su caso las restricciones que se hayan establecido ligadas a la prescripción y/o dispensación del medicamento y el </a:t>
            </a:r>
            <a:r>
              <a:rPr lang="es-ES" i="1" u="sng" dirty="0"/>
              <a:t>protocolo terapéutico asistencial del centro sanitario. El médico responsable del tratamiento deberá justificar convenientemente en la historia clínica la necesidad del uso del medicamento e informar al paciente de los posibles beneficios y los riesgos</a:t>
            </a:r>
            <a:r>
              <a:rPr lang="es-ES" i="1" dirty="0"/>
              <a:t> potenciales, obteniendo su consentimiento conforme a la Ley 41/2002, de 14 de noviembre.</a:t>
            </a:r>
            <a:endParaRPr lang="es-ES" dirty="0"/>
          </a:p>
          <a:p>
            <a:r>
              <a:rPr lang="es-ES" i="1" dirty="0"/>
              <a:t> </a:t>
            </a:r>
            <a:endParaRPr lang="es-ES" dirty="0"/>
          </a:p>
          <a:p>
            <a:r>
              <a:rPr lang="es-ES" i="1" dirty="0" smtClean="0"/>
              <a:t>	2</a:t>
            </a:r>
            <a:r>
              <a:rPr lang="es-ES" i="1" dirty="0"/>
              <a:t>. La Agencia podrá elaborar recomendaciones de uso cuando pudiera preverse razonablemente un riesgo para los pacientes derivado de la utilización de un medicamento en condiciones no contempladas en la ficha técnica, cuando se trate de medicamentos sometidos a prescripción médica restringida, conforme al Real Decreto 1345/2007, de 11 de octubre, o cuando el uso del medicamento en estas condiciones suponga un impacto asistencial relevante.</a:t>
            </a:r>
            <a:endParaRPr lang="es-ES" dirty="0"/>
          </a:p>
          <a:p>
            <a:r>
              <a:rPr lang="es-ES" i="1" dirty="0" smtClean="0"/>
              <a:t>	La </a:t>
            </a:r>
            <a:r>
              <a:rPr lang="es-ES" i="1" dirty="0"/>
              <a:t>utilización de medicamentos autorizados en condiciones diferentes a las establecidas en su ficha técnica, siguiendo las recomendaciones de uso emitidas por la Agencia, responderá en todo caso a los requisitos establecidos en el apartado anterior.</a:t>
            </a:r>
            <a:endParaRPr lang="es-ES" dirty="0"/>
          </a:p>
          <a:p>
            <a:r>
              <a:rPr lang="es-ES" i="1" dirty="0"/>
              <a:t> </a:t>
            </a:r>
            <a:endParaRPr lang="es-ES" dirty="0"/>
          </a:p>
          <a:p>
            <a:r>
              <a:rPr lang="es-ES" i="1" dirty="0" smtClean="0"/>
              <a:t>	3</a:t>
            </a:r>
            <a:r>
              <a:rPr lang="es-ES" i="1" dirty="0"/>
              <a:t>. Las recomendaciones que emita la Agencia se tendrán en cuenta en la elaboración de protocolos terapéuticos asistenciales de los centros sanitarios</a:t>
            </a:r>
            <a:r>
              <a:rPr lang="es-ES" i="1" dirty="0" smtClean="0"/>
              <a:t>.”</a:t>
            </a:r>
            <a:endParaRPr lang="es-ES" dirty="0"/>
          </a:p>
          <a:p>
            <a:endParaRPr lang="es-ES" dirty="0"/>
          </a:p>
        </p:txBody>
      </p:sp>
      <p:sp>
        <p:nvSpPr>
          <p:cNvPr id="3" name="2 Título"/>
          <p:cNvSpPr>
            <a:spLocks noGrp="1"/>
          </p:cNvSpPr>
          <p:nvPr>
            <p:ph type="title"/>
          </p:nvPr>
        </p:nvSpPr>
        <p:spPr/>
        <p:txBody>
          <a:bodyPr/>
          <a:lstStyle/>
          <a:p>
            <a:r>
              <a:rPr lang="es-ES" dirty="0"/>
              <a:t>SKINNY LABELLING</a:t>
            </a:r>
          </a:p>
        </p:txBody>
      </p:sp>
    </p:spTree>
    <p:extLst>
      <p:ext uri="{BB962C8B-B14F-4D97-AF65-F5344CB8AC3E}">
        <p14:creationId xmlns:p14="http://schemas.microsoft.com/office/powerpoint/2010/main" val="20656102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texto"/>
          <p:cNvSpPr>
            <a:spLocks noGrp="1"/>
          </p:cNvSpPr>
          <p:nvPr>
            <p:ph type="body" sz="quarter" idx="3"/>
          </p:nvPr>
        </p:nvSpPr>
        <p:spPr/>
        <p:txBody>
          <a:bodyPr/>
          <a:lstStyle/>
          <a:p>
            <a:r>
              <a:rPr lang="es-ES" i="1" dirty="0" smtClean="0"/>
              <a:t>	“Artículo </a:t>
            </a:r>
            <a:r>
              <a:rPr lang="es-ES" i="1" dirty="0"/>
              <a:t>14. Actuaciones de la Agencia </a:t>
            </a:r>
            <a:endParaRPr lang="es-ES" i="1" dirty="0" smtClean="0"/>
          </a:p>
          <a:p>
            <a:endParaRPr lang="es-ES" dirty="0"/>
          </a:p>
          <a:p>
            <a:r>
              <a:rPr lang="es-ES" i="1" dirty="0" smtClean="0"/>
              <a:t>	</a:t>
            </a:r>
            <a:r>
              <a:rPr lang="es-ES" i="1" u="sng" dirty="0" smtClean="0"/>
              <a:t>La </a:t>
            </a:r>
            <a:r>
              <a:rPr lang="es-ES" i="1" u="sng" dirty="0"/>
              <a:t>Agencia,</a:t>
            </a:r>
            <a:r>
              <a:rPr lang="es-ES" i="1" dirty="0"/>
              <a:t> en el acceso a medicamentos en condiciones diferentes a las autorizadas, </a:t>
            </a:r>
            <a:r>
              <a:rPr lang="es-ES" i="1" u="sng" dirty="0"/>
              <a:t>será responsable de:</a:t>
            </a:r>
            <a:endParaRPr lang="es-ES" dirty="0"/>
          </a:p>
          <a:p>
            <a:endParaRPr lang="es-ES" i="1" dirty="0" smtClean="0"/>
          </a:p>
          <a:p>
            <a:r>
              <a:rPr lang="es-ES" i="1" dirty="0"/>
              <a:t>	</a:t>
            </a:r>
            <a:r>
              <a:rPr lang="es-ES" i="1" u="sng" dirty="0" smtClean="0"/>
              <a:t>a</a:t>
            </a:r>
            <a:r>
              <a:rPr lang="es-ES" i="1" u="sng" dirty="0"/>
              <a:t>) Elaborar recomendaciones</a:t>
            </a:r>
            <a:r>
              <a:rPr lang="es-ES" i="1" dirty="0"/>
              <a:t> de uso en los supuestos especificados en el artículo 13. Dichas recomendaciones se basarán en los datos de eficacia y seguridad disponibles, revisándose asimismo los resultados de los ensayos clínicos de los que tenga conocimiento y el plan de gestión de riesgos del medicamento. Para su elaboración, la Agencia podrá contar con su red de expertos y recabar información del titular de la autorización de comercialización.</a:t>
            </a:r>
            <a:endParaRPr lang="es-ES" dirty="0"/>
          </a:p>
          <a:p>
            <a:r>
              <a:rPr lang="es-ES" i="1" dirty="0" smtClean="0"/>
              <a:t>	</a:t>
            </a:r>
          </a:p>
          <a:p>
            <a:r>
              <a:rPr lang="es-ES" i="1" dirty="0"/>
              <a:t>	</a:t>
            </a:r>
            <a:r>
              <a:rPr lang="es-ES" i="1" dirty="0" smtClean="0"/>
              <a:t>b</a:t>
            </a:r>
            <a:r>
              <a:rPr lang="es-ES" i="1" dirty="0"/>
              <a:t>) Establecer un sistema de intercambio de información con las autoridades competentes de las Comunidades Autónomas.</a:t>
            </a:r>
            <a:endParaRPr lang="es-ES" dirty="0"/>
          </a:p>
          <a:p>
            <a:r>
              <a:rPr lang="es-ES" i="1" dirty="0" smtClean="0"/>
              <a:t>	</a:t>
            </a:r>
          </a:p>
          <a:p>
            <a:r>
              <a:rPr lang="es-ES" i="1" dirty="0"/>
              <a:t>	</a:t>
            </a:r>
            <a:r>
              <a:rPr lang="es-ES" i="1" dirty="0" smtClean="0"/>
              <a:t>c</a:t>
            </a:r>
            <a:r>
              <a:rPr lang="es-ES" i="1" dirty="0"/>
              <a:t>) Revisar las recomendaciones cuando los nuevos datos así lo aconsejen.</a:t>
            </a:r>
            <a:endParaRPr lang="es-ES" dirty="0"/>
          </a:p>
          <a:p>
            <a:r>
              <a:rPr lang="es-ES" i="1" dirty="0" smtClean="0"/>
              <a:t>	</a:t>
            </a:r>
          </a:p>
          <a:p>
            <a:r>
              <a:rPr lang="es-ES" i="1" dirty="0"/>
              <a:t>	</a:t>
            </a:r>
            <a:r>
              <a:rPr lang="es-ES" i="1" dirty="0" smtClean="0"/>
              <a:t>d</a:t>
            </a:r>
            <a:r>
              <a:rPr lang="es-ES" i="1" dirty="0"/>
              <a:t>) Informar al titular de la autorización de comercialización sobre las recomendaciones de uso.</a:t>
            </a:r>
            <a:endParaRPr lang="es-ES" dirty="0"/>
          </a:p>
          <a:p>
            <a:r>
              <a:rPr lang="es-ES" i="1" dirty="0" smtClean="0"/>
              <a:t>	</a:t>
            </a:r>
          </a:p>
          <a:p>
            <a:r>
              <a:rPr lang="es-ES" i="1" dirty="0"/>
              <a:t>	</a:t>
            </a:r>
            <a:r>
              <a:rPr lang="es-ES" i="1" dirty="0" smtClean="0"/>
              <a:t>e</a:t>
            </a:r>
            <a:r>
              <a:rPr lang="es-ES" i="1" dirty="0"/>
              <a:t>) Notificar las sospechas de reacciones adversas al titular de la autorización de comercialización, de acuerdo a lo previsto en el Real Decreto 1344/2007, de 11 de octubre (RCL 2007, 1982) , por el que se regula la </a:t>
            </a:r>
            <a:r>
              <a:rPr lang="es-ES" i="1" dirty="0" err="1"/>
              <a:t>farmacovigilancia</a:t>
            </a:r>
            <a:r>
              <a:rPr lang="es-ES" i="1" dirty="0"/>
              <a:t> de medicamentos de uso humano</a:t>
            </a:r>
            <a:r>
              <a:rPr lang="es-ES" i="1" dirty="0" smtClean="0"/>
              <a:t>.”</a:t>
            </a:r>
            <a:endParaRPr lang="es-ES" dirty="0"/>
          </a:p>
          <a:p>
            <a:endParaRPr lang="es-ES" dirty="0"/>
          </a:p>
        </p:txBody>
      </p:sp>
      <p:sp>
        <p:nvSpPr>
          <p:cNvPr id="3" name="2 Título"/>
          <p:cNvSpPr>
            <a:spLocks noGrp="1"/>
          </p:cNvSpPr>
          <p:nvPr>
            <p:ph type="title"/>
          </p:nvPr>
        </p:nvSpPr>
        <p:spPr/>
        <p:txBody>
          <a:bodyPr/>
          <a:lstStyle/>
          <a:p>
            <a:r>
              <a:rPr lang="es-ES" dirty="0"/>
              <a:t>SKINNY LABELLING</a:t>
            </a:r>
          </a:p>
        </p:txBody>
      </p:sp>
    </p:spTree>
    <p:extLst>
      <p:ext uri="{BB962C8B-B14F-4D97-AF65-F5344CB8AC3E}">
        <p14:creationId xmlns:p14="http://schemas.microsoft.com/office/powerpoint/2010/main" val="10616153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texto"/>
          <p:cNvSpPr>
            <a:spLocks noGrp="1"/>
          </p:cNvSpPr>
          <p:nvPr>
            <p:ph type="body" sz="quarter" idx="3"/>
          </p:nvPr>
        </p:nvSpPr>
        <p:spPr/>
        <p:txBody>
          <a:bodyPr>
            <a:normAutofit/>
          </a:bodyPr>
          <a:lstStyle/>
          <a:p>
            <a:r>
              <a:rPr lang="es-ES" sz="1400" i="1" dirty="0" smtClean="0"/>
              <a:t>	“Artículo </a:t>
            </a:r>
            <a:r>
              <a:rPr lang="es-ES" sz="1400" i="1" dirty="0"/>
              <a:t>15. Obligaciones del médico responsable del tratamiento </a:t>
            </a:r>
            <a:endParaRPr lang="es-ES" sz="1400" i="1" dirty="0" smtClean="0"/>
          </a:p>
          <a:p>
            <a:endParaRPr lang="es-ES" sz="1400" dirty="0"/>
          </a:p>
          <a:p>
            <a:r>
              <a:rPr lang="es-ES" sz="1400" i="1" dirty="0" smtClean="0"/>
              <a:t>	</a:t>
            </a:r>
            <a:r>
              <a:rPr lang="es-ES" sz="1400" i="1" u="sng" dirty="0" smtClean="0"/>
              <a:t>El </a:t>
            </a:r>
            <a:r>
              <a:rPr lang="es-ES" sz="1400" i="1" u="sng" dirty="0"/>
              <a:t>médico responsable del tratamiento estará obligado a</a:t>
            </a:r>
            <a:r>
              <a:rPr lang="es-ES" sz="1400" i="1" u="sng" dirty="0" smtClean="0"/>
              <a:t>:</a:t>
            </a:r>
          </a:p>
          <a:p>
            <a:endParaRPr lang="es-ES" sz="1400" dirty="0"/>
          </a:p>
          <a:p>
            <a:r>
              <a:rPr lang="es-ES" sz="1400" i="1" dirty="0" smtClean="0"/>
              <a:t>	a</a:t>
            </a:r>
            <a:r>
              <a:rPr lang="es-ES" sz="1400" i="1" dirty="0"/>
              <a:t>) </a:t>
            </a:r>
            <a:r>
              <a:rPr lang="es-ES" sz="1400" i="1" u="sng" dirty="0"/>
              <a:t>Informar al paciente</a:t>
            </a:r>
            <a:r>
              <a:rPr lang="es-ES" sz="1400" i="1" dirty="0"/>
              <a:t> en términos comprensibles, de la naturaleza del tratamiento, su importancia, implicaciones y riesgos, y obtener su consentimiento conforme a la Ley 41/2002, de 14 de noviembre</a:t>
            </a:r>
            <a:r>
              <a:rPr lang="es-ES" sz="1400" i="1" dirty="0" smtClean="0"/>
              <a:t>.</a:t>
            </a:r>
          </a:p>
          <a:p>
            <a:endParaRPr lang="es-ES" sz="1400" dirty="0"/>
          </a:p>
          <a:p>
            <a:r>
              <a:rPr lang="es-ES" sz="1400" i="1" dirty="0" smtClean="0"/>
              <a:t>	b</a:t>
            </a:r>
            <a:r>
              <a:rPr lang="es-ES" sz="1400" i="1" dirty="0"/>
              <a:t>) </a:t>
            </a:r>
            <a:r>
              <a:rPr lang="es-ES" sz="1400" i="1" u="sng" dirty="0"/>
              <a:t>Notificar las sospechas de reacciones adversas</a:t>
            </a:r>
            <a:r>
              <a:rPr lang="es-ES" sz="1400" i="1" dirty="0"/>
              <a:t> de acuerdo a lo previsto en el Real Decreto 1344/2007, de 11 de octubre</a:t>
            </a:r>
            <a:r>
              <a:rPr lang="es-ES" sz="1400" i="1" dirty="0" smtClean="0"/>
              <a:t>.</a:t>
            </a:r>
          </a:p>
          <a:p>
            <a:endParaRPr lang="es-ES" sz="1400" dirty="0"/>
          </a:p>
          <a:p>
            <a:r>
              <a:rPr lang="es-ES" sz="1400" i="1" dirty="0" smtClean="0"/>
              <a:t>	c</a:t>
            </a:r>
            <a:r>
              <a:rPr lang="es-ES" sz="1400" i="1" dirty="0"/>
              <a:t>) </a:t>
            </a:r>
            <a:r>
              <a:rPr lang="es-ES" sz="1400" i="1" u="sng" dirty="0"/>
              <a:t>Respetar en su caso las restricciones que se hayan establecido ligadas a la prescripción y/o dispensación y el protocolo terapéutico asistencial del centro sanitario</a:t>
            </a:r>
            <a:r>
              <a:rPr lang="es-ES" sz="1400" i="1" u="sng" dirty="0" smtClean="0"/>
              <a:t>.”</a:t>
            </a:r>
            <a:endParaRPr lang="es-ES" sz="1400" dirty="0"/>
          </a:p>
        </p:txBody>
      </p:sp>
      <p:sp>
        <p:nvSpPr>
          <p:cNvPr id="3" name="2 Título"/>
          <p:cNvSpPr>
            <a:spLocks noGrp="1"/>
          </p:cNvSpPr>
          <p:nvPr>
            <p:ph type="title"/>
          </p:nvPr>
        </p:nvSpPr>
        <p:spPr/>
        <p:txBody>
          <a:bodyPr/>
          <a:lstStyle/>
          <a:p>
            <a:r>
              <a:rPr lang="es-ES" dirty="0" smtClean="0"/>
              <a:t>SKINNY LABELLING</a:t>
            </a:r>
            <a:endParaRPr lang="es-ES" dirty="0"/>
          </a:p>
        </p:txBody>
      </p:sp>
    </p:spTree>
    <p:extLst>
      <p:ext uri="{BB962C8B-B14F-4D97-AF65-F5344CB8AC3E}">
        <p14:creationId xmlns:p14="http://schemas.microsoft.com/office/powerpoint/2010/main" val="5739816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texto"/>
          <p:cNvSpPr>
            <a:spLocks noGrp="1"/>
          </p:cNvSpPr>
          <p:nvPr>
            <p:ph type="body" sz="quarter" idx="3"/>
          </p:nvPr>
        </p:nvSpPr>
        <p:spPr/>
        <p:txBody>
          <a:bodyPr>
            <a:normAutofit/>
          </a:bodyPr>
          <a:lstStyle/>
          <a:p>
            <a:r>
              <a:rPr lang="es-ES" sz="1400" i="1" dirty="0" smtClean="0"/>
              <a:t>	“Artículo </a:t>
            </a:r>
            <a:r>
              <a:rPr lang="es-ES" sz="1400" i="1" dirty="0"/>
              <a:t>16. Obligaciones del titular de la autorización de comercialización del medicamento </a:t>
            </a:r>
            <a:endParaRPr lang="es-ES" sz="1400" i="1" dirty="0" smtClean="0"/>
          </a:p>
          <a:p>
            <a:endParaRPr lang="es-ES" sz="1400" dirty="0"/>
          </a:p>
          <a:p>
            <a:r>
              <a:rPr lang="es-ES" sz="1400" i="1" dirty="0" smtClean="0"/>
              <a:t>	</a:t>
            </a:r>
            <a:r>
              <a:rPr lang="es-ES" sz="1400" i="1" u="sng" dirty="0" smtClean="0"/>
              <a:t>El </a:t>
            </a:r>
            <a:r>
              <a:rPr lang="es-ES" sz="1400" i="1" u="sng" dirty="0"/>
              <a:t>titular de la autorización de comercialización del medicamento estará obligado a</a:t>
            </a:r>
            <a:r>
              <a:rPr lang="es-ES" sz="1400" i="1" u="sng" dirty="0" smtClean="0"/>
              <a:t>:</a:t>
            </a:r>
          </a:p>
          <a:p>
            <a:endParaRPr lang="es-ES" sz="1400" dirty="0"/>
          </a:p>
          <a:p>
            <a:r>
              <a:rPr lang="es-ES" sz="1400" i="1" dirty="0" smtClean="0"/>
              <a:t>	a</a:t>
            </a:r>
            <a:r>
              <a:rPr lang="es-ES" sz="1400" i="1" u="sng" dirty="0"/>
              <a:t>) Notificar las sospechas de reacciones adversas de las que tenga conocimiento de acuerdo con el Real Decreto 1344/2007, de 11 de octubre</a:t>
            </a:r>
            <a:r>
              <a:rPr lang="es-ES" sz="1400" i="1" u="sng" dirty="0" smtClean="0"/>
              <a:t>.</a:t>
            </a:r>
          </a:p>
          <a:p>
            <a:endParaRPr lang="es-ES" sz="1400" u="sng" dirty="0"/>
          </a:p>
          <a:p>
            <a:r>
              <a:rPr lang="es-ES" sz="1400" b="1" i="1" dirty="0" smtClean="0"/>
              <a:t>	b</a:t>
            </a:r>
            <a:r>
              <a:rPr lang="es-ES" sz="1400" b="1" i="1" u="sng" dirty="0"/>
              <a:t>) No realizar promoción del uso del medicamento en condiciones diferentes a las autorizadas, ni distribuir ningún tipo de material que, de forma indirecta, pudiera estimular su uso</a:t>
            </a:r>
            <a:r>
              <a:rPr lang="es-ES" sz="1400" b="1" i="1" u="sng" dirty="0" smtClean="0"/>
              <a:t>.</a:t>
            </a:r>
          </a:p>
          <a:p>
            <a:endParaRPr lang="es-ES" sz="1400" u="sng" dirty="0"/>
          </a:p>
          <a:p>
            <a:r>
              <a:rPr lang="es-ES" sz="1400" i="1" dirty="0" smtClean="0"/>
              <a:t>	c</a:t>
            </a:r>
            <a:r>
              <a:rPr lang="es-ES" sz="1400" i="1" u="sng" dirty="0"/>
              <a:t>) Proporcionar a la Agencia cualquier información relativa al medicamento que pudiera tener un impacto a efectos de las recomendaciones de uso.”</a:t>
            </a:r>
            <a:endParaRPr lang="es-ES" sz="1400" u="sng" dirty="0"/>
          </a:p>
        </p:txBody>
      </p:sp>
      <p:sp>
        <p:nvSpPr>
          <p:cNvPr id="3" name="2 Título"/>
          <p:cNvSpPr>
            <a:spLocks noGrp="1"/>
          </p:cNvSpPr>
          <p:nvPr>
            <p:ph type="title"/>
          </p:nvPr>
        </p:nvSpPr>
        <p:spPr/>
        <p:txBody>
          <a:bodyPr/>
          <a:lstStyle/>
          <a:p>
            <a:r>
              <a:rPr lang="es-ES" dirty="0" smtClean="0"/>
              <a:t>SKINNY LABELLING</a:t>
            </a:r>
            <a:endParaRPr lang="es-ES" dirty="0"/>
          </a:p>
        </p:txBody>
      </p:sp>
    </p:spTree>
    <p:extLst>
      <p:ext uri="{BB962C8B-B14F-4D97-AF65-F5344CB8AC3E}">
        <p14:creationId xmlns:p14="http://schemas.microsoft.com/office/powerpoint/2010/main" val="15919896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texto"/>
          <p:cNvSpPr>
            <a:spLocks noGrp="1"/>
          </p:cNvSpPr>
          <p:nvPr>
            <p:ph type="body" sz="quarter" idx="3"/>
          </p:nvPr>
        </p:nvSpPr>
        <p:spPr/>
        <p:txBody>
          <a:bodyPr>
            <a:normAutofit/>
          </a:bodyPr>
          <a:lstStyle/>
          <a:p>
            <a:pPr>
              <a:buFont typeface="Arial" panose="020B0604020202020204" pitchFamily="34" charset="0"/>
              <a:buChar char="•"/>
            </a:pPr>
            <a:r>
              <a:rPr lang="es-ES" sz="2400" dirty="0" smtClean="0"/>
              <a:t>Conclusiones prácticas</a:t>
            </a:r>
          </a:p>
          <a:p>
            <a:pPr>
              <a:buFont typeface="Arial" panose="020B0604020202020204" pitchFamily="34" charset="0"/>
              <a:buChar char="•"/>
            </a:pPr>
            <a:endParaRPr lang="es-ES" sz="2400" dirty="0"/>
          </a:p>
          <a:p>
            <a:pPr lvl="1">
              <a:buFont typeface="Arial" panose="020B0604020202020204" pitchFamily="34" charset="0"/>
              <a:buChar char="•"/>
            </a:pPr>
            <a:r>
              <a:rPr lang="es-ES" sz="2400" dirty="0" smtClean="0"/>
              <a:t>Responsabilidad del médico</a:t>
            </a:r>
          </a:p>
          <a:p>
            <a:pPr lvl="1">
              <a:buFont typeface="Arial" panose="020B0604020202020204" pitchFamily="34" charset="0"/>
              <a:buChar char="•"/>
            </a:pPr>
            <a:endParaRPr lang="es-ES" sz="2400" dirty="0" smtClean="0"/>
          </a:p>
          <a:p>
            <a:pPr lvl="1">
              <a:buFont typeface="Arial" panose="020B0604020202020204" pitchFamily="34" charset="0"/>
              <a:buChar char="•"/>
            </a:pPr>
            <a:r>
              <a:rPr lang="es-ES" sz="2400" dirty="0" smtClean="0"/>
              <a:t>Responsabilidad del laboratorio</a:t>
            </a:r>
          </a:p>
          <a:p>
            <a:pPr lvl="1">
              <a:buFont typeface="Arial" panose="020B0604020202020204" pitchFamily="34" charset="0"/>
              <a:buChar char="•"/>
            </a:pPr>
            <a:endParaRPr lang="es-ES" sz="2400" dirty="0" smtClean="0"/>
          </a:p>
          <a:p>
            <a:pPr lvl="1">
              <a:buFont typeface="Arial" panose="020B0604020202020204" pitchFamily="34" charset="0"/>
              <a:buChar char="•"/>
            </a:pPr>
            <a:r>
              <a:rPr lang="es-ES" sz="2400" dirty="0" smtClean="0"/>
              <a:t>Responsabilidad del mayorista</a:t>
            </a:r>
          </a:p>
          <a:p>
            <a:pPr lvl="1">
              <a:buFont typeface="Arial" panose="020B0604020202020204" pitchFamily="34" charset="0"/>
              <a:buChar char="•"/>
            </a:pPr>
            <a:endParaRPr lang="es-ES" sz="2400" dirty="0" smtClean="0"/>
          </a:p>
          <a:p>
            <a:pPr lvl="1">
              <a:buFont typeface="Arial" panose="020B0604020202020204" pitchFamily="34" charset="0"/>
              <a:buChar char="•"/>
            </a:pPr>
            <a:r>
              <a:rPr lang="es-ES" sz="2400" dirty="0" smtClean="0"/>
              <a:t>Responsabilidad del farmacéutico</a:t>
            </a:r>
            <a:endParaRPr lang="es-ES" sz="2400" dirty="0"/>
          </a:p>
        </p:txBody>
      </p:sp>
      <p:sp>
        <p:nvSpPr>
          <p:cNvPr id="3" name="2 Título"/>
          <p:cNvSpPr>
            <a:spLocks noGrp="1"/>
          </p:cNvSpPr>
          <p:nvPr>
            <p:ph type="title"/>
          </p:nvPr>
        </p:nvSpPr>
        <p:spPr/>
        <p:txBody>
          <a:bodyPr/>
          <a:lstStyle/>
          <a:p>
            <a:r>
              <a:rPr lang="es-ES" dirty="0" smtClean="0"/>
              <a:t>SKINNY LABELLING</a:t>
            </a:r>
            <a:endParaRPr lang="es-ES" dirty="0"/>
          </a:p>
        </p:txBody>
      </p:sp>
    </p:spTree>
    <p:extLst>
      <p:ext uri="{BB962C8B-B14F-4D97-AF65-F5344CB8AC3E}">
        <p14:creationId xmlns:p14="http://schemas.microsoft.com/office/powerpoint/2010/main" val="27659502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texto"/>
          <p:cNvSpPr>
            <a:spLocks noGrp="1"/>
          </p:cNvSpPr>
          <p:nvPr>
            <p:ph type="body" sz="quarter" idx="3"/>
          </p:nvPr>
        </p:nvSpPr>
        <p:spPr/>
        <p:txBody>
          <a:bodyPr/>
          <a:lstStyle/>
          <a:p>
            <a:endParaRPr lang="es-ES" dirty="0" smtClean="0"/>
          </a:p>
          <a:p>
            <a:endParaRPr lang="es-ES" dirty="0"/>
          </a:p>
          <a:p>
            <a:endParaRPr lang="es-ES" dirty="0" smtClean="0"/>
          </a:p>
          <a:p>
            <a:endParaRPr lang="es-ES" dirty="0"/>
          </a:p>
          <a:p>
            <a:endParaRPr lang="es-ES" dirty="0" smtClean="0"/>
          </a:p>
          <a:p>
            <a:endParaRPr lang="es-ES" dirty="0"/>
          </a:p>
          <a:p>
            <a:endParaRPr lang="es-ES" dirty="0" smtClean="0"/>
          </a:p>
          <a:p>
            <a:endParaRPr lang="es-ES" dirty="0"/>
          </a:p>
          <a:p>
            <a:endParaRPr lang="es-ES" dirty="0" smtClean="0"/>
          </a:p>
          <a:p>
            <a:pPr algn="ctr"/>
            <a:r>
              <a:rPr lang="es-ES" sz="2400" b="1" dirty="0" smtClean="0"/>
              <a:t>FIN</a:t>
            </a:r>
            <a:endParaRPr lang="es-ES" sz="2400" b="1" dirty="0"/>
          </a:p>
        </p:txBody>
      </p:sp>
      <p:sp>
        <p:nvSpPr>
          <p:cNvPr id="3" name="2 Título"/>
          <p:cNvSpPr>
            <a:spLocks noGrp="1"/>
          </p:cNvSpPr>
          <p:nvPr>
            <p:ph type="title"/>
          </p:nvPr>
        </p:nvSpPr>
        <p:spPr/>
        <p:txBody>
          <a:bodyPr/>
          <a:lstStyle/>
          <a:p>
            <a:endParaRPr lang="es-ES"/>
          </a:p>
        </p:txBody>
      </p:sp>
    </p:spTree>
    <p:extLst>
      <p:ext uri="{BB962C8B-B14F-4D97-AF65-F5344CB8AC3E}">
        <p14:creationId xmlns:p14="http://schemas.microsoft.com/office/powerpoint/2010/main" val="2154277374"/>
      </p:ext>
    </p:extLst>
  </p:cSld>
  <p:clrMapOvr>
    <a:masterClrMapping/>
  </p:clrMapOvr>
</p:sld>
</file>

<file path=ppt/theme/theme1.xml><?xml version="1.0" encoding="utf-8"?>
<a:theme xmlns:a="http://schemas.openxmlformats.org/drawingml/2006/main" name="1_Diseño personalizado">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6598</TotalTime>
  <Words>228</Words>
  <Application>Microsoft Office PowerPoint</Application>
  <PresentationFormat>Presentación en pantalla (4:3)</PresentationFormat>
  <Paragraphs>95</Paragraphs>
  <Slides>9</Slides>
  <Notes>0</Notes>
  <HiddenSlides>0</HiddenSlides>
  <MMClips>0</MMClips>
  <ScaleCrop>false</ScaleCrop>
  <HeadingPairs>
    <vt:vector size="4" baseType="variant">
      <vt:variant>
        <vt:lpstr>Tema</vt:lpstr>
      </vt:variant>
      <vt:variant>
        <vt:i4>1</vt:i4>
      </vt:variant>
      <vt:variant>
        <vt:lpstr>Títulos de diapositiva</vt:lpstr>
      </vt:variant>
      <vt:variant>
        <vt:i4>9</vt:i4>
      </vt:variant>
    </vt:vector>
  </HeadingPairs>
  <TitlesOfParts>
    <vt:vector size="10" baseType="lpstr">
      <vt:lpstr>1_Diseño personalizado</vt:lpstr>
      <vt:lpstr>SKINNY LABELLING XIV CURSO DE DERECHO FARMACÉUTICO CEFI </vt:lpstr>
      <vt:lpstr>SKINNY LABELLING</vt:lpstr>
      <vt:lpstr>SKINNY LABELLING</vt:lpstr>
      <vt:lpstr>SKINNY LABELLING</vt:lpstr>
      <vt:lpstr>SKINNY LABELLING</vt:lpstr>
      <vt:lpstr>SKINNY LABELLING</vt:lpstr>
      <vt:lpstr>SKINNY LABELLING</vt:lpstr>
      <vt:lpstr>SKINNY LABELLING</vt:lpstr>
      <vt:lpstr>Presentación de PowerPoint</vt:lpstr>
    </vt:vector>
  </TitlesOfParts>
  <Company>traslapuerta, SCP</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GA&amp;P</dc:creator>
  <cp:lastModifiedBy>GA&amp;P</cp:lastModifiedBy>
  <cp:revision>614</cp:revision>
  <dcterms:created xsi:type="dcterms:W3CDTF">2011-06-16T16:37:41Z</dcterms:created>
  <dcterms:modified xsi:type="dcterms:W3CDTF">2016-04-19T12:20:36Z</dcterms:modified>
</cp:coreProperties>
</file>