
<file path=[Content_Types].xml><?xml version="1.0" encoding="utf-8"?>
<Types xmlns="http://schemas.openxmlformats.org/package/2006/content-types">
  <Override PartName="/docProps/core.xml" ContentType="application/vnd.openxmlformats-package.core-properties+xml"/>
  <Override PartName="/ppt/presentation.xml" ContentType="application/vnd.openxmlformats-officedocument.presentationml.presentation.main+xml"/>
  <Override PartName="/ppt/commentAuthors.xml" ContentType="application/vnd.openxmlformats-officedocument.presentationml.commentAuthors+xml"/>
  <Override PartName="/ppt/slides/slide1.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tags/tag9.xml" ContentType="application/vnd.openxmlformats-officedocument.presentationml.tags+xml"/>
  <Override PartName="/ppt/tags/tag8.xml" ContentType="application/vnd.openxmlformats-officedocument.presentationml.tags+xml"/>
  <Override PartName="/ppt/slideLayouts/slideLayout13.xml" ContentType="application/vnd.openxmlformats-officedocument.presentationml.slideLayout+xml"/>
  <Override PartName="/ppt/slideLayouts/slideLayout18.xml" ContentType="application/vnd.openxmlformats-officedocument.presentationml.slideLayout+xml"/>
  <Override PartName="/ppt/tags/tag21.xml" ContentType="application/vnd.openxmlformats-officedocument.presentationml.tags+xml"/>
  <Override PartName="/ppt/tags/tag20.xml" ContentType="application/vnd.openxmlformats-officedocument.presentationml.tags+xml"/>
  <Override PartName="/ppt/slideLayouts/slideLayout3.xml" ContentType="application/vnd.openxmlformats-officedocument.presentationml.slideLayout+xml"/>
  <Override PartName="/ppt/slideLayouts/slideLayout2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7.xml" ContentType="application/vnd.openxmlformats-officedocument.presentationml.slideLayout+xml"/>
  <Override PartName="/ppt/tags/tag19.xml" ContentType="application/vnd.openxmlformats-officedocument.presentationml.tags+xml"/>
  <Override PartName="/ppt/tags/tag18.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tags/tag17.xml" ContentType="application/vnd.openxmlformats-officedocument.presentationml.tags+xml"/>
  <Override PartName="/ppt/tags/tag16.xml" ContentType="application/vnd.openxmlformats-officedocument.presentationml.tags+xml"/>
  <Override PartName="/ppt/slideLayouts/slideLayout20.xml" ContentType="application/vnd.openxmlformats-officedocument.presentationml.slideLayout+xml"/>
  <Override PartName="/ppt/slideLayouts/slideLayout6.xml" ContentType="application/vnd.openxmlformats-officedocument.presentationml.slideLayout+xml"/>
  <Override PartName="/ppt/tags/tag7.xml" ContentType="application/vnd.openxmlformats-officedocument.presentationml.tags+xml"/>
  <Override PartName="/ppt/tags/tag6.xml" ContentType="application/vnd.openxmlformats-officedocument.presentationml.tags+xml"/>
  <Override PartName="/ppt/slideLayouts/slideLayout11.xml" ContentType="application/vnd.openxmlformats-officedocument.presentationml.slideLayout+xml"/>
  <Override PartName="/ppt/tags/tag13.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slideLayouts/slideLayout5.xml" ContentType="application/vnd.openxmlformats-officedocument.presentationml.slideLayout+xml"/>
  <Override PartName="/ppt/tags/tag5.xml" ContentType="application/vnd.openxmlformats-officedocument.presentationml.tags+xml"/>
  <Override PartName="/ppt/tags/tag4.xml" ContentType="application/vnd.openxmlformats-officedocument.presentationml.tags+xml"/>
  <Override PartName="/ppt/slideLayouts/slideLayout15.xml" ContentType="application/vnd.openxmlformats-officedocument.presentationml.slideLayout+xml"/>
  <Override PartName="/ppt/theme/theme1.xml" ContentType="application/vnd.openxmlformats-officedocument.theme+xml"/>
  <Override PartName="/ppt/slideLayouts/slideLayout10.xml" ContentType="application/vnd.openxmlformats-officedocument.presentationml.slideLayout+xml"/>
  <Override PartName="/ppt/slideLayouts/slideLayout19.xml" ContentType="application/vnd.openxmlformats-officedocument.presentationml.slideLayout+xml"/>
  <Override PartName="/ppt/tags/tag23.xml" ContentType="application/vnd.openxmlformats-officedocument.presentationml.tags+xml"/>
  <Override PartName="/ppt/tags/tag22.xml" ContentType="application/vnd.openxmlformats-officedocument.presentationml.tags+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tags/tag11.xml" ContentType="application/vnd.openxmlformats-officedocument.presentationml.tags+xml"/>
  <Override PartName="/ppt/tags/tag10.xml" ContentType="application/vnd.openxmlformats-officedocument.presentationml.tags+xml"/>
  <Override PartName="/ppt/slideLayouts/slideLayout14.xml" ContentType="application/vnd.openxmlformats-officedocument.presentationml.slideLayout+xml"/>
  <Override PartName="/ppt/tags/tag15.xml" ContentType="application/vnd.openxmlformats-officedocument.presentationml.tags+xml"/>
  <Override PartName="/ppt/tags/tag14.xml" ContentType="application/vnd.openxmlformats-officedocument.presentationml.tags+xml"/>
  <Override PartName="/ppt/slideLayouts/slideLayout22.xml" ContentType="application/vnd.openxmlformats-officedocument.presentationml.slideLayout+xml"/>
  <Override PartName="/ppt/tags/tag25.xml" ContentType="application/vnd.openxmlformats-officedocument.presentationml.tags+xml"/>
  <Override PartName="/ppt/tags/tag24.xml" ContentType="application/vnd.openxmlformats-officedocument.presentationml.tags+xml"/>
  <Override PartName="/ppt/tags/tag171.xml" ContentType="application/vnd.openxmlformats-officedocument.presentationml.tags+xml"/>
  <Override PartName="/ppt/tags/tag170.xml" ContentType="application/vnd.openxmlformats-officedocument.presentationml.tags+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8.xml" ContentType="application/vnd.openxmlformats-officedocument.theme+xml"/>
  <Override PartName="/ppt/slides/slide2.xml" ContentType="application/vnd.openxmlformats-officedocument.presentationml.slide+xml"/>
  <Override PartName="/ppt/slides/slide3.xml" ContentType="application/vnd.openxmlformats-officedocument.presentationml.slide+xml"/>
  <Override PartName="/ppt/slideLayouts/slideLayout137.xml" ContentType="application/vnd.openxmlformats-officedocument.presentationml.slideLayout+xml"/>
  <Override PartName="/ppt/slideMasters/slideMaster7.xml" ContentType="application/vnd.openxmlformats-officedocument.presentationml.slideMaster+xml"/>
  <Override PartName="/ppt/slideLayouts/slideLayout140.xml" ContentType="application/vnd.openxmlformats-officedocument.presentationml.slideLayout+xml"/>
  <Override PartName="/ppt/tags/tag153.xml" ContentType="application/vnd.openxmlformats-officedocument.presentationml.tags+xml"/>
  <Override PartName="/ppt/tags/tag152.xml" ContentType="application/vnd.openxmlformats-officedocument.presentationml.tags+xml"/>
  <Override PartName="/ppt/slideLayouts/slideLayout145.xml" ContentType="application/vnd.openxmlformats-officedocument.presentationml.slideLayout+xml"/>
  <Override PartName="/ppt/slideLayouts/slideLayout150.xml" ContentType="application/vnd.openxmlformats-officedocument.presentationml.slideLayout+xml"/>
  <Override PartName="/ppt/tags/tag165.xml" ContentType="application/vnd.openxmlformats-officedocument.presentationml.tags+xml"/>
  <Override PartName="/ppt/tags/tag164.xml" ContentType="application/vnd.openxmlformats-officedocument.presentationml.tags+xml"/>
  <Override PartName="/ppt/tags/tag147.xml" ContentType="application/vnd.openxmlformats-officedocument.presentationml.tags+xml"/>
  <Override PartName="/ppt/slideLayouts/slideLayout135.xml" ContentType="application/vnd.openxmlformats-officedocument.presentationml.slideLayout+xml"/>
  <Override PartName="/ppt/slideLayouts/slideLayout153.xml" ContentType="application/vnd.openxmlformats-officedocument.presentationml.slideLayout+xml"/>
  <Override PartName="/ppt/slideLayouts/slideLayout139.xml" ContentType="application/vnd.openxmlformats-officedocument.presentationml.slideLayout+xml"/>
  <Override PartName="/ppt/slideLayouts/slideLayout144.xml" ContentType="application/vnd.openxmlformats-officedocument.presentationml.slideLayout+xml"/>
  <Override PartName="/ppt/slideLayouts/slideLayout149.xml" ContentType="application/vnd.openxmlformats-officedocument.presentationml.slideLayout+xml"/>
  <Override PartName="/ppt/tags/tag163.xml" ContentType="application/vnd.openxmlformats-officedocument.presentationml.tags+xml"/>
  <Override PartName="/ppt/tags/tag162.xml" ContentType="application/vnd.openxmlformats-officedocument.presentationml.tags+xml"/>
  <Override PartName="/ppt/tags/tag146.xml" ContentType="application/vnd.openxmlformats-officedocument.presentationml.tags+xml"/>
  <Override PartName="/ppt/slideLayouts/slideLayout134.xml" ContentType="application/vnd.openxmlformats-officedocument.presentationml.slideLayout+xml"/>
  <Override PartName="/ppt/slideLayouts/slideLayout148.xml" ContentType="application/vnd.openxmlformats-officedocument.presentationml.slideLayout+xml"/>
  <Override PartName="/ppt/tags/tag161.xml" ContentType="application/vnd.openxmlformats-officedocument.presentationml.tags+xml"/>
  <Override PartName="/ppt/tags/tag160.xml" ContentType="application/vnd.openxmlformats-officedocument.presentationml.tags+xml"/>
  <Override PartName="/ppt/slideLayouts/slideLayout152.xml" ContentType="application/vnd.openxmlformats-officedocument.presentationml.slideLayout+xml"/>
  <Override PartName="/ppt/slideLayouts/slideLayout133.xml" ContentType="application/vnd.openxmlformats-officedocument.presentationml.slideLayout+xml"/>
  <Override PartName="/ppt/slideLayouts/slideLayout138.xml" ContentType="application/vnd.openxmlformats-officedocument.presentationml.slideLayout+xml"/>
  <Override PartName="/ppt/tags/tag151.xml" ContentType="application/vnd.openxmlformats-officedocument.presentationml.tags+xml"/>
  <Override PartName="/ppt/tags/tag150.xml" ContentType="application/vnd.openxmlformats-officedocument.presentationml.tags+xml"/>
  <Override PartName="/ppt/slideLayouts/slideLayout143.xml" ContentType="application/vnd.openxmlformats-officedocument.presentationml.slideLayout+xml"/>
  <Override PartName="/ppt/tags/tag157.xml" ContentType="application/vnd.openxmlformats-officedocument.presentationml.tags+xml"/>
  <Override PartName="/ppt/tags/tag156.xml" ContentType="application/vnd.openxmlformats-officedocument.presentationml.tags+xml"/>
  <Override PartName="/ppt/theme/theme7.xml" ContentType="application/vnd.openxmlformats-officedocument.theme+xml"/>
  <Override PartName="/ppt/slideLayouts/slideLayout147.xml" ContentType="application/vnd.openxmlformats-officedocument.presentationml.slideLayout+xml"/>
  <Override PartName="/ppt/slideLayouts/slideLayout155.xml" ContentType="application/vnd.openxmlformats-officedocument.presentationml.slideLayout+xml"/>
  <Override PartName="/ppt/slideLayouts/slideLayout142.xml" ContentType="application/vnd.openxmlformats-officedocument.presentationml.slideLayout+xml"/>
  <Override PartName="/ppt/slideLayouts/slideLayout151.xml" ContentType="application/vnd.openxmlformats-officedocument.presentationml.slideLayout+xml"/>
  <Override PartName="/ppt/tags/tag167.xml" ContentType="application/vnd.openxmlformats-officedocument.presentationml.tags+xml"/>
  <Override PartName="/ppt/tags/tag166.xml" ContentType="application/vnd.openxmlformats-officedocument.presentationml.tags+xml"/>
  <Override PartName="/ppt/slideLayouts/slideLayout136.xml" ContentType="application/vnd.openxmlformats-officedocument.presentationml.slideLayout+xml"/>
  <Override PartName="/ppt/slideLayouts/slideLayout141.xml" ContentType="application/vnd.openxmlformats-officedocument.presentationml.slideLayout+xml"/>
  <Override PartName="/ppt/tags/tag155.xml" ContentType="application/vnd.openxmlformats-officedocument.presentationml.tags+xml"/>
  <Override PartName="/ppt/tags/tag154.xml" ContentType="application/vnd.openxmlformats-officedocument.presentationml.tags+xml"/>
  <Override PartName="/ppt/slideLayouts/slideLayout146.xml" ContentType="application/vnd.openxmlformats-officedocument.presentationml.slideLayout+xml"/>
  <Override PartName="/ppt/tags/tag159.xml" ContentType="application/vnd.openxmlformats-officedocument.presentationml.tags+xml"/>
  <Override PartName="/ppt/tags/tag158.xml" ContentType="application/vnd.openxmlformats-officedocument.presentationml.tags+xml"/>
  <Override PartName="/ppt/slideLayouts/slideLayout154.xml" ContentType="application/vnd.openxmlformats-officedocument.presentationml.slideLayout+xml"/>
  <Override PartName="/ppt/tags/tag169.xml" ContentType="application/vnd.openxmlformats-officedocument.presentationml.tags+xml"/>
  <Override PartName="/ppt/tags/tag168.xml" ContentType="application/vnd.openxmlformats-officedocument.presentationml.tags+xml"/>
  <Override PartName="/ppt/tags/tag149.xml" ContentType="application/vnd.openxmlformats-officedocument.presentationml.tags+xml"/>
  <Override PartName="/ppt/tags/tag148.xml" ContentType="application/vnd.openxmlformats-officedocument.presentationml.tag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2.xml" ContentType="application/vnd.openxmlformats-officedocument.presentationml.notesSlide+xml"/>
  <Override PartName="/ppt/slides/slide14.xml" ContentType="application/vnd.openxmlformats-officedocument.presentationml.slide+xml"/>
  <Override PartName="/ppt/notesSlides/notesSlide3.xml" ContentType="application/vnd.openxmlformats-officedocument.presentationml.notesSlide+xml"/>
  <Override PartName="/ppt/tags/tag172.xml" ContentType="application/vnd.openxmlformats-officedocument.presentationml.tags+xml"/>
  <Override PartName="/ppt/presProps.xml" ContentType="application/vnd.openxmlformats-officedocument.presentationml.presProps+xml"/>
  <Override PartName="/ppt/slideMasters/slideMaster3.xml" ContentType="application/vnd.openxmlformats-officedocument.presentationml.slideMaster+xml"/>
  <Override PartName="/ppt/slideLayouts/slideLayout52.xml" ContentType="application/vnd.openxmlformats-officedocument.presentationml.slideLayout+xml"/>
  <Override PartName="/ppt/tags/tag57.xml" ContentType="application/vnd.openxmlformats-officedocument.presentationml.tags+xml"/>
  <Override PartName="/ppt/tags/tag56.xml" ContentType="application/vnd.openxmlformats-officedocument.presentationml.tags+xml"/>
  <Override PartName="/ppt/slideLayouts/slideLayout57.xml" ContentType="application/vnd.openxmlformats-officedocument.presentationml.slideLayout+xml"/>
  <Override PartName="/ppt/slideLayouts/slideLayout62.xml" ContentType="application/vnd.openxmlformats-officedocument.presentationml.slideLayout+xml"/>
  <Override PartName="/ppt/tags/tag69.xml" ContentType="application/vnd.openxmlformats-officedocument.presentationml.tags+xml"/>
  <Override PartName="/ppt/tags/tag68.xml" ContentType="application/vnd.openxmlformats-officedocument.presentationml.tags+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51.xml" ContentType="application/vnd.openxmlformats-officedocument.presentationml.slideLayout+xml"/>
  <Override PartName="/ppt/slideLayouts/slideLayout56.xml" ContentType="application/vnd.openxmlformats-officedocument.presentationml.slideLayout+xml"/>
  <Override PartName="/ppt/slideLayouts/slideLayout61.xml" ContentType="application/vnd.openxmlformats-officedocument.presentationml.slideLayout+xml"/>
  <Override PartName="/ppt/tags/tag67.xml" ContentType="application/vnd.openxmlformats-officedocument.presentationml.tags+xml"/>
  <Override PartName="/ppt/tags/tag66.xml" ContentType="application/vnd.openxmlformats-officedocument.presentationml.tags+xml"/>
  <Override PartName="/ppt/tags/tag51.xml" ContentType="application/vnd.openxmlformats-officedocument.presentationml.tags+xml"/>
  <Override PartName="/ppt/slideLayouts/slideLayout46.xml" ContentType="application/vnd.openxmlformats-officedocument.presentationml.slideLayout+xml"/>
  <Override PartName="/ppt/slideLayouts/slideLayout60.xml" ContentType="application/vnd.openxmlformats-officedocument.presentationml.slideLayout+xml"/>
  <Override PartName="/ppt/tags/tag65.xml" ContentType="application/vnd.openxmlformats-officedocument.presentationml.tags+xml"/>
  <Override PartName="/ppt/tags/tag64.xml" ContentType="application/vnd.openxmlformats-officedocument.presentationml.tags+xml"/>
  <Override PartName="/ppt/slideLayouts/slideLayout64.xml" ContentType="application/vnd.openxmlformats-officedocument.presentationml.slideLayout+xml"/>
  <Override PartName="/ppt/slideLayouts/slideLayout45.xml" ContentType="application/vnd.openxmlformats-officedocument.presentationml.slideLayout+xml"/>
  <Override PartName="/ppt/slideLayouts/slideLayout50.xml" ContentType="application/vnd.openxmlformats-officedocument.presentationml.slideLayout+xml"/>
  <Override PartName="/ppt/tags/tag55.xml" ContentType="application/vnd.openxmlformats-officedocument.presentationml.tags+xml"/>
  <Override PartName="/ppt/tags/tag54.xml" ContentType="application/vnd.openxmlformats-officedocument.presentationml.tags+xml"/>
  <Override PartName="/ppt/slideLayouts/slideLayout55.xml" ContentType="application/vnd.openxmlformats-officedocument.presentationml.slideLayout+xml"/>
  <Override PartName="/ppt/tags/tag61.xml" ContentType="application/vnd.openxmlformats-officedocument.presentationml.tags+xml"/>
  <Override PartName="/ppt/tags/tag60.xml" ContentType="application/vnd.openxmlformats-officedocument.presentationml.tags+xml"/>
  <Override PartName="/ppt/tags/tag50.xml" ContentType="application/vnd.openxmlformats-officedocument.presentationml.tags+xml"/>
  <Override PartName="/ppt/slideLayouts/slideLayout49.xml" ContentType="application/vnd.openxmlformats-officedocument.presentationml.slideLayout+xml"/>
  <Override PartName="/ppt/tags/tag53.xml" ContentType="application/vnd.openxmlformats-officedocument.presentationml.tags+xml"/>
  <Override PartName="/ppt/tags/tag52.xml" ContentType="application/vnd.openxmlformats-officedocument.presentationml.tags+xml"/>
  <Override PartName="/ppt/slideLayouts/slideLayout59.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tags/tag71.xml" ContentType="application/vnd.openxmlformats-officedocument.presentationml.tags+xml"/>
  <Override PartName="/ppt/tags/tag70.xml" ContentType="application/vnd.openxmlformats-officedocument.presentationml.tags+xml"/>
  <Override PartName="/ppt/slideLayouts/slideLayout48.xml" ContentType="application/vnd.openxmlformats-officedocument.presentationml.slideLayout+xml"/>
  <Override PartName="/ppt/slideLayouts/slideLayout53.xml" ContentType="application/vnd.openxmlformats-officedocument.presentationml.slideLayout+xml"/>
  <Override PartName="/ppt/tags/tag59.xml" ContentType="application/vnd.openxmlformats-officedocument.presentationml.tags+xml"/>
  <Override PartName="/ppt/tags/tag58.xml" ContentType="application/vnd.openxmlformats-officedocument.presentationml.tags+xml"/>
  <Override PartName="/ppt/slideLayouts/slideLayout58.xml" ContentType="application/vnd.openxmlformats-officedocument.presentationml.slideLayout+xml"/>
  <Override PartName="/ppt/tags/tag63.xml" ContentType="application/vnd.openxmlformats-officedocument.presentationml.tags+xml"/>
  <Override PartName="/ppt/tags/tag62.xml" ContentType="application/vnd.openxmlformats-officedocument.presentationml.tags+xml"/>
  <Override PartName="/ppt/slideLayouts/slideLayout66.xml" ContentType="application/vnd.openxmlformats-officedocument.presentationml.slideLayout+xml"/>
  <Override PartName="/ppt/tags/tag73.xml" ContentType="application/vnd.openxmlformats-officedocument.presentationml.tags+xml"/>
  <Override PartName="/ppt/tags/tag72.xml" ContentType="application/vnd.openxmlformats-officedocument.presentationml.tags+xml"/>
  <Override PartName="/ppt/slideMasters/slideMaster2.xml" ContentType="application/vnd.openxmlformats-officedocument.presentationml.slideMaster+xml"/>
  <Override PartName="/ppt/slideLayouts/slideLayout30.xml" ContentType="application/vnd.openxmlformats-officedocument.presentationml.slideLayout+xml"/>
  <Override PartName="/ppt/tags/tag33.xml" ContentType="application/vnd.openxmlformats-officedocument.presentationml.tags+xml"/>
  <Override PartName="/ppt/tags/tag32.xml" ContentType="application/vnd.openxmlformats-officedocument.presentationml.tags+xml"/>
  <Override PartName="/ppt/slideLayouts/slideLayout35.xml" ContentType="application/vnd.openxmlformats-officedocument.presentationml.slideLayout+xml"/>
  <Override PartName="/ppt/slideLayouts/slideLayout40.xml" ContentType="application/vnd.openxmlformats-officedocument.presentationml.slideLayout+xml"/>
  <Override PartName="/ppt/tags/tag45.xml" ContentType="application/vnd.openxmlformats-officedocument.presentationml.tags+xml"/>
  <Override PartName="/ppt/tags/tag44.xml" ContentType="application/vnd.openxmlformats-officedocument.presentationml.tags+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29.xml" ContentType="application/vnd.openxmlformats-officedocument.presentationml.slideLayout+xml"/>
  <Override PartName="/ppt/slideLayouts/slideLayout34.xml" ContentType="application/vnd.openxmlformats-officedocument.presentationml.slideLayout+xml"/>
  <Override PartName="/ppt/slideLayouts/slideLayout39.xml" ContentType="application/vnd.openxmlformats-officedocument.presentationml.slideLayout+xml"/>
  <Override PartName="/ppt/tags/tag43.xml" ContentType="application/vnd.openxmlformats-officedocument.presentationml.tags+xml"/>
  <Override PartName="/ppt/tags/tag42.xml" ContentType="application/vnd.openxmlformats-officedocument.presentationml.tags+xml"/>
  <Override PartName="/ppt/tags/tag27.xml" ContentType="application/vnd.openxmlformats-officedocument.presentationml.tags+xml"/>
  <Override PartName="/ppt/slideLayouts/slideLayout24.xml" ContentType="application/vnd.openxmlformats-officedocument.presentationml.slideLayout+xml"/>
  <Override PartName="/ppt/slideLayouts/slideLayout38.xml" ContentType="application/vnd.openxmlformats-officedocument.presentationml.slideLayout+xml"/>
  <Override PartName="/ppt/tags/tag41.xml" ContentType="application/vnd.openxmlformats-officedocument.presentationml.tags+xml"/>
  <Override PartName="/ppt/tags/tag40.xml" ContentType="application/vnd.openxmlformats-officedocument.presentationml.tags+xml"/>
  <Override PartName="/ppt/slideLayouts/slideLayout42.xml" ContentType="application/vnd.openxmlformats-officedocument.presentationml.slideLayout+xml"/>
  <Override PartName="/ppt/slideLayouts/slideLayout23.xml" ContentType="application/vnd.openxmlformats-officedocument.presentationml.slideLayout+xml"/>
  <Override PartName="/ppt/slideLayouts/slideLayout28.xml" ContentType="application/vnd.openxmlformats-officedocument.presentationml.slideLayout+xml"/>
  <Override PartName="/ppt/tags/tag31.xml" ContentType="application/vnd.openxmlformats-officedocument.presentationml.tags+xml"/>
  <Override PartName="/ppt/tags/tag30.xml" ContentType="application/vnd.openxmlformats-officedocument.presentationml.tags+xml"/>
  <Override PartName="/ppt/slideLayouts/slideLayout33.xml" ContentType="application/vnd.openxmlformats-officedocument.presentationml.slideLayout+xml"/>
  <Override PartName="/ppt/tags/tag37.xml" ContentType="application/vnd.openxmlformats-officedocument.presentationml.tags+xml"/>
  <Override PartName="/ppt/tags/tag36.xml" ContentType="application/vnd.openxmlformats-officedocument.presentationml.tags+xml"/>
  <Override PartName="/ppt/tags/tag26.xml" ContentType="application/vnd.openxmlformats-officedocument.presentationml.tags+xml"/>
  <Override PartName="/ppt/slideLayouts/slideLayout27.xml" ContentType="application/vnd.openxmlformats-officedocument.presentationml.slideLayout+xml"/>
  <Override PartName="/ppt/tags/tag29.xml" ContentType="application/vnd.openxmlformats-officedocument.presentationml.tags+xml"/>
  <Override PartName="/ppt/tags/tag28.xml" ContentType="application/vnd.openxmlformats-officedocument.presentationml.tags+xml"/>
  <Override PartName="/ppt/slideLayouts/slideLayout37.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tags/tag47.xml" ContentType="application/vnd.openxmlformats-officedocument.presentationml.tags+xml"/>
  <Override PartName="/ppt/tags/tag46.xml" ContentType="application/vnd.openxmlformats-officedocument.presentationml.tags+xml"/>
  <Override PartName="/ppt/slideLayouts/slideLayout26.xml" ContentType="application/vnd.openxmlformats-officedocument.presentationml.slideLayout+xml"/>
  <Override PartName="/ppt/slideLayouts/slideLayout31.xml" ContentType="application/vnd.openxmlformats-officedocument.presentationml.slideLayout+xml"/>
  <Override PartName="/ppt/tags/tag35.xml" ContentType="application/vnd.openxmlformats-officedocument.presentationml.tags+xml"/>
  <Override PartName="/ppt/tags/tag34.xml" ContentType="application/vnd.openxmlformats-officedocument.presentationml.tags+xml"/>
  <Override PartName="/ppt/slideLayouts/slideLayout36.xml" ContentType="application/vnd.openxmlformats-officedocument.presentationml.slideLayout+xml"/>
  <Override PartName="/ppt/tags/tag39.xml" ContentType="application/vnd.openxmlformats-officedocument.presentationml.tags+xml"/>
  <Override PartName="/ppt/tags/tag38.xml" ContentType="application/vnd.openxmlformats-officedocument.presentationml.tags+xml"/>
  <Override PartName="/ppt/slideLayouts/slideLayout44.xml" ContentType="application/vnd.openxmlformats-officedocument.presentationml.slideLayout+xml"/>
  <Override PartName="/ppt/tags/tag49.xml" ContentType="application/vnd.openxmlformats-officedocument.presentationml.tags+xml"/>
  <Override PartName="/ppt/tags/tag48.xml" ContentType="application/vnd.openxmlformats-officedocument.presentationml.tags+xml"/>
  <Override PartName="/ppt/tableStyles.xml" ContentType="application/vnd.openxmlformats-officedocument.presentationml.tableStyles+xml"/>
  <Override PartName="/ppt/slideMasters/slideMaster6.xml" ContentType="application/vnd.openxmlformats-officedocument.presentationml.slideMaster+xml"/>
  <Override PartName="/ppt/slideLayouts/slideLayout118.xml" ContentType="application/vnd.openxmlformats-officedocument.presentationml.slideLayout+xml"/>
  <Override PartName="/ppt/tags/tag129.xml" ContentType="application/vnd.openxmlformats-officedocument.presentationml.tags+xml"/>
  <Override PartName="/ppt/tags/tag128.xml" ContentType="application/vnd.openxmlformats-officedocument.presentationml.tags+xml"/>
  <Override PartName="/ppt/slideLayouts/slideLayout123.xml" ContentType="application/vnd.openxmlformats-officedocument.presentationml.slideLayout+xml"/>
  <Override PartName="/ppt/slideLayouts/slideLayout128.xml" ContentType="application/vnd.openxmlformats-officedocument.presentationml.slideLayout+xml"/>
  <Override PartName="/ppt/tags/tag141.xml" ContentType="application/vnd.openxmlformats-officedocument.presentationml.tags+xml"/>
  <Override PartName="/ppt/tags/tag140.xml" ContentType="application/vnd.openxmlformats-officedocument.presentationml.tags+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slideLayouts/slideLayout117.xml" ContentType="application/vnd.openxmlformats-officedocument.presentationml.slideLayout+xml"/>
  <Override PartName="/ppt/slideLayouts/slideLayout122.xml" ContentType="application/vnd.openxmlformats-officedocument.presentationml.slideLayout+xml"/>
  <Override PartName="/ppt/slideLayouts/slideLayout127.xml" ContentType="application/vnd.openxmlformats-officedocument.presentationml.slideLayout+xml"/>
  <Override PartName="/ppt/tags/tag139.xml" ContentType="application/vnd.openxmlformats-officedocument.presentationml.tags+xml"/>
  <Override PartName="/ppt/tags/tag138.xml" ContentType="application/vnd.openxmlformats-officedocument.presentationml.tags+xml"/>
  <Override PartName="/ppt/tags/tag123.xml" ContentType="application/vnd.openxmlformats-officedocument.presentationml.tags+xml"/>
  <Override PartName="/ppt/slideLayouts/slideLayout112.xml" ContentType="application/vnd.openxmlformats-officedocument.presentationml.slideLayout+xml"/>
  <Override PartName="/ppt/slideLayouts/slideLayout126.xml" ContentType="application/vnd.openxmlformats-officedocument.presentationml.slideLayout+xml"/>
  <Override PartName="/ppt/tags/tag137.xml" ContentType="application/vnd.openxmlformats-officedocument.presentationml.tags+xml"/>
  <Override PartName="/ppt/tags/tag136.xml" ContentType="application/vnd.openxmlformats-officedocument.presentationml.tags+xml"/>
  <Override PartName="/ppt/slideLayouts/slideLayout130.xml" ContentType="application/vnd.openxmlformats-officedocument.presentationml.slideLayout+xml"/>
  <Override PartName="/ppt/slideLayouts/slideLayout111.xml" ContentType="application/vnd.openxmlformats-officedocument.presentationml.slideLayout+xml"/>
  <Override PartName="/ppt/slideLayouts/slideLayout116.xml" ContentType="application/vnd.openxmlformats-officedocument.presentationml.slideLayout+xml"/>
  <Override PartName="/ppt/tags/tag127.xml" ContentType="application/vnd.openxmlformats-officedocument.presentationml.tags+xml"/>
  <Override PartName="/ppt/tags/tag126.xml" ContentType="application/vnd.openxmlformats-officedocument.presentationml.tags+xml"/>
  <Override PartName="/ppt/slideLayouts/slideLayout121.xml" ContentType="application/vnd.openxmlformats-officedocument.presentationml.slideLayout+xml"/>
  <Override PartName="/ppt/tags/tag133.xml" ContentType="application/vnd.openxmlformats-officedocument.presentationml.tags+xml"/>
  <Override PartName="/ppt/tags/tag132.xml" ContentType="application/vnd.openxmlformats-officedocument.presentationml.tags+xml"/>
  <Override PartName="/ppt/tags/tag122.xml" ContentType="application/vnd.openxmlformats-officedocument.presentationml.tags+xml"/>
  <Override PartName="/ppt/slideLayouts/slideLayout115.xml" ContentType="application/vnd.openxmlformats-officedocument.presentationml.slideLayout+xml"/>
  <Override PartName="/ppt/tags/tag125.xml" ContentType="application/vnd.openxmlformats-officedocument.presentationml.tags+xml"/>
  <Override PartName="/ppt/tags/tag124.xml" ContentType="application/vnd.openxmlformats-officedocument.presentationml.tags+xml"/>
  <Override PartName="/ppt/slideLayouts/slideLayout125.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9.xml" ContentType="application/vnd.openxmlformats-officedocument.presentationml.slideLayout+xml"/>
  <Override PartName="/ppt/tags/tag143.xml" ContentType="application/vnd.openxmlformats-officedocument.presentationml.tags+xml"/>
  <Override PartName="/ppt/tags/tag142.xml" ContentType="application/vnd.openxmlformats-officedocument.presentationml.tags+xml"/>
  <Override PartName="/ppt/slideLayouts/slideLayout114.xml" ContentType="application/vnd.openxmlformats-officedocument.presentationml.slideLayout+xml"/>
  <Override PartName="/ppt/slideLayouts/slideLayout119.xml" ContentType="application/vnd.openxmlformats-officedocument.presentationml.slideLayout+xml"/>
  <Override PartName="/ppt/tags/tag131.xml" ContentType="application/vnd.openxmlformats-officedocument.presentationml.tags+xml"/>
  <Override PartName="/ppt/tags/tag130.xml" ContentType="application/vnd.openxmlformats-officedocument.presentationml.tags+xml"/>
  <Override PartName="/ppt/slideLayouts/slideLayout124.xml" ContentType="application/vnd.openxmlformats-officedocument.presentationml.slideLayout+xml"/>
  <Override PartName="/ppt/tags/tag135.xml" ContentType="application/vnd.openxmlformats-officedocument.presentationml.tags+xml"/>
  <Override PartName="/ppt/tags/tag134.xml" ContentType="application/vnd.openxmlformats-officedocument.presentationml.tags+xml"/>
  <Override PartName="/ppt/slideLayouts/slideLayout132.xml" ContentType="application/vnd.openxmlformats-officedocument.presentationml.slideLayout+xml"/>
  <Override PartName="/ppt/tags/tag145.xml" ContentType="application/vnd.openxmlformats-officedocument.presentationml.tags+xml"/>
  <Override PartName="/ppt/tags/tag144.xml" ContentType="application/vnd.openxmlformats-officedocument.presentationml.tags+xml"/>
  <Override PartName="/ppt/tags/tag1.xml" ContentType="application/vnd.openxmlformats-officedocument.presentationml.tags+xml"/>
  <Override PartName="/ppt/slideMasters/slideMaster5.xml" ContentType="application/vnd.openxmlformats-officedocument.presentationml.slideMaster+xml"/>
  <Override PartName="/ppt/slideLayouts/slideLayout96.xml" ContentType="application/vnd.openxmlformats-officedocument.presentationml.slideLayout+xml"/>
  <Override PartName="/ppt/tags/tag105.xml" ContentType="application/vnd.openxmlformats-officedocument.presentationml.tags+xml"/>
  <Override PartName="/ppt/tags/tag104.xml" ContentType="application/vnd.openxmlformats-officedocument.presentationml.tags+xml"/>
  <Override PartName="/ppt/slideLayouts/slideLayout101.xml" ContentType="application/vnd.openxmlformats-officedocument.presentationml.slideLayout+xml"/>
  <Override PartName="/ppt/slideLayouts/slideLayout106.xml" ContentType="application/vnd.openxmlformats-officedocument.presentationml.slideLayout+xml"/>
  <Override PartName="/ppt/tags/tag117.xml" ContentType="application/vnd.openxmlformats-officedocument.presentationml.tags+xml"/>
  <Override PartName="/ppt/tags/tag116.xml" ContentType="application/vnd.openxmlformats-officedocument.presentationml.tags+xml"/>
  <Override PartName="/ppt/slideLayouts/slideLayout91.xml" ContentType="application/vnd.openxmlformats-officedocument.presentationml.slideLayout+xml"/>
  <Override PartName="/ppt/slideLayouts/slideLayout109.xml" ContentType="application/vnd.openxmlformats-officedocument.presentationml.slideLayout+xml"/>
  <Override PartName="/ppt/slideLayouts/slideLayout95.xml" ContentType="application/vnd.openxmlformats-officedocument.presentationml.slideLayout+xml"/>
  <Override PartName="/ppt/slideLayouts/slideLayout100.xml" ContentType="application/vnd.openxmlformats-officedocument.presentationml.slideLayout+xml"/>
  <Override PartName="/ppt/slideLayouts/slideLayout105.xml" ContentType="application/vnd.openxmlformats-officedocument.presentationml.slideLayout+xml"/>
  <Override PartName="/ppt/tags/tag115.xml" ContentType="application/vnd.openxmlformats-officedocument.presentationml.tags+xml"/>
  <Override PartName="/ppt/tags/tag114.xml" ContentType="application/vnd.openxmlformats-officedocument.presentationml.tags+xml"/>
  <Override PartName="/ppt/tags/tag99.xml" ContentType="application/vnd.openxmlformats-officedocument.presentationml.tags+xml"/>
  <Override PartName="/ppt/slideLayouts/slideLayout90.xml" ContentType="application/vnd.openxmlformats-officedocument.presentationml.slideLayout+xml"/>
  <Override PartName="/ppt/slideLayouts/slideLayout104.xml" ContentType="application/vnd.openxmlformats-officedocument.presentationml.slideLayout+xml"/>
  <Override PartName="/ppt/tags/tag113.xml" ContentType="application/vnd.openxmlformats-officedocument.presentationml.tags+xml"/>
  <Override PartName="/ppt/tags/tag112.xml" ContentType="application/vnd.openxmlformats-officedocument.presentationml.tags+xml"/>
  <Override PartName="/ppt/slideLayouts/slideLayout108.xml" ContentType="application/vnd.openxmlformats-officedocument.presentationml.slideLayout+xml"/>
  <Override PartName="/ppt/slideLayouts/slideLayout89.xml" ContentType="application/vnd.openxmlformats-officedocument.presentationml.slideLayout+xml"/>
  <Override PartName="/ppt/slideLayouts/slideLayout94.xml" ContentType="application/vnd.openxmlformats-officedocument.presentationml.slideLayout+xml"/>
  <Override PartName="/ppt/tags/tag103.xml" ContentType="application/vnd.openxmlformats-officedocument.presentationml.tags+xml"/>
  <Override PartName="/ppt/tags/tag102.xml" ContentType="application/vnd.openxmlformats-officedocument.presentationml.tags+xml"/>
  <Override PartName="/ppt/slideLayouts/slideLayout99.xml" ContentType="application/vnd.openxmlformats-officedocument.presentationml.slideLayout+xml"/>
  <Override PartName="/ppt/tags/tag109.xml" ContentType="application/vnd.openxmlformats-officedocument.presentationml.tags+xml"/>
  <Override PartName="/ppt/tags/tag108.xml" ContentType="application/vnd.openxmlformats-officedocument.presentationml.tags+xml"/>
  <Override PartName="/ppt/tags/tag98.xml" ContentType="application/vnd.openxmlformats-officedocument.presentationml.tags+xml"/>
  <Override PartName="/ppt/slideLayouts/slideLayout93.xml" ContentType="application/vnd.openxmlformats-officedocument.presentationml.slideLayout+xml"/>
  <Override PartName="/ppt/tags/tag101.xml" ContentType="application/vnd.openxmlformats-officedocument.presentationml.tags+xml"/>
  <Override PartName="/ppt/tags/tag100.xml" ContentType="application/vnd.openxmlformats-officedocument.presentationml.tags+xml"/>
  <Override PartName="/ppt/slideLayouts/slideLayout103.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107.xml" ContentType="application/vnd.openxmlformats-officedocument.presentationml.slideLayout+xml"/>
  <Override PartName="/ppt/tags/tag119.xml" ContentType="application/vnd.openxmlformats-officedocument.presentationml.tags+xml"/>
  <Override PartName="/ppt/tags/tag118.xml" ContentType="application/vnd.openxmlformats-officedocument.presentationml.tags+xml"/>
  <Override PartName="/ppt/slideLayouts/slideLayout92.xml" ContentType="application/vnd.openxmlformats-officedocument.presentationml.slideLayout+xml"/>
  <Override PartName="/ppt/slideLayouts/slideLayout97.xml" ContentType="application/vnd.openxmlformats-officedocument.presentationml.slideLayout+xml"/>
  <Override PartName="/ppt/tags/tag107.xml" ContentType="application/vnd.openxmlformats-officedocument.presentationml.tags+xml"/>
  <Override PartName="/ppt/tags/tag106.xml" ContentType="application/vnd.openxmlformats-officedocument.presentationml.tags+xml"/>
  <Override PartName="/ppt/slideLayouts/slideLayout102.xml" ContentType="application/vnd.openxmlformats-officedocument.presentationml.slideLayout+xml"/>
  <Override PartName="/ppt/tags/tag111.xml" ContentType="application/vnd.openxmlformats-officedocument.presentationml.tags+xml"/>
  <Override PartName="/ppt/tags/tag110.xml" ContentType="application/vnd.openxmlformats-officedocument.presentationml.tags+xml"/>
  <Override PartName="/ppt/slideLayouts/slideLayout110.xml" ContentType="application/vnd.openxmlformats-officedocument.presentationml.slideLayout+xml"/>
  <Override PartName="/ppt/tags/tag121.xml" ContentType="application/vnd.openxmlformats-officedocument.presentationml.tags+xml"/>
  <Override PartName="/ppt/tags/tag120.xml" ContentType="application/vnd.openxmlformats-officedocument.presentationml.tags+xml"/>
  <Override PartName="/ppt/handoutMasters/handoutMaster1.xml" ContentType="application/vnd.openxmlformats-officedocument.presentationml.handoutMaster+xml"/>
  <Override PartName="/ppt/theme/theme9.xml" ContentType="application/vnd.openxmlformats-officedocument.theme+xml"/>
  <Override PartName="/ppt/slideMasters/slideMaster4.xml" ContentType="application/vnd.openxmlformats-officedocument.presentationml.slideMaster+xml"/>
  <Override PartName="/ppt/slideLayouts/slideLayout74.xml" ContentType="application/vnd.openxmlformats-officedocument.presentationml.slideLayout+xml"/>
  <Override PartName="/ppt/tags/tag81.xml" ContentType="application/vnd.openxmlformats-officedocument.presentationml.tags+xml"/>
  <Override PartName="/ppt/tags/tag80.xml" ContentType="application/vnd.openxmlformats-officedocument.presentationml.tags+xml"/>
  <Override PartName="/ppt/slideLayouts/slideLayout79.xml" ContentType="application/vnd.openxmlformats-officedocument.presentationml.slideLayout+xml"/>
  <Override PartName="/ppt/slideLayouts/slideLayout84.xml" ContentType="application/vnd.openxmlformats-officedocument.presentationml.slideLayout+xml"/>
  <Override PartName="/ppt/tags/tag93.xml" ContentType="application/vnd.openxmlformats-officedocument.presentationml.tags+xml"/>
  <Override PartName="/ppt/tags/tag92.xml" ContentType="application/vnd.openxmlformats-officedocument.presentationml.tags+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73.xml" ContentType="application/vnd.openxmlformats-officedocument.presentationml.slideLayout+xml"/>
  <Override PartName="/ppt/slideLayouts/slideLayout78.xml" ContentType="application/vnd.openxmlformats-officedocument.presentationml.slideLayout+xml"/>
  <Override PartName="/ppt/slideLayouts/slideLayout83.xml" ContentType="application/vnd.openxmlformats-officedocument.presentationml.slideLayout+xml"/>
  <Override PartName="/ppt/tags/tag91.xml" ContentType="application/vnd.openxmlformats-officedocument.presentationml.tags+xml"/>
  <Override PartName="/ppt/tags/tag90.xml" ContentType="application/vnd.openxmlformats-officedocument.presentationml.tags+xml"/>
  <Override PartName="/ppt/tags/tag75.xml" ContentType="application/vnd.openxmlformats-officedocument.presentationml.tags+xml"/>
  <Override PartName="/ppt/slideLayouts/slideLayout68.xml" ContentType="application/vnd.openxmlformats-officedocument.presentationml.slideLayout+xml"/>
  <Override PartName="/ppt/slideLayouts/slideLayout82.xml" ContentType="application/vnd.openxmlformats-officedocument.presentationml.slideLayout+xml"/>
  <Override PartName="/ppt/tags/tag89.xml" ContentType="application/vnd.openxmlformats-officedocument.presentationml.tags+xml"/>
  <Override PartName="/ppt/tags/tag88.xml" ContentType="application/vnd.openxmlformats-officedocument.presentationml.tags+xml"/>
  <Override PartName="/ppt/slideLayouts/slideLayout86.xml" ContentType="application/vnd.openxmlformats-officedocument.presentationml.slideLayout+xml"/>
  <Override PartName="/ppt/slideLayouts/slideLayout67.xml" ContentType="application/vnd.openxmlformats-officedocument.presentationml.slideLayout+xml"/>
  <Override PartName="/ppt/slideLayouts/slideLayout72.xml" ContentType="application/vnd.openxmlformats-officedocument.presentationml.slideLayout+xml"/>
  <Override PartName="/ppt/tags/tag79.xml" ContentType="application/vnd.openxmlformats-officedocument.presentationml.tags+xml"/>
  <Override PartName="/ppt/tags/tag78.xml" ContentType="application/vnd.openxmlformats-officedocument.presentationml.tags+xml"/>
  <Override PartName="/ppt/slideLayouts/slideLayout77.xml" ContentType="application/vnd.openxmlformats-officedocument.presentationml.slideLayout+xml"/>
  <Override PartName="/ppt/tags/tag85.xml" ContentType="application/vnd.openxmlformats-officedocument.presentationml.tags+xml"/>
  <Override PartName="/ppt/tags/tag84.xml" ContentType="application/vnd.openxmlformats-officedocument.presentationml.tags+xml"/>
  <Override PartName="/ppt/tags/tag74.xml" ContentType="application/vnd.openxmlformats-officedocument.presentationml.tags+xml"/>
  <Override PartName="/ppt/slideLayouts/slideLayout71.xml" ContentType="application/vnd.openxmlformats-officedocument.presentationml.slideLayout+xml"/>
  <Override PartName="/ppt/tags/tag77.xml" ContentType="application/vnd.openxmlformats-officedocument.presentationml.tags+xml"/>
  <Override PartName="/ppt/tags/tag76.xml" ContentType="application/vnd.openxmlformats-officedocument.presentationml.tags+xml"/>
  <Override PartName="/ppt/slideLayouts/slideLayout81.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85.xml" ContentType="application/vnd.openxmlformats-officedocument.presentationml.slideLayout+xml"/>
  <Override PartName="/ppt/tags/tag95.xml" ContentType="application/vnd.openxmlformats-officedocument.presentationml.tags+xml"/>
  <Override PartName="/ppt/tags/tag94.xml" ContentType="application/vnd.openxmlformats-officedocument.presentationml.tags+xml"/>
  <Override PartName="/ppt/slideLayouts/slideLayout70.xml" ContentType="application/vnd.openxmlformats-officedocument.presentationml.slideLayout+xml"/>
  <Override PartName="/ppt/slideLayouts/slideLayout75.xml" ContentType="application/vnd.openxmlformats-officedocument.presentationml.slideLayout+xml"/>
  <Override PartName="/ppt/tags/tag83.xml" ContentType="application/vnd.openxmlformats-officedocument.presentationml.tags+xml"/>
  <Override PartName="/ppt/tags/tag82.xml" ContentType="application/vnd.openxmlformats-officedocument.presentationml.tags+xml"/>
  <Override PartName="/ppt/slideLayouts/slideLayout80.xml" ContentType="application/vnd.openxmlformats-officedocument.presentationml.slideLayout+xml"/>
  <Override PartName="/ppt/tags/tag87.xml" ContentType="application/vnd.openxmlformats-officedocument.presentationml.tags+xml"/>
  <Override PartName="/ppt/tags/tag86.xml" ContentType="application/vnd.openxmlformats-officedocument.presentationml.tags+xml"/>
  <Override PartName="/ppt/slideLayouts/slideLayout88.xml" ContentType="application/vnd.openxmlformats-officedocument.presentationml.slideLayout+xml"/>
  <Override PartName="/ppt/tags/tag97.xml" ContentType="application/vnd.openxmlformats-officedocument.presentationml.tags+xml"/>
  <Override PartName="/ppt/tags/tag96.xml" ContentType="application/vnd.openxmlformats-officedocument.presentationml.tags+xml"/>
  <Override PartName="/ppt/viewProps.xml" ContentType="application/vnd.openxmlformats-officedocument.presentationml.viewProps+xml"/>
  <Override PartName="/docProps/app.xml" ContentType="application/vnd.openxmlformats-officedocument.extended-properties+xml"/>
  <Default Extension="png" ContentType="image/png"/>
  <Default Extension="jpeg" ContentType="image/jpeg"/>
  <Default Extension="rels" ContentType="application/vnd.openxmlformats-package.relationships+xml"/>
  <Default Extension="xml" ContentType="application/xml"/>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95" r:id="rId2"/>
    <p:sldMasterId id="2147483719" r:id="rId3"/>
    <p:sldMasterId id="2147483743" r:id="rId4"/>
    <p:sldMasterId id="2147483767" r:id="rId5"/>
    <p:sldMasterId id="2147483791" r:id="rId6"/>
    <p:sldMasterId id="2147483815" r:id="rId7"/>
  </p:sldMasterIdLst>
  <p:notesMasterIdLst>
    <p:notesMasterId r:id="rId22"/>
  </p:notesMasterIdLst>
  <p:handoutMasterIdLst>
    <p:handoutMasterId r:id="rId23"/>
  </p:handoutMasterIdLst>
  <p:sldIdLst>
    <p:sldId id="256" r:id="rId8"/>
    <p:sldId id="399" r:id="rId9"/>
    <p:sldId id="392" r:id="rId10"/>
    <p:sldId id="386" r:id="rId11"/>
    <p:sldId id="388" r:id="rId12"/>
    <p:sldId id="385" r:id="rId13"/>
    <p:sldId id="389" r:id="rId14"/>
    <p:sldId id="390" r:id="rId15"/>
    <p:sldId id="394" r:id="rId16"/>
    <p:sldId id="395" r:id="rId17"/>
    <p:sldId id="396" r:id="rId18"/>
    <p:sldId id="397" r:id="rId19"/>
    <p:sldId id="398" r:id="rId20"/>
    <p:sldId id="258" r:id="rId21"/>
  </p:sldIdLst>
  <p:sldSz cx="9144000" cy="6858000" type="screen4x3"/>
  <p:notesSz cx="6797675" cy="9926638"/>
  <p:custDataLst>
    <p:tags r:id="rId24"/>
  </p:custDataLst>
  <p:defaultTextStyle>
    <a:defPPr>
      <a:defRPr lang="en-GB"/>
    </a:defPPr>
    <a:lvl1pPr algn="l" rtl="0" fontAlgn="base">
      <a:spcBef>
        <a:spcPct val="0"/>
      </a:spcBef>
      <a:spcAft>
        <a:spcPct val="0"/>
      </a:spcAft>
      <a:defRPr kern="1200">
        <a:solidFill>
          <a:schemeClr val="tx1"/>
        </a:solidFill>
        <a:latin typeface="Georgia" pitchFamily="18" charset="0"/>
        <a:ea typeface="+mn-ea"/>
        <a:cs typeface="Arial" charset="0"/>
      </a:defRPr>
    </a:lvl1pPr>
    <a:lvl2pPr marL="457200" algn="l" rtl="0" fontAlgn="base">
      <a:spcBef>
        <a:spcPct val="0"/>
      </a:spcBef>
      <a:spcAft>
        <a:spcPct val="0"/>
      </a:spcAft>
      <a:defRPr kern="1200">
        <a:solidFill>
          <a:schemeClr val="tx1"/>
        </a:solidFill>
        <a:latin typeface="Georgia" pitchFamily="18" charset="0"/>
        <a:ea typeface="+mn-ea"/>
        <a:cs typeface="Arial" charset="0"/>
      </a:defRPr>
    </a:lvl2pPr>
    <a:lvl3pPr marL="914400" algn="l" rtl="0" fontAlgn="base">
      <a:spcBef>
        <a:spcPct val="0"/>
      </a:spcBef>
      <a:spcAft>
        <a:spcPct val="0"/>
      </a:spcAft>
      <a:defRPr kern="1200">
        <a:solidFill>
          <a:schemeClr val="tx1"/>
        </a:solidFill>
        <a:latin typeface="Georgia" pitchFamily="18" charset="0"/>
        <a:ea typeface="+mn-ea"/>
        <a:cs typeface="Arial" charset="0"/>
      </a:defRPr>
    </a:lvl3pPr>
    <a:lvl4pPr marL="1371600" algn="l" rtl="0" fontAlgn="base">
      <a:spcBef>
        <a:spcPct val="0"/>
      </a:spcBef>
      <a:spcAft>
        <a:spcPct val="0"/>
      </a:spcAft>
      <a:defRPr kern="1200">
        <a:solidFill>
          <a:schemeClr val="tx1"/>
        </a:solidFill>
        <a:latin typeface="Georgia" pitchFamily="18" charset="0"/>
        <a:ea typeface="+mn-ea"/>
        <a:cs typeface="Arial" charset="0"/>
      </a:defRPr>
    </a:lvl4pPr>
    <a:lvl5pPr marL="1828800" algn="l" rtl="0" fontAlgn="base">
      <a:spcBef>
        <a:spcPct val="0"/>
      </a:spcBef>
      <a:spcAft>
        <a:spcPct val="0"/>
      </a:spcAft>
      <a:defRPr kern="1200">
        <a:solidFill>
          <a:schemeClr val="tx1"/>
        </a:solidFill>
        <a:latin typeface="Georgia" pitchFamily="18" charset="0"/>
        <a:ea typeface="+mn-ea"/>
        <a:cs typeface="Arial" charset="0"/>
      </a:defRPr>
    </a:lvl5pPr>
    <a:lvl6pPr marL="2286000" algn="l" defTabSz="914400" rtl="0" eaLnBrk="1" latinLnBrk="0" hangingPunct="1">
      <a:defRPr kern="1200">
        <a:solidFill>
          <a:schemeClr val="tx1"/>
        </a:solidFill>
        <a:latin typeface="Georgia" pitchFamily="18" charset="0"/>
        <a:ea typeface="+mn-ea"/>
        <a:cs typeface="Arial" charset="0"/>
      </a:defRPr>
    </a:lvl6pPr>
    <a:lvl7pPr marL="2743200" algn="l" defTabSz="914400" rtl="0" eaLnBrk="1" latinLnBrk="0" hangingPunct="1">
      <a:defRPr kern="1200">
        <a:solidFill>
          <a:schemeClr val="tx1"/>
        </a:solidFill>
        <a:latin typeface="Georgia" pitchFamily="18" charset="0"/>
        <a:ea typeface="+mn-ea"/>
        <a:cs typeface="Arial" charset="0"/>
      </a:defRPr>
    </a:lvl7pPr>
    <a:lvl8pPr marL="3200400" algn="l" defTabSz="914400" rtl="0" eaLnBrk="1" latinLnBrk="0" hangingPunct="1">
      <a:defRPr kern="1200">
        <a:solidFill>
          <a:schemeClr val="tx1"/>
        </a:solidFill>
        <a:latin typeface="Georgia" pitchFamily="18" charset="0"/>
        <a:ea typeface="+mn-ea"/>
        <a:cs typeface="Arial" charset="0"/>
      </a:defRPr>
    </a:lvl8pPr>
    <a:lvl9pPr marL="3657600" algn="l" defTabSz="914400" rtl="0" eaLnBrk="1" latinLnBrk="0" hangingPunct="1">
      <a:defRPr kern="1200">
        <a:solidFill>
          <a:schemeClr val="tx1"/>
        </a:solidFill>
        <a:latin typeface="Georgia" pitchFamily="18"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ird &amp; Bird (International) LLP" initials="B&amp;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93B0"/>
    <a:srgbClr val="3333FF"/>
    <a:srgbClr val="FF9999"/>
    <a:srgbClr val="FF9900"/>
    <a:srgbClr val="A2968A"/>
    <a:srgbClr val="B5ACA3"/>
    <a:srgbClr val="FF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52" autoAdjust="0"/>
    <p:restoredTop sz="89353" autoAdjust="0"/>
  </p:normalViewPr>
  <p:slideViewPr>
    <p:cSldViewPr>
      <p:cViewPr varScale="1">
        <p:scale>
          <a:sx n="78" d="100"/>
          <a:sy n="78" d="100"/>
        </p:scale>
        <p:origin x="-1152" y="-90"/>
      </p:cViewPr>
      <p:guideLst>
        <p:guide orient="horz" pos="2160"/>
        <p:guide pos="2880"/>
      </p:guideLst>
    </p:cSldViewPr>
  </p:slideViewPr>
  <p:outlineViewPr>
    <p:cViewPr>
      <p:scale>
        <a:sx n="33" d="100"/>
        <a:sy n="33" d="100"/>
      </p:scale>
      <p:origin x="0" y="14088"/>
    </p:cViewPr>
  </p:outlineViewPr>
  <p:notesTextViewPr>
    <p:cViewPr>
      <p:scale>
        <a:sx n="100" d="100"/>
        <a:sy n="100" d="100"/>
      </p:scale>
      <p:origin x="0" y="0"/>
    </p:cViewPr>
  </p:notesTextViewPr>
  <p:sorterViewPr>
    <p:cViewPr>
      <p:scale>
        <a:sx n="100" d="100"/>
        <a:sy n="100" d="100"/>
      </p:scale>
      <p:origin x="0" y="1092"/>
    </p:cViewPr>
  </p:sorterViewPr>
  <p:notesViewPr>
    <p:cSldViewPr>
      <p:cViewPr varScale="1">
        <p:scale>
          <a:sx n="67" d="100"/>
          <a:sy n="67" d="100"/>
        </p:scale>
        <p:origin x="-3276" y="-96"/>
      </p:cViewPr>
      <p:guideLst>
        <p:guide orient="horz" pos="3127"/>
        <p:guide pos="2141"/>
      </p:guideLst>
    </p:cSldViewPr>
  </p:notesViewPr>
  <p:gridSpacing cx="72008" cy="72008"/>
</p:viewPr>
</file>

<file path=ppt/_rels/presentation.xml.rels>&#65279;<?xml version="1.0" encoding="UTF-8" standalone="yes"?>
<Relationships xmlns="http://schemas.openxmlformats.org/package/2006/relationships">
  <Relationship Id="rId25" Type="http://schemas.openxmlformats.org/officeDocument/2006/relationships/commentAuthors" Target="commentAuthors.xml" />
  <Relationship Id="rId8" Type="http://schemas.openxmlformats.org/officeDocument/2006/relationships/slide" Target="slides/slide1.xml" />
  <Relationship Id="rId9" Type="http://schemas.openxmlformats.org/officeDocument/2006/relationships/slide" Target="slides/slide2.xml" />
  <Relationship Id="rId10" Type="http://schemas.openxmlformats.org/officeDocument/2006/relationships/slide" Target="slides/slide3.xml" />
  <Relationship Id="rId11" Type="http://schemas.openxmlformats.org/officeDocument/2006/relationships/slide" Target="slides/slide4.xml" />
  <Relationship Id="rId12" Type="http://schemas.openxmlformats.org/officeDocument/2006/relationships/slide" Target="slides/slide5.xml" />
  <Relationship Id="rId13" Type="http://schemas.openxmlformats.org/officeDocument/2006/relationships/slide" Target="slides/slide6.xml" />
  <Relationship Id="rId14" Type="http://schemas.openxmlformats.org/officeDocument/2006/relationships/slide" Target="slides/slide7.xml" />
  <Relationship Id="rId15" Type="http://schemas.openxmlformats.org/officeDocument/2006/relationships/slide" Target="slides/slide8.xml" />
  <Relationship Id="rId16" Type="http://schemas.openxmlformats.org/officeDocument/2006/relationships/slide" Target="slides/slide9.xml" />
  <Relationship Id="rId17" Type="http://schemas.openxmlformats.org/officeDocument/2006/relationships/slide" Target="slides/slide10.xml" />
  <Relationship Id="rId18" Type="http://schemas.openxmlformats.org/officeDocument/2006/relationships/slide" Target="slides/slide11.xml" />
  <Relationship Id="rId19" Type="http://schemas.openxmlformats.org/officeDocument/2006/relationships/slide" Target="slides/slide12.xml" />
  <Relationship Id="rId20" Type="http://schemas.openxmlformats.org/officeDocument/2006/relationships/slide" Target="slides/slide13.xml" />
  <Relationship Id="rId21" Type="http://schemas.openxmlformats.org/officeDocument/2006/relationships/slide" Target="slides/slide14.xml" />
  <Relationship Id="rId26" Type="http://schemas.openxmlformats.org/officeDocument/2006/relationships/presProps" Target="presProps.xml" />
  <Relationship Id="rId3" Type="http://schemas.openxmlformats.org/officeDocument/2006/relationships/slideMaster" Target="slideMasters/slideMaster3.xml" />
  <Relationship Id="rId7" Type="http://schemas.openxmlformats.org/officeDocument/2006/relationships/slideMaster" Target="slideMasters/slideMaster7.xml" />
  <Relationship Id="rId2" Type="http://schemas.openxmlformats.org/officeDocument/2006/relationships/slideMaster" Target="slideMasters/slideMaster2.xml" />
  <Relationship Id="rId29" Type="http://schemas.openxmlformats.org/officeDocument/2006/relationships/tableStyles" Target="tableStyles.xml" />
  <Relationship Id="rId1" Type="http://schemas.openxmlformats.org/officeDocument/2006/relationships/slideMaster" Target="slideMasters/slideMaster1.xml" />
  <Relationship Id="rId6" Type="http://schemas.openxmlformats.org/officeDocument/2006/relationships/slideMaster" Target="slideMasters/slideMaster6.xml" />
  <Relationship Id="rId24" Type="http://schemas.openxmlformats.org/officeDocument/2006/relationships/tags" Target="tags/tag1.xml" />
  <Relationship Id="rId5" Type="http://schemas.openxmlformats.org/officeDocument/2006/relationships/slideMaster" Target="slideMasters/slideMaster5.xml" />
  <Relationship Id="rId23" Type="http://schemas.openxmlformats.org/officeDocument/2006/relationships/handoutMaster" Target="handoutMasters/handoutMaster1.xml" />
  <Relationship Id="rId28" Type="http://schemas.openxmlformats.org/officeDocument/2006/relationships/theme" Target="theme/theme1.xml" />
  <Relationship Id="rId4" Type="http://schemas.openxmlformats.org/officeDocument/2006/relationships/slideMaster" Target="slideMasters/slideMaster4.xml" />
  <Relationship Id="rId22" Type="http://schemas.openxmlformats.org/officeDocument/2006/relationships/notesMaster" Target="notesMasters/notesMaster1.xml" />
  <Relationship Id="rId27" Type="http://schemas.openxmlformats.org/officeDocument/2006/relationships/viewProps" Target="viewProps.xml" />
</Relationships>
</file>

<file path=ppt/handoutMasters/_rels/handoutMaster1.xml.rels>&#65279;<?xml version="1.0" encoding="UTF-8" standalone="yes"?>
<Relationships xmlns="http://schemas.openxmlformats.org/package/2006/relationships">
  <Relationship Id="rId1" Type="http://schemas.openxmlformats.org/officeDocument/2006/relationships/theme" Target="../theme/theme9.xml" />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5659" cy="496332"/>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GB"/>
          </a:p>
        </p:txBody>
      </p:sp>
      <p:sp>
        <p:nvSpPr>
          <p:cNvPr id="3075" name="Rectangle 3"/>
          <p:cNvSpPr>
            <a:spLocks noGrp="1" noChangeArrowheads="1"/>
          </p:cNvSpPr>
          <p:nvPr>
            <p:ph type="dt" sz="quarter" idx="1"/>
          </p:nvPr>
        </p:nvSpPr>
        <p:spPr bwMode="auto">
          <a:xfrm>
            <a:off x="3850444" y="0"/>
            <a:ext cx="2945659" cy="496332"/>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GB"/>
          </a:p>
        </p:txBody>
      </p:sp>
      <p:sp>
        <p:nvSpPr>
          <p:cNvPr id="3076" name="Rectangle 4"/>
          <p:cNvSpPr>
            <a:spLocks noGrp="1" noChangeArrowheads="1"/>
          </p:cNvSpPr>
          <p:nvPr>
            <p:ph type="ftr" sz="quarter" idx="2"/>
          </p:nvPr>
        </p:nvSpPr>
        <p:spPr bwMode="auto">
          <a:xfrm>
            <a:off x="1" y="9428583"/>
            <a:ext cx="2945659" cy="49633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GB"/>
          </a:p>
        </p:txBody>
      </p:sp>
      <p:sp>
        <p:nvSpPr>
          <p:cNvPr id="3077" name="Rectangle 5"/>
          <p:cNvSpPr>
            <a:spLocks noGrp="1" noChangeArrowheads="1"/>
          </p:cNvSpPr>
          <p:nvPr>
            <p:ph type="sldNum" sz="quarter" idx="3"/>
          </p:nvPr>
        </p:nvSpPr>
        <p:spPr bwMode="auto">
          <a:xfrm>
            <a:off x="3850444" y="9428583"/>
            <a:ext cx="2945659" cy="49633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BA2B1FF2-1CA3-441F-A9AC-E16309E7671D}" type="slidenum">
              <a:rPr lang="en-GB"/>
              <a:pPr>
                <a:defRPr/>
              </a:pPr>
              <a:t>‹#›</a:t>
            </a:fld>
            <a:endParaRPr lang="en-GB"/>
          </a:p>
        </p:txBody>
      </p:sp>
    </p:spTree>
    <p:extLst>
      <p:ext uri="{BB962C8B-B14F-4D97-AF65-F5344CB8AC3E}">
        <p14:creationId xmlns:p14="http://schemas.microsoft.com/office/powerpoint/2010/main" val="237684080"/>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
<Relationships xmlns="http://schemas.openxmlformats.org/package/2006/relationships">
  <Relationship Id="rId1" Type="http://schemas.openxmlformats.org/officeDocument/2006/relationships/theme" Target="../theme/theme8.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2945659" cy="496332"/>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GB"/>
          </a:p>
        </p:txBody>
      </p:sp>
      <p:sp>
        <p:nvSpPr>
          <p:cNvPr id="5123" name="Rectangle 3"/>
          <p:cNvSpPr>
            <a:spLocks noGrp="1" noChangeArrowheads="1"/>
          </p:cNvSpPr>
          <p:nvPr>
            <p:ph type="dt" idx="1"/>
          </p:nvPr>
        </p:nvSpPr>
        <p:spPr bwMode="auto">
          <a:xfrm>
            <a:off x="3850444" y="0"/>
            <a:ext cx="2945659" cy="496332"/>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GB"/>
          </a:p>
        </p:txBody>
      </p:sp>
      <p:sp>
        <p:nvSpPr>
          <p:cNvPr id="2458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9768" y="4715154"/>
            <a:ext cx="5438140" cy="4466987"/>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6" name="Rectangle 6"/>
          <p:cNvSpPr>
            <a:spLocks noGrp="1" noChangeArrowheads="1"/>
          </p:cNvSpPr>
          <p:nvPr>
            <p:ph type="ftr" sz="quarter" idx="4"/>
          </p:nvPr>
        </p:nvSpPr>
        <p:spPr bwMode="auto">
          <a:xfrm>
            <a:off x="1" y="9428583"/>
            <a:ext cx="2945659" cy="49633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GB"/>
          </a:p>
        </p:txBody>
      </p:sp>
      <p:sp>
        <p:nvSpPr>
          <p:cNvPr id="5127" name="Rectangle 7"/>
          <p:cNvSpPr>
            <a:spLocks noGrp="1" noChangeArrowheads="1"/>
          </p:cNvSpPr>
          <p:nvPr>
            <p:ph type="sldNum" sz="quarter" idx="5"/>
          </p:nvPr>
        </p:nvSpPr>
        <p:spPr bwMode="auto">
          <a:xfrm>
            <a:off x="3850444" y="9428583"/>
            <a:ext cx="2945659" cy="496332"/>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E28C12C-E533-4776-B5CD-DC3CAAA4A30A}" type="slidenum">
              <a:rPr lang="en-GB"/>
              <a:pPr>
                <a:defRPr/>
              </a:pPr>
              <a:t>‹#›</a:t>
            </a:fld>
            <a:endParaRPr lang="en-GB"/>
          </a:p>
        </p:txBody>
      </p:sp>
    </p:spTree>
    <p:extLst>
      <p:ext uri="{BB962C8B-B14F-4D97-AF65-F5344CB8AC3E}">
        <p14:creationId xmlns:p14="http://schemas.microsoft.com/office/powerpoint/2010/main" val="1576043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Georgi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Georgi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Georgi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Georgi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Georgi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&#65279;<?xml version="1.0" encoding="UTF-8" standalone="yes"?>
<Relationships xmlns="http://schemas.openxmlformats.org/package/2006/relationships">
  <Relationship Id="rId2" Type="http://schemas.openxmlformats.org/officeDocument/2006/relationships/slide" Target="../slides/slide13.xml" />
  <Relationship Id="rId1" Type="http://schemas.openxmlformats.org/officeDocument/2006/relationships/notesMaster" Target="../notesMasters/notesMaster1.xml" />
</Relationships>
</file>

<file path=ppt/notesSlides/_rels/notesSlide3.xml.rels>&#65279;<?xml version="1.0" encoding="UTF-8" standalone="yes"?>
<Relationships xmlns="http://schemas.openxmlformats.org/package/2006/relationships">
  <Relationship Id="rId2" Type="http://schemas.openxmlformats.org/officeDocument/2006/relationships/slide" Target="../slides/slide14.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endParaRPr lang="en-GB"/>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28C12C-E533-4776-B5CD-DC3CAAA4A30A}" type="slidenum">
              <a:rPr lang="en-GB" smtClean="0"/>
              <a:pPr>
                <a:defRPr/>
              </a:pPr>
              <a:t>13</a:t>
            </a:fld>
            <a:endParaRPr lang="en-GB"/>
          </a:p>
        </p:txBody>
      </p:sp>
    </p:spTree>
    <p:extLst>
      <p:ext uri="{BB962C8B-B14F-4D97-AF65-F5344CB8AC3E}">
        <p14:creationId xmlns:p14="http://schemas.microsoft.com/office/powerpoint/2010/main" val="3193521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miter lim="800000"/>
            <a:headEnd/>
            <a:tailEnd/>
          </a:ln>
        </p:spPr>
        <p:txBody>
          <a:bodyPr/>
          <a:lstStyle/>
          <a:p>
            <a:endParaRPr lang="en-GB"/>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5.xml" />
  <Relationship Id="rId1" Type="http://schemas.openxmlformats.org/officeDocument/2006/relationships/tags" Target="../tags/tag4.xml" />
</Relationships>
</file>

<file path=ppt/slideLayouts/_rels/slideLayout6.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7.xml" />
  <Relationship Id="rId1" Type="http://schemas.openxmlformats.org/officeDocument/2006/relationships/tags" Target="../tags/tag6.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9.xml" />
  <Relationship Id="rId1" Type="http://schemas.openxmlformats.org/officeDocument/2006/relationships/tags" Target="../tags/tag8.xml" />
</Relationships>
</file>

<file path=ppt/slideLayouts/_rels/slideLayout9.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11.xml" />
  <Relationship Id="rId1" Type="http://schemas.openxmlformats.org/officeDocument/2006/relationships/tags" Target="../tags/tag10.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13.xml" />
  <Relationship Id="rId1" Type="http://schemas.openxmlformats.org/officeDocument/2006/relationships/tags" Target="../tags/tag12.xml" />
</Relationships>
</file>

<file path=ppt/slideLayouts/_rels/slideLayout1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4.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15.xml" />
  <Relationship Id="rId1" Type="http://schemas.openxmlformats.org/officeDocument/2006/relationships/tags" Target="../tags/tag14.xml" />
</Relationships>
</file>

<file path=ppt/slideLayouts/_rels/slideLayout1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6.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17.xml" />
  <Relationship Id="rId1" Type="http://schemas.openxmlformats.org/officeDocument/2006/relationships/tags" Target="../tags/tag16.xml" />
</Relationships>
</file>

<file path=ppt/slideLayouts/_rels/slideLayout17.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19.xml" />
  <Relationship Id="rId1" Type="http://schemas.openxmlformats.org/officeDocument/2006/relationships/tags" Target="../tags/tag18.xml" />
</Relationships>
</file>

<file path=ppt/slideLayouts/_rels/slideLayout18.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21.xml" />
  <Relationship Id="rId1" Type="http://schemas.openxmlformats.org/officeDocument/2006/relationships/tags" Target="../tags/tag20.xml" />
</Relationships>
</file>

<file path=ppt/slideLayouts/_rels/slideLayout19.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23.xml" />
  <Relationship Id="rId1" Type="http://schemas.openxmlformats.org/officeDocument/2006/relationships/tags" Target="../tags/tag22.xml" />
</Relationships>
</file>

<file path=ppt/slideLayouts/_rels/slideLayout2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2.xml.rels>&#65279;<?xml version="1.0" encoding="UTF-8" standalone="yes"?>
<Relationships xmlns="http://schemas.openxmlformats.org/package/2006/relationships">
  <Relationship Id="rId3" Type="http://schemas.openxmlformats.org/officeDocument/2006/relationships/slideMaster" Target="../slideMasters/slideMaster1.xml" />
  <Relationship Id="rId2" Type="http://schemas.openxmlformats.org/officeDocument/2006/relationships/tags" Target="../tags/tag25.xml" />
  <Relationship Id="rId1" Type="http://schemas.openxmlformats.org/officeDocument/2006/relationships/tags" Target="../tags/tag24.xml" />
</Relationships>
</file>

<file path=ppt/slideLayouts/_rels/slideLayout23.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24.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25.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26.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27.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29.xml" />
  <Relationship Id="rId1" Type="http://schemas.openxmlformats.org/officeDocument/2006/relationships/tags" Target="../tags/tag28.xml" />
</Relationships>
</file>

<file path=ppt/slideLayouts/_rels/slideLayout28.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31.xml" />
  <Relationship Id="rId1" Type="http://schemas.openxmlformats.org/officeDocument/2006/relationships/tags" Target="../tags/tag30.xml" />
</Relationships>
</file>

<file path=ppt/slideLayouts/_rels/slideLayout29.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30.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33.xml" />
  <Relationship Id="rId1" Type="http://schemas.openxmlformats.org/officeDocument/2006/relationships/tags" Target="../tags/tag32.xml" />
</Relationships>
</file>

<file path=ppt/slideLayouts/_rels/slideLayout31.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35.xml" />
  <Relationship Id="rId1" Type="http://schemas.openxmlformats.org/officeDocument/2006/relationships/tags" Target="../tags/tag34.xml" />
</Relationships>
</file>

<file path=ppt/slideLayouts/_rels/slideLayout32.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33.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37.xml" />
  <Relationship Id="rId1" Type="http://schemas.openxmlformats.org/officeDocument/2006/relationships/tags" Target="../tags/tag36.xml" />
</Relationships>
</file>

<file path=ppt/slideLayouts/_rels/slideLayout34.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35.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36.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39.xml" />
  <Relationship Id="rId1" Type="http://schemas.openxmlformats.org/officeDocument/2006/relationships/tags" Target="../tags/tag38.xml" />
</Relationships>
</file>

<file path=ppt/slideLayouts/_rels/slideLayout37.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38.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41.xml" />
  <Relationship Id="rId1" Type="http://schemas.openxmlformats.org/officeDocument/2006/relationships/tags" Target="../tags/tag40.xml" />
</Relationships>
</file>

<file path=ppt/slideLayouts/_rels/slideLayout39.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43.xml" />
  <Relationship Id="rId1" Type="http://schemas.openxmlformats.org/officeDocument/2006/relationships/tags" Target="../tags/tag42.xml" />
</Relationships>
</file>

<file path=ppt/slideLayouts/_rels/slideLayout40.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45.xml" />
  <Relationship Id="rId1" Type="http://schemas.openxmlformats.org/officeDocument/2006/relationships/tags" Target="../tags/tag44.xml" />
</Relationships>
</file>

<file path=ppt/slideLayouts/_rels/slideLayout41.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47.xml" />
  <Relationship Id="rId1" Type="http://schemas.openxmlformats.org/officeDocument/2006/relationships/tags" Target="../tags/tag46.xml" />
</Relationships>
</file>

<file path=ppt/slideLayouts/_rels/slideLayout42.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43.xml.rels>&#65279;<?xml version="1.0" encoding="UTF-8" standalone="yes"?>
<Relationships xmlns="http://schemas.openxmlformats.org/package/2006/relationships">
  <Relationship Id="rId1" Type="http://schemas.openxmlformats.org/officeDocument/2006/relationships/slideMaster" Target="../slideMasters/slideMaster2.xml" />
</Relationships>
</file>

<file path=ppt/slideLayouts/_rels/slideLayout44.xml.rels>&#65279;<?xml version="1.0" encoding="UTF-8" standalone="yes"?>
<Relationships xmlns="http://schemas.openxmlformats.org/package/2006/relationships">
  <Relationship Id="rId3" Type="http://schemas.openxmlformats.org/officeDocument/2006/relationships/slideMaster" Target="../slideMasters/slideMaster2.xml" />
  <Relationship Id="rId2" Type="http://schemas.openxmlformats.org/officeDocument/2006/relationships/tags" Target="../tags/tag49.xml" />
  <Relationship Id="rId1" Type="http://schemas.openxmlformats.org/officeDocument/2006/relationships/tags" Target="../tags/tag48.xml" />
</Relationships>
</file>

<file path=ppt/slideLayouts/_rels/slideLayout45.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46.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47.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48.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49.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53.xml" />
  <Relationship Id="rId1" Type="http://schemas.openxmlformats.org/officeDocument/2006/relationships/tags" Target="../tags/tag52.xml" />
</Relationships>
</file>

<file path=ppt/slideLayouts/_rels/slideLayout50.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55.xml" />
  <Relationship Id="rId1" Type="http://schemas.openxmlformats.org/officeDocument/2006/relationships/tags" Target="../tags/tag54.xml" />
</Relationships>
</file>

<file path=ppt/slideLayouts/_rels/slideLayout51.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52.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57.xml" />
  <Relationship Id="rId1" Type="http://schemas.openxmlformats.org/officeDocument/2006/relationships/tags" Target="../tags/tag56.xml" />
</Relationships>
</file>

<file path=ppt/slideLayouts/_rels/slideLayout53.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59.xml" />
  <Relationship Id="rId1" Type="http://schemas.openxmlformats.org/officeDocument/2006/relationships/tags" Target="../tags/tag58.xml" />
</Relationships>
</file>

<file path=ppt/slideLayouts/_rels/slideLayout54.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55.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61.xml" />
  <Relationship Id="rId1" Type="http://schemas.openxmlformats.org/officeDocument/2006/relationships/tags" Target="../tags/tag60.xml" />
</Relationships>
</file>

<file path=ppt/slideLayouts/_rels/slideLayout56.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57.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58.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63.xml" />
  <Relationship Id="rId1" Type="http://schemas.openxmlformats.org/officeDocument/2006/relationships/tags" Target="../tags/tag62.xml" />
</Relationships>
</file>

<file path=ppt/slideLayouts/_rels/slideLayout59.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60.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65.xml" />
  <Relationship Id="rId1" Type="http://schemas.openxmlformats.org/officeDocument/2006/relationships/tags" Target="../tags/tag64.xml" />
</Relationships>
</file>

<file path=ppt/slideLayouts/_rels/slideLayout61.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67.xml" />
  <Relationship Id="rId1" Type="http://schemas.openxmlformats.org/officeDocument/2006/relationships/tags" Target="../tags/tag66.xml" />
</Relationships>
</file>

<file path=ppt/slideLayouts/_rels/slideLayout62.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69.xml" />
  <Relationship Id="rId1" Type="http://schemas.openxmlformats.org/officeDocument/2006/relationships/tags" Target="../tags/tag68.xml" />
</Relationships>
</file>

<file path=ppt/slideLayouts/_rels/slideLayout63.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71.xml" />
  <Relationship Id="rId1" Type="http://schemas.openxmlformats.org/officeDocument/2006/relationships/tags" Target="../tags/tag70.xml" />
</Relationships>
</file>

<file path=ppt/slideLayouts/_rels/slideLayout64.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65.xml.rels>&#65279;<?xml version="1.0" encoding="UTF-8" standalone="yes"?>
<Relationships xmlns="http://schemas.openxmlformats.org/package/2006/relationships">
  <Relationship Id="rId1" Type="http://schemas.openxmlformats.org/officeDocument/2006/relationships/slideMaster" Target="../slideMasters/slideMaster3.xml" />
</Relationships>
</file>

<file path=ppt/slideLayouts/_rels/slideLayout66.xml.rels>&#65279;<?xml version="1.0" encoding="UTF-8" standalone="yes"?>
<Relationships xmlns="http://schemas.openxmlformats.org/package/2006/relationships">
  <Relationship Id="rId3" Type="http://schemas.openxmlformats.org/officeDocument/2006/relationships/slideMaster" Target="../slideMasters/slideMaster3.xml" />
  <Relationship Id="rId2" Type="http://schemas.openxmlformats.org/officeDocument/2006/relationships/tags" Target="../tags/tag73.xml" />
  <Relationship Id="rId1" Type="http://schemas.openxmlformats.org/officeDocument/2006/relationships/tags" Target="../tags/tag72.xml" />
</Relationships>
</file>

<file path=ppt/slideLayouts/_rels/slideLayout67.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68.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69.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70.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71.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77.xml" />
  <Relationship Id="rId1" Type="http://schemas.openxmlformats.org/officeDocument/2006/relationships/tags" Target="../tags/tag76.xml" />
</Relationships>
</file>

<file path=ppt/slideLayouts/_rels/slideLayout72.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79.xml" />
  <Relationship Id="rId1" Type="http://schemas.openxmlformats.org/officeDocument/2006/relationships/tags" Target="../tags/tag78.xml" />
</Relationships>
</file>

<file path=ppt/slideLayouts/_rels/slideLayout73.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74.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81.xml" />
  <Relationship Id="rId1" Type="http://schemas.openxmlformats.org/officeDocument/2006/relationships/tags" Target="../tags/tag80.xml" />
</Relationships>
</file>

<file path=ppt/slideLayouts/_rels/slideLayout75.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83.xml" />
  <Relationship Id="rId1" Type="http://schemas.openxmlformats.org/officeDocument/2006/relationships/tags" Target="../tags/tag82.xml" />
</Relationships>
</file>

<file path=ppt/slideLayouts/_rels/slideLayout76.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77.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85.xml" />
  <Relationship Id="rId1" Type="http://schemas.openxmlformats.org/officeDocument/2006/relationships/tags" Target="../tags/tag84.xml" />
</Relationships>
</file>

<file path=ppt/slideLayouts/_rels/slideLayout78.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79.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80.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87.xml" />
  <Relationship Id="rId1" Type="http://schemas.openxmlformats.org/officeDocument/2006/relationships/tags" Target="../tags/tag86.xml" />
</Relationships>
</file>

<file path=ppt/slideLayouts/_rels/slideLayout81.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82.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89.xml" />
  <Relationship Id="rId1" Type="http://schemas.openxmlformats.org/officeDocument/2006/relationships/tags" Target="../tags/tag88.xml" />
</Relationships>
</file>

<file path=ppt/slideLayouts/_rels/slideLayout83.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91.xml" />
  <Relationship Id="rId1" Type="http://schemas.openxmlformats.org/officeDocument/2006/relationships/tags" Target="../tags/tag90.xml" />
</Relationships>
</file>

<file path=ppt/slideLayouts/_rels/slideLayout84.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93.xml" />
  <Relationship Id="rId1" Type="http://schemas.openxmlformats.org/officeDocument/2006/relationships/tags" Target="../tags/tag92.xml" />
</Relationships>
</file>

<file path=ppt/slideLayouts/_rels/slideLayout85.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95.xml" />
  <Relationship Id="rId1" Type="http://schemas.openxmlformats.org/officeDocument/2006/relationships/tags" Target="../tags/tag94.xml" />
</Relationships>
</file>

<file path=ppt/slideLayouts/_rels/slideLayout86.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87.xml.rels>&#65279;<?xml version="1.0" encoding="UTF-8" standalone="yes"?>
<Relationships xmlns="http://schemas.openxmlformats.org/package/2006/relationships">
  <Relationship Id="rId1" Type="http://schemas.openxmlformats.org/officeDocument/2006/relationships/slideMaster" Target="../slideMasters/slideMaster4.xml" />
</Relationships>
</file>

<file path=ppt/slideLayouts/_rels/slideLayout88.xml.rels>&#65279;<?xml version="1.0" encoding="UTF-8" standalone="yes"?>
<Relationships xmlns="http://schemas.openxmlformats.org/package/2006/relationships">
  <Relationship Id="rId3" Type="http://schemas.openxmlformats.org/officeDocument/2006/relationships/slideMaster" Target="../slideMasters/slideMaster4.xml" />
  <Relationship Id="rId2" Type="http://schemas.openxmlformats.org/officeDocument/2006/relationships/tags" Target="../tags/tag97.xml" />
  <Relationship Id="rId1" Type="http://schemas.openxmlformats.org/officeDocument/2006/relationships/tags" Target="../tags/tag96.xml" />
</Relationships>
</file>

<file path=ppt/slideLayouts/_rels/slideLayout89.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0.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1.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2.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3.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01.xml" />
  <Relationship Id="rId1" Type="http://schemas.openxmlformats.org/officeDocument/2006/relationships/tags" Target="../tags/tag100.xml" />
</Relationships>
</file>

<file path=ppt/slideLayouts/_rels/slideLayout94.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03.xml" />
  <Relationship Id="rId1" Type="http://schemas.openxmlformats.org/officeDocument/2006/relationships/tags" Target="../tags/tag102.xml" />
</Relationships>
</file>

<file path=ppt/slideLayouts/_rels/slideLayout95.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6.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05.xml" />
  <Relationship Id="rId1" Type="http://schemas.openxmlformats.org/officeDocument/2006/relationships/tags" Target="../tags/tag104.xml" />
</Relationships>
</file>

<file path=ppt/slideLayouts/_rels/slideLayout97.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07.xml" />
  <Relationship Id="rId1" Type="http://schemas.openxmlformats.org/officeDocument/2006/relationships/tags" Target="../tags/tag106.xml" />
</Relationships>
</file>

<file path=ppt/slideLayouts/_rels/slideLayout98.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99.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09.xml" />
  <Relationship Id="rId1" Type="http://schemas.openxmlformats.org/officeDocument/2006/relationships/tags" Target="../tags/tag108.xml" />
</Relationships>
</file>

<file path=ppt/slideLayouts/_rels/slideLayout100.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101.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102.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11.xml" />
  <Relationship Id="rId1" Type="http://schemas.openxmlformats.org/officeDocument/2006/relationships/tags" Target="../tags/tag110.xml" />
</Relationships>
</file>

<file path=ppt/slideLayouts/_rels/slideLayout103.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104.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13.xml" />
  <Relationship Id="rId1" Type="http://schemas.openxmlformats.org/officeDocument/2006/relationships/tags" Target="../tags/tag112.xml" />
</Relationships>
</file>

<file path=ppt/slideLayouts/_rels/slideLayout105.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15.xml" />
  <Relationship Id="rId1" Type="http://schemas.openxmlformats.org/officeDocument/2006/relationships/tags" Target="../tags/tag114.xml" />
</Relationships>
</file>

<file path=ppt/slideLayouts/_rels/slideLayout106.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17.xml" />
  <Relationship Id="rId1" Type="http://schemas.openxmlformats.org/officeDocument/2006/relationships/tags" Target="../tags/tag116.xml" />
</Relationships>
</file>

<file path=ppt/slideLayouts/_rels/slideLayout107.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19.xml" />
  <Relationship Id="rId1" Type="http://schemas.openxmlformats.org/officeDocument/2006/relationships/tags" Target="../tags/tag118.xml" />
</Relationships>
</file>

<file path=ppt/slideLayouts/_rels/slideLayout108.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109.xml.rels>&#65279;<?xml version="1.0" encoding="UTF-8" standalone="yes"?>
<Relationships xmlns="http://schemas.openxmlformats.org/package/2006/relationships">
  <Relationship Id="rId1" Type="http://schemas.openxmlformats.org/officeDocument/2006/relationships/slideMaster" Target="../slideMasters/slideMaster5.xml" />
</Relationships>
</file>

<file path=ppt/slideLayouts/_rels/slideLayout110.xml.rels>&#65279;<?xml version="1.0" encoding="UTF-8" standalone="yes"?>
<Relationships xmlns="http://schemas.openxmlformats.org/package/2006/relationships">
  <Relationship Id="rId3" Type="http://schemas.openxmlformats.org/officeDocument/2006/relationships/slideMaster" Target="../slideMasters/slideMaster5.xml" />
  <Relationship Id="rId2" Type="http://schemas.openxmlformats.org/officeDocument/2006/relationships/tags" Target="../tags/tag121.xml" />
  <Relationship Id="rId1" Type="http://schemas.openxmlformats.org/officeDocument/2006/relationships/tags" Target="../tags/tag120.xml" />
</Relationships>
</file>

<file path=ppt/slideLayouts/_rels/slideLayout111.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12.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13.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14.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15.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25.xml" />
  <Relationship Id="rId1" Type="http://schemas.openxmlformats.org/officeDocument/2006/relationships/tags" Target="../tags/tag124.xml" />
</Relationships>
</file>

<file path=ppt/slideLayouts/_rels/slideLayout116.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27.xml" />
  <Relationship Id="rId1" Type="http://schemas.openxmlformats.org/officeDocument/2006/relationships/tags" Target="../tags/tag126.xml" />
</Relationships>
</file>

<file path=ppt/slideLayouts/_rels/slideLayout117.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18.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29.xml" />
  <Relationship Id="rId1" Type="http://schemas.openxmlformats.org/officeDocument/2006/relationships/tags" Target="../tags/tag128.xml" />
</Relationships>
</file>

<file path=ppt/slideLayouts/_rels/slideLayout119.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31.xml" />
  <Relationship Id="rId1" Type="http://schemas.openxmlformats.org/officeDocument/2006/relationships/tags" Target="../tags/tag130.xml" />
</Relationships>
</file>

<file path=ppt/slideLayouts/_rels/slideLayout120.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21.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33.xml" />
  <Relationship Id="rId1" Type="http://schemas.openxmlformats.org/officeDocument/2006/relationships/tags" Target="../tags/tag132.xml" />
</Relationships>
</file>

<file path=ppt/slideLayouts/_rels/slideLayout122.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23.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24.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35.xml" />
  <Relationship Id="rId1" Type="http://schemas.openxmlformats.org/officeDocument/2006/relationships/tags" Target="../tags/tag134.xml" />
</Relationships>
</file>

<file path=ppt/slideLayouts/_rels/slideLayout125.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26.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37.xml" />
  <Relationship Id="rId1" Type="http://schemas.openxmlformats.org/officeDocument/2006/relationships/tags" Target="../tags/tag136.xml" />
</Relationships>
</file>

<file path=ppt/slideLayouts/_rels/slideLayout127.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39.xml" />
  <Relationship Id="rId1" Type="http://schemas.openxmlformats.org/officeDocument/2006/relationships/tags" Target="../tags/tag138.xml" />
</Relationships>
</file>

<file path=ppt/slideLayouts/_rels/slideLayout128.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41.xml" />
  <Relationship Id="rId1" Type="http://schemas.openxmlformats.org/officeDocument/2006/relationships/tags" Target="../tags/tag140.xml" />
</Relationships>
</file>

<file path=ppt/slideLayouts/_rels/slideLayout129.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43.xml" />
  <Relationship Id="rId1" Type="http://schemas.openxmlformats.org/officeDocument/2006/relationships/tags" Target="../tags/tag142.xml" />
</Relationships>
</file>

<file path=ppt/slideLayouts/_rels/slideLayout130.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31.xml.rels>&#65279;<?xml version="1.0" encoding="UTF-8" standalone="yes"?>
<Relationships xmlns="http://schemas.openxmlformats.org/package/2006/relationships">
  <Relationship Id="rId1" Type="http://schemas.openxmlformats.org/officeDocument/2006/relationships/slideMaster" Target="../slideMasters/slideMaster6.xml" />
</Relationships>
</file>

<file path=ppt/slideLayouts/_rels/slideLayout132.xml.rels>&#65279;<?xml version="1.0" encoding="UTF-8" standalone="yes"?>
<Relationships xmlns="http://schemas.openxmlformats.org/package/2006/relationships">
  <Relationship Id="rId3" Type="http://schemas.openxmlformats.org/officeDocument/2006/relationships/slideMaster" Target="../slideMasters/slideMaster6.xml" />
  <Relationship Id="rId2" Type="http://schemas.openxmlformats.org/officeDocument/2006/relationships/tags" Target="../tags/tag145.xml" />
  <Relationship Id="rId1" Type="http://schemas.openxmlformats.org/officeDocument/2006/relationships/tags" Target="../tags/tag144.xml" />
</Relationships>
</file>

<file path=ppt/slideLayouts/_rels/slideLayout133.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34.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35.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36.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37.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49.xml" />
  <Relationship Id="rId1" Type="http://schemas.openxmlformats.org/officeDocument/2006/relationships/tags" Target="../tags/tag148.xml" />
</Relationships>
</file>

<file path=ppt/slideLayouts/_rels/slideLayout138.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51.xml" />
  <Relationship Id="rId1" Type="http://schemas.openxmlformats.org/officeDocument/2006/relationships/tags" Target="../tags/tag150.xml" />
</Relationships>
</file>

<file path=ppt/slideLayouts/_rels/slideLayout139.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40.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53.xml" />
  <Relationship Id="rId1" Type="http://schemas.openxmlformats.org/officeDocument/2006/relationships/tags" Target="../tags/tag152.xml" />
</Relationships>
</file>

<file path=ppt/slideLayouts/_rels/slideLayout141.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55.xml" />
  <Relationship Id="rId1" Type="http://schemas.openxmlformats.org/officeDocument/2006/relationships/tags" Target="../tags/tag154.xml" />
</Relationships>
</file>

<file path=ppt/slideLayouts/_rels/slideLayout142.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43.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57.xml" />
  <Relationship Id="rId1" Type="http://schemas.openxmlformats.org/officeDocument/2006/relationships/tags" Target="../tags/tag156.xml" />
</Relationships>
</file>

<file path=ppt/slideLayouts/_rels/slideLayout144.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45.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46.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59.xml" />
  <Relationship Id="rId1" Type="http://schemas.openxmlformats.org/officeDocument/2006/relationships/tags" Target="../tags/tag158.xml" />
</Relationships>
</file>

<file path=ppt/slideLayouts/_rels/slideLayout147.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48.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61.xml" />
  <Relationship Id="rId1" Type="http://schemas.openxmlformats.org/officeDocument/2006/relationships/tags" Target="../tags/tag160.xml" />
</Relationships>
</file>

<file path=ppt/slideLayouts/_rels/slideLayout149.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63.xml" />
  <Relationship Id="rId1" Type="http://schemas.openxmlformats.org/officeDocument/2006/relationships/tags" Target="../tags/tag162.xml" />
</Relationships>
</file>

<file path=ppt/slideLayouts/_rels/slideLayout150.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65.xml" />
  <Relationship Id="rId1" Type="http://schemas.openxmlformats.org/officeDocument/2006/relationships/tags" Target="../tags/tag164.xml" />
</Relationships>
</file>

<file path=ppt/slideLayouts/_rels/slideLayout151.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67.xml" />
  <Relationship Id="rId1" Type="http://schemas.openxmlformats.org/officeDocument/2006/relationships/tags" Target="../tags/tag166.xml" />
</Relationships>
</file>

<file path=ppt/slideLayouts/_rels/slideLayout152.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53.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_rels/slideLayout154.xml.rels>&#65279;<?xml version="1.0" encoding="UTF-8" standalone="yes"?>
<Relationships xmlns="http://schemas.openxmlformats.org/package/2006/relationships">
  <Relationship Id="rId3" Type="http://schemas.openxmlformats.org/officeDocument/2006/relationships/slideMaster" Target="../slideMasters/slideMaster7.xml" />
  <Relationship Id="rId2" Type="http://schemas.openxmlformats.org/officeDocument/2006/relationships/tags" Target="../tags/tag169.xml" />
  <Relationship Id="rId1" Type="http://schemas.openxmlformats.org/officeDocument/2006/relationships/tags" Target="../tags/tag168.xml" />
</Relationships>
</file>

<file path=ppt/slideLayouts/_rels/slideLayout155.xml.rels>&#65279;<?xml version="1.0" encoding="UTF-8" standalone="yes"?>
<Relationships xmlns="http://schemas.openxmlformats.org/package/2006/relationships">
  <Relationship Id="rId1" Type="http://schemas.openxmlformats.org/officeDocument/2006/relationships/slideMaster" Target="../slideMasters/slideMaster7.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cs typeface="+mn-cs"/>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cs typeface="+mn-cs"/>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p>
        </p:txBody>
      </p:sp>
      <p:sp>
        <p:nvSpPr>
          <p:cNvPr id="17" name="Slide Number Placeholder 4"/>
          <p:cNvSpPr>
            <a:spLocks noGrp="1"/>
          </p:cNvSpPr>
          <p:nvPr>
            <p:ph type="sldNum" sz="quarter" idx="11"/>
          </p:nvPr>
        </p:nvSpPr>
        <p:spPr/>
        <p:txBody>
          <a:bodyPr/>
          <a:lstStyle>
            <a:lvl1pPr>
              <a:defRPr/>
            </a:lvl1pPr>
          </a:lstStyle>
          <a:p>
            <a:pPr>
              <a:defRPr/>
            </a:pPr>
            <a:r>
              <a:rPr lang="en-GB"/>
              <a:t>Page </a:t>
            </a:r>
            <a:fld id="{AC9FA12D-2B8F-4811-A1C5-990E0430CE03}" type="slidenum">
              <a:rPr lang="en-GB"/>
              <a:pPr>
                <a:defRPr/>
              </a:pPr>
              <a:t>‹#›</a:t>
            </a:fld>
            <a:endParaRPr lang="en-GB"/>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t>© Bird &amp; Bird LLP 2014</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cs typeface="+mn-cs"/>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cs typeface="+mn-cs"/>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p>
        </p:txBody>
      </p:sp>
      <p:sp>
        <p:nvSpPr>
          <p:cNvPr id="16" name="Slide Number Placeholder 3"/>
          <p:cNvSpPr>
            <a:spLocks noGrp="1"/>
          </p:cNvSpPr>
          <p:nvPr>
            <p:ph type="sldNum" sz="quarter" idx="11"/>
          </p:nvPr>
        </p:nvSpPr>
        <p:spPr/>
        <p:txBody>
          <a:bodyPr/>
          <a:lstStyle>
            <a:lvl1pPr>
              <a:defRPr/>
            </a:lvl1pPr>
          </a:lstStyle>
          <a:p>
            <a:pPr>
              <a:defRPr/>
            </a:pPr>
            <a:r>
              <a:rPr lang="en-GB"/>
              <a:t>Page </a:t>
            </a:r>
            <a:fld id="{DC637921-F49A-43F6-8035-8A6B35BFFA34}" type="slidenum">
              <a:rPr lang="en-GB"/>
              <a:pPr>
                <a:defRPr/>
              </a:pPr>
              <a:t>‹#›</a:t>
            </a:fld>
            <a:endParaRPr lang="en-GB"/>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t>© Bird &amp; Bird LLP 2014</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cs typeface="+mn-cs"/>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cs typeface="+mn-cs"/>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t>Page </a:t>
            </a:r>
            <a:fld id="{9DEF1345-99EF-444D-8983-E6528D3CDEB5}" type="slidenum">
              <a:rPr lang="en-GB"/>
              <a:pPr>
                <a:defRPr/>
              </a:pPr>
              <a:t>‹#›</a:t>
            </a:fld>
            <a:endParaRPr lang="en-GB"/>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t>© Bird &amp; Bird LLP 2014</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cs typeface="+mn-cs"/>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cs typeface="+mn-cs"/>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cs typeface="+mn-cs"/>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cs typeface="+mn-cs"/>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cs typeface="+mn-cs"/>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cs typeface="+mn-cs"/>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t>Page </a:t>
            </a:r>
            <a:fld id="{4746B969-2773-4967-AED3-2E2CE30862B9}" type="slidenum">
              <a:rPr lang="en-GB"/>
              <a:pPr>
                <a:defRPr/>
              </a:pPr>
              <a:t>‹#›</a:t>
            </a:fld>
            <a:endParaRPr lang="en-GB"/>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t>© Bird &amp; Bird LLP 2014</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cs typeface="+mn-cs"/>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cs typeface="+mn-cs"/>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cs typeface="+mn-cs"/>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cs typeface="+mn-cs"/>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cs typeface="+mn-cs"/>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cs typeface="+mn-cs"/>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t>Page </a:t>
            </a:r>
            <a:fld id="{6804CD36-F098-4A75-900A-05CD83187DB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t>© Bird &amp; Bird LLP 2014</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cs typeface="+mn-cs"/>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cs typeface="+mn-cs"/>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cs typeface="+mn-cs"/>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cs typeface="+mn-cs"/>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cs typeface="+mn-cs"/>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cs typeface="+mn-cs"/>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cs typeface="+mn-cs"/>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3" name="Rectangle 36"/>
          <p:cNvSpPr>
            <a:spLocks noGrp="1" noChangeArrowheads="1"/>
          </p:cNvSpPr>
          <p:nvPr>
            <p:ph type="sldNum" sz="quarter" idx="11"/>
          </p:nvPr>
        </p:nvSpPr>
        <p:spPr>
          <a:ln/>
        </p:spPr>
        <p:txBody>
          <a:bodyPr/>
          <a:lstStyle>
            <a:lvl1pPr>
              <a:defRPr/>
            </a:lvl1pPr>
          </a:lstStyle>
          <a:p>
            <a:pPr>
              <a:defRPr/>
            </a:pPr>
            <a:r>
              <a:rPr lang="en-GB"/>
              <a:t>Page </a:t>
            </a:r>
            <a:fld id="{ABE7AC9F-A12B-4E9A-BA01-E4BF4C90DB48}" type="slidenum">
              <a:rPr lang="en-GB"/>
              <a:pPr>
                <a:defRPr/>
              </a:pPr>
              <a:t>‹#›</a:t>
            </a:fld>
            <a:endParaRPr lang="en-GB"/>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t>© Bird &amp; Bird LLP 2014</a:t>
            </a:r>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88238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418620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692541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9990455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150868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4450206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912863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37405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0528864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17523099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1516819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3107949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31500483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0229096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513771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304929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475225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9605243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513454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1489339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211099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02518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7028747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5524039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0622844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2315608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843358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45324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42173048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2431198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8392590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14591065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6871813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007194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35375588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3256485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41224096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284503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061862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5887824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5517290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1085944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14959566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7271330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948700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9207008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9800935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31185820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6860172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4235985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8175900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2627097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8578687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0758651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30760848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6245119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42947335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42699553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2750142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42103062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8153675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152023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40890107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7295874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18702101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5419448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5689663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0555241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4196742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4826930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8349843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3677051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2189900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6795583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4081797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2526770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20889349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348047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319137805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5958100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41458531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2818235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8723822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533124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403501404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41991469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355675151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9322835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50766691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42775851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3424934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078358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3470064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90542150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8103035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8677183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23092785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0587177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21453860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2341687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199637142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348320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39462013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90908751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96177292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3432851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11340499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8925135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34460335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6559673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grpSp>
        <p:nvGrpSpPr>
          <p:cNvPr id="4" name="Group 23"/>
          <p:cNvGrpSpPr>
            <a:grpSpLocks/>
          </p:cNvGrpSpPr>
          <p:nvPr userDrawn="1"/>
        </p:nvGrpSpPr>
        <p:grpSpPr bwMode="auto">
          <a:xfrm>
            <a:off x="6450013" y="3375025"/>
            <a:ext cx="2355850" cy="352425"/>
            <a:chOff x="4063" y="2126"/>
            <a:chExt cx="1484" cy="222"/>
          </a:xfrm>
        </p:grpSpPr>
        <p:sp>
          <p:nvSpPr>
            <p:cNvPr id="5" name="Freeform 10"/>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21"/>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1763713" y="2349500"/>
            <a:ext cx="4606925" cy="1470025"/>
          </a:xfrm>
        </p:spPr>
        <p:txBody>
          <a:bodyPr anchor="b"/>
          <a:lstStyle>
            <a:lvl1pPr algn="r">
              <a:defRPr>
                <a:solidFill>
                  <a:schemeClr val="tx1"/>
                </a:solidFill>
              </a:defRPr>
            </a:lvl1pPr>
          </a:lstStyle>
          <a:p>
            <a:pPr lvl="0"/>
            <a:r>
              <a:rPr lang="en-GB" noProof="0" smtClean="0"/>
              <a:t>Click to edit Master title style</a:t>
            </a:r>
          </a:p>
        </p:txBody>
      </p:sp>
      <p:sp>
        <p:nvSpPr>
          <p:cNvPr id="7171" name="Rectangle 3"/>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55304499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tx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rgbClr val="FFFFFF"/>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33980894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grpSp>
        <p:nvGrpSpPr>
          <p:cNvPr id="4" name="Group 1"/>
          <p:cNvGrpSpPr>
            <a:grpSpLocks/>
          </p:cNvGrpSpPr>
          <p:nvPr userDrawn="1"/>
        </p:nvGrpSpPr>
        <p:grpSpPr bwMode="auto">
          <a:xfrm>
            <a:off x="942975" y="693738"/>
            <a:ext cx="1997075" cy="352425"/>
            <a:chOff x="6808788" y="3375025"/>
            <a:chExt cx="1997075" cy="352425"/>
          </a:xfrm>
        </p:grpSpPr>
        <p:sp>
          <p:nvSpPr>
            <p:cNvPr id="5" name="Freeform 10"/>
            <p:cNvSpPr>
              <a:spLocks/>
            </p:cNvSpPr>
            <p:nvPr userDrawn="1"/>
          </p:nvSpPr>
          <p:spPr bwMode="invGray">
            <a:xfrm>
              <a:off x="7091363" y="3402012"/>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11"/>
            <p:cNvSpPr>
              <a:spLocks/>
            </p:cNvSpPr>
            <p:nvPr userDrawn="1"/>
          </p:nvSpPr>
          <p:spPr bwMode="invGray">
            <a:xfrm>
              <a:off x="8296276" y="3402012"/>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12"/>
            <p:cNvSpPr>
              <a:spLocks noEditPoints="1"/>
            </p:cNvSpPr>
            <p:nvPr userDrawn="1"/>
          </p:nvSpPr>
          <p:spPr bwMode="invGray">
            <a:xfrm>
              <a:off x="6808788" y="3413125"/>
              <a:ext cx="250825" cy="30956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13"/>
            <p:cNvSpPr>
              <a:spLocks/>
            </p:cNvSpPr>
            <p:nvPr userDrawn="1"/>
          </p:nvSpPr>
          <p:spPr bwMode="invGray">
            <a:xfrm>
              <a:off x="7189788" y="3487737"/>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14"/>
            <p:cNvSpPr>
              <a:spLocks/>
            </p:cNvSpPr>
            <p:nvPr userDrawn="1"/>
          </p:nvSpPr>
          <p:spPr bwMode="invGray">
            <a:xfrm>
              <a:off x="7069138" y="3500437"/>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15"/>
            <p:cNvSpPr>
              <a:spLocks noEditPoints="1"/>
            </p:cNvSpPr>
            <p:nvPr userDrawn="1"/>
          </p:nvSpPr>
          <p:spPr bwMode="invGray">
            <a:xfrm>
              <a:off x="8013701" y="3413125"/>
              <a:ext cx="250825" cy="30956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16"/>
            <p:cNvSpPr>
              <a:spLocks/>
            </p:cNvSpPr>
            <p:nvPr userDrawn="1"/>
          </p:nvSpPr>
          <p:spPr bwMode="invGray">
            <a:xfrm>
              <a:off x="8394701" y="3487737"/>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17"/>
            <p:cNvSpPr>
              <a:spLocks/>
            </p:cNvSpPr>
            <p:nvPr userDrawn="1"/>
          </p:nvSpPr>
          <p:spPr bwMode="invGray">
            <a:xfrm>
              <a:off x="8274051" y="3500437"/>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18"/>
            <p:cNvSpPr>
              <a:spLocks noEditPoints="1"/>
            </p:cNvSpPr>
            <p:nvPr userDrawn="1"/>
          </p:nvSpPr>
          <p:spPr bwMode="invGray">
            <a:xfrm>
              <a:off x="7359651" y="3381375"/>
              <a:ext cx="242887"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19"/>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20"/>
            <p:cNvSpPr>
              <a:spLocks noEditPoints="1"/>
            </p:cNvSpPr>
            <p:nvPr userDrawn="1"/>
          </p:nvSpPr>
          <p:spPr bwMode="invGray">
            <a:xfrm>
              <a:off x="7659688" y="3375025"/>
              <a:ext cx="282575" cy="350837"/>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7170" name="Rectangle 2"/>
          <p:cNvSpPr>
            <a:spLocks noGrp="1" noChangeArrowheads="1"/>
          </p:cNvSpPr>
          <p:nvPr>
            <p:ph type="ctrTitle"/>
          </p:nvPr>
        </p:nvSpPr>
        <p:spPr>
          <a:xfrm>
            <a:off x="838800" y="2275200"/>
            <a:ext cx="7848000" cy="1080000"/>
          </a:xfrm>
        </p:spPr>
        <p:txBody>
          <a:bodyPr lIns="90000" tIns="46800" rIns="90000" bIns="46800" anchor="b"/>
          <a:lstStyle>
            <a:lvl1pPr algn="l">
              <a:defRPr>
                <a:solidFill>
                  <a:schemeClr val="bg1"/>
                </a:solidFill>
              </a:defRPr>
            </a:lvl1pPr>
          </a:lstStyle>
          <a:p>
            <a:pPr lvl="0"/>
            <a:r>
              <a:rPr lang="en-GB" noProof="0" dirty="0" smtClean="0"/>
              <a:t>Click to edit Master title style</a:t>
            </a:r>
          </a:p>
        </p:txBody>
      </p:sp>
      <p:sp>
        <p:nvSpPr>
          <p:cNvPr id="7171" name="Rectangle 3"/>
          <p:cNvSpPr>
            <a:spLocks noGrp="1" noChangeArrowheads="1"/>
          </p:cNvSpPr>
          <p:nvPr>
            <p:ph type="subTitle" idx="1"/>
          </p:nvPr>
        </p:nvSpPr>
        <p:spPr>
          <a:xfrm>
            <a:off x="838800" y="3646800"/>
            <a:ext cx="7848000" cy="622800"/>
          </a:xfrm>
        </p:spPr>
        <p:txBody>
          <a:bodyPr lIns="90000" tIns="46800" rIns="90000" bIns="46800"/>
          <a:lstStyle>
            <a:lvl1pPr algn="l">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200240260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468313" y="3141663"/>
            <a:ext cx="8207375" cy="606425"/>
          </a:xfrm>
        </p:spPr>
        <p:txBody>
          <a:bodyPr anchor="b"/>
          <a:lstStyle>
            <a:lvl1pPr>
              <a:defRPr>
                <a:solidFill>
                  <a:srgbClr val="FFFFFF"/>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4076700"/>
            <a:ext cx="8207375"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8073495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2pPr>
              <a:defRPr sz="22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7" name="Slide Number Placeholder 4"/>
          <p:cNvSpPr>
            <a:spLocks noGrp="1"/>
          </p:cNvSpPr>
          <p:nvPr>
            <p:ph type="sldNum" sz="quarter" idx="11"/>
          </p:nvPr>
        </p:nvSpPr>
        <p:spPr/>
        <p:txBody>
          <a:bodyPr/>
          <a:lstStyle>
            <a:lvl1pPr>
              <a:defRPr/>
            </a:lvl1pPr>
          </a:lstStyle>
          <a:p>
            <a:pPr>
              <a:defRPr/>
            </a:pPr>
            <a:r>
              <a:rPr lang="en-GB">
                <a:solidFill>
                  <a:srgbClr val="343D41"/>
                </a:solidFill>
              </a:rPr>
              <a:t>Page </a:t>
            </a:r>
            <a:fld id="{AC9FA12D-2B8F-4811-A1C5-990E0430CE03}" type="slidenum">
              <a:rPr lang="en-GB">
                <a:solidFill>
                  <a:srgbClr val="343D41"/>
                </a:solidFill>
              </a:rPr>
              <a:pPr>
                <a:defRPr/>
              </a:pPr>
              <a:t>‹#›</a:t>
            </a:fld>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176199194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8"/>
          <p:cNvGrpSpPr>
            <a:grpSpLocks/>
          </p:cNvGrpSpPr>
          <p:nvPr userDrawn="1"/>
        </p:nvGrpSpPr>
        <p:grpSpPr bwMode="auto">
          <a:xfrm>
            <a:off x="7186613" y="6419850"/>
            <a:ext cx="1500187" cy="265113"/>
            <a:chOff x="385" y="949"/>
            <a:chExt cx="4036" cy="712"/>
          </a:xfrm>
        </p:grpSpPr>
        <p:sp>
          <p:nvSpPr>
            <p:cNvPr id="4"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5"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smtClean="0"/>
              <a:t>Click to edit Master title style</a:t>
            </a:r>
            <a:endParaRPr lang="en-GB"/>
          </a:p>
        </p:txBody>
      </p:sp>
      <p:sp>
        <p:nvSpPr>
          <p:cNvPr id="15" name="Footer Placeholder 2"/>
          <p:cNvSpPr>
            <a:spLocks noGrp="1"/>
          </p:cNvSpPr>
          <p:nvPr>
            <p:ph type="ftr" sz="quarter" idx="10"/>
            <p:custDataLst>
              <p:tags r:id="rId1"/>
            </p:custDataLst>
          </p:nvPr>
        </p:nvSpPr>
        <p:spPr/>
        <p:txBody>
          <a:bodyPr/>
          <a:lstStyle>
            <a:lvl1pPr>
              <a:defRPr dirty="0"/>
            </a:lvl1pPr>
          </a:lstStyle>
          <a:p>
            <a:pPr>
              <a:defRPr/>
            </a:pPr>
            <a:endParaRPr lang="en-GB">
              <a:solidFill>
                <a:srgbClr val="343D41"/>
              </a:solidFill>
            </a:endParaRPr>
          </a:p>
        </p:txBody>
      </p:sp>
      <p:sp>
        <p:nvSpPr>
          <p:cNvPr id="16" name="Slide Number Placeholder 3"/>
          <p:cNvSpPr>
            <a:spLocks noGrp="1"/>
          </p:cNvSpPr>
          <p:nvPr>
            <p:ph type="sldNum" sz="quarter" idx="11"/>
          </p:nvPr>
        </p:nvSpPr>
        <p:spPr/>
        <p:txBody>
          <a:bodyPr/>
          <a:lstStyle>
            <a:lvl1pPr>
              <a:defRPr/>
            </a:lvl1pPr>
          </a:lstStyle>
          <a:p>
            <a:pPr>
              <a:defRPr/>
            </a:pPr>
            <a:r>
              <a:rPr lang="en-GB">
                <a:solidFill>
                  <a:srgbClr val="343D41"/>
                </a:solidFill>
              </a:rPr>
              <a:t>Page </a:t>
            </a:r>
            <a:fld id="{DC637921-F49A-43F6-8035-8A6B35BFFA34}" type="slidenum">
              <a:rPr lang="en-GB">
                <a:solidFill>
                  <a:srgbClr val="343D41"/>
                </a:solidFill>
              </a:rPr>
              <a:pPr>
                <a:defRPr/>
              </a:pPr>
              <a:t>‹#›</a:t>
            </a:fld>
            <a:endParaRPr lang="en-GB">
              <a:solidFill>
                <a:srgbClr val="343D41"/>
              </a:solidFill>
            </a:endParaRPr>
          </a:p>
        </p:txBody>
      </p:sp>
      <p:sp>
        <p:nvSpPr>
          <p:cNvPr id="17" name="Date Placeholder 4"/>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03608951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Freeform 46"/>
          <p:cNvSpPr>
            <a:spLocks/>
          </p:cNvSpPr>
          <p:nvPr userDrawn="1"/>
        </p:nvSpPr>
        <p:spPr bwMode="invGray">
          <a:xfrm>
            <a:off x="7091363" y="3402013"/>
            <a:ext cx="63500" cy="60325"/>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5" name="Freeform 47"/>
          <p:cNvSpPr>
            <a:spLocks/>
          </p:cNvSpPr>
          <p:nvPr userDrawn="1"/>
        </p:nvSpPr>
        <p:spPr bwMode="invGray">
          <a:xfrm>
            <a:off x="8296275" y="3402013"/>
            <a:ext cx="63500" cy="60325"/>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6" name="Freeform 48"/>
          <p:cNvSpPr>
            <a:spLocks noEditPoints="1"/>
          </p:cNvSpPr>
          <p:nvPr userDrawn="1"/>
        </p:nvSpPr>
        <p:spPr bwMode="invGray">
          <a:xfrm>
            <a:off x="6808788" y="3413125"/>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49"/>
          <p:cNvSpPr>
            <a:spLocks/>
          </p:cNvSpPr>
          <p:nvPr userDrawn="1"/>
        </p:nvSpPr>
        <p:spPr bwMode="invGray">
          <a:xfrm>
            <a:off x="7189788" y="3487738"/>
            <a:ext cx="171450" cy="234950"/>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50"/>
          <p:cNvSpPr>
            <a:spLocks/>
          </p:cNvSpPr>
          <p:nvPr userDrawn="1"/>
        </p:nvSpPr>
        <p:spPr bwMode="invGray">
          <a:xfrm>
            <a:off x="7069138" y="3500438"/>
            <a:ext cx="111125" cy="22225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51"/>
          <p:cNvSpPr>
            <a:spLocks noEditPoints="1"/>
          </p:cNvSpPr>
          <p:nvPr userDrawn="1"/>
        </p:nvSpPr>
        <p:spPr bwMode="invGray">
          <a:xfrm>
            <a:off x="8013700" y="3413125"/>
            <a:ext cx="250825" cy="309563"/>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52"/>
          <p:cNvSpPr>
            <a:spLocks/>
          </p:cNvSpPr>
          <p:nvPr userDrawn="1"/>
        </p:nvSpPr>
        <p:spPr bwMode="invGray">
          <a:xfrm>
            <a:off x="8394700" y="3487738"/>
            <a:ext cx="171450" cy="234950"/>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53"/>
          <p:cNvSpPr>
            <a:spLocks/>
          </p:cNvSpPr>
          <p:nvPr userDrawn="1"/>
        </p:nvSpPr>
        <p:spPr bwMode="invGray">
          <a:xfrm>
            <a:off x="8274050" y="3500438"/>
            <a:ext cx="111125" cy="22225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54"/>
          <p:cNvSpPr>
            <a:spLocks noEditPoints="1"/>
          </p:cNvSpPr>
          <p:nvPr userDrawn="1"/>
        </p:nvSpPr>
        <p:spPr bwMode="invGray">
          <a:xfrm>
            <a:off x="7359650" y="3381375"/>
            <a:ext cx="242888" cy="346075"/>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55"/>
          <p:cNvSpPr>
            <a:spLocks noEditPoints="1"/>
          </p:cNvSpPr>
          <p:nvPr userDrawn="1"/>
        </p:nvSpPr>
        <p:spPr bwMode="invGray">
          <a:xfrm>
            <a:off x="8564563" y="3381375"/>
            <a:ext cx="241300" cy="346075"/>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56"/>
          <p:cNvSpPr>
            <a:spLocks noEditPoints="1"/>
          </p:cNvSpPr>
          <p:nvPr userDrawn="1"/>
        </p:nvSpPr>
        <p:spPr bwMode="invGray">
          <a:xfrm>
            <a:off x="7659688"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57"/>
          <p:cNvSpPr>
            <a:spLocks noEditPoints="1"/>
          </p:cNvSpPr>
          <p:nvPr userDrawn="1"/>
        </p:nvSpPr>
        <p:spPr bwMode="invGray">
          <a:xfrm>
            <a:off x="6450013" y="3375025"/>
            <a:ext cx="282575" cy="350838"/>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77829" name="Rectangle 5"/>
          <p:cNvSpPr>
            <a:spLocks noGrp="1" noChangeArrowheads="1"/>
          </p:cNvSpPr>
          <p:nvPr>
            <p:ph type="ctrTitle"/>
          </p:nvPr>
        </p:nvSpPr>
        <p:spPr>
          <a:xfrm>
            <a:off x="1763713" y="2349500"/>
            <a:ext cx="4606925" cy="1470025"/>
          </a:xfrm>
        </p:spPr>
        <p:txBody>
          <a:bodyPr anchor="b"/>
          <a:lstStyle>
            <a:lvl1pPr algn="r">
              <a:defRPr/>
            </a:lvl1pPr>
          </a:lstStyle>
          <a:p>
            <a:pPr lvl="0"/>
            <a:r>
              <a:rPr lang="en-GB" noProof="0" dirty="0" smtClean="0"/>
              <a:t>Click to edit Master title style</a:t>
            </a:r>
          </a:p>
        </p:txBody>
      </p:sp>
      <p:sp>
        <p:nvSpPr>
          <p:cNvPr id="77830" name="Rectangle 6"/>
          <p:cNvSpPr>
            <a:spLocks noGrp="1" noChangeArrowheads="1"/>
          </p:cNvSpPr>
          <p:nvPr>
            <p:ph type="subTitle" idx="1"/>
          </p:nvPr>
        </p:nvSpPr>
        <p:spPr>
          <a:xfrm>
            <a:off x="1763713" y="4076700"/>
            <a:ext cx="4608512" cy="1512888"/>
          </a:xfrm>
        </p:spPr>
        <p:txBody>
          <a:bodyPr/>
          <a:lstStyle>
            <a:lvl1pPr algn="r">
              <a:defRPr sz="2000">
                <a:solidFill>
                  <a:schemeClr val="bg1"/>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15260815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1600"/>
            </a:lvl1pPr>
            <a:lvl2pPr>
              <a:defRPr sz="1600"/>
            </a:lvl2pPr>
            <a:lvl3pPr marL="270000" indent="-270000">
              <a:defRPr sz="1600"/>
            </a:lvl3pPr>
            <a:lvl4pPr marL="540000" indent="-270000">
              <a:defRPr sz="1600"/>
            </a:lvl4pPr>
            <a:lvl5pPr marL="810000" indent="-270000">
              <a:defRPr sz="1600"/>
            </a:lvl5pPr>
            <a:lvl6pPr marL="1080000" indent="-270000">
              <a:defRPr sz="1600"/>
            </a:lvl6pPr>
            <a:lvl7pPr marL="1350000" indent="-270000">
              <a:defRPr sz="1600"/>
            </a:lvl7pPr>
            <a:lvl8pPr marL="1620000" indent="-270000">
              <a:defRPr sz="1600"/>
            </a:lvl8pPr>
            <a:lvl9pPr marL="1890000" indent="-27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Slide Number Placeholder 3"/>
          <p:cNvSpPr>
            <a:spLocks noGrp="1"/>
          </p:cNvSpPr>
          <p:nvPr>
            <p:ph type="sldNum" sz="quarter" idx="10"/>
          </p:nvPr>
        </p:nvSpPr>
        <p:spPr/>
        <p:txBody>
          <a:bodyPr/>
          <a:lstStyle>
            <a:lvl1pPr>
              <a:defRPr/>
            </a:lvl1pPr>
          </a:lstStyle>
          <a:p>
            <a:pPr>
              <a:defRPr/>
            </a:pPr>
            <a:r>
              <a:rPr lang="en-GB">
                <a:solidFill>
                  <a:srgbClr val="343D41"/>
                </a:solidFill>
              </a:rPr>
              <a:t>Page </a:t>
            </a:r>
            <a:fld id="{9DEF1345-99EF-444D-8983-E6528D3CDEB5}" type="slidenum">
              <a:rPr lang="en-GB">
                <a:solidFill>
                  <a:srgbClr val="343D41"/>
                </a:solidFill>
              </a:rPr>
              <a:pPr>
                <a:defRPr/>
              </a:pPr>
              <a:t>‹#›</a:t>
            </a:fld>
            <a:endParaRPr lang="en-GB">
              <a:solidFill>
                <a:srgbClr val="343D41"/>
              </a:solidFill>
            </a:endParaRPr>
          </a:p>
        </p:txBody>
      </p:sp>
      <p:sp>
        <p:nvSpPr>
          <p:cNvPr id="17" name="Footer Placeholder 4"/>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8" name="Date Placeholder 5"/>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9376633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8"/>
          <p:cNvGrpSpPr>
            <a:grpSpLocks/>
          </p:cNvGrpSpPr>
          <p:nvPr userDrawn="1"/>
        </p:nvGrpSpPr>
        <p:grpSpPr bwMode="auto">
          <a:xfrm>
            <a:off x="7186613" y="6419850"/>
            <a:ext cx="1500187" cy="265113"/>
            <a:chOff x="385" y="949"/>
            <a:chExt cx="4036" cy="712"/>
          </a:xfrm>
        </p:grpSpPr>
        <p:sp>
          <p:nvSpPr>
            <p:cNvPr id="6"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313679"/>
            </a:solidFill>
            <a:ln>
              <a:noFill/>
            </a:ln>
            <a:extLst/>
          </p:spPr>
          <p:txBody>
            <a:bodyPr/>
            <a:lstStyle/>
            <a:p>
              <a:pPr>
                <a:defRPr/>
              </a:pPr>
              <a:endParaRPr lang="en-GB">
                <a:solidFill>
                  <a:srgbClr val="8883AC"/>
                </a:solidFill>
              </a:endParaRPr>
            </a:p>
          </p:txBody>
        </p:sp>
        <p:sp>
          <p:nvSpPr>
            <p:cNvPr id="7"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313679"/>
            </a:solidFill>
            <a:ln>
              <a:noFill/>
            </a:ln>
            <a:extLst/>
          </p:spPr>
          <p:txBody>
            <a:bodyPr/>
            <a:lstStyle/>
            <a:p>
              <a:pPr>
                <a:defRPr/>
              </a:pPr>
              <a:endParaRPr lang="en-GB">
                <a:solidFill>
                  <a:srgbClr val="8883AC"/>
                </a:solidFill>
              </a:endParaRPr>
            </a:p>
          </p:txBody>
        </p:sp>
        <p:sp>
          <p:nvSpPr>
            <p:cNvPr id="8"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9"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0"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1"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2"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313679"/>
            </a:solidFill>
            <a:ln>
              <a:noFill/>
            </a:ln>
            <a:extLst/>
          </p:spPr>
          <p:txBody>
            <a:bodyPr/>
            <a:lstStyle/>
            <a:p>
              <a:pPr>
                <a:defRPr/>
              </a:pPr>
              <a:endParaRPr lang="en-GB">
                <a:solidFill>
                  <a:srgbClr val="8883AC"/>
                </a:solidFill>
              </a:endParaRPr>
            </a:p>
          </p:txBody>
        </p:sp>
        <p:sp>
          <p:nvSpPr>
            <p:cNvPr id="13"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313679"/>
            </a:solidFill>
            <a:ln>
              <a:noFill/>
            </a:ln>
            <a:extLst/>
          </p:spPr>
          <p:txBody>
            <a:bodyPr/>
            <a:lstStyle/>
            <a:p>
              <a:pPr>
                <a:defRPr/>
              </a:pPr>
              <a:endParaRPr lang="en-GB">
                <a:solidFill>
                  <a:srgbClr val="8883AC"/>
                </a:solidFill>
              </a:endParaRPr>
            </a:p>
          </p:txBody>
        </p:sp>
        <p:sp>
          <p:nvSpPr>
            <p:cNvPr id="14"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5"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313679"/>
            </a:solidFill>
            <a:ln>
              <a:noFill/>
            </a:ln>
            <a:extLst/>
          </p:spPr>
          <p:txBody>
            <a:bodyPr/>
            <a:lstStyle/>
            <a:p>
              <a:pPr>
                <a:defRPr/>
              </a:pPr>
              <a:endParaRPr lang="en-GB">
                <a:solidFill>
                  <a:srgbClr val="8883AC"/>
                </a:solidFill>
              </a:endParaRPr>
            </a:p>
          </p:txBody>
        </p:sp>
        <p:sp>
          <p:nvSpPr>
            <p:cNvPr id="16"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7200" y="476250"/>
            <a:ext cx="8231188" cy="1081088"/>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baseline="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US" dirty="0" smtClean="0"/>
          </a:p>
          <a:p>
            <a:pPr lvl="6"/>
            <a:endParaRPr lang="en-GB" dirty="0"/>
          </a:p>
        </p:txBody>
      </p:sp>
      <p:sp>
        <p:nvSpPr>
          <p:cNvPr id="4" name="Content Placeholder 3"/>
          <p:cNvSpPr>
            <a:spLocks noGrp="1"/>
          </p:cNvSpPr>
          <p:nvPr>
            <p:ph sz="half" idx="2"/>
          </p:nvPr>
        </p:nvSpPr>
        <p:spPr>
          <a:xfrm>
            <a:off x="4648200" y="1773238"/>
            <a:ext cx="4038600" cy="4535487"/>
          </a:xfrm>
        </p:spPr>
        <p:txBody>
          <a:bodyPr/>
          <a:lstStyle>
            <a:lvl1pPr>
              <a:defRPr sz="1600"/>
            </a:lvl1pPr>
            <a:lvl2pPr>
              <a:defRPr sz="1600"/>
            </a:lvl2pPr>
            <a:lvl3pPr>
              <a:defRPr sz="1600"/>
            </a:lvl3pPr>
            <a:lvl4pPr>
              <a:defRPr sz="1600"/>
            </a:lvl4pPr>
            <a:lvl5pPr>
              <a:defRPr sz="1600"/>
            </a:lvl5pPr>
            <a:lvl6pPr marL="1440000" indent="-360000">
              <a:defRPr sz="1600"/>
            </a:lvl6pPr>
            <a:lvl7pPr marL="1800000" indent="-360000">
              <a:defRPr sz="1600" baseline="0"/>
            </a:lvl7pPr>
            <a:lvl8pPr marL="2160000" indent="-360000">
              <a:defRPr sz="1600"/>
            </a:lvl8pPr>
            <a:lvl9pPr marL="2520000" indent="-360000">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7" name="Slide Number Placeholder 4"/>
          <p:cNvSpPr>
            <a:spLocks noGrp="1"/>
          </p:cNvSpPr>
          <p:nvPr>
            <p:ph type="sldNum" sz="quarter" idx="10"/>
          </p:nvPr>
        </p:nvSpPr>
        <p:spPr/>
        <p:txBody>
          <a:bodyPr/>
          <a:lstStyle>
            <a:lvl1pPr>
              <a:defRPr/>
            </a:lvl1pPr>
          </a:lstStyle>
          <a:p>
            <a:pPr>
              <a:defRPr/>
            </a:pPr>
            <a:r>
              <a:rPr lang="en-GB">
                <a:solidFill>
                  <a:srgbClr val="343D41"/>
                </a:solidFill>
              </a:rPr>
              <a:t>Page </a:t>
            </a:r>
            <a:fld id="{4746B969-2773-4967-AED3-2E2CE30862B9}" type="slidenum">
              <a:rPr lang="en-GB">
                <a:solidFill>
                  <a:srgbClr val="343D41"/>
                </a:solidFill>
              </a:rPr>
              <a:pPr>
                <a:defRPr/>
              </a:pPr>
              <a:t>‹#›</a:t>
            </a:fld>
            <a:endParaRPr lang="en-GB">
              <a:solidFill>
                <a:srgbClr val="343D41"/>
              </a:solidFill>
            </a:endParaRPr>
          </a:p>
        </p:txBody>
      </p:sp>
      <p:sp>
        <p:nvSpPr>
          <p:cNvPr id="18" name="Footer Placeholder 5"/>
          <p:cNvSpPr>
            <a:spLocks noGrp="1"/>
          </p:cNvSpPr>
          <p:nvPr>
            <p:ph type="ftr" sz="quarter" idx="11"/>
            <p:custDataLst>
              <p:tags r:id="rId1"/>
            </p:custDataLst>
          </p:nvPr>
        </p:nvSpPr>
        <p:spPr/>
        <p:txBody>
          <a:bodyPr/>
          <a:lstStyle>
            <a:lvl1pPr>
              <a:defRPr dirty="0"/>
            </a:lvl1pPr>
          </a:lstStyle>
          <a:p>
            <a:pPr>
              <a:defRPr/>
            </a:pPr>
            <a:endParaRPr lang="en-GB">
              <a:solidFill>
                <a:srgbClr val="343D41"/>
              </a:solidFill>
            </a:endParaRPr>
          </a:p>
        </p:txBody>
      </p:sp>
      <p:sp>
        <p:nvSpPr>
          <p:cNvPr id="19" name="Date Placeholder 6"/>
          <p:cNvSpPr>
            <a:spLocks noGrp="1"/>
          </p:cNvSpPr>
          <p:nvPr>
            <p:ph type="dt" sz="half" idx="12"/>
            <p:custDataLst>
              <p:tags r:id="rId2"/>
            </p:custDataLst>
          </p:nvPr>
        </p:nvSpPr>
        <p:spPr/>
        <p:txBody>
          <a:bodyPr/>
          <a:lstStyle>
            <a:lvl1pPr>
              <a:defRPr smtClean="0"/>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307261988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Freeform 23"/>
          <p:cNvSpPr>
            <a:spLocks noEditPoints="1"/>
          </p:cNvSpPr>
          <p:nvPr userDrawn="1"/>
        </p:nvSpPr>
        <p:spPr bwMode="invGray">
          <a:xfrm>
            <a:off x="358775" y="2451100"/>
            <a:ext cx="250825" cy="309563"/>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grpSp>
        <p:nvGrpSpPr>
          <p:cNvPr id="5" name="Group 35"/>
          <p:cNvGrpSpPr>
            <a:grpSpLocks/>
          </p:cNvGrpSpPr>
          <p:nvPr userDrawn="1"/>
        </p:nvGrpSpPr>
        <p:grpSpPr bwMode="auto">
          <a:xfrm>
            <a:off x="619125" y="2413000"/>
            <a:ext cx="2078038" cy="352425"/>
            <a:chOff x="390" y="1520"/>
            <a:chExt cx="1309" cy="222"/>
          </a:xfrm>
        </p:grpSpPr>
        <p:sp>
          <p:nvSpPr>
            <p:cNvPr id="6" name="Freeform 21"/>
            <p:cNvSpPr>
              <a:spLocks/>
            </p:cNvSpPr>
            <p:nvPr userDrawn="1"/>
          </p:nvSpPr>
          <p:spPr bwMode="invGray">
            <a:xfrm>
              <a:off x="404" y="1537"/>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chemeClr val="bg1"/>
            </a:solidFill>
            <a:ln>
              <a:noFill/>
            </a:ln>
            <a:extLst/>
          </p:spPr>
          <p:txBody>
            <a:bodyPr/>
            <a:lstStyle/>
            <a:p>
              <a:pPr>
                <a:defRPr/>
              </a:pPr>
              <a:endParaRPr lang="en-GB">
                <a:solidFill>
                  <a:srgbClr val="8883AC"/>
                </a:solidFill>
              </a:endParaRPr>
            </a:p>
          </p:txBody>
        </p:sp>
        <p:sp>
          <p:nvSpPr>
            <p:cNvPr id="7" name="Freeform 22"/>
            <p:cNvSpPr>
              <a:spLocks/>
            </p:cNvSpPr>
            <p:nvPr userDrawn="1"/>
          </p:nvSpPr>
          <p:spPr bwMode="invGray">
            <a:xfrm>
              <a:off x="1163" y="1537"/>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chemeClr val="bg1"/>
            </a:solidFill>
            <a:ln>
              <a:noFill/>
            </a:ln>
            <a:extLst/>
          </p:spPr>
          <p:txBody>
            <a:bodyPr/>
            <a:lstStyle/>
            <a:p>
              <a:pPr>
                <a:defRPr/>
              </a:pPr>
              <a:endParaRPr lang="en-GB">
                <a:solidFill>
                  <a:srgbClr val="8883AC"/>
                </a:solidFill>
              </a:endParaRPr>
            </a:p>
          </p:txBody>
        </p:sp>
        <p:sp>
          <p:nvSpPr>
            <p:cNvPr id="8" name="Freeform 24"/>
            <p:cNvSpPr>
              <a:spLocks/>
            </p:cNvSpPr>
            <p:nvPr userDrawn="1"/>
          </p:nvSpPr>
          <p:spPr bwMode="invGray">
            <a:xfrm>
              <a:off x="466" y="1591"/>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9" name="Freeform 25"/>
            <p:cNvSpPr>
              <a:spLocks/>
            </p:cNvSpPr>
            <p:nvPr userDrawn="1"/>
          </p:nvSpPr>
          <p:spPr bwMode="invGray">
            <a:xfrm>
              <a:off x="390" y="1599"/>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0" name="Freeform 26"/>
            <p:cNvSpPr>
              <a:spLocks noEditPoints="1"/>
            </p:cNvSpPr>
            <p:nvPr userDrawn="1"/>
          </p:nvSpPr>
          <p:spPr bwMode="invGray">
            <a:xfrm>
              <a:off x="985" y="1544"/>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1" name="Freeform 27"/>
            <p:cNvSpPr>
              <a:spLocks/>
            </p:cNvSpPr>
            <p:nvPr userDrawn="1"/>
          </p:nvSpPr>
          <p:spPr bwMode="invGray">
            <a:xfrm>
              <a:off x="1225" y="1591"/>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chemeClr val="bg1"/>
            </a:solidFill>
            <a:ln>
              <a:noFill/>
            </a:ln>
            <a:extLst/>
          </p:spPr>
          <p:txBody>
            <a:bodyPr/>
            <a:lstStyle/>
            <a:p>
              <a:pPr>
                <a:defRPr/>
              </a:pPr>
              <a:endParaRPr lang="en-GB">
                <a:solidFill>
                  <a:srgbClr val="8883AC"/>
                </a:solidFill>
              </a:endParaRPr>
            </a:p>
          </p:txBody>
        </p:sp>
        <p:sp>
          <p:nvSpPr>
            <p:cNvPr id="12" name="Freeform 28"/>
            <p:cNvSpPr>
              <a:spLocks/>
            </p:cNvSpPr>
            <p:nvPr userDrawn="1"/>
          </p:nvSpPr>
          <p:spPr bwMode="invGray">
            <a:xfrm>
              <a:off x="1149" y="1599"/>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chemeClr val="bg1"/>
            </a:solidFill>
            <a:ln>
              <a:noFill/>
            </a:ln>
            <a:extLst/>
          </p:spPr>
          <p:txBody>
            <a:bodyPr/>
            <a:lstStyle/>
            <a:p>
              <a:pPr>
                <a:defRPr/>
              </a:pPr>
              <a:endParaRPr lang="en-GB">
                <a:solidFill>
                  <a:srgbClr val="8883AC"/>
                </a:solidFill>
              </a:endParaRPr>
            </a:p>
          </p:txBody>
        </p:sp>
        <p:sp>
          <p:nvSpPr>
            <p:cNvPr id="13" name="Freeform 29"/>
            <p:cNvSpPr>
              <a:spLocks noEditPoints="1"/>
            </p:cNvSpPr>
            <p:nvPr userDrawn="1"/>
          </p:nvSpPr>
          <p:spPr bwMode="invGray">
            <a:xfrm>
              <a:off x="573" y="1524"/>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4" name="Freeform 30"/>
            <p:cNvSpPr>
              <a:spLocks noEditPoints="1"/>
            </p:cNvSpPr>
            <p:nvPr userDrawn="1"/>
          </p:nvSpPr>
          <p:spPr bwMode="invGray">
            <a:xfrm>
              <a:off x="1332" y="1524"/>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chemeClr val="bg1"/>
            </a:solidFill>
            <a:ln>
              <a:noFill/>
            </a:ln>
            <a:extLst/>
          </p:spPr>
          <p:txBody>
            <a:bodyPr/>
            <a:lstStyle/>
            <a:p>
              <a:pPr>
                <a:defRPr/>
              </a:pPr>
              <a:endParaRPr lang="en-GB">
                <a:solidFill>
                  <a:srgbClr val="8883AC"/>
                </a:solidFill>
              </a:endParaRPr>
            </a:p>
          </p:txBody>
        </p:sp>
        <p:sp>
          <p:nvSpPr>
            <p:cNvPr id="15" name="Freeform 31"/>
            <p:cNvSpPr>
              <a:spLocks noEditPoints="1"/>
            </p:cNvSpPr>
            <p:nvPr userDrawn="1"/>
          </p:nvSpPr>
          <p:spPr bwMode="invGray">
            <a:xfrm>
              <a:off x="762"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32"/>
            <p:cNvSpPr>
              <a:spLocks noEditPoints="1"/>
            </p:cNvSpPr>
            <p:nvPr userDrawn="1"/>
          </p:nvSpPr>
          <p:spPr bwMode="invGray">
            <a:xfrm>
              <a:off x="1521" y="1520"/>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5618" name="Rectangle 18"/>
          <p:cNvSpPr>
            <a:spLocks noGrp="1" noChangeArrowheads="1"/>
          </p:cNvSpPr>
          <p:nvPr>
            <p:ph type="ctrTitle"/>
          </p:nvPr>
        </p:nvSpPr>
        <p:spPr>
          <a:xfrm>
            <a:off x="2830513" y="2349500"/>
            <a:ext cx="4606925" cy="1470025"/>
          </a:xfrm>
        </p:spPr>
        <p:txBody>
          <a:bodyPr/>
          <a:lstStyle>
            <a:lvl1pPr>
              <a:defRPr>
                <a:solidFill>
                  <a:schemeClr val="bg1"/>
                </a:solidFill>
              </a:defRPr>
            </a:lvl1pPr>
          </a:lstStyle>
          <a:p>
            <a:pPr lvl="0"/>
            <a:r>
              <a:rPr lang="en-GB" noProof="0" smtClean="0"/>
              <a:t>Click to edit Master title style</a:t>
            </a:r>
          </a:p>
        </p:txBody>
      </p:sp>
      <p:sp>
        <p:nvSpPr>
          <p:cNvPr id="25619" name="Rectangle 19"/>
          <p:cNvSpPr>
            <a:spLocks noGrp="1" noChangeArrowheads="1"/>
          </p:cNvSpPr>
          <p:nvPr>
            <p:ph type="subTitle" idx="1"/>
          </p:nvPr>
        </p:nvSpPr>
        <p:spPr>
          <a:xfrm>
            <a:off x="2830513" y="4076700"/>
            <a:ext cx="4608512" cy="1512888"/>
          </a:xfrm>
        </p:spPr>
        <p:txBody>
          <a:bodyPr/>
          <a:lstStyle>
            <a:lvl1pPr>
              <a:defRPr sz="20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22120642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99EA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999EA0"/>
                </a:solidFill>
              </a:defRPr>
            </a:lvl2pPr>
            <a:lvl3pPr>
              <a:defRPr sz="2800">
                <a:solidFill>
                  <a:srgbClr val="999EA0"/>
                </a:solidFill>
              </a:defRPr>
            </a:lvl3pPr>
            <a:lvl4pPr>
              <a:defRPr sz="2800">
                <a:solidFill>
                  <a:srgbClr val="999EA0"/>
                </a:solidFill>
              </a:defRPr>
            </a:lvl4pPr>
            <a:lvl5pPr>
              <a:defRPr sz="2800">
                <a:solidFill>
                  <a:srgbClr val="999EA0"/>
                </a:solidFill>
              </a:defRPr>
            </a:lvl5pPr>
            <a:lvl6pPr marL="1440000" indent="-360000">
              <a:defRPr sz="2800">
                <a:solidFill>
                  <a:srgbClr val="999EA0"/>
                </a:solidFill>
              </a:defRPr>
            </a:lvl6pPr>
            <a:lvl7pPr marL="1800000" indent="-360000">
              <a:defRPr sz="2800">
                <a:solidFill>
                  <a:srgbClr val="999EA0"/>
                </a:solidFill>
              </a:defRPr>
            </a:lvl7pPr>
            <a:lvl8pPr>
              <a:defRPr sz="2800">
                <a:solidFill>
                  <a:srgbClr val="999EA0"/>
                </a:solidFill>
              </a:defRPr>
            </a:lvl8pPr>
            <a:lvl9pPr>
              <a:defRPr sz="2800">
                <a:solidFill>
                  <a:srgbClr val="999EA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chemeClr val="accent3"/>
                </a:solidFill>
              </a:defRPr>
            </a:lvl1pPr>
          </a:lstStyle>
          <a:p>
            <a:pPr>
              <a:defRPr/>
            </a:pPr>
            <a:endParaRPr lang="en-GB">
              <a:solidFill>
                <a:srgbClr val="ADAEBE"/>
              </a:solidFill>
            </a:endParaRPr>
          </a:p>
        </p:txBody>
      </p:sp>
      <p:sp>
        <p:nvSpPr>
          <p:cNvPr id="17" name="Slide Number Placeholder 4"/>
          <p:cNvSpPr>
            <a:spLocks noGrp="1"/>
          </p:cNvSpPr>
          <p:nvPr>
            <p:ph type="sldNum" sz="quarter" idx="11"/>
          </p:nvPr>
        </p:nvSpPr>
        <p:spPr/>
        <p:txBody>
          <a:bodyPr/>
          <a:lstStyle>
            <a:lvl1pPr>
              <a:defRPr smtClean="0">
                <a:solidFill>
                  <a:schemeClr val="accent3"/>
                </a:solidFill>
              </a:defRPr>
            </a:lvl1pPr>
          </a:lstStyle>
          <a:p>
            <a:pPr>
              <a:defRPr/>
            </a:pPr>
            <a:r>
              <a:rPr lang="en-GB">
                <a:solidFill>
                  <a:srgbClr val="ADAEBE"/>
                </a:solidFill>
              </a:rPr>
              <a:t>Page </a:t>
            </a:r>
            <a:fld id="{6804CD36-F098-4A75-900A-05CD83187DBF}" type="slidenum">
              <a:rPr lang="en-GB">
                <a:solidFill>
                  <a:srgbClr val="ADAEBE"/>
                </a:solidFill>
              </a:rPr>
              <a:pPr>
                <a:defRPr/>
              </a:pPr>
              <a:t>‹#›</a:t>
            </a:fld>
            <a:endParaRPr lang="en-GB" dirty="0">
              <a:solidFill>
                <a:srgbClr val="ADAEBE"/>
              </a:solidFill>
            </a:endParaRPr>
          </a:p>
        </p:txBody>
      </p:sp>
      <p:sp>
        <p:nvSpPr>
          <p:cNvPr id="18" name="Date Placeholder 5"/>
          <p:cNvSpPr>
            <a:spLocks noGrp="1"/>
          </p:cNvSpPr>
          <p:nvPr>
            <p:ph type="dt" sz="half" idx="12"/>
            <p:custDataLst>
              <p:tags r:id="rId2"/>
            </p:custDataLst>
          </p:nvPr>
        </p:nvSpPr>
        <p:spPr/>
        <p:txBody>
          <a:bodyPr/>
          <a:lstStyle>
            <a:lvl1pPr>
              <a:defRPr smtClean="0">
                <a:solidFill>
                  <a:schemeClr val="accent3"/>
                </a:solidFill>
              </a:defRPr>
            </a:lvl1pPr>
          </a:lstStyle>
          <a:p>
            <a:pPr>
              <a:defRPr/>
            </a:pPr>
            <a:r>
              <a:rPr lang="en-GB">
                <a:solidFill>
                  <a:srgbClr val="ADAEBE"/>
                </a:solidFill>
              </a:rPr>
              <a:t>© Bird &amp; Bird LLP 2014</a:t>
            </a:r>
            <a:endParaRPr lang="en-GB" dirty="0">
              <a:solidFill>
                <a:srgbClr val="ADAEBE"/>
              </a:solidFill>
            </a:endParaRPr>
          </a:p>
        </p:txBody>
      </p:sp>
    </p:spTree>
    <p:extLst>
      <p:ext uri="{BB962C8B-B14F-4D97-AF65-F5344CB8AC3E}">
        <p14:creationId xmlns:p14="http://schemas.microsoft.com/office/powerpoint/2010/main" val="171004540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grpSp>
        <p:nvGrpSpPr>
          <p:cNvPr id="3" name="Group 7"/>
          <p:cNvGrpSpPr>
            <a:grpSpLocks/>
          </p:cNvGrpSpPr>
          <p:nvPr userDrawn="1"/>
        </p:nvGrpSpPr>
        <p:grpSpPr bwMode="auto">
          <a:xfrm>
            <a:off x="4033838" y="3375025"/>
            <a:ext cx="2355850" cy="352425"/>
            <a:chOff x="4063" y="2126"/>
            <a:chExt cx="1484" cy="222"/>
          </a:xfrm>
        </p:grpSpPr>
        <p:sp>
          <p:nvSpPr>
            <p:cNvPr id="4" name="Freeform 8"/>
            <p:cNvSpPr>
              <a:spLocks/>
            </p:cNvSpPr>
            <p:nvPr userDrawn="1"/>
          </p:nvSpPr>
          <p:spPr bwMode="invGray">
            <a:xfrm>
              <a:off x="4467"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5" name="Freeform 9"/>
            <p:cNvSpPr>
              <a:spLocks/>
            </p:cNvSpPr>
            <p:nvPr userDrawn="1"/>
          </p:nvSpPr>
          <p:spPr bwMode="invGray">
            <a:xfrm>
              <a:off x="5226"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10"/>
            <p:cNvSpPr>
              <a:spLocks noEditPoints="1"/>
            </p:cNvSpPr>
            <p:nvPr userDrawn="1"/>
          </p:nvSpPr>
          <p:spPr bwMode="invGray">
            <a:xfrm>
              <a:off x="4289"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1"/>
            <p:cNvSpPr>
              <a:spLocks/>
            </p:cNvSpPr>
            <p:nvPr userDrawn="1"/>
          </p:nvSpPr>
          <p:spPr bwMode="invGray">
            <a:xfrm>
              <a:off x="4529"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2"/>
            <p:cNvSpPr>
              <a:spLocks/>
            </p:cNvSpPr>
            <p:nvPr userDrawn="1"/>
          </p:nvSpPr>
          <p:spPr bwMode="invGray">
            <a:xfrm>
              <a:off x="4453"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3"/>
            <p:cNvSpPr>
              <a:spLocks noEditPoints="1"/>
            </p:cNvSpPr>
            <p:nvPr userDrawn="1"/>
          </p:nvSpPr>
          <p:spPr bwMode="invGray">
            <a:xfrm>
              <a:off x="5048"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4"/>
            <p:cNvSpPr>
              <a:spLocks/>
            </p:cNvSpPr>
            <p:nvPr userDrawn="1"/>
          </p:nvSpPr>
          <p:spPr bwMode="invGray">
            <a:xfrm>
              <a:off x="5288"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5"/>
            <p:cNvSpPr>
              <a:spLocks/>
            </p:cNvSpPr>
            <p:nvPr userDrawn="1"/>
          </p:nvSpPr>
          <p:spPr bwMode="invGray">
            <a:xfrm>
              <a:off x="5212"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6"/>
            <p:cNvSpPr>
              <a:spLocks noEditPoints="1"/>
            </p:cNvSpPr>
            <p:nvPr userDrawn="1"/>
          </p:nvSpPr>
          <p:spPr bwMode="invGray">
            <a:xfrm>
              <a:off x="4636"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7"/>
            <p:cNvSpPr>
              <a:spLocks noEditPoints="1"/>
            </p:cNvSpPr>
            <p:nvPr userDrawn="1"/>
          </p:nvSpPr>
          <p:spPr bwMode="invGray">
            <a:xfrm>
              <a:off x="5395"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8"/>
            <p:cNvSpPr>
              <a:spLocks noEditPoints="1"/>
            </p:cNvSpPr>
            <p:nvPr userDrawn="1"/>
          </p:nvSpPr>
          <p:spPr bwMode="invGray">
            <a:xfrm>
              <a:off x="4825"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5" name="Freeform 19"/>
            <p:cNvSpPr>
              <a:spLocks noEditPoints="1"/>
            </p:cNvSpPr>
            <p:nvPr userDrawn="1"/>
          </p:nvSpPr>
          <p:spPr bwMode="invGray">
            <a:xfrm>
              <a:off x="4063"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5486631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bg1"/>
        </a:solidFill>
        <a:effectLst/>
      </p:bgPr>
    </p:bg>
    <p:spTree>
      <p:nvGrpSpPr>
        <p:cNvPr id="1" name=""/>
        <p:cNvGrpSpPr/>
        <p:nvPr/>
      </p:nvGrpSpPr>
      <p:grpSpPr>
        <a:xfrm>
          <a:off x="0" y="0"/>
          <a:ext cx="0" cy="0"/>
          <a:chOff x="0" y="0"/>
          <a:chExt cx="0" cy="0"/>
        </a:xfrm>
      </p:grpSpPr>
      <p:sp>
        <p:nvSpPr>
          <p:cNvPr id="34822" name="Rectangle 6"/>
          <p:cNvSpPr>
            <a:spLocks noGrp="1" noChangeArrowheads="1"/>
          </p:cNvSpPr>
          <p:nvPr>
            <p:ph type="subTitle" idx="1"/>
          </p:nvPr>
        </p:nvSpPr>
        <p:spPr>
          <a:xfrm>
            <a:off x="1763713" y="4076700"/>
            <a:ext cx="4608512" cy="1512888"/>
          </a:xfrm>
        </p:spPr>
        <p:txBody>
          <a:bodyPr/>
          <a:lstStyle>
            <a:lvl1pPr algn="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20151572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8EB9E0"/>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8EB9E0"/>
                </a:solidFill>
              </a:defRPr>
            </a:lvl2pPr>
            <a:lvl3pPr>
              <a:defRPr sz="2800">
                <a:solidFill>
                  <a:srgbClr val="8EB9E0"/>
                </a:solidFill>
              </a:defRPr>
            </a:lvl3pPr>
            <a:lvl4pPr>
              <a:defRPr sz="2800">
                <a:solidFill>
                  <a:srgbClr val="8EB9E0"/>
                </a:solidFill>
              </a:defRPr>
            </a:lvl4pPr>
            <a:lvl5pPr>
              <a:defRPr sz="2800">
                <a:solidFill>
                  <a:srgbClr val="8EB9E0"/>
                </a:solidFill>
              </a:defRPr>
            </a:lvl5pPr>
            <a:lvl6pPr marL="1440000" indent="-360000">
              <a:defRPr sz="2800">
                <a:solidFill>
                  <a:srgbClr val="8EB9E0"/>
                </a:solidFill>
              </a:defRPr>
            </a:lvl6pPr>
            <a:lvl7pPr marL="1800000" indent="-360000">
              <a:defRPr sz="2800">
                <a:solidFill>
                  <a:srgbClr val="8EB9E0"/>
                </a:solidFill>
              </a:defRPr>
            </a:lvl7pPr>
            <a:lvl8pPr>
              <a:defRPr sz="2800">
                <a:solidFill>
                  <a:srgbClr val="8EB9E0"/>
                </a:solidFill>
              </a:defRPr>
            </a:lvl8pPr>
            <a:lvl9pPr>
              <a:defRPr sz="2800">
                <a:solidFill>
                  <a:srgbClr val="8EB9E0"/>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8D5EC"/>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8D5EC"/>
                </a:solidFill>
              </a:defRPr>
            </a:lvl1pPr>
          </a:lstStyle>
          <a:p>
            <a:pPr>
              <a:defRPr/>
            </a:pPr>
            <a:r>
              <a:rPr lang="en-GB"/>
              <a:t>Page </a:t>
            </a:r>
            <a:fld id="{90662FBB-591F-4166-91B0-A96D2C6B666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8D5EC"/>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51567595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358775" y="2413000"/>
            <a:ext cx="2338388" cy="352425"/>
            <a:chOff x="452" y="2126"/>
            <a:chExt cx="1473" cy="222"/>
          </a:xfrm>
        </p:grpSpPr>
        <p:sp>
          <p:nvSpPr>
            <p:cNvPr id="5" name="Freeform 8"/>
            <p:cNvSpPr>
              <a:spLocks/>
            </p:cNvSpPr>
            <p:nvPr userDrawn="1"/>
          </p:nvSpPr>
          <p:spPr bwMode="invGray">
            <a:xfrm>
              <a:off x="630" y="2143"/>
              <a:ext cx="40" cy="38"/>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9"/>
            <p:cNvSpPr>
              <a:spLocks/>
            </p:cNvSpPr>
            <p:nvPr userDrawn="1"/>
          </p:nvSpPr>
          <p:spPr bwMode="invGray">
            <a:xfrm>
              <a:off x="1389" y="2143"/>
              <a:ext cx="40" cy="38"/>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10"/>
            <p:cNvSpPr>
              <a:spLocks noEditPoints="1"/>
            </p:cNvSpPr>
            <p:nvPr userDrawn="1"/>
          </p:nvSpPr>
          <p:spPr bwMode="invGray">
            <a:xfrm>
              <a:off x="452" y="2150"/>
              <a:ext cx="158" cy="195"/>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11"/>
            <p:cNvSpPr>
              <a:spLocks/>
            </p:cNvSpPr>
            <p:nvPr userDrawn="1"/>
          </p:nvSpPr>
          <p:spPr bwMode="invGray">
            <a:xfrm>
              <a:off x="692" y="2197"/>
              <a:ext cx="108" cy="148"/>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12"/>
            <p:cNvSpPr>
              <a:spLocks/>
            </p:cNvSpPr>
            <p:nvPr userDrawn="1"/>
          </p:nvSpPr>
          <p:spPr bwMode="invGray">
            <a:xfrm>
              <a:off x="616" y="2205"/>
              <a:ext cx="70" cy="140"/>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13"/>
            <p:cNvSpPr>
              <a:spLocks noEditPoints="1"/>
            </p:cNvSpPr>
            <p:nvPr userDrawn="1"/>
          </p:nvSpPr>
          <p:spPr bwMode="invGray">
            <a:xfrm>
              <a:off x="1211" y="2150"/>
              <a:ext cx="158" cy="195"/>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14"/>
            <p:cNvSpPr>
              <a:spLocks/>
            </p:cNvSpPr>
            <p:nvPr userDrawn="1"/>
          </p:nvSpPr>
          <p:spPr bwMode="invGray">
            <a:xfrm>
              <a:off x="1451" y="2197"/>
              <a:ext cx="108" cy="148"/>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15"/>
            <p:cNvSpPr>
              <a:spLocks/>
            </p:cNvSpPr>
            <p:nvPr userDrawn="1"/>
          </p:nvSpPr>
          <p:spPr bwMode="invGray">
            <a:xfrm>
              <a:off x="1375" y="2205"/>
              <a:ext cx="70" cy="140"/>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16"/>
            <p:cNvSpPr>
              <a:spLocks noEditPoints="1"/>
            </p:cNvSpPr>
            <p:nvPr userDrawn="1"/>
          </p:nvSpPr>
          <p:spPr bwMode="invGray">
            <a:xfrm>
              <a:off x="799" y="2130"/>
              <a:ext cx="153" cy="218"/>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17"/>
            <p:cNvSpPr>
              <a:spLocks noEditPoints="1"/>
            </p:cNvSpPr>
            <p:nvPr userDrawn="1"/>
          </p:nvSpPr>
          <p:spPr bwMode="invGray">
            <a:xfrm>
              <a:off x="1558" y="2130"/>
              <a:ext cx="152" cy="218"/>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18"/>
            <p:cNvSpPr>
              <a:spLocks noEditPoints="1"/>
            </p:cNvSpPr>
            <p:nvPr userDrawn="1"/>
          </p:nvSpPr>
          <p:spPr bwMode="invGray">
            <a:xfrm>
              <a:off x="988"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sp>
          <p:nvSpPr>
            <p:cNvPr id="16" name="Freeform 19"/>
            <p:cNvSpPr>
              <a:spLocks noEditPoints="1"/>
            </p:cNvSpPr>
            <p:nvPr userDrawn="1"/>
          </p:nvSpPr>
          <p:spPr bwMode="invGray">
            <a:xfrm>
              <a:off x="1747" y="2126"/>
              <a:ext cx="178" cy="221"/>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128005" name="Rectangle 5"/>
          <p:cNvSpPr>
            <a:spLocks noGrp="1" noChangeArrowheads="1"/>
          </p:cNvSpPr>
          <p:nvPr>
            <p:ph type="ctrTitle"/>
          </p:nvPr>
        </p:nvSpPr>
        <p:spPr>
          <a:xfrm>
            <a:off x="2830513" y="2349500"/>
            <a:ext cx="4606925" cy="1470025"/>
          </a:xfrm>
        </p:spPr>
        <p:txBody>
          <a:bodyPr/>
          <a:lstStyle>
            <a:lvl1pPr>
              <a:defRPr>
                <a:solidFill>
                  <a:srgbClr val="FFFFFF"/>
                </a:solidFill>
              </a:defRPr>
            </a:lvl1pPr>
          </a:lstStyle>
          <a:p>
            <a:pPr lvl="0"/>
            <a:r>
              <a:rPr lang="en-GB" noProof="0" smtClean="0"/>
              <a:t>Click to edit Master title style</a:t>
            </a:r>
          </a:p>
        </p:txBody>
      </p:sp>
      <p:sp>
        <p:nvSpPr>
          <p:cNvPr id="128006" name="Rectangle 6"/>
          <p:cNvSpPr>
            <a:spLocks noGrp="1" noChangeArrowheads="1"/>
          </p:cNvSpPr>
          <p:nvPr>
            <p:ph type="subTitle" idx="1"/>
          </p:nvPr>
        </p:nvSpPr>
        <p:spPr>
          <a:xfrm>
            <a:off x="2830513" y="4076700"/>
            <a:ext cx="4608512" cy="1512888"/>
          </a:xfrm>
        </p:spPr>
        <p:txBody>
          <a:bodyPr/>
          <a:lstStyle>
            <a:lvl1pPr>
              <a:defRPr sz="2000">
                <a:solidFill>
                  <a:srgbClr val="FFFFFF"/>
                </a:solidFill>
              </a:defRPr>
            </a:lvl1pPr>
          </a:lstStyle>
          <a:p>
            <a:pPr lvl="0"/>
            <a:r>
              <a:rPr lang="en-GB" noProof="0" smtClean="0"/>
              <a:t>Click to edit Master subtitle style</a:t>
            </a:r>
          </a:p>
        </p:txBody>
      </p:sp>
    </p:spTree>
    <p:extLst>
      <p:ext uri="{BB962C8B-B14F-4D97-AF65-F5344CB8AC3E}">
        <p14:creationId xmlns:p14="http://schemas.microsoft.com/office/powerpoint/2010/main" val="408940385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9898BC"/>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9898BC"/>
                </a:solidFill>
              </a:defRPr>
            </a:lvl2pPr>
            <a:lvl3pPr>
              <a:defRPr sz="2800">
                <a:solidFill>
                  <a:srgbClr val="9898BC"/>
                </a:solidFill>
              </a:defRPr>
            </a:lvl3pPr>
            <a:lvl4pPr>
              <a:defRPr sz="2800">
                <a:solidFill>
                  <a:srgbClr val="9898BC"/>
                </a:solidFill>
              </a:defRPr>
            </a:lvl4pPr>
            <a:lvl5pPr>
              <a:defRPr sz="2800">
                <a:solidFill>
                  <a:srgbClr val="9898BC"/>
                </a:solidFill>
              </a:defRPr>
            </a:lvl5pPr>
            <a:lvl6pPr marL="1440000" indent="-360000">
              <a:defRPr sz="2800">
                <a:solidFill>
                  <a:srgbClr val="9898BC"/>
                </a:solidFill>
              </a:defRPr>
            </a:lvl6pPr>
            <a:lvl7pPr marL="1800000" indent="-360000">
              <a:defRPr sz="2800">
                <a:solidFill>
                  <a:srgbClr val="9898BC"/>
                </a:solidFill>
              </a:defRPr>
            </a:lvl7pPr>
            <a:lvl8pPr>
              <a:defRPr sz="2800">
                <a:solidFill>
                  <a:srgbClr val="9898BC"/>
                </a:solidFill>
              </a:defRPr>
            </a:lvl8pPr>
            <a:lvl9pPr>
              <a:defRPr sz="2800">
                <a:solidFill>
                  <a:srgbClr val="9898BC"/>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C3C1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3C1D5"/>
                </a:solidFill>
              </a:defRPr>
            </a:lvl1pPr>
          </a:lstStyle>
          <a:p>
            <a:pPr>
              <a:defRPr/>
            </a:pPr>
            <a:r>
              <a:rPr lang="en-GB"/>
              <a:t>Page </a:t>
            </a:r>
            <a:fld id="{E65E95BD-5C4C-427D-82F9-4ECB006BDE26}"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3C1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688436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4E6293"/>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A6B0C9"/>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solidFill>
                  <a:schemeClr val="accent2"/>
                </a:solidFill>
              </a:defRPr>
            </a:lvl1pPr>
            <a:lvl2pPr>
              <a:defRPr sz="2800">
                <a:solidFill>
                  <a:srgbClr val="A6B0C9"/>
                </a:solidFill>
              </a:defRPr>
            </a:lvl2pPr>
            <a:lvl3pPr>
              <a:defRPr sz="2800">
                <a:solidFill>
                  <a:srgbClr val="A6B0C9"/>
                </a:solidFill>
              </a:defRPr>
            </a:lvl3pPr>
            <a:lvl4pPr>
              <a:defRPr sz="2800">
                <a:solidFill>
                  <a:srgbClr val="A6B0C9"/>
                </a:solidFill>
              </a:defRPr>
            </a:lvl4pPr>
            <a:lvl5pPr>
              <a:defRPr sz="2800">
                <a:solidFill>
                  <a:srgbClr val="A6B0C9"/>
                </a:solidFill>
              </a:defRPr>
            </a:lvl5pPr>
            <a:lvl6pPr marL="1440000" indent="-360000">
              <a:defRPr sz="2800">
                <a:solidFill>
                  <a:srgbClr val="A6B0C9"/>
                </a:solidFill>
              </a:defRPr>
            </a:lvl6pPr>
            <a:lvl7pPr marL="1800000" indent="-360000">
              <a:defRPr sz="2800">
                <a:solidFill>
                  <a:srgbClr val="A6B0C9"/>
                </a:solidFill>
              </a:defRPr>
            </a:lvl7pPr>
            <a:lvl8pPr>
              <a:defRPr sz="2800">
                <a:solidFill>
                  <a:srgbClr val="A6B0C9"/>
                </a:solidFill>
              </a:defRPr>
            </a:lvl8pPr>
            <a:lvl9pPr>
              <a:defRPr sz="2800">
                <a:solidFill>
                  <a:srgbClr val="A6B0C9"/>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GB"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a:solidFill>
                  <a:srgbClr val="CDCFD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CDCFDF"/>
                </a:solidFill>
              </a:defRPr>
            </a:lvl1pPr>
          </a:lstStyle>
          <a:p>
            <a:pPr>
              <a:defRPr/>
            </a:pPr>
            <a:r>
              <a:rPr lang="en-GB"/>
              <a:t>Page </a:t>
            </a:r>
            <a:fld id="{89249C12-D9D9-4CDC-8341-896D4B0294BC}"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CDCFD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39019975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tx2"/>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BDBDB6"/>
                </a:solidFill>
              </a:defRPr>
            </a:lvl1pPr>
          </a:lstStyle>
          <a:p>
            <a:r>
              <a:rPr lang="en-US" smtClean="0"/>
              <a:t>Click to edit Master title style</a:t>
            </a:r>
            <a:endParaRPr lang="en-GB"/>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BDBDB6"/>
                </a:solidFill>
              </a:defRPr>
            </a:lvl2pPr>
            <a:lvl3pPr>
              <a:defRPr sz="2800">
                <a:solidFill>
                  <a:srgbClr val="BDBDB6"/>
                </a:solidFill>
              </a:defRPr>
            </a:lvl3pPr>
            <a:lvl4pPr>
              <a:defRPr sz="2800">
                <a:solidFill>
                  <a:srgbClr val="BDBDB6"/>
                </a:solidFill>
              </a:defRPr>
            </a:lvl4pPr>
            <a:lvl5pPr>
              <a:defRPr sz="2800">
                <a:solidFill>
                  <a:srgbClr val="BDBDB6"/>
                </a:solidFill>
              </a:defRPr>
            </a:lvl5pPr>
            <a:lvl6pPr marL="1440000" indent="-360000">
              <a:defRPr sz="2800" baseline="0">
                <a:solidFill>
                  <a:srgbClr val="BDBDB6"/>
                </a:solidFill>
              </a:defRPr>
            </a:lvl6pPr>
            <a:lvl7pPr marL="1800000" indent="-360000">
              <a:defRPr sz="2800" baseline="0">
                <a:solidFill>
                  <a:srgbClr val="BDBDB6"/>
                </a:solidFill>
              </a:defRPr>
            </a:lvl7pPr>
            <a:lvl8pPr>
              <a:defRPr sz="2800">
                <a:solidFill>
                  <a:srgbClr val="BDBDB6"/>
                </a:solidFill>
              </a:defRPr>
            </a:lvl8pPr>
            <a:lvl9pPr>
              <a:defRPr sz="2800">
                <a:solidFill>
                  <a:srgbClr val="BDBDB6"/>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DAD9D5"/>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DAD9D5"/>
                </a:solidFill>
              </a:defRPr>
            </a:lvl1pPr>
          </a:lstStyle>
          <a:p>
            <a:pPr>
              <a:defRPr/>
            </a:pPr>
            <a:r>
              <a:rPr lang="en-GB"/>
              <a:t>Page </a:t>
            </a:r>
            <a:fld id="{115D08E3-CBE3-47E7-8E58-7039A4A7890E}"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DAD9D5"/>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6256941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5B596"/>
        </a:solidFill>
        <a:effectLst/>
      </p:bgPr>
    </p:bg>
    <p:spTree>
      <p:nvGrpSpPr>
        <p:cNvPr id="1" name=""/>
        <p:cNvGrpSpPr/>
        <p:nvPr/>
      </p:nvGrpSpPr>
      <p:grpSpPr>
        <a:xfrm>
          <a:off x="0" y="0"/>
          <a:ext cx="0" cy="0"/>
          <a:chOff x="0" y="0"/>
          <a:chExt cx="0" cy="0"/>
        </a:xfrm>
      </p:grpSpPr>
      <p:grpSp>
        <p:nvGrpSpPr>
          <p:cNvPr id="4" name="Group 38"/>
          <p:cNvGrpSpPr>
            <a:grpSpLocks/>
          </p:cNvGrpSpPr>
          <p:nvPr userDrawn="1"/>
        </p:nvGrpSpPr>
        <p:grpSpPr bwMode="auto">
          <a:xfrm>
            <a:off x="7186613" y="6419850"/>
            <a:ext cx="1500187" cy="265113"/>
            <a:chOff x="385" y="949"/>
            <a:chExt cx="4036" cy="712"/>
          </a:xfrm>
        </p:grpSpPr>
        <p:sp>
          <p:nvSpPr>
            <p:cNvPr id="5" name="Freeform 39"/>
            <p:cNvSpPr>
              <a:spLocks/>
            </p:cNvSpPr>
            <p:nvPr/>
          </p:nvSpPr>
          <p:spPr bwMode="auto">
            <a:xfrm>
              <a:off x="957" y="1000"/>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40"/>
            <p:cNvSpPr>
              <a:spLocks/>
            </p:cNvSpPr>
            <p:nvPr/>
          </p:nvSpPr>
          <p:spPr bwMode="auto">
            <a:xfrm>
              <a:off x="3392" y="1000"/>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41"/>
            <p:cNvSpPr>
              <a:spLocks noEditPoints="1"/>
            </p:cNvSpPr>
            <p:nvPr/>
          </p:nvSpPr>
          <p:spPr bwMode="auto">
            <a:xfrm>
              <a:off x="385" y="1026"/>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42"/>
            <p:cNvSpPr>
              <a:spLocks/>
            </p:cNvSpPr>
            <p:nvPr/>
          </p:nvSpPr>
          <p:spPr bwMode="auto">
            <a:xfrm>
              <a:off x="1154" y="1175"/>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43"/>
            <p:cNvSpPr>
              <a:spLocks/>
            </p:cNvSpPr>
            <p:nvPr/>
          </p:nvSpPr>
          <p:spPr bwMode="auto">
            <a:xfrm>
              <a:off x="910" y="1201"/>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44"/>
            <p:cNvSpPr>
              <a:spLocks noEditPoints="1"/>
            </p:cNvSpPr>
            <p:nvPr/>
          </p:nvSpPr>
          <p:spPr bwMode="auto">
            <a:xfrm>
              <a:off x="2819" y="1026"/>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45"/>
            <p:cNvSpPr>
              <a:spLocks/>
            </p:cNvSpPr>
            <p:nvPr/>
          </p:nvSpPr>
          <p:spPr bwMode="auto">
            <a:xfrm>
              <a:off x="3588" y="1175"/>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46"/>
            <p:cNvSpPr>
              <a:spLocks/>
            </p:cNvSpPr>
            <p:nvPr/>
          </p:nvSpPr>
          <p:spPr bwMode="auto">
            <a:xfrm>
              <a:off x="3345" y="1201"/>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47"/>
            <p:cNvSpPr>
              <a:spLocks noEditPoints="1"/>
            </p:cNvSpPr>
            <p:nvPr/>
          </p:nvSpPr>
          <p:spPr bwMode="auto">
            <a:xfrm>
              <a:off x="1500" y="962"/>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48"/>
            <p:cNvSpPr>
              <a:spLocks noEditPoints="1"/>
            </p:cNvSpPr>
            <p:nvPr/>
          </p:nvSpPr>
          <p:spPr bwMode="auto">
            <a:xfrm>
              <a:off x="3934" y="962"/>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49"/>
            <p:cNvSpPr>
              <a:spLocks noEditPoints="1"/>
            </p:cNvSpPr>
            <p:nvPr/>
          </p:nvSpPr>
          <p:spPr bwMode="auto">
            <a:xfrm>
              <a:off x="2106" y="949"/>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2" name="Title 1"/>
          <p:cNvSpPr>
            <a:spLocks noGrp="1"/>
          </p:cNvSpPr>
          <p:nvPr>
            <p:ph type="title"/>
          </p:nvPr>
        </p:nvSpPr>
        <p:spPr>
          <a:xfrm>
            <a:off x="455613" y="476250"/>
            <a:ext cx="6588000" cy="1081088"/>
          </a:xfrm>
        </p:spPr>
        <p:txBody>
          <a:bodyPr/>
          <a:lstStyle>
            <a:lvl1pPr>
              <a:defRPr>
                <a:solidFill>
                  <a:srgbClr val="FFFFFF"/>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773238"/>
            <a:ext cx="6588000" cy="4535487"/>
          </a:xfrm>
        </p:spPr>
        <p:txBody>
          <a:bodyPr/>
          <a:lstStyle>
            <a:lvl1pPr>
              <a:defRPr sz="2800"/>
            </a:lvl1pPr>
            <a:lvl2pPr>
              <a:defRPr sz="2800">
                <a:solidFill>
                  <a:srgbClr val="FFFFFF"/>
                </a:solidFill>
              </a:defRPr>
            </a:lvl2pPr>
            <a:lvl3pPr>
              <a:defRPr sz="2800">
                <a:solidFill>
                  <a:srgbClr val="FFFFFF"/>
                </a:solidFill>
              </a:defRPr>
            </a:lvl3pPr>
            <a:lvl4pPr>
              <a:defRPr sz="2800">
                <a:solidFill>
                  <a:srgbClr val="FFFFFF"/>
                </a:solidFill>
              </a:defRPr>
            </a:lvl4pPr>
            <a:lvl5pPr>
              <a:defRPr sz="2800">
                <a:solidFill>
                  <a:srgbClr val="FFFFFF"/>
                </a:solidFill>
              </a:defRPr>
            </a:lvl5pPr>
            <a:lvl6pPr marL="1440000" indent="-360000">
              <a:defRPr sz="2800" baseline="0">
                <a:solidFill>
                  <a:srgbClr val="FFFFFF"/>
                </a:solidFill>
              </a:defRPr>
            </a:lvl6pPr>
            <a:lvl7pPr marL="1800000" indent="-360000">
              <a:defRPr sz="2800">
                <a:solidFill>
                  <a:srgbClr val="FFFFFF"/>
                </a:solidFill>
              </a:defRPr>
            </a:lvl7pPr>
            <a:lvl8pPr>
              <a:defRPr sz="2800">
                <a:solidFill>
                  <a:srgbClr val="FFFFFF"/>
                </a:solidFill>
              </a:defRPr>
            </a:lvl8pPr>
            <a:lvl9pPr>
              <a:defRPr sz="2800">
                <a:solidFill>
                  <a:srgbClr val="FFFFFF"/>
                </a:solidFill>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GB" dirty="0" smtClean="0"/>
              <a:t>Eighth level</a:t>
            </a:r>
          </a:p>
          <a:p>
            <a:pPr lvl="8"/>
            <a:r>
              <a:rPr lang="en-GB" dirty="0" smtClean="0"/>
              <a:t>Ninth level</a:t>
            </a:r>
            <a:endParaRPr lang="en-GB" dirty="0"/>
          </a:p>
        </p:txBody>
      </p:sp>
      <p:sp>
        <p:nvSpPr>
          <p:cNvPr id="16" name="Footer Placeholder 3"/>
          <p:cNvSpPr>
            <a:spLocks noGrp="1"/>
          </p:cNvSpPr>
          <p:nvPr>
            <p:ph type="ftr" sz="quarter" idx="10"/>
            <p:custDataLst>
              <p:tags r:id="rId1"/>
            </p:custDataLst>
          </p:nvPr>
        </p:nvSpPr>
        <p:spPr/>
        <p:txBody>
          <a:bodyPr/>
          <a:lstStyle>
            <a:lvl1pPr>
              <a:defRPr dirty="0">
                <a:solidFill>
                  <a:srgbClr val="FFFFFF"/>
                </a:solidFill>
              </a:defRPr>
            </a:lvl1pPr>
          </a:lstStyle>
          <a:p>
            <a:pPr>
              <a:defRPr/>
            </a:pPr>
            <a:endParaRPr lang="en-GB"/>
          </a:p>
        </p:txBody>
      </p:sp>
      <p:sp>
        <p:nvSpPr>
          <p:cNvPr id="17" name="Slide Number Placeholder 4"/>
          <p:cNvSpPr>
            <a:spLocks noGrp="1"/>
          </p:cNvSpPr>
          <p:nvPr>
            <p:ph type="sldNum" sz="quarter" idx="11"/>
          </p:nvPr>
        </p:nvSpPr>
        <p:spPr/>
        <p:txBody>
          <a:bodyPr/>
          <a:lstStyle>
            <a:lvl1pPr>
              <a:defRPr smtClean="0">
                <a:solidFill>
                  <a:srgbClr val="FFFFFF"/>
                </a:solidFill>
              </a:defRPr>
            </a:lvl1pPr>
          </a:lstStyle>
          <a:p>
            <a:pPr>
              <a:defRPr/>
            </a:pPr>
            <a:r>
              <a:rPr lang="en-GB"/>
              <a:t>Page </a:t>
            </a:r>
            <a:fld id="{243053E2-791D-4C7C-A105-D3AE53CF4ACF}" type="slidenum">
              <a:rPr lang="en-GB"/>
              <a:pPr>
                <a:defRPr/>
              </a:pPr>
              <a:t>‹#›</a:t>
            </a:fld>
            <a:endParaRPr lang="en-GB" dirty="0"/>
          </a:p>
        </p:txBody>
      </p:sp>
      <p:sp>
        <p:nvSpPr>
          <p:cNvPr id="18" name="Date Placeholder 5"/>
          <p:cNvSpPr>
            <a:spLocks noGrp="1"/>
          </p:cNvSpPr>
          <p:nvPr>
            <p:ph type="dt" sz="half" idx="12"/>
            <p:custDataLst>
              <p:tags r:id="rId2"/>
            </p:custDataLst>
          </p:nvPr>
        </p:nvSpPr>
        <p:spPr/>
        <p:txBody>
          <a:bodyPr/>
          <a:lstStyle>
            <a:lvl1pPr>
              <a:defRPr smtClean="0">
                <a:solidFill>
                  <a:srgbClr val="FFFFFF"/>
                </a:solidFill>
              </a:defRPr>
            </a:lvl1pPr>
          </a:lstStyle>
          <a:p>
            <a:pPr>
              <a:defRPr/>
            </a:pPr>
            <a:r>
              <a:rPr lang="en-GB"/>
              <a:t>© Bird &amp; Bird LLP 2014</a:t>
            </a:r>
            <a:endParaRPr lang="en-GB" dirty="0"/>
          </a:p>
        </p:txBody>
      </p:sp>
    </p:spTree>
    <p:extLst>
      <p:ext uri="{BB962C8B-B14F-4D97-AF65-F5344CB8AC3E}">
        <p14:creationId xmlns:p14="http://schemas.microsoft.com/office/powerpoint/2010/main" val="292584976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tx2"/>
        </a:solidFill>
        <a:effectLst/>
      </p:bgPr>
    </p:bg>
    <p:spTree>
      <p:nvGrpSpPr>
        <p:cNvPr id="1" name=""/>
        <p:cNvGrpSpPr/>
        <p:nvPr/>
      </p:nvGrpSpPr>
      <p:grpSpPr>
        <a:xfrm>
          <a:off x="0" y="0"/>
          <a:ext cx="0" cy="0"/>
          <a:chOff x="0" y="0"/>
          <a:chExt cx="0" cy="0"/>
        </a:xfrm>
      </p:grpSpPr>
      <p:grpSp>
        <p:nvGrpSpPr>
          <p:cNvPr id="4" name="Group 19"/>
          <p:cNvGrpSpPr>
            <a:grpSpLocks/>
          </p:cNvGrpSpPr>
          <p:nvPr userDrawn="1"/>
        </p:nvGrpSpPr>
        <p:grpSpPr bwMode="auto">
          <a:xfrm>
            <a:off x="7188200" y="6421438"/>
            <a:ext cx="1500188" cy="265112"/>
            <a:chOff x="930" y="391"/>
            <a:chExt cx="4036" cy="712"/>
          </a:xfrm>
        </p:grpSpPr>
        <p:sp>
          <p:nvSpPr>
            <p:cNvPr id="5" name="Freeform 20"/>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1"/>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2"/>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3"/>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4"/>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5"/>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6"/>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7"/>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8"/>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9"/>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30"/>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88066"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DAD9D5"/>
                </a:solidFill>
              </a:defRPr>
            </a:lvl1pPr>
          </a:lstStyle>
          <a:p>
            <a:pPr lvl="0"/>
            <a:r>
              <a:rPr lang="en-GB" noProof="0" dirty="0" smtClean="0"/>
              <a:t>Click to edit Master title style</a:t>
            </a:r>
          </a:p>
        </p:txBody>
      </p:sp>
      <p:sp>
        <p:nvSpPr>
          <p:cNvPr id="88067" name="Rectangle 3"/>
          <p:cNvSpPr>
            <a:spLocks noGrp="1" noChangeArrowheads="1"/>
          </p:cNvSpPr>
          <p:nvPr>
            <p:ph type="subTitle" idx="1"/>
          </p:nvPr>
        </p:nvSpPr>
        <p:spPr>
          <a:xfrm>
            <a:off x="1042988" y="476250"/>
            <a:ext cx="6842125" cy="504825"/>
          </a:xfrm>
        </p:spPr>
        <p:txBody>
          <a:bodyPr/>
          <a:lstStyle>
            <a:lvl1pPr>
              <a:defRPr sz="1800">
                <a:solidFill>
                  <a:srgbClr val="DAD9D5"/>
                </a:solidFill>
              </a:defRPr>
            </a:lvl1pPr>
          </a:lstStyle>
          <a:p>
            <a:pPr lvl="0"/>
            <a:r>
              <a:rPr lang="en-GB" noProof="0" dirty="0" smtClean="0"/>
              <a:t>Click to edit Master subtitle style</a:t>
            </a:r>
          </a:p>
        </p:txBody>
      </p:sp>
    </p:spTree>
    <p:extLst>
      <p:ext uri="{BB962C8B-B14F-4D97-AF65-F5344CB8AC3E}">
        <p14:creationId xmlns:p14="http://schemas.microsoft.com/office/powerpoint/2010/main" val="53936304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grpSp>
        <p:nvGrpSpPr>
          <p:cNvPr id="4" name="Group 18"/>
          <p:cNvGrpSpPr>
            <a:grpSpLocks/>
          </p:cNvGrpSpPr>
          <p:nvPr userDrawn="1"/>
        </p:nvGrpSpPr>
        <p:grpSpPr bwMode="auto">
          <a:xfrm>
            <a:off x="7188200" y="6421438"/>
            <a:ext cx="1500188" cy="265112"/>
            <a:chOff x="930" y="391"/>
            <a:chExt cx="4036" cy="712"/>
          </a:xfrm>
        </p:grpSpPr>
        <p:sp>
          <p:nvSpPr>
            <p:cNvPr id="5" name="Freeform 19"/>
            <p:cNvSpPr>
              <a:spLocks/>
            </p:cNvSpPr>
            <p:nvPr/>
          </p:nvSpPr>
          <p:spPr bwMode="invGray">
            <a:xfrm>
              <a:off x="1502" y="442"/>
              <a:ext cx="128" cy="124"/>
            </a:xfrm>
            <a:custGeom>
              <a:avLst/>
              <a:gdLst>
                <a:gd name="T0" fmla="*/ 65 w 128"/>
                <a:gd name="T1" fmla="*/ 0 h 123"/>
                <a:gd name="T2" fmla="*/ 85 w 128"/>
                <a:gd name="T3" fmla="*/ 3 h 123"/>
                <a:gd name="T4" fmla="*/ 103 w 128"/>
                <a:gd name="T5" fmla="*/ 12 h 123"/>
                <a:gd name="T6" fmla="*/ 116 w 128"/>
                <a:gd name="T7" fmla="*/ 25 h 123"/>
                <a:gd name="T8" fmla="*/ 125 w 128"/>
                <a:gd name="T9" fmla="*/ 43 h 123"/>
                <a:gd name="T10" fmla="*/ 128 w 128"/>
                <a:gd name="T11" fmla="*/ 62 h 123"/>
                <a:gd name="T12" fmla="*/ 125 w 128"/>
                <a:gd name="T13" fmla="*/ 81 h 123"/>
                <a:gd name="T14" fmla="*/ 116 w 128"/>
                <a:gd name="T15" fmla="*/ 98 h 123"/>
                <a:gd name="T16" fmla="*/ 101 w 128"/>
                <a:gd name="T17" fmla="*/ 111 h 123"/>
                <a:gd name="T18" fmla="*/ 84 w 128"/>
                <a:gd name="T19" fmla="*/ 120 h 123"/>
                <a:gd name="T20" fmla="*/ 65 w 128"/>
                <a:gd name="T21" fmla="*/ 123 h 123"/>
                <a:gd name="T22" fmla="*/ 45 w 128"/>
                <a:gd name="T23" fmla="*/ 120 h 123"/>
                <a:gd name="T24" fmla="*/ 27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7 w 128"/>
                <a:gd name="T37" fmla="*/ 12 h 123"/>
                <a:gd name="T38" fmla="*/ 44 w 128"/>
                <a:gd name="T39" fmla="*/ 3 h 123"/>
                <a:gd name="T40" fmla="*/ 65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5" y="0"/>
                  </a:moveTo>
                  <a:lnTo>
                    <a:pt x="85" y="3"/>
                  </a:lnTo>
                  <a:lnTo>
                    <a:pt x="103" y="12"/>
                  </a:lnTo>
                  <a:lnTo>
                    <a:pt x="116" y="25"/>
                  </a:lnTo>
                  <a:lnTo>
                    <a:pt x="125" y="43"/>
                  </a:lnTo>
                  <a:lnTo>
                    <a:pt x="128" y="62"/>
                  </a:lnTo>
                  <a:lnTo>
                    <a:pt x="125" y="81"/>
                  </a:lnTo>
                  <a:lnTo>
                    <a:pt x="116" y="98"/>
                  </a:lnTo>
                  <a:lnTo>
                    <a:pt x="101" y="111"/>
                  </a:lnTo>
                  <a:lnTo>
                    <a:pt x="84" y="120"/>
                  </a:lnTo>
                  <a:lnTo>
                    <a:pt x="65" y="123"/>
                  </a:lnTo>
                  <a:lnTo>
                    <a:pt x="45" y="120"/>
                  </a:lnTo>
                  <a:lnTo>
                    <a:pt x="27" y="111"/>
                  </a:lnTo>
                  <a:lnTo>
                    <a:pt x="13" y="98"/>
                  </a:lnTo>
                  <a:lnTo>
                    <a:pt x="3" y="81"/>
                  </a:lnTo>
                  <a:lnTo>
                    <a:pt x="0" y="62"/>
                  </a:lnTo>
                  <a:lnTo>
                    <a:pt x="3" y="43"/>
                  </a:lnTo>
                  <a:lnTo>
                    <a:pt x="12" y="25"/>
                  </a:lnTo>
                  <a:lnTo>
                    <a:pt x="27" y="12"/>
                  </a:lnTo>
                  <a:lnTo>
                    <a:pt x="44" y="3"/>
                  </a:lnTo>
                  <a:lnTo>
                    <a:pt x="65" y="0"/>
                  </a:lnTo>
                  <a:close/>
                </a:path>
              </a:pathLst>
            </a:custGeom>
            <a:solidFill>
              <a:srgbClr val="FFFFFF"/>
            </a:solidFill>
            <a:ln>
              <a:noFill/>
            </a:ln>
            <a:extLst/>
          </p:spPr>
          <p:txBody>
            <a:bodyPr/>
            <a:lstStyle/>
            <a:p>
              <a:pPr>
                <a:defRPr/>
              </a:pPr>
              <a:endParaRPr lang="en-GB">
                <a:solidFill>
                  <a:srgbClr val="8883AC"/>
                </a:solidFill>
              </a:endParaRPr>
            </a:p>
          </p:txBody>
        </p:sp>
        <p:sp>
          <p:nvSpPr>
            <p:cNvPr id="6" name="Freeform 20"/>
            <p:cNvSpPr>
              <a:spLocks/>
            </p:cNvSpPr>
            <p:nvPr/>
          </p:nvSpPr>
          <p:spPr bwMode="invGray">
            <a:xfrm>
              <a:off x="3937" y="442"/>
              <a:ext cx="128" cy="124"/>
            </a:xfrm>
            <a:custGeom>
              <a:avLst/>
              <a:gdLst>
                <a:gd name="T0" fmla="*/ 64 w 128"/>
                <a:gd name="T1" fmla="*/ 0 h 123"/>
                <a:gd name="T2" fmla="*/ 85 w 128"/>
                <a:gd name="T3" fmla="*/ 3 h 123"/>
                <a:gd name="T4" fmla="*/ 102 w 128"/>
                <a:gd name="T5" fmla="*/ 12 h 123"/>
                <a:gd name="T6" fmla="*/ 116 w 128"/>
                <a:gd name="T7" fmla="*/ 25 h 123"/>
                <a:gd name="T8" fmla="*/ 124 w 128"/>
                <a:gd name="T9" fmla="*/ 43 h 123"/>
                <a:gd name="T10" fmla="*/ 128 w 128"/>
                <a:gd name="T11" fmla="*/ 62 h 123"/>
                <a:gd name="T12" fmla="*/ 124 w 128"/>
                <a:gd name="T13" fmla="*/ 81 h 123"/>
                <a:gd name="T14" fmla="*/ 116 w 128"/>
                <a:gd name="T15" fmla="*/ 98 h 123"/>
                <a:gd name="T16" fmla="*/ 101 w 128"/>
                <a:gd name="T17" fmla="*/ 111 h 123"/>
                <a:gd name="T18" fmla="*/ 84 w 128"/>
                <a:gd name="T19" fmla="*/ 120 h 123"/>
                <a:gd name="T20" fmla="*/ 64 w 128"/>
                <a:gd name="T21" fmla="*/ 123 h 123"/>
                <a:gd name="T22" fmla="*/ 45 w 128"/>
                <a:gd name="T23" fmla="*/ 120 h 123"/>
                <a:gd name="T24" fmla="*/ 26 w 128"/>
                <a:gd name="T25" fmla="*/ 111 h 123"/>
                <a:gd name="T26" fmla="*/ 13 w 128"/>
                <a:gd name="T27" fmla="*/ 98 h 123"/>
                <a:gd name="T28" fmla="*/ 3 w 128"/>
                <a:gd name="T29" fmla="*/ 81 h 123"/>
                <a:gd name="T30" fmla="*/ 0 w 128"/>
                <a:gd name="T31" fmla="*/ 62 h 123"/>
                <a:gd name="T32" fmla="*/ 3 w 128"/>
                <a:gd name="T33" fmla="*/ 43 h 123"/>
                <a:gd name="T34" fmla="*/ 12 w 128"/>
                <a:gd name="T35" fmla="*/ 25 h 123"/>
                <a:gd name="T36" fmla="*/ 26 w 128"/>
                <a:gd name="T37" fmla="*/ 12 h 123"/>
                <a:gd name="T38" fmla="*/ 44 w 128"/>
                <a:gd name="T39" fmla="*/ 3 h 123"/>
                <a:gd name="T40" fmla="*/ 64 w 128"/>
                <a:gd name="T4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3">
                  <a:moveTo>
                    <a:pt x="64" y="0"/>
                  </a:moveTo>
                  <a:lnTo>
                    <a:pt x="85" y="3"/>
                  </a:lnTo>
                  <a:lnTo>
                    <a:pt x="102" y="12"/>
                  </a:lnTo>
                  <a:lnTo>
                    <a:pt x="116" y="25"/>
                  </a:lnTo>
                  <a:lnTo>
                    <a:pt x="124" y="43"/>
                  </a:lnTo>
                  <a:lnTo>
                    <a:pt x="128" y="62"/>
                  </a:lnTo>
                  <a:lnTo>
                    <a:pt x="124" y="81"/>
                  </a:lnTo>
                  <a:lnTo>
                    <a:pt x="116" y="98"/>
                  </a:lnTo>
                  <a:lnTo>
                    <a:pt x="101" y="111"/>
                  </a:lnTo>
                  <a:lnTo>
                    <a:pt x="84" y="120"/>
                  </a:lnTo>
                  <a:lnTo>
                    <a:pt x="64" y="123"/>
                  </a:lnTo>
                  <a:lnTo>
                    <a:pt x="45" y="120"/>
                  </a:lnTo>
                  <a:lnTo>
                    <a:pt x="26" y="111"/>
                  </a:lnTo>
                  <a:lnTo>
                    <a:pt x="13" y="98"/>
                  </a:lnTo>
                  <a:lnTo>
                    <a:pt x="3" y="81"/>
                  </a:lnTo>
                  <a:lnTo>
                    <a:pt x="0" y="62"/>
                  </a:lnTo>
                  <a:lnTo>
                    <a:pt x="3" y="43"/>
                  </a:lnTo>
                  <a:lnTo>
                    <a:pt x="12" y="25"/>
                  </a:lnTo>
                  <a:lnTo>
                    <a:pt x="26" y="12"/>
                  </a:lnTo>
                  <a:lnTo>
                    <a:pt x="44" y="3"/>
                  </a:lnTo>
                  <a:lnTo>
                    <a:pt x="64" y="0"/>
                  </a:lnTo>
                  <a:close/>
                </a:path>
              </a:pathLst>
            </a:custGeom>
            <a:solidFill>
              <a:srgbClr val="FFFFFF"/>
            </a:solidFill>
            <a:ln>
              <a:noFill/>
            </a:ln>
            <a:extLst/>
          </p:spPr>
          <p:txBody>
            <a:bodyPr/>
            <a:lstStyle/>
            <a:p>
              <a:pPr>
                <a:defRPr/>
              </a:pPr>
              <a:endParaRPr lang="en-GB">
                <a:solidFill>
                  <a:srgbClr val="8883AC"/>
                </a:solidFill>
              </a:endParaRPr>
            </a:p>
          </p:txBody>
        </p:sp>
        <p:sp>
          <p:nvSpPr>
            <p:cNvPr id="7" name="Freeform 21"/>
            <p:cNvSpPr>
              <a:spLocks noEditPoints="1"/>
            </p:cNvSpPr>
            <p:nvPr/>
          </p:nvSpPr>
          <p:spPr bwMode="invGray">
            <a:xfrm>
              <a:off x="930" y="468"/>
              <a:ext cx="508" cy="622"/>
            </a:xfrm>
            <a:custGeom>
              <a:avLst/>
              <a:gdLst>
                <a:gd name="T0" fmla="*/ 178 w 508"/>
                <a:gd name="T1" fmla="*/ 511 h 624"/>
                <a:gd name="T2" fmla="*/ 181 w 508"/>
                <a:gd name="T3" fmla="*/ 550 h 624"/>
                <a:gd name="T4" fmla="*/ 197 w 508"/>
                <a:gd name="T5" fmla="*/ 570 h 624"/>
                <a:gd name="T6" fmla="*/ 235 w 508"/>
                <a:gd name="T7" fmla="*/ 577 h 624"/>
                <a:gd name="T8" fmla="*/ 296 w 508"/>
                <a:gd name="T9" fmla="*/ 576 h 624"/>
                <a:gd name="T10" fmla="*/ 345 w 508"/>
                <a:gd name="T11" fmla="*/ 561 h 624"/>
                <a:gd name="T12" fmla="*/ 378 w 508"/>
                <a:gd name="T13" fmla="*/ 532 h 624"/>
                <a:gd name="T14" fmla="*/ 394 w 508"/>
                <a:gd name="T15" fmla="*/ 488 h 624"/>
                <a:gd name="T16" fmla="*/ 394 w 508"/>
                <a:gd name="T17" fmla="*/ 427 h 624"/>
                <a:gd name="T18" fmla="*/ 380 w 508"/>
                <a:gd name="T19" fmla="*/ 375 h 624"/>
                <a:gd name="T20" fmla="*/ 346 w 508"/>
                <a:gd name="T21" fmla="*/ 342 h 624"/>
                <a:gd name="T22" fmla="*/ 295 w 508"/>
                <a:gd name="T23" fmla="*/ 327 h 624"/>
                <a:gd name="T24" fmla="*/ 178 w 508"/>
                <a:gd name="T25" fmla="*/ 325 h 624"/>
                <a:gd name="T26" fmla="*/ 195 w 508"/>
                <a:gd name="T27" fmla="*/ 49 h 624"/>
                <a:gd name="T28" fmla="*/ 178 w 508"/>
                <a:gd name="T29" fmla="*/ 277 h 624"/>
                <a:gd name="T30" fmla="*/ 280 w 508"/>
                <a:gd name="T31" fmla="*/ 275 h 624"/>
                <a:gd name="T32" fmla="*/ 328 w 508"/>
                <a:gd name="T33" fmla="*/ 256 h 624"/>
                <a:gd name="T34" fmla="*/ 359 w 508"/>
                <a:gd name="T35" fmla="*/ 220 h 624"/>
                <a:gd name="T36" fmla="*/ 368 w 508"/>
                <a:gd name="T37" fmla="*/ 167 h 624"/>
                <a:gd name="T38" fmla="*/ 362 w 508"/>
                <a:gd name="T39" fmla="*/ 110 h 624"/>
                <a:gd name="T40" fmla="*/ 342 w 508"/>
                <a:gd name="T41" fmla="*/ 74 h 624"/>
                <a:gd name="T42" fmla="*/ 304 w 508"/>
                <a:gd name="T43" fmla="*/ 54 h 624"/>
                <a:gd name="T44" fmla="*/ 245 w 508"/>
                <a:gd name="T45" fmla="*/ 48 h 624"/>
                <a:gd name="T46" fmla="*/ 0 w 508"/>
                <a:gd name="T47" fmla="*/ 0 h 624"/>
                <a:gd name="T48" fmla="*/ 299 w 508"/>
                <a:gd name="T49" fmla="*/ 3 h 624"/>
                <a:gd name="T50" fmla="*/ 376 w 508"/>
                <a:gd name="T51" fmla="*/ 17 h 624"/>
                <a:gd name="T52" fmla="*/ 431 w 508"/>
                <a:gd name="T53" fmla="*/ 47 h 624"/>
                <a:gd name="T54" fmla="*/ 464 w 508"/>
                <a:gd name="T55" fmla="*/ 91 h 624"/>
                <a:gd name="T56" fmla="*/ 475 w 508"/>
                <a:gd name="T57" fmla="*/ 150 h 624"/>
                <a:gd name="T58" fmla="*/ 464 w 508"/>
                <a:gd name="T59" fmla="*/ 209 h 624"/>
                <a:gd name="T60" fmla="*/ 430 w 508"/>
                <a:gd name="T61" fmla="*/ 254 h 624"/>
                <a:gd name="T62" fmla="*/ 373 w 508"/>
                <a:gd name="T63" fmla="*/ 285 h 624"/>
                <a:gd name="T64" fmla="*/ 376 w 508"/>
                <a:gd name="T65" fmla="*/ 302 h 624"/>
                <a:gd name="T66" fmla="*/ 440 w 508"/>
                <a:gd name="T67" fmla="*/ 325 h 624"/>
                <a:gd name="T68" fmla="*/ 484 w 508"/>
                <a:gd name="T69" fmla="*/ 363 h 624"/>
                <a:gd name="T70" fmla="*/ 506 w 508"/>
                <a:gd name="T71" fmla="*/ 416 h 624"/>
                <a:gd name="T72" fmla="*/ 506 w 508"/>
                <a:gd name="T73" fmla="*/ 479 h 624"/>
                <a:gd name="T74" fmla="*/ 485 w 508"/>
                <a:gd name="T75" fmla="*/ 535 h 624"/>
                <a:gd name="T76" fmla="*/ 446 w 508"/>
                <a:gd name="T77" fmla="*/ 577 h 624"/>
                <a:gd name="T78" fmla="*/ 389 w 508"/>
                <a:gd name="T79" fmla="*/ 607 h 624"/>
                <a:gd name="T80" fmla="*/ 316 w 508"/>
                <a:gd name="T81" fmla="*/ 622 h 624"/>
                <a:gd name="T82" fmla="*/ 0 w 508"/>
                <a:gd name="T83" fmla="*/ 624 h 624"/>
                <a:gd name="T84" fmla="*/ 48 w 508"/>
                <a:gd name="T85" fmla="*/ 577 h 624"/>
                <a:gd name="T86" fmla="*/ 66 w 508"/>
                <a:gd name="T87" fmla="*/ 570 h 624"/>
                <a:gd name="T88" fmla="*/ 72 w 508"/>
                <a:gd name="T89" fmla="*/ 548 h 624"/>
                <a:gd name="T90" fmla="*/ 69 w 508"/>
                <a:gd name="T91" fmla="*/ 57 h 624"/>
                <a:gd name="T92" fmla="*/ 48 w 508"/>
                <a:gd name="T93" fmla="*/ 48 h 624"/>
                <a:gd name="T94" fmla="*/ 0 w 508"/>
                <a:gd name="T95"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8" h="624">
                  <a:moveTo>
                    <a:pt x="178" y="325"/>
                  </a:moveTo>
                  <a:lnTo>
                    <a:pt x="178" y="511"/>
                  </a:lnTo>
                  <a:lnTo>
                    <a:pt x="179" y="533"/>
                  </a:lnTo>
                  <a:lnTo>
                    <a:pt x="181" y="550"/>
                  </a:lnTo>
                  <a:lnTo>
                    <a:pt x="187" y="563"/>
                  </a:lnTo>
                  <a:lnTo>
                    <a:pt x="197" y="570"/>
                  </a:lnTo>
                  <a:lnTo>
                    <a:pt x="213" y="575"/>
                  </a:lnTo>
                  <a:lnTo>
                    <a:pt x="235" y="577"/>
                  </a:lnTo>
                  <a:lnTo>
                    <a:pt x="266" y="577"/>
                  </a:lnTo>
                  <a:lnTo>
                    <a:pt x="296" y="576"/>
                  </a:lnTo>
                  <a:lnTo>
                    <a:pt x="323" y="570"/>
                  </a:lnTo>
                  <a:lnTo>
                    <a:pt x="345" y="561"/>
                  </a:lnTo>
                  <a:lnTo>
                    <a:pt x="364" y="548"/>
                  </a:lnTo>
                  <a:lnTo>
                    <a:pt x="378" y="532"/>
                  </a:lnTo>
                  <a:lnTo>
                    <a:pt x="388" y="511"/>
                  </a:lnTo>
                  <a:lnTo>
                    <a:pt x="394" y="488"/>
                  </a:lnTo>
                  <a:lnTo>
                    <a:pt x="397" y="460"/>
                  </a:lnTo>
                  <a:lnTo>
                    <a:pt x="394" y="427"/>
                  </a:lnTo>
                  <a:lnTo>
                    <a:pt x="389" y="398"/>
                  </a:lnTo>
                  <a:lnTo>
                    <a:pt x="380" y="375"/>
                  </a:lnTo>
                  <a:lnTo>
                    <a:pt x="365" y="357"/>
                  </a:lnTo>
                  <a:lnTo>
                    <a:pt x="346" y="342"/>
                  </a:lnTo>
                  <a:lnTo>
                    <a:pt x="323" y="332"/>
                  </a:lnTo>
                  <a:lnTo>
                    <a:pt x="295" y="327"/>
                  </a:lnTo>
                  <a:lnTo>
                    <a:pt x="262" y="325"/>
                  </a:lnTo>
                  <a:lnTo>
                    <a:pt x="178" y="325"/>
                  </a:lnTo>
                  <a:close/>
                  <a:moveTo>
                    <a:pt x="218" y="48"/>
                  </a:moveTo>
                  <a:lnTo>
                    <a:pt x="195" y="49"/>
                  </a:lnTo>
                  <a:lnTo>
                    <a:pt x="178" y="52"/>
                  </a:lnTo>
                  <a:lnTo>
                    <a:pt x="178" y="277"/>
                  </a:lnTo>
                  <a:lnTo>
                    <a:pt x="250" y="277"/>
                  </a:lnTo>
                  <a:lnTo>
                    <a:pt x="280" y="275"/>
                  </a:lnTo>
                  <a:lnTo>
                    <a:pt x="306" y="267"/>
                  </a:lnTo>
                  <a:lnTo>
                    <a:pt x="328" y="256"/>
                  </a:lnTo>
                  <a:lnTo>
                    <a:pt x="345" y="239"/>
                  </a:lnTo>
                  <a:lnTo>
                    <a:pt x="359" y="220"/>
                  </a:lnTo>
                  <a:lnTo>
                    <a:pt x="366" y="195"/>
                  </a:lnTo>
                  <a:lnTo>
                    <a:pt x="368" y="167"/>
                  </a:lnTo>
                  <a:lnTo>
                    <a:pt x="367" y="136"/>
                  </a:lnTo>
                  <a:lnTo>
                    <a:pt x="362" y="110"/>
                  </a:lnTo>
                  <a:lnTo>
                    <a:pt x="354" y="90"/>
                  </a:lnTo>
                  <a:lnTo>
                    <a:pt x="342" y="74"/>
                  </a:lnTo>
                  <a:lnTo>
                    <a:pt x="324" y="61"/>
                  </a:lnTo>
                  <a:lnTo>
                    <a:pt x="304" y="54"/>
                  </a:lnTo>
                  <a:lnTo>
                    <a:pt x="277" y="49"/>
                  </a:lnTo>
                  <a:lnTo>
                    <a:pt x="245" y="48"/>
                  </a:lnTo>
                  <a:lnTo>
                    <a:pt x="218" y="48"/>
                  </a:lnTo>
                  <a:close/>
                  <a:moveTo>
                    <a:pt x="0" y="0"/>
                  </a:moveTo>
                  <a:lnTo>
                    <a:pt x="252" y="0"/>
                  </a:lnTo>
                  <a:lnTo>
                    <a:pt x="299" y="3"/>
                  </a:lnTo>
                  <a:lnTo>
                    <a:pt x="340" y="8"/>
                  </a:lnTo>
                  <a:lnTo>
                    <a:pt x="376" y="17"/>
                  </a:lnTo>
                  <a:lnTo>
                    <a:pt x="406" y="30"/>
                  </a:lnTo>
                  <a:lnTo>
                    <a:pt x="431" y="47"/>
                  </a:lnTo>
                  <a:lnTo>
                    <a:pt x="451" y="66"/>
                  </a:lnTo>
                  <a:lnTo>
                    <a:pt x="464" y="91"/>
                  </a:lnTo>
                  <a:lnTo>
                    <a:pt x="473" y="118"/>
                  </a:lnTo>
                  <a:lnTo>
                    <a:pt x="475" y="150"/>
                  </a:lnTo>
                  <a:lnTo>
                    <a:pt x="473" y="182"/>
                  </a:lnTo>
                  <a:lnTo>
                    <a:pt x="464" y="209"/>
                  </a:lnTo>
                  <a:lnTo>
                    <a:pt x="449" y="233"/>
                  </a:lnTo>
                  <a:lnTo>
                    <a:pt x="430" y="254"/>
                  </a:lnTo>
                  <a:lnTo>
                    <a:pt x="404" y="271"/>
                  </a:lnTo>
                  <a:lnTo>
                    <a:pt x="373" y="285"/>
                  </a:lnTo>
                  <a:lnTo>
                    <a:pt x="335" y="294"/>
                  </a:lnTo>
                  <a:lnTo>
                    <a:pt x="376" y="302"/>
                  </a:lnTo>
                  <a:lnTo>
                    <a:pt x="410" y="311"/>
                  </a:lnTo>
                  <a:lnTo>
                    <a:pt x="440" y="325"/>
                  </a:lnTo>
                  <a:lnTo>
                    <a:pt x="464" y="342"/>
                  </a:lnTo>
                  <a:lnTo>
                    <a:pt x="484" y="363"/>
                  </a:lnTo>
                  <a:lnTo>
                    <a:pt x="497" y="387"/>
                  </a:lnTo>
                  <a:lnTo>
                    <a:pt x="506" y="416"/>
                  </a:lnTo>
                  <a:lnTo>
                    <a:pt x="508" y="448"/>
                  </a:lnTo>
                  <a:lnTo>
                    <a:pt x="506" y="479"/>
                  </a:lnTo>
                  <a:lnTo>
                    <a:pt x="498" y="509"/>
                  </a:lnTo>
                  <a:lnTo>
                    <a:pt x="485" y="535"/>
                  </a:lnTo>
                  <a:lnTo>
                    <a:pt x="468" y="558"/>
                  </a:lnTo>
                  <a:lnTo>
                    <a:pt x="446" y="577"/>
                  </a:lnTo>
                  <a:lnTo>
                    <a:pt x="420" y="593"/>
                  </a:lnTo>
                  <a:lnTo>
                    <a:pt x="389" y="607"/>
                  </a:lnTo>
                  <a:lnTo>
                    <a:pt x="355" y="617"/>
                  </a:lnTo>
                  <a:lnTo>
                    <a:pt x="316" y="622"/>
                  </a:lnTo>
                  <a:lnTo>
                    <a:pt x="274" y="624"/>
                  </a:lnTo>
                  <a:lnTo>
                    <a:pt x="0" y="624"/>
                  </a:lnTo>
                  <a:lnTo>
                    <a:pt x="0" y="577"/>
                  </a:lnTo>
                  <a:lnTo>
                    <a:pt x="48" y="577"/>
                  </a:lnTo>
                  <a:lnTo>
                    <a:pt x="59" y="576"/>
                  </a:lnTo>
                  <a:lnTo>
                    <a:pt x="66" y="570"/>
                  </a:lnTo>
                  <a:lnTo>
                    <a:pt x="71" y="559"/>
                  </a:lnTo>
                  <a:lnTo>
                    <a:pt x="72" y="548"/>
                  </a:lnTo>
                  <a:lnTo>
                    <a:pt x="72" y="69"/>
                  </a:lnTo>
                  <a:lnTo>
                    <a:pt x="69" y="57"/>
                  </a:lnTo>
                  <a:lnTo>
                    <a:pt x="60" y="50"/>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8" name="Freeform 22"/>
            <p:cNvSpPr>
              <a:spLocks/>
            </p:cNvSpPr>
            <p:nvPr/>
          </p:nvSpPr>
          <p:spPr bwMode="invGray">
            <a:xfrm>
              <a:off x="1699" y="617"/>
              <a:ext cx="350" cy="473"/>
            </a:xfrm>
            <a:custGeom>
              <a:avLst/>
              <a:gdLst>
                <a:gd name="T0" fmla="*/ 306 w 347"/>
                <a:gd name="T1" fmla="*/ 2 h 474"/>
                <a:gd name="T2" fmla="*/ 335 w 347"/>
                <a:gd name="T3" fmla="*/ 22 h 474"/>
                <a:gd name="T4" fmla="*/ 347 w 347"/>
                <a:gd name="T5" fmla="*/ 57 h 474"/>
                <a:gd name="T6" fmla="*/ 339 w 347"/>
                <a:gd name="T7" fmla="*/ 88 h 474"/>
                <a:gd name="T8" fmla="*/ 320 w 347"/>
                <a:gd name="T9" fmla="*/ 105 h 474"/>
                <a:gd name="T10" fmla="*/ 295 w 347"/>
                <a:gd name="T11" fmla="*/ 111 h 474"/>
                <a:gd name="T12" fmla="*/ 263 w 347"/>
                <a:gd name="T13" fmla="*/ 106 h 474"/>
                <a:gd name="T14" fmla="*/ 246 w 347"/>
                <a:gd name="T15" fmla="*/ 90 h 474"/>
                <a:gd name="T16" fmla="*/ 238 w 347"/>
                <a:gd name="T17" fmla="*/ 74 h 474"/>
                <a:gd name="T18" fmla="*/ 231 w 347"/>
                <a:gd name="T19" fmla="*/ 68 h 474"/>
                <a:gd name="T20" fmla="*/ 224 w 347"/>
                <a:gd name="T21" fmla="*/ 67 h 474"/>
                <a:gd name="T22" fmla="*/ 198 w 347"/>
                <a:gd name="T23" fmla="*/ 76 h 474"/>
                <a:gd name="T24" fmla="*/ 170 w 347"/>
                <a:gd name="T25" fmla="*/ 94 h 474"/>
                <a:gd name="T26" fmla="*/ 159 w 347"/>
                <a:gd name="T27" fmla="*/ 405 h 474"/>
                <a:gd name="T28" fmla="*/ 164 w 347"/>
                <a:gd name="T29" fmla="*/ 426 h 474"/>
                <a:gd name="T30" fmla="*/ 175 w 347"/>
                <a:gd name="T31" fmla="*/ 434 h 474"/>
                <a:gd name="T32" fmla="*/ 227 w 347"/>
                <a:gd name="T33" fmla="*/ 474 h 474"/>
                <a:gd name="T34" fmla="*/ 1 w 347"/>
                <a:gd name="T35" fmla="*/ 434 h 474"/>
                <a:gd name="T36" fmla="*/ 51 w 347"/>
                <a:gd name="T37" fmla="*/ 431 h 474"/>
                <a:gd name="T38" fmla="*/ 60 w 347"/>
                <a:gd name="T39" fmla="*/ 418 h 474"/>
                <a:gd name="T40" fmla="*/ 61 w 347"/>
                <a:gd name="T41" fmla="*/ 402 h 474"/>
                <a:gd name="T42" fmla="*/ 62 w 347"/>
                <a:gd name="T43" fmla="*/ 112 h 474"/>
                <a:gd name="T44" fmla="*/ 61 w 347"/>
                <a:gd name="T45" fmla="*/ 90 h 474"/>
                <a:gd name="T46" fmla="*/ 49 w 347"/>
                <a:gd name="T47" fmla="*/ 73 h 474"/>
                <a:gd name="T48" fmla="*/ 0 w 347"/>
                <a:gd name="T49" fmla="*/ 72 h 474"/>
                <a:gd name="T50" fmla="*/ 153 w 347"/>
                <a:gd name="T51" fmla="*/ 25 h 474"/>
                <a:gd name="T52" fmla="*/ 158 w 347"/>
                <a:gd name="T53" fmla="*/ 29 h 474"/>
                <a:gd name="T54" fmla="*/ 160 w 347"/>
                <a:gd name="T55" fmla="*/ 35 h 474"/>
                <a:gd name="T56" fmla="*/ 159 w 347"/>
                <a:gd name="T57" fmla="*/ 38 h 474"/>
                <a:gd name="T58" fmla="*/ 180 w 347"/>
                <a:gd name="T59" fmla="*/ 38 h 474"/>
                <a:gd name="T60" fmla="*/ 230 w 347"/>
                <a:gd name="T61" fmla="*/ 11 h 474"/>
                <a:gd name="T62" fmla="*/ 284 w 347"/>
                <a:gd name="T6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7" h="474">
                  <a:moveTo>
                    <a:pt x="284" y="0"/>
                  </a:moveTo>
                  <a:lnTo>
                    <a:pt x="306" y="2"/>
                  </a:lnTo>
                  <a:lnTo>
                    <a:pt x="323" y="10"/>
                  </a:lnTo>
                  <a:lnTo>
                    <a:pt x="335" y="22"/>
                  </a:lnTo>
                  <a:lnTo>
                    <a:pt x="344" y="38"/>
                  </a:lnTo>
                  <a:lnTo>
                    <a:pt x="347" y="57"/>
                  </a:lnTo>
                  <a:lnTo>
                    <a:pt x="344" y="74"/>
                  </a:lnTo>
                  <a:lnTo>
                    <a:pt x="339" y="88"/>
                  </a:lnTo>
                  <a:lnTo>
                    <a:pt x="331" y="98"/>
                  </a:lnTo>
                  <a:lnTo>
                    <a:pt x="320" y="105"/>
                  </a:lnTo>
                  <a:lnTo>
                    <a:pt x="307" y="110"/>
                  </a:lnTo>
                  <a:lnTo>
                    <a:pt x="295" y="111"/>
                  </a:lnTo>
                  <a:lnTo>
                    <a:pt x="277" y="110"/>
                  </a:lnTo>
                  <a:lnTo>
                    <a:pt x="263" y="106"/>
                  </a:lnTo>
                  <a:lnTo>
                    <a:pt x="253" y="99"/>
                  </a:lnTo>
                  <a:lnTo>
                    <a:pt x="246" y="90"/>
                  </a:lnTo>
                  <a:lnTo>
                    <a:pt x="240" y="79"/>
                  </a:lnTo>
                  <a:lnTo>
                    <a:pt x="238" y="74"/>
                  </a:lnTo>
                  <a:lnTo>
                    <a:pt x="235" y="71"/>
                  </a:lnTo>
                  <a:lnTo>
                    <a:pt x="231" y="68"/>
                  </a:lnTo>
                  <a:lnTo>
                    <a:pt x="228" y="67"/>
                  </a:lnTo>
                  <a:lnTo>
                    <a:pt x="224" y="67"/>
                  </a:lnTo>
                  <a:lnTo>
                    <a:pt x="213" y="70"/>
                  </a:lnTo>
                  <a:lnTo>
                    <a:pt x="198" y="76"/>
                  </a:lnTo>
                  <a:lnTo>
                    <a:pt x="185" y="83"/>
                  </a:lnTo>
                  <a:lnTo>
                    <a:pt x="170" y="94"/>
                  </a:lnTo>
                  <a:lnTo>
                    <a:pt x="159" y="104"/>
                  </a:lnTo>
                  <a:lnTo>
                    <a:pt x="159" y="405"/>
                  </a:lnTo>
                  <a:lnTo>
                    <a:pt x="160" y="418"/>
                  </a:lnTo>
                  <a:lnTo>
                    <a:pt x="164" y="426"/>
                  </a:lnTo>
                  <a:lnTo>
                    <a:pt x="169" y="431"/>
                  </a:lnTo>
                  <a:lnTo>
                    <a:pt x="175" y="434"/>
                  </a:lnTo>
                  <a:lnTo>
                    <a:pt x="227" y="434"/>
                  </a:lnTo>
                  <a:lnTo>
                    <a:pt x="227" y="474"/>
                  </a:lnTo>
                  <a:lnTo>
                    <a:pt x="1" y="474"/>
                  </a:lnTo>
                  <a:lnTo>
                    <a:pt x="1" y="434"/>
                  </a:lnTo>
                  <a:lnTo>
                    <a:pt x="45" y="434"/>
                  </a:lnTo>
                  <a:lnTo>
                    <a:pt x="51" y="431"/>
                  </a:lnTo>
                  <a:lnTo>
                    <a:pt x="56" y="426"/>
                  </a:lnTo>
                  <a:lnTo>
                    <a:pt x="60" y="418"/>
                  </a:lnTo>
                  <a:lnTo>
                    <a:pt x="61" y="404"/>
                  </a:lnTo>
                  <a:lnTo>
                    <a:pt x="61" y="402"/>
                  </a:lnTo>
                  <a:lnTo>
                    <a:pt x="62" y="397"/>
                  </a:lnTo>
                  <a:lnTo>
                    <a:pt x="62" y="112"/>
                  </a:lnTo>
                  <a:lnTo>
                    <a:pt x="61" y="100"/>
                  </a:lnTo>
                  <a:lnTo>
                    <a:pt x="61" y="90"/>
                  </a:lnTo>
                  <a:lnTo>
                    <a:pt x="56" y="79"/>
                  </a:lnTo>
                  <a:lnTo>
                    <a:pt x="49" y="73"/>
                  </a:lnTo>
                  <a:lnTo>
                    <a:pt x="38" y="72"/>
                  </a:lnTo>
                  <a:lnTo>
                    <a:pt x="0" y="72"/>
                  </a:lnTo>
                  <a:lnTo>
                    <a:pt x="0" y="25"/>
                  </a:lnTo>
                  <a:lnTo>
                    <a:pt x="153" y="25"/>
                  </a:lnTo>
                  <a:lnTo>
                    <a:pt x="156"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9" name="Freeform 23"/>
            <p:cNvSpPr>
              <a:spLocks/>
            </p:cNvSpPr>
            <p:nvPr/>
          </p:nvSpPr>
          <p:spPr bwMode="invGray">
            <a:xfrm>
              <a:off x="1455" y="643"/>
              <a:ext cx="226" cy="448"/>
            </a:xfrm>
            <a:custGeom>
              <a:avLst/>
              <a:gdLst>
                <a:gd name="T0" fmla="*/ 0 w 226"/>
                <a:gd name="T1" fmla="*/ 0 h 449"/>
                <a:gd name="T2" fmla="*/ 163 w 226"/>
                <a:gd name="T3" fmla="*/ 0 h 449"/>
                <a:gd name="T4" fmla="*/ 166 w 226"/>
                <a:gd name="T5" fmla="*/ 2 h 449"/>
                <a:gd name="T6" fmla="*/ 167 w 226"/>
                <a:gd name="T7" fmla="*/ 3 h 449"/>
                <a:gd name="T8" fmla="*/ 168 w 226"/>
                <a:gd name="T9" fmla="*/ 5 h 449"/>
                <a:gd name="T10" fmla="*/ 168 w 226"/>
                <a:gd name="T11" fmla="*/ 15 h 449"/>
                <a:gd name="T12" fmla="*/ 167 w 226"/>
                <a:gd name="T13" fmla="*/ 24 h 449"/>
                <a:gd name="T14" fmla="*/ 167 w 226"/>
                <a:gd name="T15" fmla="*/ 40 h 449"/>
                <a:gd name="T16" fmla="*/ 166 w 226"/>
                <a:gd name="T17" fmla="*/ 62 h 449"/>
                <a:gd name="T18" fmla="*/ 166 w 226"/>
                <a:gd name="T19" fmla="*/ 380 h 449"/>
                <a:gd name="T20" fmla="*/ 167 w 226"/>
                <a:gd name="T21" fmla="*/ 393 h 449"/>
                <a:gd name="T22" fmla="*/ 171 w 226"/>
                <a:gd name="T23" fmla="*/ 401 h 449"/>
                <a:gd name="T24" fmla="*/ 175 w 226"/>
                <a:gd name="T25" fmla="*/ 406 h 449"/>
                <a:gd name="T26" fmla="*/ 183 w 226"/>
                <a:gd name="T27" fmla="*/ 409 h 449"/>
                <a:gd name="T28" fmla="*/ 226 w 226"/>
                <a:gd name="T29" fmla="*/ 409 h 449"/>
                <a:gd name="T30" fmla="*/ 226 w 226"/>
                <a:gd name="T31" fmla="*/ 449 h 449"/>
                <a:gd name="T32" fmla="*/ 9 w 226"/>
                <a:gd name="T33" fmla="*/ 449 h 449"/>
                <a:gd name="T34" fmla="*/ 9 w 226"/>
                <a:gd name="T35" fmla="*/ 409 h 449"/>
                <a:gd name="T36" fmla="*/ 46 w 226"/>
                <a:gd name="T37" fmla="*/ 409 h 449"/>
                <a:gd name="T38" fmla="*/ 57 w 226"/>
                <a:gd name="T39" fmla="*/ 406 h 449"/>
                <a:gd name="T40" fmla="*/ 64 w 226"/>
                <a:gd name="T41" fmla="*/ 400 h 449"/>
                <a:gd name="T42" fmla="*/ 68 w 226"/>
                <a:gd name="T43" fmla="*/ 389 h 449"/>
                <a:gd name="T44" fmla="*/ 68 w 226"/>
                <a:gd name="T45" fmla="*/ 388 h 449"/>
                <a:gd name="T46" fmla="*/ 69 w 226"/>
                <a:gd name="T47" fmla="*/ 385 h 449"/>
                <a:gd name="T48" fmla="*/ 69 w 226"/>
                <a:gd name="T49" fmla="*/ 72 h 449"/>
                <a:gd name="T50" fmla="*/ 68 w 226"/>
                <a:gd name="T51" fmla="*/ 59 h 449"/>
                <a:gd name="T52" fmla="*/ 68 w 226"/>
                <a:gd name="T53" fmla="*/ 54 h 449"/>
                <a:gd name="T54" fmla="*/ 63 w 226"/>
                <a:gd name="T55" fmla="*/ 47 h 449"/>
                <a:gd name="T56" fmla="*/ 56 w 226"/>
                <a:gd name="T57" fmla="*/ 42 h 449"/>
                <a:gd name="T58" fmla="*/ 46 w 226"/>
                <a:gd name="T59" fmla="*/ 41 h 449"/>
                <a:gd name="T60" fmla="*/ 0 w 226"/>
                <a:gd name="T61" fmla="*/ 40 h 449"/>
                <a:gd name="T62" fmla="*/ 0 w 226"/>
                <a:gd name="T63"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449">
                  <a:moveTo>
                    <a:pt x="0" y="0"/>
                  </a:moveTo>
                  <a:lnTo>
                    <a:pt x="163" y="0"/>
                  </a:lnTo>
                  <a:lnTo>
                    <a:pt x="166" y="2"/>
                  </a:lnTo>
                  <a:lnTo>
                    <a:pt x="167" y="3"/>
                  </a:lnTo>
                  <a:lnTo>
                    <a:pt x="168" y="5"/>
                  </a:lnTo>
                  <a:lnTo>
                    <a:pt x="168" y="15"/>
                  </a:lnTo>
                  <a:lnTo>
                    <a:pt x="167" y="24"/>
                  </a:lnTo>
                  <a:lnTo>
                    <a:pt x="167" y="40"/>
                  </a:lnTo>
                  <a:lnTo>
                    <a:pt x="166" y="62"/>
                  </a:lnTo>
                  <a:lnTo>
                    <a:pt x="166" y="380"/>
                  </a:lnTo>
                  <a:lnTo>
                    <a:pt x="167" y="393"/>
                  </a:lnTo>
                  <a:lnTo>
                    <a:pt x="171" y="401"/>
                  </a:lnTo>
                  <a:lnTo>
                    <a:pt x="175" y="406"/>
                  </a:lnTo>
                  <a:lnTo>
                    <a:pt x="183" y="409"/>
                  </a:lnTo>
                  <a:lnTo>
                    <a:pt x="226" y="409"/>
                  </a:lnTo>
                  <a:lnTo>
                    <a:pt x="226" y="449"/>
                  </a:lnTo>
                  <a:lnTo>
                    <a:pt x="9" y="449"/>
                  </a:lnTo>
                  <a:lnTo>
                    <a:pt x="9" y="409"/>
                  </a:lnTo>
                  <a:lnTo>
                    <a:pt x="46" y="409"/>
                  </a:lnTo>
                  <a:lnTo>
                    <a:pt x="57" y="406"/>
                  </a:lnTo>
                  <a:lnTo>
                    <a:pt x="64" y="400"/>
                  </a:lnTo>
                  <a:lnTo>
                    <a:pt x="68" y="389"/>
                  </a:lnTo>
                  <a:lnTo>
                    <a:pt x="68" y="388"/>
                  </a:lnTo>
                  <a:lnTo>
                    <a:pt x="69" y="385"/>
                  </a:lnTo>
                  <a:lnTo>
                    <a:pt x="69" y="72"/>
                  </a:lnTo>
                  <a:lnTo>
                    <a:pt x="68" y="59"/>
                  </a:lnTo>
                  <a:lnTo>
                    <a:pt x="68" y="54"/>
                  </a:lnTo>
                  <a:lnTo>
                    <a:pt x="63" y="47"/>
                  </a:lnTo>
                  <a:lnTo>
                    <a:pt x="56"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0" name="Freeform 24"/>
            <p:cNvSpPr>
              <a:spLocks noEditPoints="1"/>
            </p:cNvSpPr>
            <p:nvPr/>
          </p:nvSpPr>
          <p:spPr bwMode="invGray">
            <a:xfrm>
              <a:off x="3364" y="468"/>
              <a:ext cx="508" cy="622"/>
            </a:xfrm>
            <a:custGeom>
              <a:avLst/>
              <a:gdLst>
                <a:gd name="T0" fmla="*/ 177 w 507"/>
                <a:gd name="T1" fmla="*/ 511 h 624"/>
                <a:gd name="T2" fmla="*/ 181 w 507"/>
                <a:gd name="T3" fmla="*/ 550 h 624"/>
                <a:gd name="T4" fmla="*/ 197 w 507"/>
                <a:gd name="T5" fmla="*/ 570 h 624"/>
                <a:gd name="T6" fmla="*/ 235 w 507"/>
                <a:gd name="T7" fmla="*/ 577 h 624"/>
                <a:gd name="T8" fmla="*/ 296 w 507"/>
                <a:gd name="T9" fmla="*/ 576 h 624"/>
                <a:gd name="T10" fmla="*/ 345 w 507"/>
                <a:gd name="T11" fmla="*/ 561 h 624"/>
                <a:gd name="T12" fmla="*/ 378 w 507"/>
                <a:gd name="T13" fmla="*/ 532 h 624"/>
                <a:gd name="T14" fmla="*/ 394 w 507"/>
                <a:gd name="T15" fmla="*/ 488 h 624"/>
                <a:gd name="T16" fmla="*/ 394 w 507"/>
                <a:gd name="T17" fmla="*/ 427 h 624"/>
                <a:gd name="T18" fmla="*/ 379 w 507"/>
                <a:gd name="T19" fmla="*/ 375 h 624"/>
                <a:gd name="T20" fmla="*/ 346 w 507"/>
                <a:gd name="T21" fmla="*/ 342 h 624"/>
                <a:gd name="T22" fmla="*/ 295 w 507"/>
                <a:gd name="T23" fmla="*/ 327 h 624"/>
                <a:gd name="T24" fmla="*/ 177 w 507"/>
                <a:gd name="T25" fmla="*/ 325 h 624"/>
                <a:gd name="T26" fmla="*/ 194 w 507"/>
                <a:gd name="T27" fmla="*/ 49 h 624"/>
                <a:gd name="T28" fmla="*/ 177 w 507"/>
                <a:gd name="T29" fmla="*/ 277 h 624"/>
                <a:gd name="T30" fmla="*/ 280 w 507"/>
                <a:gd name="T31" fmla="*/ 275 h 624"/>
                <a:gd name="T32" fmla="*/ 328 w 507"/>
                <a:gd name="T33" fmla="*/ 256 h 624"/>
                <a:gd name="T34" fmla="*/ 358 w 507"/>
                <a:gd name="T35" fmla="*/ 220 h 624"/>
                <a:gd name="T36" fmla="*/ 368 w 507"/>
                <a:gd name="T37" fmla="*/ 167 h 624"/>
                <a:gd name="T38" fmla="*/ 362 w 507"/>
                <a:gd name="T39" fmla="*/ 110 h 624"/>
                <a:gd name="T40" fmla="*/ 341 w 507"/>
                <a:gd name="T41" fmla="*/ 74 h 624"/>
                <a:gd name="T42" fmla="*/ 303 w 507"/>
                <a:gd name="T43" fmla="*/ 54 h 624"/>
                <a:gd name="T44" fmla="*/ 245 w 507"/>
                <a:gd name="T45" fmla="*/ 48 h 624"/>
                <a:gd name="T46" fmla="*/ 0 w 507"/>
                <a:gd name="T47" fmla="*/ 0 h 624"/>
                <a:gd name="T48" fmla="*/ 299 w 507"/>
                <a:gd name="T49" fmla="*/ 3 h 624"/>
                <a:gd name="T50" fmla="*/ 376 w 507"/>
                <a:gd name="T51" fmla="*/ 17 h 624"/>
                <a:gd name="T52" fmla="*/ 431 w 507"/>
                <a:gd name="T53" fmla="*/ 47 h 624"/>
                <a:gd name="T54" fmla="*/ 464 w 507"/>
                <a:gd name="T55" fmla="*/ 91 h 624"/>
                <a:gd name="T56" fmla="*/ 475 w 507"/>
                <a:gd name="T57" fmla="*/ 150 h 624"/>
                <a:gd name="T58" fmla="*/ 464 w 507"/>
                <a:gd name="T59" fmla="*/ 209 h 624"/>
                <a:gd name="T60" fmla="*/ 430 w 507"/>
                <a:gd name="T61" fmla="*/ 254 h 624"/>
                <a:gd name="T62" fmla="*/ 372 w 507"/>
                <a:gd name="T63" fmla="*/ 285 h 624"/>
                <a:gd name="T64" fmla="*/ 376 w 507"/>
                <a:gd name="T65" fmla="*/ 302 h 624"/>
                <a:gd name="T66" fmla="*/ 439 w 507"/>
                <a:gd name="T67" fmla="*/ 325 h 624"/>
                <a:gd name="T68" fmla="*/ 482 w 507"/>
                <a:gd name="T69" fmla="*/ 363 h 624"/>
                <a:gd name="T70" fmla="*/ 504 w 507"/>
                <a:gd name="T71" fmla="*/ 416 h 624"/>
                <a:gd name="T72" fmla="*/ 503 w 507"/>
                <a:gd name="T73" fmla="*/ 483 h 624"/>
                <a:gd name="T74" fmla="*/ 478 w 507"/>
                <a:gd name="T75" fmla="*/ 542 h 624"/>
                <a:gd name="T76" fmla="*/ 431 w 507"/>
                <a:gd name="T77" fmla="*/ 587 h 624"/>
                <a:gd name="T78" fmla="*/ 362 w 507"/>
                <a:gd name="T79" fmla="*/ 614 h 624"/>
                <a:gd name="T80" fmla="*/ 274 w 507"/>
                <a:gd name="T81" fmla="*/ 624 h 624"/>
                <a:gd name="T82" fmla="*/ 0 w 507"/>
                <a:gd name="T83" fmla="*/ 577 h 624"/>
                <a:gd name="T84" fmla="*/ 59 w 507"/>
                <a:gd name="T85" fmla="*/ 576 h 624"/>
                <a:gd name="T86" fmla="*/ 71 w 507"/>
                <a:gd name="T87" fmla="*/ 559 h 624"/>
                <a:gd name="T88" fmla="*/ 72 w 507"/>
                <a:gd name="T89" fmla="*/ 79 h 624"/>
                <a:gd name="T90" fmla="*/ 68 w 507"/>
                <a:gd name="T91" fmla="*/ 59 h 624"/>
                <a:gd name="T92" fmla="*/ 57 w 507"/>
                <a:gd name="T93" fmla="*/ 49 h 624"/>
                <a:gd name="T94" fmla="*/ 0 w 507"/>
                <a:gd name="T95" fmla="*/ 4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7" h="624">
                  <a:moveTo>
                    <a:pt x="177" y="325"/>
                  </a:moveTo>
                  <a:lnTo>
                    <a:pt x="177" y="511"/>
                  </a:lnTo>
                  <a:lnTo>
                    <a:pt x="179" y="533"/>
                  </a:lnTo>
                  <a:lnTo>
                    <a:pt x="181" y="550"/>
                  </a:lnTo>
                  <a:lnTo>
                    <a:pt x="187" y="563"/>
                  </a:lnTo>
                  <a:lnTo>
                    <a:pt x="197" y="570"/>
                  </a:lnTo>
                  <a:lnTo>
                    <a:pt x="213" y="575"/>
                  </a:lnTo>
                  <a:lnTo>
                    <a:pt x="235" y="577"/>
                  </a:lnTo>
                  <a:lnTo>
                    <a:pt x="265" y="577"/>
                  </a:lnTo>
                  <a:lnTo>
                    <a:pt x="296" y="576"/>
                  </a:lnTo>
                  <a:lnTo>
                    <a:pt x="323" y="570"/>
                  </a:lnTo>
                  <a:lnTo>
                    <a:pt x="345" y="561"/>
                  </a:lnTo>
                  <a:lnTo>
                    <a:pt x="365" y="548"/>
                  </a:lnTo>
                  <a:lnTo>
                    <a:pt x="378" y="532"/>
                  </a:lnTo>
                  <a:lnTo>
                    <a:pt x="388" y="511"/>
                  </a:lnTo>
                  <a:lnTo>
                    <a:pt x="394" y="488"/>
                  </a:lnTo>
                  <a:lnTo>
                    <a:pt x="396" y="460"/>
                  </a:lnTo>
                  <a:lnTo>
                    <a:pt x="394" y="427"/>
                  </a:lnTo>
                  <a:lnTo>
                    <a:pt x="389" y="398"/>
                  </a:lnTo>
                  <a:lnTo>
                    <a:pt x="379" y="375"/>
                  </a:lnTo>
                  <a:lnTo>
                    <a:pt x="365" y="357"/>
                  </a:lnTo>
                  <a:lnTo>
                    <a:pt x="346" y="342"/>
                  </a:lnTo>
                  <a:lnTo>
                    <a:pt x="323" y="332"/>
                  </a:lnTo>
                  <a:lnTo>
                    <a:pt x="295" y="327"/>
                  </a:lnTo>
                  <a:lnTo>
                    <a:pt x="262" y="325"/>
                  </a:lnTo>
                  <a:lnTo>
                    <a:pt x="177" y="325"/>
                  </a:lnTo>
                  <a:close/>
                  <a:moveTo>
                    <a:pt x="218" y="48"/>
                  </a:moveTo>
                  <a:lnTo>
                    <a:pt x="194" y="49"/>
                  </a:lnTo>
                  <a:lnTo>
                    <a:pt x="177" y="52"/>
                  </a:lnTo>
                  <a:lnTo>
                    <a:pt x="177" y="277"/>
                  </a:lnTo>
                  <a:lnTo>
                    <a:pt x="250" y="277"/>
                  </a:lnTo>
                  <a:lnTo>
                    <a:pt x="280" y="275"/>
                  </a:lnTo>
                  <a:lnTo>
                    <a:pt x="306" y="267"/>
                  </a:lnTo>
                  <a:lnTo>
                    <a:pt x="328" y="256"/>
                  </a:lnTo>
                  <a:lnTo>
                    <a:pt x="345" y="239"/>
                  </a:lnTo>
                  <a:lnTo>
                    <a:pt x="358" y="220"/>
                  </a:lnTo>
                  <a:lnTo>
                    <a:pt x="366" y="195"/>
                  </a:lnTo>
                  <a:lnTo>
                    <a:pt x="368" y="167"/>
                  </a:lnTo>
                  <a:lnTo>
                    <a:pt x="367" y="136"/>
                  </a:lnTo>
                  <a:lnTo>
                    <a:pt x="362" y="110"/>
                  </a:lnTo>
                  <a:lnTo>
                    <a:pt x="354" y="90"/>
                  </a:lnTo>
                  <a:lnTo>
                    <a:pt x="341" y="74"/>
                  </a:lnTo>
                  <a:lnTo>
                    <a:pt x="324" y="61"/>
                  </a:lnTo>
                  <a:lnTo>
                    <a:pt x="303" y="54"/>
                  </a:lnTo>
                  <a:lnTo>
                    <a:pt x="276" y="49"/>
                  </a:lnTo>
                  <a:lnTo>
                    <a:pt x="245" y="48"/>
                  </a:lnTo>
                  <a:lnTo>
                    <a:pt x="218" y="48"/>
                  </a:lnTo>
                  <a:close/>
                  <a:moveTo>
                    <a:pt x="0" y="0"/>
                  </a:moveTo>
                  <a:lnTo>
                    <a:pt x="252" y="0"/>
                  </a:lnTo>
                  <a:lnTo>
                    <a:pt x="299" y="3"/>
                  </a:lnTo>
                  <a:lnTo>
                    <a:pt x="340" y="8"/>
                  </a:lnTo>
                  <a:lnTo>
                    <a:pt x="376" y="17"/>
                  </a:lnTo>
                  <a:lnTo>
                    <a:pt x="406" y="30"/>
                  </a:lnTo>
                  <a:lnTo>
                    <a:pt x="431" y="47"/>
                  </a:lnTo>
                  <a:lnTo>
                    <a:pt x="450" y="66"/>
                  </a:lnTo>
                  <a:lnTo>
                    <a:pt x="464" y="91"/>
                  </a:lnTo>
                  <a:lnTo>
                    <a:pt x="472" y="118"/>
                  </a:lnTo>
                  <a:lnTo>
                    <a:pt x="475" y="150"/>
                  </a:lnTo>
                  <a:lnTo>
                    <a:pt x="472" y="182"/>
                  </a:lnTo>
                  <a:lnTo>
                    <a:pt x="464" y="209"/>
                  </a:lnTo>
                  <a:lnTo>
                    <a:pt x="449" y="233"/>
                  </a:lnTo>
                  <a:lnTo>
                    <a:pt x="430" y="254"/>
                  </a:lnTo>
                  <a:lnTo>
                    <a:pt x="404" y="271"/>
                  </a:lnTo>
                  <a:lnTo>
                    <a:pt x="372" y="285"/>
                  </a:lnTo>
                  <a:lnTo>
                    <a:pt x="335" y="294"/>
                  </a:lnTo>
                  <a:lnTo>
                    <a:pt x="376" y="302"/>
                  </a:lnTo>
                  <a:lnTo>
                    <a:pt x="410" y="311"/>
                  </a:lnTo>
                  <a:lnTo>
                    <a:pt x="439" y="325"/>
                  </a:lnTo>
                  <a:lnTo>
                    <a:pt x="464" y="342"/>
                  </a:lnTo>
                  <a:lnTo>
                    <a:pt x="482" y="363"/>
                  </a:lnTo>
                  <a:lnTo>
                    <a:pt x="496" y="387"/>
                  </a:lnTo>
                  <a:lnTo>
                    <a:pt x="504" y="416"/>
                  </a:lnTo>
                  <a:lnTo>
                    <a:pt x="507" y="448"/>
                  </a:lnTo>
                  <a:lnTo>
                    <a:pt x="503" y="483"/>
                  </a:lnTo>
                  <a:lnTo>
                    <a:pt x="494" y="514"/>
                  </a:lnTo>
                  <a:lnTo>
                    <a:pt x="478" y="542"/>
                  </a:lnTo>
                  <a:lnTo>
                    <a:pt x="458" y="566"/>
                  </a:lnTo>
                  <a:lnTo>
                    <a:pt x="431" y="587"/>
                  </a:lnTo>
                  <a:lnTo>
                    <a:pt x="399" y="603"/>
                  </a:lnTo>
                  <a:lnTo>
                    <a:pt x="362" y="614"/>
                  </a:lnTo>
                  <a:lnTo>
                    <a:pt x="321" y="622"/>
                  </a:lnTo>
                  <a:lnTo>
                    <a:pt x="274" y="624"/>
                  </a:lnTo>
                  <a:lnTo>
                    <a:pt x="0" y="624"/>
                  </a:lnTo>
                  <a:lnTo>
                    <a:pt x="0" y="577"/>
                  </a:lnTo>
                  <a:lnTo>
                    <a:pt x="48" y="577"/>
                  </a:lnTo>
                  <a:lnTo>
                    <a:pt x="59" y="576"/>
                  </a:lnTo>
                  <a:lnTo>
                    <a:pt x="66" y="570"/>
                  </a:lnTo>
                  <a:lnTo>
                    <a:pt x="71" y="559"/>
                  </a:lnTo>
                  <a:lnTo>
                    <a:pt x="72" y="548"/>
                  </a:lnTo>
                  <a:lnTo>
                    <a:pt x="72" y="79"/>
                  </a:lnTo>
                  <a:lnTo>
                    <a:pt x="71" y="69"/>
                  </a:lnTo>
                  <a:lnTo>
                    <a:pt x="68" y="59"/>
                  </a:lnTo>
                  <a:lnTo>
                    <a:pt x="63" y="53"/>
                  </a:lnTo>
                  <a:lnTo>
                    <a:pt x="57" y="49"/>
                  </a:lnTo>
                  <a:lnTo>
                    <a:pt x="48" y="48"/>
                  </a:lnTo>
                  <a:lnTo>
                    <a:pt x="0" y="48"/>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1" name="Freeform 25"/>
            <p:cNvSpPr>
              <a:spLocks/>
            </p:cNvSpPr>
            <p:nvPr/>
          </p:nvSpPr>
          <p:spPr bwMode="invGray">
            <a:xfrm>
              <a:off x="4133" y="617"/>
              <a:ext cx="346" cy="473"/>
            </a:xfrm>
            <a:custGeom>
              <a:avLst/>
              <a:gdLst>
                <a:gd name="T0" fmla="*/ 284 w 346"/>
                <a:gd name="T1" fmla="*/ 0 h 474"/>
                <a:gd name="T2" fmla="*/ 306 w 346"/>
                <a:gd name="T3" fmla="*/ 2 h 474"/>
                <a:gd name="T4" fmla="*/ 323 w 346"/>
                <a:gd name="T5" fmla="*/ 10 h 474"/>
                <a:gd name="T6" fmla="*/ 335 w 346"/>
                <a:gd name="T7" fmla="*/ 22 h 474"/>
                <a:gd name="T8" fmla="*/ 344 w 346"/>
                <a:gd name="T9" fmla="*/ 38 h 474"/>
                <a:gd name="T10" fmla="*/ 346 w 346"/>
                <a:gd name="T11" fmla="*/ 57 h 474"/>
                <a:gd name="T12" fmla="*/ 344 w 346"/>
                <a:gd name="T13" fmla="*/ 74 h 474"/>
                <a:gd name="T14" fmla="*/ 339 w 346"/>
                <a:gd name="T15" fmla="*/ 88 h 474"/>
                <a:gd name="T16" fmla="*/ 330 w 346"/>
                <a:gd name="T17" fmla="*/ 98 h 474"/>
                <a:gd name="T18" fmla="*/ 319 w 346"/>
                <a:gd name="T19" fmla="*/ 105 h 474"/>
                <a:gd name="T20" fmla="*/ 307 w 346"/>
                <a:gd name="T21" fmla="*/ 110 h 474"/>
                <a:gd name="T22" fmla="*/ 295 w 346"/>
                <a:gd name="T23" fmla="*/ 111 h 474"/>
                <a:gd name="T24" fmla="*/ 277 w 346"/>
                <a:gd name="T25" fmla="*/ 110 h 474"/>
                <a:gd name="T26" fmla="*/ 263 w 346"/>
                <a:gd name="T27" fmla="*/ 106 h 474"/>
                <a:gd name="T28" fmla="*/ 253 w 346"/>
                <a:gd name="T29" fmla="*/ 99 h 474"/>
                <a:gd name="T30" fmla="*/ 246 w 346"/>
                <a:gd name="T31" fmla="*/ 90 h 474"/>
                <a:gd name="T32" fmla="*/ 240 w 346"/>
                <a:gd name="T33" fmla="*/ 79 h 474"/>
                <a:gd name="T34" fmla="*/ 237 w 346"/>
                <a:gd name="T35" fmla="*/ 74 h 474"/>
                <a:gd name="T36" fmla="*/ 235 w 346"/>
                <a:gd name="T37" fmla="*/ 71 h 474"/>
                <a:gd name="T38" fmla="*/ 231 w 346"/>
                <a:gd name="T39" fmla="*/ 68 h 474"/>
                <a:gd name="T40" fmla="*/ 228 w 346"/>
                <a:gd name="T41" fmla="*/ 67 h 474"/>
                <a:gd name="T42" fmla="*/ 224 w 346"/>
                <a:gd name="T43" fmla="*/ 67 h 474"/>
                <a:gd name="T44" fmla="*/ 213 w 346"/>
                <a:gd name="T45" fmla="*/ 70 h 474"/>
                <a:gd name="T46" fmla="*/ 198 w 346"/>
                <a:gd name="T47" fmla="*/ 76 h 474"/>
                <a:gd name="T48" fmla="*/ 183 w 346"/>
                <a:gd name="T49" fmla="*/ 83 h 474"/>
                <a:gd name="T50" fmla="*/ 170 w 346"/>
                <a:gd name="T51" fmla="*/ 94 h 474"/>
                <a:gd name="T52" fmla="*/ 158 w 346"/>
                <a:gd name="T53" fmla="*/ 104 h 474"/>
                <a:gd name="T54" fmla="*/ 158 w 346"/>
                <a:gd name="T55" fmla="*/ 400 h 474"/>
                <a:gd name="T56" fmla="*/ 159 w 346"/>
                <a:gd name="T57" fmla="*/ 405 h 474"/>
                <a:gd name="T58" fmla="*/ 160 w 346"/>
                <a:gd name="T59" fmla="*/ 418 h 474"/>
                <a:gd name="T60" fmla="*/ 164 w 346"/>
                <a:gd name="T61" fmla="*/ 426 h 474"/>
                <a:gd name="T62" fmla="*/ 169 w 346"/>
                <a:gd name="T63" fmla="*/ 431 h 474"/>
                <a:gd name="T64" fmla="*/ 175 w 346"/>
                <a:gd name="T65" fmla="*/ 434 h 474"/>
                <a:gd name="T66" fmla="*/ 226 w 346"/>
                <a:gd name="T67" fmla="*/ 434 h 474"/>
                <a:gd name="T68" fmla="*/ 226 w 346"/>
                <a:gd name="T69" fmla="*/ 474 h 474"/>
                <a:gd name="T70" fmla="*/ 1 w 346"/>
                <a:gd name="T71" fmla="*/ 474 h 474"/>
                <a:gd name="T72" fmla="*/ 1 w 346"/>
                <a:gd name="T73" fmla="*/ 434 h 474"/>
                <a:gd name="T74" fmla="*/ 45 w 346"/>
                <a:gd name="T75" fmla="*/ 434 h 474"/>
                <a:gd name="T76" fmla="*/ 51 w 346"/>
                <a:gd name="T77" fmla="*/ 431 h 474"/>
                <a:gd name="T78" fmla="*/ 56 w 346"/>
                <a:gd name="T79" fmla="*/ 426 h 474"/>
                <a:gd name="T80" fmla="*/ 60 w 346"/>
                <a:gd name="T81" fmla="*/ 418 h 474"/>
                <a:gd name="T82" fmla="*/ 61 w 346"/>
                <a:gd name="T83" fmla="*/ 404 h 474"/>
                <a:gd name="T84" fmla="*/ 61 w 346"/>
                <a:gd name="T85" fmla="*/ 92 h 474"/>
                <a:gd name="T86" fmla="*/ 60 w 346"/>
                <a:gd name="T87" fmla="*/ 90 h 474"/>
                <a:gd name="T88" fmla="*/ 56 w 346"/>
                <a:gd name="T89" fmla="*/ 79 h 474"/>
                <a:gd name="T90" fmla="*/ 49 w 346"/>
                <a:gd name="T91" fmla="*/ 73 h 474"/>
                <a:gd name="T92" fmla="*/ 38 w 346"/>
                <a:gd name="T93" fmla="*/ 72 h 474"/>
                <a:gd name="T94" fmla="*/ 0 w 346"/>
                <a:gd name="T95" fmla="*/ 72 h 474"/>
                <a:gd name="T96" fmla="*/ 0 w 346"/>
                <a:gd name="T97" fmla="*/ 25 h 474"/>
                <a:gd name="T98" fmla="*/ 153 w 346"/>
                <a:gd name="T99" fmla="*/ 25 h 474"/>
                <a:gd name="T100" fmla="*/ 155 w 346"/>
                <a:gd name="T101" fmla="*/ 27 h 474"/>
                <a:gd name="T102" fmla="*/ 158 w 346"/>
                <a:gd name="T103" fmla="*/ 29 h 474"/>
                <a:gd name="T104" fmla="*/ 159 w 346"/>
                <a:gd name="T105" fmla="*/ 32 h 474"/>
                <a:gd name="T106" fmla="*/ 160 w 346"/>
                <a:gd name="T107" fmla="*/ 35 h 474"/>
                <a:gd name="T108" fmla="*/ 160 w 346"/>
                <a:gd name="T109" fmla="*/ 36 h 474"/>
                <a:gd name="T110" fmla="*/ 159 w 346"/>
                <a:gd name="T111" fmla="*/ 38 h 474"/>
                <a:gd name="T112" fmla="*/ 159 w 346"/>
                <a:gd name="T113" fmla="*/ 54 h 474"/>
                <a:gd name="T114" fmla="*/ 180 w 346"/>
                <a:gd name="T115" fmla="*/ 38 h 474"/>
                <a:gd name="T116" fmla="*/ 204 w 346"/>
                <a:gd name="T117" fmla="*/ 23 h 474"/>
                <a:gd name="T118" fmla="*/ 230 w 346"/>
                <a:gd name="T119" fmla="*/ 11 h 474"/>
                <a:gd name="T120" fmla="*/ 257 w 346"/>
                <a:gd name="T121" fmla="*/ 2 h 474"/>
                <a:gd name="T122" fmla="*/ 284 w 346"/>
                <a:gd name="T1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6" h="474">
                  <a:moveTo>
                    <a:pt x="284" y="0"/>
                  </a:moveTo>
                  <a:lnTo>
                    <a:pt x="306" y="2"/>
                  </a:lnTo>
                  <a:lnTo>
                    <a:pt x="323" y="10"/>
                  </a:lnTo>
                  <a:lnTo>
                    <a:pt x="335" y="22"/>
                  </a:lnTo>
                  <a:lnTo>
                    <a:pt x="344" y="38"/>
                  </a:lnTo>
                  <a:lnTo>
                    <a:pt x="346" y="57"/>
                  </a:lnTo>
                  <a:lnTo>
                    <a:pt x="344" y="74"/>
                  </a:lnTo>
                  <a:lnTo>
                    <a:pt x="339" y="88"/>
                  </a:lnTo>
                  <a:lnTo>
                    <a:pt x="330" y="98"/>
                  </a:lnTo>
                  <a:lnTo>
                    <a:pt x="319" y="105"/>
                  </a:lnTo>
                  <a:lnTo>
                    <a:pt x="307" y="110"/>
                  </a:lnTo>
                  <a:lnTo>
                    <a:pt x="295" y="111"/>
                  </a:lnTo>
                  <a:lnTo>
                    <a:pt x="277" y="110"/>
                  </a:lnTo>
                  <a:lnTo>
                    <a:pt x="263" y="106"/>
                  </a:lnTo>
                  <a:lnTo>
                    <a:pt x="253" y="99"/>
                  </a:lnTo>
                  <a:lnTo>
                    <a:pt x="246" y="90"/>
                  </a:lnTo>
                  <a:lnTo>
                    <a:pt x="240" y="79"/>
                  </a:lnTo>
                  <a:lnTo>
                    <a:pt x="237" y="74"/>
                  </a:lnTo>
                  <a:lnTo>
                    <a:pt x="235" y="71"/>
                  </a:lnTo>
                  <a:lnTo>
                    <a:pt x="231" y="68"/>
                  </a:lnTo>
                  <a:lnTo>
                    <a:pt x="228" y="67"/>
                  </a:lnTo>
                  <a:lnTo>
                    <a:pt x="224" y="67"/>
                  </a:lnTo>
                  <a:lnTo>
                    <a:pt x="213" y="70"/>
                  </a:lnTo>
                  <a:lnTo>
                    <a:pt x="198" y="76"/>
                  </a:lnTo>
                  <a:lnTo>
                    <a:pt x="183" y="83"/>
                  </a:lnTo>
                  <a:lnTo>
                    <a:pt x="170" y="94"/>
                  </a:lnTo>
                  <a:lnTo>
                    <a:pt x="158" y="104"/>
                  </a:lnTo>
                  <a:lnTo>
                    <a:pt x="158" y="400"/>
                  </a:lnTo>
                  <a:lnTo>
                    <a:pt x="159" y="405"/>
                  </a:lnTo>
                  <a:lnTo>
                    <a:pt x="160" y="418"/>
                  </a:lnTo>
                  <a:lnTo>
                    <a:pt x="164" y="426"/>
                  </a:lnTo>
                  <a:lnTo>
                    <a:pt x="169" y="431"/>
                  </a:lnTo>
                  <a:lnTo>
                    <a:pt x="175" y="434"/>
                  </a:lnTo>
                  <a:lnTo>
                    <a:pt x="226" y="434"/>
                  </a:lnTo>
                  <a:lnTo>
                    <a:pt x="226" y="474"/>
                  </a:lnTo>
                  <a:lnTo>
                    <a:pt x="1" y="474"/>
                  </a:lnTo>
                  <a:lnTo>
                    <a:pt x="1" y="434"/>
                  </a:lnTo>
                  <a:lnTo>
                    <a:pt x="45" y="434"/>
                  </a:lnTo>
                  <a:lnTo>
                    <a:pt x="51" y="431"/>
                  </a:lnTo>
                  <a:lnTo>
                    <a:pt x="56" y="426"/>
                  </a:lnTo>
                  <a:lnTo>
                    <a:pt x="60" y="418"/>
                  </a:lnTo>
                  <a:lnTo>
                    <a:pt x="61" y="404"/>
                  </a:lnTo>
                  <a:lnTo>
                    <a:pt x="61" y="92"/>
                  </a:lnTo>
                  <a:lnTo>
                    <a:pt x="60" y="90"/>
                  </a:lnTo>
                  <a:lnTo>
                    <a:pt x="56" y="79"/>
                  </a:lnTo>
                  <a:lnTo>
                    <a:pt x="49" y="73"/>
                  </a:lnTo>
                  <a:lnTo>
                    <a:pt x="38" y="72"/>
                  </a:lnTo>
                  <a:lnTo>
                    <a:pt x="0" y="72"/>
                  </a:lnTo>
                  <a:lnTo>
                    <a:pt x="0" y="25"/>
                  </a:lnTo>
                  <a:lnTo>
                    <a:pt x="153" y="25"/>
                  </a:lnTo>
                  <a:lnTo>
                    <a:pt x="155" y="27"/>
                  </a:lnTo>
                  <a:lnTo>
                    <a:pt x="158" y="29"/>
                  </a:lnTo>
                  <a:lnTo>
                    <a:pt x="159" y="32"/>
                  </a:lnTo>
                  <a:lnTo>
                    <a:pt x="160" y="35"/>
                  </a:lnTo>
                  <a:lnTo>
                    <a:pt x="160" y="36"/>
                  </a:lnTo>
                  <a:lnTo>
                    <a:pt x="159" y="38"/>
                  </a:lnTo>
                  <a:lnTo>
                    <a:pt x="159" y="54"/>
                  </a:lnTo>
                  <a:lnTo>
                    <a:pt x="180" y="38"/>
                  </a:lnTo>
                  <a:lnTo>
                    <a:pt x="204" y="23"/>
                  </a:lnTo>
                  <a:lnTo>
                    <a:pt x="230" y="11"/>
                  </a:lnTo>
                  <a:lnTo>
                    <a:pt x="257" y="2"/>
                  </a:lnTo>
                  <a:lnTo>
                    <a:pt x="284" y="0"/>
                  </a:lnTo>
                  <a:close/>
                </a:path>
              </a:pathLst>
            </a:custGeom>
            <a:solidFill>
              <a:srgbClr val="FFFFFF"/>
            </a:solidFill>
            <a:ln>
              <a:noFill/>
            </a:ln>
            <a:extLst/>
          </p:spPr>
          <p:txBody>
            <a:bodyPr/>
            <a:lstStyle/>
            <a:p>
              <a:pPr>
                <a:defRPr/>
              </a:pPr>
              <a:endParaRPr lang="en-GB">
                <a:solidFill>
                  <a:srgbClr val="8883AC"/>
                </a:solidFill>
              </a:endParaRPr>
            </a:p>
          </p:txBody>
        </p:sp>
        <p:sp>
          <p:nvSpPr>
            <p:cNvPr id="12" name="Freeform 26"/>
            <p:cNvSpPr>
              <a:spLocks/>
            </p:cNvSpPr>
            <p:nvPr/>
          </p:nvSpPr>
          <p:spPr bwMode="invGray">
            <a:xfrm>
              <a:off x="3890" y="643"/>
              <a:ext cx="226" cy="448"/>
            </a:xfrm>
            <a:custGeom>
              <a:avLst/>
              <a:gdLst>
                <a:gd name="T0" fmla="*/ 0 w 225"/>
                <a:gd name="T1" fmla="*/ 0 h 449"/>
                <a:gd name="T2" fmla="*/ 162 w 225"/>
                <a:gd name="T3" fmla="*/ 0 h 449"/>
                <a:gd name="T4" fmla="*/ 164 w 225"/>
                <a:gd name="T5" fmla="*/ 2 h 449"/>
                <a:gd name="T6" fmla="*/ 165 w 225"/>
                <a:gd name="T7" fmla="*/ 2 h 449"/>
                <a:gd name="T8" fmla="*/ 167 w 225"/>
                <a:gd name="T9" fmla="*/ 3 h 449"/>
                <a:gd name="T10" fmla="*/ 168 w 225"/>
                <a:gd name="T11" fmla="*/ 5 h 449"/>
                <a:gd name="T12" fmla="*/ 168 w 225"/>
                <a:gd name="T13" fmla="*/ 15 h 449"/>
                <a:gd name="T14" fmla="*/ 167 w 225"/>
                <a:gd name="T15" fmla="*/ 24 h 449"/>
                <a:gd name="T16" fmla="*/ 167 w 225"/>
                <a:gd name="T17" fmla="*/ 40 h 449"/>
                <a:gd name="T18" fmla="*/ 165 w 225"/>
                <a:gd name="T19" fmla="*/ 62 h 449"/>
                <a:gd name="T20" fmla="*/ 165 w 225"/>
                <a:gd name="T21" fmla="*/ 380 h 449"/>
                <a:gd name="T22" fmla="*/ 167 w 225"/>
                <a:gd name="T23" fmla="*/ 393 h 449"/>
                <a:gd name="T24" fmla="*/ 170 w 225"/>
                <a:gd name="T25" fmla="*/ 401 h 449"/>
                <a:gd name="T26" fmla="*/ 175 w 225"/>
                <a:gd name="T27" fmla="*/ 406 h 449"/>
                <a:gd name="T28" fmla="*/ 183 w 225"/>
                <a:gd name="T29" fmla="*/ 409 h 449"/>
                <a:gd name="T30" fmla="*/ 225 w 225"/>
                <a:gd name="T31" fmla="*/ 409 h 449"/>
                <a:gd name="T32" fmla="*/ 225 w 225"/>
                <a:gd name="T33" fmla="*/ 449 h 449"/>
                <a:gd name="T34" fmla="*/ 9 w 225"/>
                <a:gd name="T35" fmla="*/ 449 h 449"/>
                <a:gd name="T36" fmla="*/ 9 w 225"/>
                <a:gd name="T37" fmla="*/ 409 h 449"/>
                <a:gd name="T38" fmla="*/ 46 w 225"/>
                <a:gd name="T39" fmla="*/ 409 h 449"/>
                <a:gd name="T40" fmla="*/ 57 w 225"/>
                <a:gd name="T41" fmla="*/ 406 h 449"/>
                <a:gd name="T42" fmla="*/ 64 w 225"/>
                <a:gd name="T43" fmla="*/ 400 h 449"/>
                <a:gd name="T44" fmla="*/ 68 w 225"/>
                <a:gd name="T45" fmla="*/ 389 h 449"/>
                <a:gd name="T46" fmla="*/ 68 w 225"/>
                <a:gd name="T47" fmla="*/ 385 h 449"/>
                <a:gd name="T48" fmla="*/ 69 w 225"/>
                <a:gd name="T49" fmla="*/ 384 h 449"/>
                <a:gd name="T50" fmla="*/ 69 w 225"/>
                <a:gd name="T51" fmla="*/ 70 h 449"/>
                <a:gd name="T52" fmla="*/ 68 w 225"/>
                <a:gd name="T53" fmla="*/ 59 h 449"/>
                <a:gd name="T54" fmla="*/ 68 w 225"/>
                <a:gd name="T55" fmla="*/ 56 h 449"/>
                <a:gd name="T56" fmla="*/ 66 w 225"/>
                <a:gd name="T57" fmla="*/ 54 h 449"/>
                <a:gd name="T58" fmla="*/ 63 w 225"/>
                <a:gd name="T59" fmla="*/ 47 h 449"/>
                <a:gd name="T60" fmla="*/ 55 w 225"/>
                <a:gd name="T61" fmla="*/ 42 h 449"/>
                <a:gd name="T62" fmla="*/ 46 w 225"/>
                <a:gd name="T63" fmla="*/ 41 h 449"/>
                <a:gd name="T64" fmla="*/ 0 w 225"/>
                <a:gd name="T65" fmla="*/ 40 h 449"/>
                <a:gd name="T66" fmla="*/ 0 w 225"/>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449">
                  <a:moveTo>
                    <a:pt x="0" y="0"/>
                  </a:moveTo>
                  <a:lnTo>
                    <a:pt x="162" y="0"/>
                  </a:lnTo>
                  <a:lnTo>
                    <a:pt x="164" y="2"/>
                  </a:lnTo>
                  <a:lnTo>
                    <a:pt x="165" y="2"/>
                  </a:lnTo>
                  <a:lnTo>
                    <a:pt x="167" y="3"/>
                  </a:lnTo>
                  <a:lnTo>
                    <a:pt x="168" y="5"/>
                  </a:lnTo>
                  <a:lnTo>
                    <a:pt x="168" y="15"/>
                  </a:lnTo>
                  <a:lnTo>
                    <a:pt x="167" y="24"/>
                  </a:lnTo>
                  <a:lnTo>
                    <a:pt x="167" y="40"/>
                  </a:lnTo>
                  <a:lnTo>
                    <a:pt x="165" y="62"/>
                  </a:lnTo>
                  <a:lnTo>
                    <a:pt x="165" y="380"/>
                  </a:lnTo>
                  <a:lnTo>
                    <a:pt x="167" y="393"/>
                  </a:lnTo>
                  <a:lnTo>
                    <a:pt x="170" y="401"/>
                  </a:lnTo>
                  <a:lnTo>
                    <a:pt x="175" y="406"/>
                  </a:lnTo>
                  <a:lnTo>
                    <a:pt x="183" y="409"/>
                  </a:lnTo>
                  <a:lnTo>
                    <a:pt x="225" y="409"/>
                  </a:lnTo>
                  <a:lnTo>
                    <a:pt x="225" y="449"/>
                  </a:lnTo>
                  <a:lnTo>
                    <a:pt x="9" y="449"/>
                  </a:lnTo>
                  <a:lnTo>
                    <a:pt x="9" y="409"/>
                  </a:lnTo>
                  <a:lnTo>
                    <a:pt x="46" y="409"/>
                  </a:lnTo>
                  <a:lnTo>
                    <a:pt x="57" y="406"/>
                  </a:lnTo>
                  <a:lnTo>
                    <a:pt x="64" y="400"/>
                  </a:lnTo>
                  <a:lnTo>
                    <a:pt x="68" y="389"/>
                  </a:lnTo>
                  <a:lnTo>
                    <a:pt x="68" y="385"/>
                  </a:lnTo>
                  <a:lnTo>
                    <a:pt x="69" y="384"/>
                  </a:lnTo>
                  <a:lnTo>
                    <a:pt x="69" y="70"/>
                  </a:lnTo>
                  <a:lnTo>
                    <a:pt x="68" y="59"/>
                  </a:lnTo>
                  <a:lnTo>
                    <a:pt x="68" y="56"/>
                  </a:lnTo>
                  <a:lnTo>
                    <a:pt x="66" y="54"/>
                  </a:lnTo>
                  <a:lnTo>
                    <a:pt x="63" y="47"/>
                  </a:lnTo>
                  <a:lnTo>
                    <a:pt x="55" y="42"/>
                  </a:lnTo>
                  <a:lnTo>
                    <a:pt x="46" y="41"/>
                  </a:lnTo>
                  <a:lnTo>
                    <a:pt x="0" y="40"/>
                  </a:lnTo>
                  <a:lnTo>
                    <a:pt x="0" y="0"/>
                  </a:lnTo>
                  <a:close/>
                </a:path>
              </a:pathLst>
            </a:custGeom>
            <a:solidFill>
              <a:srgbClr val="FFFFFF"/>
            </a:solidFill>
            <a:ln>
              <a:noFill/>
            </a:ln>
            <a:extLst/>
          </p:spPr>
          <p:txBody>
            <a:bodyPr/>
            <a:lstStyle/>
            <a:p>
              <a:pPr>
                <a:defRPr/>
              </a:pPr>
              <a:endParaRPr lang="en-GB">
                <a:solidFill>
                  <a:srgbClr val="8883AC"/>
                </a:solidFill>
              </a:endParaRPr>
            </a:p>
          </p:txBody>
        </p:sp>
        <p:sp>
          <p:nvSpPr>
            <p:cNvPr id="13" name="Freeform 27"/>
            <p:cNvSpPr>
              <a:spLocks noEditPoints="1"/>
            </p:cNvSpPr>
            <p:nvPr/>
          </p:nvSpPr>
          <p:spPr bwMode="invGray">
            <a:xfrm>
              <a:off x="2045" y="404"/>
              <a:ext cx="487" cy="699"/>
            </a:xfrm>
            <a:custGeom>
              <a:avLst/>
              <a:gdLst>
                <a:gd name="T0" fmla="*/ 217 w 489"/>
                <a:gd name="T1" fmla="*/ 268 h 699"/>
                <a:gd name="T2" fmla="*/ 165 w 489"/>
                <a:gd name="T3" fmla="*/ 286 h 699"/>
                <a:gd name="T4" fmla="*/ 130 w 489"/>
                <a:gd name="T5" fmla="*/ 323 h 699"/>
                <a:gd name="T6" fmla="*/ 109 w 489"/>
                <a:gd name="T7" fmla="*/ 380 h 699"/>
                <a:gd name="T8" fmla="*/ 102 w 489"/>
                <a:gd name="T9" fmla="*/ 458 h 699"/>
                <a:gd name="T10" fmla="*/ 109 w 489"/>
                <a:gd name="T11" fmla="*/ 535 h 699"/>
                <a:gd name="T12" fmla="*/ 134 w 489"/>
                <a:gd name="T13" fmla="*/ 589 h 699"/>
                <a:gd name="T14" fmla="*/ 174 w 489"/>
                <a:gd name="T15" fmla="*/ 619 h 699"/>
                <a:gd name="T16" fmla="*/ 231 w 489"/>
                <a:gd name="T17" fmla="*/ 630 h 699"/>
                <a:gd name="T18" fmla="*/ 279 w 489"/>
                <a:gd name="T19" fmla="*/ 624 h 699"/>
                <a:gd name="T20" fmla="*/ 312 w 489"/>
                <a:gd name="T21" fmla="*/ 612 h 699"/>
                <a:gd name="T22" fmla="*/ 329 w 489"/>
                <a:gd name="T23" fmla="*/ 605 h 699"/>
                <a:gd name="T24" fmla="*/ 332 w 489"/>
                <a:gd name="T25" fmla="*/ 297 h 699"/>
                <a:gd name="T26" fmla="*/ 294 w 489"/>
                <a:gd name="T27" fmla="*/ 273 h 699"/>
                <a:gd name="T28" fmla="*/ 249 w 489"/>
                <a:gd name="T29" fmla="*/ 265 h 699"/>
                <a:gd name="T30" fmla="*/ 425 w 489"/>
                <a:gd name="T31" fmla="*/ 0 h 699"/>
                <a:gd name="T32" fmla="*/ 432 w 489"/>
                <a:gd name="T33" fmla="*/ 7 h 699"/>
                <a:gd name="T34" fmla="*/ 431 w 489"/>
                <a:gd name="T35" fmla="*/ 14 h 699"/>
                <a:gd name="T36" fmla="*/ 430 w 489"/>
                <a:gd name="T37" fmla="*/ 30 h 699"/>
                <a:gd name="T38" fmla="*/ 429 w 489"/>
                <a:gd name="T39" fmla="*/ 79 h 699"/>
                <a:gd name="T40" fmla="*/ 430 w 489"/>
                <a:gd name="T41" fmla="*/ 608 h 699"/>
                <a:gd name="T42" fmla="*/ 435 w 489"/>
                <a:gd name="T43" fmla="*/ 632 h 699"/>
                <a:gd name="T44" fmla="*/ 446 w 489"/>
                <a:gd name="T45" fmla="*/ 639 h 699"/>
                <a:gd name="T46" fmla="*/ 474 w 489"/>
                <a:gd name="T47" fmla="*/ 640 h 699"/>
                <a:gd name="T48" fmla="*/ 489 w 489"/>
                <a:gd name="T49" fmla="*/ 687 h 699"/>
                <a:gd name="T50" fmla="*/ 337 w 489"/>
                <a:gd name="T51" fmla="*/ 678 h 699"/>
                <a:gd name="T52" fmla="*/ 313 w 489"/>
                <a:gd name="T53" fmla="*/ 662 h 699"/>
                <a:gd name="T54" fmla="*/ 253 w 489"/>
                <a:gd name="T55" fmla="*/ 688 h 699"/>
                <a:gd name="T56" fmla="*/ 182 w 489"/>
                <a:gd name="T57" fmla="*/ 699 h 699"/>
                <a:gd name="T58" fmla="*/ 140 w 489"/>
                <a:gd name="T59" fmla="*/ 694 h 699"/>
                <a:gd name="T60" fmla="*/ 98 w 489"/>
                <a:gd name="T61" fmla="*/ 676 h 699"/>
                <a:gd name="T62" fmla="*/ 60 w 489"/>
                <a:gd name="T63" fmla="*/ 646 h 699"/>
                <a:gd name="T64" fmla="*/ 28 w 489"/>
                <a:gd name="T65" fmla="*/ 601 h 699"/>
                <a:gd name="T66" fmla="*/ 7 w 489"/>
                <a:gd name="T67" fmla="*/ 540 h 699"/>
                <a:gd name="T68" fmla="*/ 0 w 489"/>
                <a:gd name="T69" fmla="*/ 461 h 699"/>
                <a:gd name="T70" fmla="*/ 9 w 489"/>
                <a:gd name="T71" fmla="*/ 385 h 699"/>
                <a:gd name="T72" fmla="*/ 33 w 489"/>
                <a:gd name="T73" fmla="*/ 325 h 699"/>
                <a:gd name="T74" fmla="*/ 70 w 489"/>
                <a:gd name="T75" fmla="*/ 280 h 699"/>
                <a:gd name="T76" fmla="*/ 116 w 489"/>
                <a:gd name="T77" fmla="*/ 247 h 699"/>
                <a:gd name="T78" fmla="*/ 170 w 489"/>
                <a:gd name="T79" fmla="*/ 226 h 699"/>
                <a:gd name="T80" fmla="*/ 227 w 489"/>
                <a:gd name="T81" fmla="*/ 216 h 699"/>
                <a:gd name="T82" fmla="*/ 282 w 489"/>
                <a:gd name="T83" fmla="*/ 216 h 699"/>
                <a:gd name="T84" fmla="*/ 334 w 489"/>
                <a:gd name="T85" fmla="*/ 224 h 699"/>
                <a:gd name="T86" fmla="*/ 332 w 489"/>
                <a:gd name="T87" fmla="*/ 67 h 699"/>
                <a:gd name="T88" fmla="*/ 324 w 489"/>
                <a:gd name="T89" fmla="*/ 52 h 699"/>
                <a:gd name="T90" fmla="*/ 316 w 489"/>
                <a:gd name="T91" fmla="*/ 48 h 699"/>
                <a:gd name="T92" fmla="*/ 261 w 489"/>
                <a:gd name="T93"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699">
                  <a:moveTo>
                    <a:pt x="249" y="265"/>
                  </a:moveTo>
                  <a:lnTo>
                    <a:pt x="217" y="268"/>
                  </a:lnTo>
                  <a:lnTo>
                    <a:pt x="190" y="274"/>
                  </a:lnTo>
                  <a:lnTo>
                    <a:pt x="165" y="286"/>
                  </a:lnTo>
                  <a:lnTo>
                    <a:pt x="146" y="302"/>
                  </a:lnTo>
                  <a:lnTo>
                    <a:pt x="130" y="323"/>
                  </a:lnTo>
                  <a:lnTo>
                    <a:pt x="118" y="350"/>
                  </a:lnTo>
                  <a:lnTo>
                    <a:pt x="109" y="380"/>
                  </a:lnTo>
                  <a:lnTo>
                    <a:pt x="103" y="416"/>
                  </a:lnTo>
                  <a:lnTo>
                    <a:pt x="102" y="458"/>
                  </a:lnTo>
                  <a:lnTo>
                    <a:pt x="104" y="499"/>
                  </a:lnTo>
                  <a:lnTo>
                    <a:pt x="109" y="535"/>
                  </a:lnTo>
                  <a:lnTo>
                    <a:pt x="120" y="564"/>
                  </a:lnTo>
                  <a:lnTo>
                    <a:pt x="134" y="589"/>
                  </a:lnTo>
                  <a:lnTo>
                    <a:pt x="152" y="607"/>
                  </a:lnTo>
                  <a:lnTo>
                    <a:pt x="174" y="619"/>
                  </a:lnTo>
                  <a:lnTo>
                    <a:pt x="201" y="628"/>
                  </a:lnTo>
                  <a:lnTo>
                    <a:pt x="231" y="630"/>
                  </a:lnTo>
                  <a:lnTo>
                    <a:pt x="257" y="629"/>
                  </a:lnTo>
                  <a:lnTo>
                    <a:pt x="279" y="624"/>
                  </a:lnTo>
                  <a:lnTo>
                    <a:pt x="296" y="618"/>
                  </a:lnTo>
                  <a:lnTo>
                    <a:pt x="312" y="612"/>
                  </a:lnTo>
                  <a:lnTo>
                    <a:pt x="326" y="606"/>
                  </a:lnTo>
                  <a:lnTo>
                    <a:pt x="329" y="605"/>
                  </a:lnTo>
                  <a:lnTo>
                    <a:pt x="332" y="602"/>
                  </a:lnTo>
                  <a:lnTo>
                    <a:pt x="332" y="297"/>
                  </a:lnTo>
                  <a:lnTo>
                    <a:pt x="315" y="282"/>
                  </a:lnTo>
                  <a:lnTo>
                    <a:pt x="294" y="273"/>
                  </a:lnTo>
                  <a:lnTo>
                    <a:pt x="272" y="268"/>
                  </a:lnTo>
                  <a:lnTo>
                    <a:pt x="249" y="265"/>
                  </a:lnTo>
                  <a:close/>
                  <a:moveTo>
                    <a:pt x="261" y="0"/>
                  </a:moveTo>
                  <a:lnTo>
                    <a:pt x="425" y="0"/>
                  </a:lnTo>
                  <a:lnTo>
                    <a:pt x="427" y="2"/>
                  </a:lnTo>
                  <a:lnTo>
                    <a:pt x="432" y="7"/>
                  </a:lnTo>
                  <a:lnTo>
                    <a:pt x="432" y="13"/>
                  </a:lnTo>
                  <a:lnTo>
                    <a:pt x="431" y="14"/>
                  </a:lnTo>
                  <a:lnTo>
                    <a:pt x="431" y="18"/>
                  </a:lnTo>
                  <a:lnTo>
                    <a:pt x="430" y="30"/>
                  </a:lnTo>
                  <a:lnTo>
                    <a:pt x="430" y="51"/>
                  </a:lnTo>
                  <a:lnTo>
                    <a:pt x="429" y="79"/>
                  </a:lnTo>
                  <a:lnTo>
                    <a:pt x="429" y="589"/>
                  </a:lnTo>
                  <a:lnTo>
                    <a:pt x="430" y="608"/>
                  </a:lnTo>
                  <a:lnTo>
                    <a:pt x="431" y="623"/>
                  </a:lnTo>
                  <a:lnTo>
                    <a:pt x="435" y="632"/>
                  </a:lnTo>
                  <a:lnTo>
                    <a:pt x="440" y="637"/>
                  </a:lnTo>
                  <a:lnTo>
                    <a:pt x="446" y="639"/>
                  </a:lnTo>
                  <a:lnTo>
                    <a:pt x="464" y="639"/>
                  </a:lnTo>
                  <a:lnTo>
                    <a:pt x="474" y="640"/>
                  </a:lnTo>
                  <a:lnTo>
                    <a:pt x="489" y="640"/>
                  </a:lnTo>
                  <a:lnTo>
                    <a:pt x="489" y="687"/>
                  </a:lnTo>
                  <a:lnTo>
                    <a:pt x="340" y="687"/>
                  </a:lnTo>
                  <a:lnTo>
                    <a:pt x="337" y="678"/>
                  </a:lnTo>
                  <a:lnTo>
                    <a:pt x="337" y="648"/>
                  </a:lnTo>
                  <a:lnTo>
                    <a:pt x="313" y="662"/>
                  </a:lnTo>
                  <a:lnTo>
                    <a:pt x="285" y="677"/>
                  </a:lnTo>
                  <a:lnTo>
                    <a:pt x="253" y="688"/>
                  </a:lnTo>
                  <a:lnTo>
                    <a:pt x="219" y="697"/>
                  </a:lnTo>
                  <a:lnTo>
                    <a:pt x="182" y="699"/>
                  </a:lnTo>
                  <a:lnTo>
                    <a:pt x="162" y="698"/>
                  </a:lnTo>
                  <a:lnTo>
                    <a:pt x="140" y="694"/>
                  </a:lnTo>
                  <a:lnTo>
                    <a:pt x="119" y="687"/>
                  </a:lnTo>
                  <a:lnTo>
                    <a:pt x="98" y="676"/>
                  </a:lnTo>
                  <a:lnTo>
                    <a:pt x="78" y="662"/>
                  </a:lnTo>
                  <a:lnTo>
                    <a:pt x="60" y="646"/>
                  </a:lnTo>
                  <a:lnTo>
                    <a:pt x="43" y="625"/>
                  </a:lnTo>
                  <a:lnTo>
                    <a:pt x="28" y="601"/>
                  </a:lnTo>
                  <a:lnTo>
                    <a:pt x="17" y="573"/>
                  </a:lnTo>
                  <a:lnTo>
                    <a:pt x="7" y="540"/>
                  </a:lnTo>
                  <a:lnTo>
                    <a:pt x="3" y="503"/>
                  </a:lnTo>
                  <a:lnTo>
                    <a:pt x="0" y="461"/>
                  </a:lnTo>
                  <a:lnTo>
                    <a:pt x="3" y="422"/>
                  </a:lnTo>
                  <a:lnTo>
                    <a:pt x="9" y="385"/>
                  </a:lnTo>
                  <a:lnTo>
                    <a:pt x="20" y="353"/>
                  </a:lnTo>
                  <a:lnTo>
                    <a:pt x="33" y="325"/>
                  </a:lnTo>
                  <a:lnTo>
                    <a:pt x="50" y="301"/>
                  </a:lnTo>
                  <a:lnTo>
                    <a:pt x="70" y="280"/>
                  </a:lnTo>
                  <a:lnTo>
                    <a:pt x="92" y="262"/>
                  </a:lnTo>
                  <a:lnTo>
                    <a:pt x="116" y="247"/>
                  </a:lnTo>
                  <a:lnTo>
                    <a:pt x="142" y="235"/>
                  </a:lnTo>
                  <a:lnTo>
                    <a:pt x="170" y="226"/>
                  </a:lnTo>
                  <a:lnTo>
                    <a:pt x="197" y="220"/>
                  </a:lnTo>
                  <a:lnTo>
                    <a:pt x="227" y="216"/>
                  </a:lnTo>
                  <a:lnTo>
                    <a:pt x="255" y="215"/>
                  </a:lnTo>
                  <a:lnTo>
                    <a:pt x="282" y="216"/>
                  </a:lnTo>
                  <a:lnTo>
                    <a:pt x="304" y="217"/>
                  </a:lnTo>
                  <a:lnTo>
                    <a:pt x="334" y="224"/>
                  </a:lnTo>
                  <a:lnTo>
                    <a:pt x="334" y="80"/>
                  </a:lnTo>
                  <a:lnTo>
                    <a:pt x="332" y="67"/>
                  </a:lnTo>
                  <a:lnTo>
                    <a:pt x="329" y="57"/>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4" name="Freeform 28"/>
            <p:cNvSpPr>
              <a:spLocks noEditPoints="1"/>
            </p:cNvSpPr>
            <p:nvPr/>
          </p:nvSpPr>
          <p:spPr bwMode="invGray">
            <a:xfrm>
              <a:off x="4479" y="404"/>
              <a:ext cx="487" cy="699"/>
            </a:xfrm>
            <a:custGeom>
              <a:avLst/>
              <a:gdLst>
                <a:gd name="T0" fmla="*/ 217 w 488"/>
                <a:gd name="T1" fmla="*/ 268 h 699"/>
                <a:gd name="T2" fmla="*/ 165 w 488"/>
                <a:gd name="T3" fmla="*/ 286 h 699"/>
                <a:gd name="T4" fmla="*/ 130 w 488"/>
                <a:gd name="T5" fmla="*/ 323 h 699"/>
                <a:gd name="T6" fmla="*/ 109 w 488"/>
                <a:gd name="T7" fmla="*/ 380 h 699"/>
                <a:gd name="T8" fmla="*/ 101 w 488"/>
                <a:gd name="T9" fmla="*/ 458 h 699"/>
                <a:gd name="T10" fmla="*/ 109 w 488"/>
                <a:gd name="T11" fmla="*/ 535 h 699"/>
                <a:gd name="T12" fmla="*/ 133 w 488"/>
                <a:gd name="T13" fmla="*/ 589 h 699"/>
                <a:gd name="T14" fmla="*/ 174 w 488"/>
                <a:gd name="T15" fmla="*/ 619 h 699"/>
                <a:gd name="T16" fmla="*/ 231 w 488"/>
                <a:gd name="T17" fmla="*/ 630 h 699"/>
                <a:gd name="T18" fmla="*/ 279 w 488"/>
                <a:gd name="T19" fmla="*/ 624 h 699"/>
                <a:gd name="T20" fmla="*/ 312 w 488"/>
                <a:gd name="T21" fmla="*/ 612 h 699"/>
                <a:gd name="T22" fmla="*/ 329 w 488"/>
                <a:gd name="T23" fmla="*/ 605 h 699"/>
                <a:gd name="T24" fmla="*/ 332 w 488"/>
                <a:gd name="T25" fmla="*/ 297 h 699"/>
                <a:gd name="T26" fmla="*/ 294 w 488"/>
                <a:gd name="T27" fmla="*/ 273 h 699"/>
                <a:gd name="T28" fmla="*/ 248 w 488"/>
                <a:gd name="T29" fmla="*/ 265 h 699"/>
                <a:gd name="T30" fmla="*/ 425 w 488"/>
                <a:gd name="T31" fmla="*/ 0 h 699"/>
                <a:gd name="T32" fmla="*/ 430 w 488"/>
                <a:gd name="T33" fmla="*/ 4 h 699"/>
                <a:gd name="T34" fmla="*/ 432 w 488"/>
                <a:gd name="T35" fmla="*/ 10 h 699"/>
                <a:gd name="T36" fmla="*/ 431 w 488"/>
                <a:gd name="T37" fmla="*/ 14 h 699"/>
                <a:gd name="T38" fmla="*/ 430 w 488"/>
                <a:gd name="T39" fmla="*/ 30 h 699"/>
                <a:gd name="T40" fmla="*/ 428 w 488"/>
                <a:gd name="T41" fmla="*/ 79 h 699"/>
                <a:gd name="T42" fmla="*/ 430 w 488"/>
                <a:gd name="T43" fmla="*/ 608 h 699"/>
                <a:gd name="T44" fmla="*/ 434 w 488"/>
                <a:gd name="T45" fmla="*/ 632 h 699"/>
                <a:gd name="T46" fmla="*/ 445 w 488"/>
                <a:gd name="T47" fmla="*/ 639 h 699"/>
                <a:gd name="T48" fmla="*/ 474 w 488"/>
                <a:gd name="T49" fmla="*/ 640 h 699"/>
                <a:gd name="T50" fmla="*/ 488 w 488"/>
                <a:gd name="T51" fmla="*/ 687 h 699"/>
                <a:gd name="T52" fmla="*/ 337 w 488"/>
                <a:gd name="T53" fmla="*/ 678 h 699"/>
                <a:gd name="T54" fmla="*/ 313 w 488"/>
                <a:gd name="T55" fmla="*/ 662 h 699"/>
                <a:gd name="T56" fmla="*/ 253 w 488"/>
                <a:gd name="T57" fmla="*/ 688 h 699"/>
                <a:gd name="T58" fmla="*/ 182 w 488"/>
                <a:gd name="T59" fmla="*/ 699 h 699"/>
                <a:gd name="T60" fmla="*/ 139 w 488"/>
                <a:gd name="T61" fmla="*/ 694 h 699"/>
                <a:gd name="T62" fmla="*/ 98 w 488"/>
                <a:gd name="T63" fmla="*/ 676 h 699"/>
                <a:gd name="T64" fmla="*/ 60 w 488"/>
                <a:gd name="T65" fmla="*/ 646 h 699"/>
                <a:gd name="T66" fmla="*/ 28 w 488"/>
                <a:gd name="T67" fmla="*/ 601 h 699"/>
                <a:gd name="T68" fmla="*/ 7 w 488"/>
                <a:gd name="T69" fmla="*/ 540 h 699"/>
                <a:gd name="T70" fmla="*/ 0 w 488"/>
                <a:gd name="T71" fmla="*/ 461 h 699"/>
                <a:gd name="T72" fmla="*/ 8 w 488"/>
                <a:gd name="T73" fmla="*/ 385 h 699"/>
                <a:gd name="T74" fmla="*/ 33 w 488"/>
                <a:gd name="T75" fmla="*/ 325 h 699"/>
                <a:gd name="T76" fmla="*/ 70 w 488"/>
                <a:gd name="T77" fmla="*/ 280 h 699"/>
                <a:gd name="T78" fmla="*/ 116 w 488"/>
                <a:gd name="T79" fmla="*/ 247 h 699"/>
                <a:gd name="T80" fmla="*/ 170 w 488"/>
                <a:gd name="T81" fmla="*/ 226 h 699"/>
                <a:gd name="T82" fmla="*/ 226 w 488"/>
                <a:gd name="T83" fmla="*/ 216 h 699"/>
                <a:gd name="T84" fmla="*/ 281 w 488"/>
                <a:gd name="T85" fmla="*/ 216 h 699"/>
                <a:gd name="T86" fmla="*/ 334 w 488"/>
                <a:gd name="T87" fmla="*/ 224 h 699"/>
                <a:gd name="T88" fmla="*/ 332 w 488"/>
                <a:gd name="T89" fmla="*/ 67 h 699"/>
                <a:gd name="T90" fmla="*/ 328 w 488"/>
                <a:gd name="T91" fmla="*/ 56 h 699"/>
                <a:gd name="T92" fmla="*/ 321 w 488"/>
                <a:gd name="T93" fmla="*/ 49 h 699"/>
                <a:gd name="T94" fmla="*/ 261 w 488"/>
                <a:gd name="T95" fmla="*/ 48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8" h="699">
                  <a:moveTo>
                    <a:pt x="248" y="265"/>
                  </a:moveTo>
                  <a:lnTo>
                    <a:pt x="217" y="268"/>
                  </a:lnTo>
                  <a:lnTo>
                    <a:pt x="190" y="274"/>
                  </a:lnTo>
                  <a:lnTo>
                    <a:pt x="165" y="286"/>
                  </a:lnTo>
                  <a:lnTo>
                    <a:pt x="146" y="302"/>
                  </a:lnTo>
                  <a:lnTo>
                    <a:pt x="130" y="323"/>
                  </a:lnTo>
                  <a:lnTo>
                    <a:pt x="117" y="350"/>
                  </a:lnTo>
                  <a:lnTo>
                    <a:pt x="109" y="380"/>
                  </a:lnTo>
                  <a:lnTo>
                    <a:pt x="103" y="416"/>
                  </a:lnTo>
                  <a:lnTo>
                    <a:pt x="101" y="458"/>
                  </a:lnTo>
                  <a:lnTo>
                    <a:pt x="104" y="499"/>
                  </a:lnTo>
                  <a:lnTo>
                    <a:pt x="109" y="535"/>
                  </a:lnTo>
                  <a:lnTo>
                    <a:pt x="119" y="564"/>
                  </a:lnTo>
                  <a:lnTo>
                    <a:pt x="133" y="589"/>
                  </a:lnTo>
                  <a:lnTo>
                    <a:pt x="150" y="607"/>
                  </a:lnTo>
                  <a:lnTo>
                    <a:pt x="174" y="619"/>
                  </a:lnTo>
                  <a:lnTo>
                    <a:pt x="199" y="628"/>
                  </a:lnTo>
                  <a:lnTo>
                    <a:pt x="231" y="630"/>
                  </a:lnTo>
                  <a:lnTo>
                    <a:pt x="257" y="629"/>
                  </a:lnTo>
                  <a:lnTo>
                    <a:pt x="279" y="624"/>
                  </a:lnTo>
                  <a:lnTo>
                    <a:pt x="296" y="618"/>
                  </a:lnTo>
                  <a:lnTo>
                    <a:pt x="312" y="612"/>
                  </a:lnTo>
                  <a:lnTo>
                    <a:pt x="326" y="606"/>
                  </a:lnTo>
                  <a:lnTo>
                    <a:pt x="329" y="605"/>
                  </a:lnTo>
                  <a:lnTo>
                    <a:pt x="332" y="602"/>
                  </a:lnTo>
                  <a:lnTo>
                    <a:pt x="332" y="297"/>
                  </a:lnTo>
                  <a:lnTo>
                    <a:pt x="313" y="282"/>
                  </a:lnTo>
                  <a:lnTo>
                    <a:pt x="294" y="273"/>
                  </a:lnTo>
                  <a:lnTo>
                    <a:pt x="272" y="268"/>
                  </a:lnTo>
                  <a:lnTo>
                    <a:pt x="248" y="265"/>
                  </a:lnTo>
                  <a:close/>
                  <a:moveTo>
                    <a:pt x="261" y="0"/>
                  </a:moveTo>
                  <a:lnTo>
                    <a:pt x="425" y="0"/>
                  </a:lnTo>
                  <a:lnTo>
                    <a:pt x="427" y="2"/>
                  </a:lnTo>
                  <a:lnTo>
                    <a:pt x="430" y="4"/>
                  </a:lnTo>
                  <a:lnTo>
                    <a:pt x="431" y="7"/>
                  </a:lnTo>
                  <a:lnTo>
                    <a:pt x="432" y="10"/>
                  </a:lnTo>
                  <a:lnTo>
                    <a:pt x="432" y="13"/>
                  </a:lnTo>
                  <a:lnTo>
                    <a:pt x="431" y="14"/>
                  </a:lnTo>
                  <a:lnTo>
                    <a:pt x="431" y="18"/>
                  </a:lnTo>
                  <a:lnTo>
                    <a:pt x="430" y="30"/>
                  </a:lnTo>
                  <a:lnTo>
                    <a:pt x="430" y="51"/>
                  </a:lnTo>
                  <a:lnTo>
                    <a:pt x="428" y="79"/>
                  </a:lnTo>
                  <a:lnTo>
                    <a:pt x="428" y="589"/>
                  </a:lnTo>
                  <a:lnTo>
                    <a:pt x="430" y="608"/>
                  </a:lnTo>
                  <a:lnTo>
                    <a:pt x="431" y="623"/>
                  </a:lnTo>
                  <a:lnTo>
                    <a:pt x="434" y="632"/>
                  </a:lnTo>
                  <a:lnTo>
                    <a:pt x="439" y="637"/>
                  </a:lnTo>
                  <a:lnTo>
                    <a:pt x="445" y="639"/>
                  </a:lnTo>
                  <a:lnTo>
                    <a:pt x="464" y="639"/>
                  </a:lnTo>
                  <a:lnTo>
                    <a:pt x="474" y="640"/>
                  </a:lnTo>
                  <a:lnTo>
                    <a:pt x="488" y="640"/>
                  </a:lnTo>
                  <a:lnTo>
                    <a:pt x="488" y="687"/>
                  </a:lnTo>
                  <a:lnTo>
                    <a:pt x="340" y="687"/>
                  </a:lnTo>
                  <a:lnTo>
                    <a:pt x="337" y="678"/>
                  </a:lnTo>
                  <a:lnTo>
                    <a:pt x="337" y="648"/>
                  </a:lnTo>
                  <a:lnTo>
                    <a:pt x="313" y="662"/>
                  </a:lnTo>
                  <a:lnTo>
                    <a:pt x="285" y="677"/>
                  </a:lnTo>
                  <a:lnTo>
                    <a:pt x="253" y="688"/>
                  </a:lnTo>
                  <a:lnTo>
                    <a:pt x="219" y="697"/>
                  </a:lnTo>
                  <a:lnTo>
                    <a:pt x="182" y="699"/>
                  </a:lnTo>
                  <a:lnTo>
                    <a:pt x="161" y="698"/>
                  </a:lnTo>
                  <a:lnTo>
                    <a:pt x="139" y="694"/>
                  </a:lnTo>
                  <a:lnTo>
                    <a:pt x="119" y="687"/>
                  </a:lnTo>
                  <a:lnTo>
                    <a:pt x="98" y="676"/>
                  </a:lnTo>
                  <a:lnTo>
                    <a:pt x="78" y="662"/>
                  </a:lnTo>
                  <a:lnTo>
                    <a:pt x="60" y="646"/>
                  </a:lnTo>
                  <a:lnTo>
                    <a:pt x="43" y="625"/>
                  </a:lnTo>
                  <a:lnTo>
                    <a:pt x="28" y="601"/>
                  </a:lnTo>
                  <a:lnTo>
                    <a:pt x="17" y="573"/>
                  </a:lnTo>
                  <a:lnTo>
                    <a:pt x="7" y="540"/>
                  </a:lnTo>
                  <a:lnTo>
                    <a:pt x="2" y="503"/>
                  </a:lnTo>
                  <a:lnTo>
                    <a:pt x="0" y="461"/>
                  </a:lnTo>
                  <a:lnTo>
                    <a:pt x="2" y="422"/>
                  </a:lnTo>
                  <a:lnTo>
                    <a:pt x="8" y="385"/>
                  </a:lnTo>
                  <a:lnTo>
                    <a:pt x="19" y="353"/>
                  </a:lnTo>
                  <a:lnTo>
                    <a:pt x="33" y="325"/>
                  </a:lnTo>
                  <a:lnTo>
                    <a:pt x="50" y="301"/>
                  </a:lnTo>
                  <a:lnTo>
                    <a:pt x="70" y="280"/>
                  </a:lnTo>
                  <a:lnTo>
                    <a:pt x="92" y="262"/>
                  </a:lnTo>
                  <a:lnTo>
                    <a:pt x="116" y="247"/>
                  </a:lnTo>
                  <a:lnTo>
                    <a:pt x="142" y="235"/>
                  </a:lnTo>
                  <a:lnTo>
                    <a:pt x="170" y="226"/>
                  </a:lnTo>
                  <a:lnTo>
                    <a:pt x="197" y="220"/>
                  </a:lnTo>
                  <a:lnTo>
                    <a:pt x="226" y="216"/>
                  </a:lnTo>
                  <a:lnTo>
                    <a:pt x="254" y="215"/>
                  </a:lnTo>
                  <a:lnTo>
                    <a:pt x="281" y="216"/>
                  </a:lnTo>
                  <a:lnTo>
                    <a:pt x="303" y="217"/>
                  </a:lnTo>
                  <a:lnTo>
                    <a:pt x="334" y="224"/>
                  </a:lnTo>
                  <a:lnTo>
                    <a:pt x="334" y="80"/>
                  </a:lnTo>
                  <a:lnTo>
                    <a:pt x="332" y="67"/>
                  </a:lnTo>
                  <a:lnTo>
                    <a:pt x="328" y="57"/>
                  </a:lnTo>
                  <a:lnTo>
                    <a:pt x="328" y="56"/>
                  </a:lnTo>
                  <a:lnTo>
                    <a:pt x="324" y="52"/>
                  </a:lnTo>
                  <a:lnTo>
                    <a:pt x="321" y="49"/>
                  </a:lnTo>
                  <a:lnTo>
                    <a:pt x="316" y="48"/>
                  </a:lnTo>
                  <a:lnTo>
                    <a:pt x="261" y="48"/>
                  </a:lnTo>
                  <a:lnTo>
                    <a:pt x="261" y="0"/>
                  </a:lnTo>
                  <a:close/>
                </a:path>
              </a:pathLst>
            </a:custGeom>
            <a:solidFill>
              <a:srgbClr val="FFFFFF"/>
            </a:solidFill>
            <a:ln>
              <a:noFill/>
            </a:ln>
            <a:extLst/>
          </p:spPr>
          <p:txBody>
            <a:bodyPr/>
            <a:lstStyle/>
            <a:p>
              <a:pPr>
                <a:defRPr/>
              </a:pPr>
              <a:endParaRPr lang="en-GB">
                <a:solidFill>
                  <a:srgbClr val="8883AC"/>
                </a:solidFill>
              </a:endParaRPr>
            </a:p>
          </p:txBody>
        </p:sp>
        <p:sp>
          <p:nvSpPr>
            <p:cNvPr id="15" name="Freeform 29"/>
            <p:cNvSpPr>
              <a:spLocks noEditPoints="1"/>
            </p:cNvSpPr>
            <p:nvPr/>
          </p:nvSpPr>
          <p:spPr bwMode="invGray">
            <a:xfrm>
              <a:off x="2651" y="391"/>
              <a:ext cx="568" cy="712"/>
            </a:xfrm>
            <a:custGeom>
              <a:avLst/>
              <a:gdLst>
                <a:gd name="T0" fmla="*/ 200 w 570"/>
                <a:gd name="T1" fmla="*/ 324 h 710"/>
                <a:gd name="T2" fmla="*/ 174 w 570"/>
                <a:gd name="T3" fmla="*/ 335 h 710"/>
                <a:gd name="T4" fmla="*/ 115 w 570"/>
                <a:gd name="T5" fmla="*/ 370 h 710"/>
                <a:gd name="T6" fmla="*/ 70 w 570"/>
                <a:gd name="T7" fmla="*/ 429 h 710"/>
                <a:gd name="T8" fmla="*/ 57 w 570"/>
                <a:gd name="T9" fmla="*/ 517 h 710"/>
                <a:gd name="T10" fmla="*/ 90 w 570"/>
                <a:gd name="T11" fmla="*/ 597 h 710"/>
                <a:gd name="T12" fmla="*/ 156 w 570"/>
                <a:gd name="T13" fmla="*/ 647 h 710"/>
                <a:gd name="T14" fmla="*/ 244 w 570"/>
                <a:gd name="T15" fmla="*/ 657 h 710"/>
                <a:gd name="T16" fmla="*/ 342 w 570"/>
                <a:gd name="T17" fmla="*/ 619 h 710"/>
                <a:gd name="T18" fmla="*/ 344 w 570"/>
                <a:gd name="T19" fmla="*/ 501 h 710"/>
                <a:gd name="T20" fmla="*/ 266 w 570"/>
                <a:gd name="T21" fmla="*/ 401 h 710"/>
                <a:gd name="T22" fmla="*/ 205 w 570"/>
                <a:gd name="T23" fmla="*/ 322 h 710"/>
                <a:gd name="T24" fmla="*/ 223 w 570"/>
                <a:gd name="T25" fmla="*/ 61 h 710"/>
                <a:gd name="T26" fmla="*/ 180 w 570"/>
                <a:gd name="T27" fmla="*/ 98 h 710"/>
                <a:gd name="T28" fmla="*/ 166 w 570"/>
                <a:gd name="T29" fmla="*/ 153 h 710"/>
                <a:gd name="T30" fmla="*/ 194 w 570"/>
                <a:gd name="T31" fmla="*/ 214 h 710"/>
                <a:gd name="T32" fmla="*/ 248 w 570"/>
                <a:gd name="T33" fmla="*/ 245 h 710"/>
                <a:gd name="T34" fmla="*/ 325 w 570"/>
                <a:gd name="T35" fmla="*/ 190 h 710"/>
                <a:gd name="T36" fmla="*/ 349 w 570"/>
                <a:gd name="T37" fmla="*/ 134 h 710"/>
                <a:gd name="T38" fmla="*/ 327 w 570"/>
                <a:gd name="T39" fmla="*/ 80 h 710"/>
                <a:gd name="T40" fmla="*/ 271 w 570"/>
                <a:gd name="T41" fmla="*/ 55 h 710"/>
                <a:gd name="T42" fmla="*/ 279 w 570"/>
                <a:gd name="T43" fmla="*/ 0 h 710"/>
                <a:gd name="T44" fmla="*/ 360 w 570"/>
                <a:gd name="T45" fmla="*/ 31 h 710"/>
                <a:gd name="T46" fmla="*/ 402 w 570"/>
                <a:gd name="T47" fmla="*/ 99 h 710"/>
                <a:gd name="T48" fmla="*/ 393 w 570"/>
                <a:gd name="T49" fmla="*/ 180 h 710"/>
                <a:gd name="T50" fmla="*/ 347 w 570"/>
                <a:gd name="T51" fmla="*/ 243 h 710"/>
                <a:gd name="T52" fmla="*/ 282 w 570"/>
                <a:gd name="T53" fmla="*/ 287 h 710"/>
                <a:gd name="T54" fmla="*/ 311 w 570"/>
                <a:gd name="T55" fmla="*/ 366 h 710"/>
                <a:gd name="T56" fmla="*/ 432 w 570"/>
                <a:gd name="T57" fmla="*/ 518 h 710"/>
                <a:gd name="T58" fmla="*/ 454 w 570"/>
                <a:gd name="T59" fmla="*/ 435 h 710"/>
                <a:gd name="T60" fmla="*/ 457 w 570"/>
                <a:gd name="T61" fmla="*/ 362 h 710"/>
                <a:gd name="T62" fmla="*/ 465 w 570"/>
                <a:gd name="T63" fmla="*/ 349 h 710"/>
                <a:gd name="T64" fmla="*/ 511 w 570"/>
                <a:gd name="T65" fmla="*/ 404 h 710"/>
                <a:gd name="T66" fmla="*/ 501 w 570"/>
                <a:gd name="T67" fmla="*/ 490 h 710"/>
                <a:gd name="T68" fmla="*/ 488 w 570"/>
                <a:gd name="T69" fmla="*/ 585 h 710"/>
                <a:gd name="T70" fmla="*/ 538 w 570"/>
                <a:gd name="T71" fmla="*/ 637 h 710"/>
                <a:gd name="T72" fmla="*/ 570 w 570"/>
                <a:gd name="T73" fmla="*/ 643 h 710"/>
                <a:gd name="T74" fmla="*/ 538 w 570"/>
                <a:gd name="T75" fmla="*/ 697 h 710"/>
                <a:gd name="T76" fmla="*/ 495 w 570"/>
                <a:gd name="T77" fmla="*/ 675 h 710"/>
                <a:gd name="T78" fmla="*/ 432 w 570"/>
                <a:gd name="T79" fmla="*/ 608 h 710"/>
                <a:gd name="T80" fmla="*/ 331 w 570"/>
                <a:gd name="T81" fmla="*/ 684 h 710"/>
                <a:gd name="T82" fmla="*/ 212 w 570"/>
                <a:gd name="T83" fmla="*/ 710 h 710"/>
                <a:gd name="T84" fmla="*/ 139 w 570"/>
                <a:gd name="T85" fmla="*/ 697 h 710"/>
                <a:gd name="T86" fmla="*/ 58 w 570"/>
                <a:gd name="T87" fmla="*/ 646 h 710"/>
                <a:gd name="T88" fmla="*/ 6 w 570"/>
                <a:gd name="T89" fmla="*/ 556 h 710"/>
                <a:gd name="T90" fmla="*/ 5 w 570"/>
                <a:gd name="T91" fmla="*/ 452 h 710"/>
                <a:gd name="T92" fmla="*/ 49 w 570"/>
                <a:gd name="T93" fmla="*/ 363 h 710"/>
                <a:gd name="T94" fmla="*/ 124 w 570"/>
                <a:gd name="T95" fmla="*/ 300 h 710"/>
                <a:gd name="T96" fmla="*/ 168 w 570"/>
                <a:gd name="T97" fmla="*/ 273 h 710"/>
                <a:gd name="T98" fmla="*/ 124 w 570"/>
                <a:gd name="T99" fmla="*/ 211 h 710"/>
                <a:gd name="T100" fmla="*/ 110 w 570"/>
                <a:gd name="T101" fmla="*/ 137 h 710"/>
                <a:gd name="T102" fmla="*/ 139 w 570"/>
                <a:gd name="T103" fmla="*/ 65 h 710"/>
                <a:gd name="T104" fmla="*/ 200 w 570"/>
                <a:gd name="T105" fmla="*/ 1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710">
                  <a:moveTo>
                    <a:pt x="205" y="322"/>
                  </a:moveTo>
                  <a:lnTo>
                    <a:pt x="202" y="324"/>
                  </a:lnTo>
                  <a:lnTo>
                    <a:pt x="200" y="324"/>
                  </a:lnTo>
                  <a:lnTo>
                    <a:pt x="199" y="325"/>
                  </a:lnTo>
                  <a:lnTo>
                    <a:pt x="194" y="326"/>
                  </a:lnTo>
                  <a:lnTo>
                    <a:pt x="174" y="335"/>
                  </a:lnTo>
                  <a:lnTo>
                    <a:pt x="155" y="344"/>
                  </a:lnTo>
                  <a:lnTo>
                    <a:pt x="135" y="357"/>
                  </a:lnTo>
                  <a:lnTo>
                    <a:pt x="115" y="370"/>
                  </a:lnTo>
                  <a:lnTo>
                    <a:pt x="98" y="387"/>
                  </a:lnTo>
                  <a:lnTo>
                    <a:pt x="82" y="407"/>
                  </a:lnTo>
                  <a:lnTo>
                    <a:pt x="70" y="429"/>
                  </a:lnTo>
                  <a:lnTo>
                    <a:pt x="61" y="456"/>
                  </a:lnTo>
                  <a:lnTo>
                    <a:pt x="57" y="485"/>
                  </a:lnTo>
                  <a:lnTo>
                    <a:pt x="57" y="517"/>
                  </a:lnTo>
                  <a:lnTo>
                    <a:pt x="63" y="547"/>
                  </a:lnTo>
                  <a:lnTo>
                    <a:pt x="74" y="574"/>
                  </a:lnTo>
                  <a:lnTo>
                    <a:pt x="90" y="597"/>
                  </a:lnTo>
                  <a:lnTo>
                    <a:pt x="109" y="618"/>
                  </a:lnTo>
                  <a:lnTo>
                    <a:pt x="131" y="634"/>
                  </a:lnTo>
                  <a:lnTo>
                    <a:pt x="156" y="647"/>
                  </a:lnTo>
                  <a:lnTo>
                    <a:pt x="181" y="654"/>
                  </a:lnTo>
                  <a:lnTo>
                    <a:pt x="208" y="658"/>
                  </a:lnTo>
                  <a:lnTo>
                    <a:pt x="244" y="657"/>
                  </a:lnTo>
                  <a:lnTo>
                    <a:pt x="278" y="650"/>
                  </a:lnTo>
                  <a:lnTo>
                    <a:pt x="311" y="637"/>
                  </a:lnTo>
                  <a:lnTo>
                    <a:pt x="342" y="619"/>
                  </a:lnTo>
                  <a:lnTo>
                    <a:pt x="370" y="596"/>
                  </a:lnTo>
                  <a:lnTo>
                    <a:pt x="398" y="567"/>
                  </a:lnTo>
                  <a:lnTo>
                    <a:pt x="344" y="501"/>
                  </a:lnTo>
                  <a:lnTo>
                    <a:pt x="317" y="467"/>
                  </a:lnTo>
                  <a:lnTo>
                    <a:pt x="290" y="434"/>
                  </a:lnTo>
                  <a:lnTo>
                    <a:pt x="266" y="401"/>
                  </a:lnTo>
                  <a:lnTo>
                    <a:pt x="243" y="371"/>
                  </a:lnTo>
                  <a:lnTo>
                    <a:pt x="222" y="344"/>
                  </a:lnTo>
                  <a:lnTo>
                    <a:pt x="205" y="322"/>
                  </a:lnTo>
                  <a:close/>
                  <a:moveTo>
                    <a:pt x="262" y="55"/>
                  </a:moveTo>
                  <a:lnTo>
                    <a:pt x="241" y="56"/>
                  </a:lnTo>
                  <a:lnTo>
                    <a:pt x="223" y="61"/>
                  </a:lnTo>
                  <a:lnTo>
                    <a:pt x="207" y="70"/>
                  </a:lnTo>
                  <a:lnTo>
                    <a:pt x="192" y="82"/>
                  </a:lnTo>
                  <a:lnTo>
                    <a:pt x="180" y="98"/>
                  </a:lnTo>
                  <a:lnTo>
                    <a:pt x="172" y="115"/>
                  </a:lnTo>
                  <a:lnTo>
                    <a:pt x="166" y="135"/>
                  </a:lnTo>
                  <a:lnTo>
                    <a:pt x="166" y="153"/>
                  </a:lnTo>
                  <a:lnTo>
                    <a:pt x="170" y="174"/>
                  </a:lnTo>
                  <a:lnTo>
                    <a:pt x="180" y="195"/>
                  </a:lnTo>
                  <a:lnTo>
                    <a:pt x="194" y="214"/>
                  </a:lnTo>
                  <a:lnTo>
                    <a:pt x="211" y="235"/>
                  </a:lnTo>
                  <a:lnTo>
                    <a:pt x="226" y="255"/>
                  </a:lnTo>
                  <a:lnTo>
                    <a:pt x="248" y="245"/>
                  </a:lnTo>
                  <a:lnTo>
                    <a:pt x="289" y="221"/>
                  </a:lnTo>
                  <a:lnTo>
                    <a:pt x="309" y="206"/>
                  </a:lnTo>
                  <a:lnTo>
                    <a:pt x="325" y="190"/>
                  </a:lnTo>
                  <a:lnTo>
                    <a:pt x="338" y="173"/>
                  </a:lnTo>
                  <a:lnTo>
                    <a:pt x="347" y="154"/>
                  </a:lnTo>
                  <a:lnTo>
                    <a:pt x="349" y="134"/>
                  </a:lnTo>
                  <a:lnTo>
                    <a:pt x="347" y="113"/>
                  </a:lnTo>
                  <a:lnTo>
                    <a:pt x="339" y="94"/>
                  </a:lnTo>
                  <a:lnTo>
                    <a:pt x="327" y="80"/>
                  </a:lnTo>
                  <a:lnTo>
                    <a:pt x="312" y="67"/>
                  </a:lnTo>
                  <a:lnTo>
                    <a:pt x="293" y="59"/>
                  </a:lnTo>
                  <a:lnTo>
                    <a:pt x="271" y="55"/>
                  </a:lnTo>
                  <a:lnTo>
                    <a:pt x="262" y="55"/>
                  </a:lnTo>
                  <a:close/>
                  <a:moveTo>
                    <a:pt x="251" y="0"/>
                  </a:moveTo>
                  <a:lnTo>
                    <a:pt x="279" y="0"/>
                  </a:lnTo>
                  <a:lnTo>
                    <a:pt x="310" y="5"/>
                  </a:lnTo>
                  <a:lnTo>
                    <a:pt x="337" y="16"/>
                  </a:lnTo>
                  <a:lnTo>
                    <a:pt x="360" y="31"/>
                  </a:lnTo>
                  <a:lnTo>
                    <a:pt x="379" y="50"/>
                  </a:lnTo>
                  <a:lnTo>
                    <a:pt x="392" y="74"/>
                  </a:lnTo>
                  <a:lnTo>
                    <a:pt x="402" y="99"/>
                  </a:lnTo>
                  <a:lnTo>
                    <a:pt x="404" y="129"/>
                  </a:lnTo>
                  <a:lnTo>
                    <a:pt x="402" y="156"/>
                  </a:lnTo>
                  <a:lnTo>
                    <a:pt x="393" y="180"/>
                  </a:lnTo>
                  <a:lnTo>
                    <a:pt x="381" y="203"/>
                  </a:lnTo>
                  <a:lnTo>
                    <a:pt x="365" y="223"/>
                  </a:lnTo>
                  <a:lnTo>
                    <a:pt x="347" y="243"/>
                  </a:lnTo>
                  <a:lnTo>
                    <a:pt x="326" y="259"/>
                  </a:lnTo>
                  <a:lnTo>
                    <a:pt x="304" y="275"/>
                  </a:lnTo>
                  <a:lnTo>
                    <a:pt x="282" y="287"/>
                  </a:lnTo>
                  <a:lnTo>
                    <a:pt x="259" y="299"/>
                  </a:lnTo>
                  <a:lnTo>
                    <a:pt x="283" y="331"/>
                  </a:lnTo>
                  <a:lnTo>
                    <a:pt x="311" y="366"/>
                  </a:lnTo>
                  <a:lnTo>
                    <a:pt x="341" y="403"/>
                  </a:lnTo>
                  <a:lnTo>
                    <a:pt x="402" y="482"/>
                  </a:lnTo>
                  <a:lnTo>
                    <a:pt x="432" y="518"/>
                  </a:lnTo>
                  <a:lnTo>
                    <a:pt x="443" y="491"/>
                  </a:lnTo>
                  <a:lnTo>
                    <a:pt x="451" y="463"/>
                  </a:lnTo>
                  <a:lnTo>
                    <a:pt x="454" y="435"/>
                  </a:lnTo>
                  <a:lnTo>
                    <a:pt x="456" y="404"/>
                  </a:lnTo>
                  <a:lnTo>
                    <a:pt x="457" y="379"/>
                  </a:lnTo>
                  <a:lnTo>
                    <a:pt x="457" y="362"/>
                  </a:lnTo>
                  <a:lnTo>
                    <a:pt x="459" y="354"/>
                  </a:lnTo>
                  <a:lnTo>
                    <a:pt x="462" y="352"/>
                  </a:lnTo>
                  <a:lnTo>
                    <a:pt x="465" y="349"/>
                  </a:lnTo>
                  <a:lnTo>
                    <a:pt x="570" y="349"/>
                  </a:lnTo>
                  <a:lnTo>
                    <a:pt x="570" y="404"/>
                  </a:lnTo>
                  <a:lnTo>
                    <a:pt x="511" y="404"/>
                  </a:lnTo>
                  <a:lnTo>
                    <a:pt x="510" y="429"/>
                  </a:lnTo>
                  <a:lnTo>
                    <a:pt x="507" y="458"/>
                  </a:lnTo>
                  <a:lnTo>
                    <a:pt x="501" y="490"/>
                  </a:lnTo>
                  <a:lnTo>
                    <a:pt x="489" y="526"/>
                  </a:lnTo>
                  <a:lnTo>
                    <a:pt x="469" y="561"/>
                  </a:lnTo>
                  <a:lnTo>
                    <a:pt x="488" y="585"/>
                  </a:lnTo>
                  <a:lnTo>
                    <a:pt x="505" y="603"/>
                  </a:lnTo>
                  <a:lnTo>
                    <a:pt x="519" y="619"/>
                  </a:lnTo>
                  <a:lnTo>
                    <a:pt x="538" y="637"/>
                  </a:lnTo>
                  <a:lnTo>
                    <a:pt x="546" y="641"/>
                  </a:lnTo>
                  <a:lnTo>
                    <a:pt x="556" y="642"/>
                  </a:lnTo>
                  <a:lnTo>
                    <a:pt x="570" y="643"/>
                  </a:lnTo>
                  <a:lnTo>
                    <a:pt x="570" y="699"/>
                  </a:lnTo>
                  <a:lnTo>
                    <a:pt x="554" y="699"/>
                  </a:lnTo>
                  <a:lnTo>
                    <a:pt x="538" y="697"/>
                  </a:lnTo>
                  <a:lnTo>
                    <a:pt x="521" y="692"/>
                  </a:lnTo>
                  <a:lnTo>
                    <a:pt x="503" y="683"/>
                  </a:lnTo>
                  <a:lnTo>
                    <a:pt x="495" y="675"/>
                  </a:lnTo>
                  <a:lnTo>
                    <a:pt x="468" y="648"/>
                  </a:lnTo>
                  <a:lnTo>
                    <a:pt x="451" y="630"/>
                  </a:lnTo>
                  <a:lnTo>
                    <a:pt x="432" y="608"/>
                  </a:lnTo>
                  <a:lnTo>
                    <a:pt x="401" y="638"/>
                  </a:lnTo>
                  <a:lnTo>
                    <a:pt x="366" y="664"/>
                  </a:lnTo>
                  <a:lnTo>
                    <a:pt x="331" y="684"/>
                  </a:lnTo>
                  <a:lnTo>
                    <a:pt x="293" y="699"/>
                  </a:lnTo>
                  <a:lnTo>
                    <a:pt x="254" y="707"/>
                  </a:lnTo>
                  <a:lnTo>
                    <a:pt x="212" y="710"/>
                  </a:lnTo>
                  <a:lnTo>
                    <a:pt x="201" y="710"/>
                  </a:lnTo>
                  <a:lnTo>
                    <a:pt x="169" y="706"/>
                  </a:lnTo>
                  <a:lnTo>
                    <a:pt x="139" y="697"/>
                  </a:lnTo>
                  <a:lnTo>
                    <a:pt x="109" y="684"/>
                  </a:lnTo>
                  <a:lnTo>
                    <a:pt x="82" y="667"/>
                  </a:lnTo>
                  <a:lnTo>
                    <a:pt x="58" y="646"/>
                  </a:lnTo>
                  <a:lnTo>
                    <a:pt x="36" y="619"/>
                  </a:lnTo>
                  <a:lnTo>
                    <a:pt x="19" y="588"/>
                  </a:lnTo>
                  <a:lnTo>
                    <a:pt x="6" y="556"/>
                  </a:lnTo>
                  <a:lnTo>
                    <a:pt x="0" y="521"/>
                  </a:lnTo>
                  <a:lnTo>
                    <a:pt x="0" y="485"/>
                  </a:lnTo>
                  <a:lnTo>
                    <a:pt x="5" y="452"/>
                  </a:lnTo>
                  <a:lnTo>
                    <a:pt x="15" y="420"/>
                  </a:lnTo>
                  <a:lnTo>
                    <a:pt x="30" y="391"/>
                  </a:lnTo>
                  <a:lnTo>
                    <a:pt x="49" y="363"/>
                  </a:lnTo>
                  <a:lnTo>
                    <a:pt x="73" y="338"/>
                  </a:lnTo>
                  <a:lnTo>
                    <a:pt x="98" y="317"/>
                  </a:lnTo>
                  <a:lnTo>
                    <a:pt x="124" y="300"/>
                  </a:lnTo>
                  <a:lnTo>
                    <a:pt x="148" y="288"/>
                  </a:lnTo>
                  <a:lnTo>
                    <a:pt x="170" y="278"/>
                  </a:lnTo>
                  <a:lnTo>
                    <a:pt x="168" y="273"/>
                  </a:lnTo>
                  <a:lnTo>
                    <a:pt x="166" y="272"/>
                  </a:lnTo>
                  <a:lnTo>
                    <a:pt x="136" y="233"/>
                  </a:lnTo>
                  <a:lnTo>
                    <a:pt x="124" y="211"/>
                  </a:lnTo>
                  <a:lnTo>
                    <a:pt x="115" y="189"/>
                  </a:lnTo>
                  <a:lnTo>
                    <a:pt x="110" y="163"/>
                  </a:lnTo>
                  <a:lnTo>
                    <a:pt x="110" y="137"/>
                  </a:lnTo>
                  <a:lnTo>
                    <a:pt x="115" y="113"/>
                  </a:lnTo>
                  <a:lnTo>
                    <a:pt x="125" y="88"/>
                  </a:lnTo>
                  <a:lnTo>
                    <a:pt x="139" y="65"/>
                  </a:lnTo>
                  <a:lnTo>
                    <a:pt x="156" y="45"/>
                  </a:lnTo>
                  <a:lnTo>
                    <a:pt x="177" y="27"/>
                  </a:lnTo>
                  <a:lnTo>
                    <a:pt x="200" y="13"/>
                  </a:lnTo>
                  <a:lnTo>
                    <a:pt x="224" y="5"/>
                  </a:lnTo>
                  <a:lnTo>
                    <a:pt x="251" y="0"/>
                  </a:lnTo>
                  <a:close/>
                </a:path>
              </a:pathLst>
            </a:custGeom>
            <a:solidFill>
              <a:schemeClr val="accent2"/>
            </a:solidFill>
            <a:ln>
              <a:noFill/>
            </a:ln>
            <a:extLst/>
          </p:spPr>
          <p:txBody>
            <a:bodyPr/>
            <a:lstStyle/>
            <a:p>
              <a:pPr>
                <a:defRPr/>
              </a:pPr>
              <a:endParaRPr lang="en-GB">
                <a:solidFill>
                  <a:srgbClr val="8883AC"/>
                </a:solidFill>
              </a:endParaRPr>
            </a:p>
          </p:txBody>
        </p:sp>
      </p:grpSp>
      <p:sp>
        <p:nvSpPr>
          <p:cNvPr id="94210" name="Rectangle 2"/>
          <p:cNvSpPr>
            <a:spLocks noGrp="1" noChangeArrowheads="1"/>
          </p:cNvSpPr>
          <p:nvPr>
            <p:ph type="ctrTitle"/>
          </p:nvPr>
        </p:nvSpPr>
        <p:spPr>
          <a:xfrm>
            <a:off x="2484438" y="476250"/>
            <a:ext cx="5399087" cy="5759450"/>
          </a:xfrm>
        </p:spPr>
        <p:txBody>
          <a:bodyPr anchor="ctr" anchorCtr="1"/>
          <a:lstStyle>
            <a:lvl1pPr algn="r">
              <a:defRPr sz="4400" i="1">
                <a:solidFill>
                  <a:srgbClr val="C3C1D5"/>
                </a:solidFill>
              </a:defRPr>
            </a:lvl1pPr>
          </a:lstStyle>
          <a:p>
            <a:pPr lvl="0"/>
            <a:r>
              <a:rPr lang="en-GB" noProof="0" smtClean="0"/>
              <a:t>Click to edit Master title style</a:t>
            </a:r>
          </a:p>
        </p:txBody>
      </p:sp>
      <p:sp>
        <p:nvSpPr>
          <p:cNvPr id="94211" name="Rectangle 3"/>
          <p:cNvSpPr>
            <a:spLocks noGrp="1" noChangeArrowheads="1"/>
          </p:cNvSpPr>
          <p:nvPr>
            <p:ph type="subTitle" idx="1"/>
          </p:nvPr>
        </p:nvSpPr>
        <p:spPr>
          <a:xfrm>
            <a:off x="1042988" y="476250"/>
            <a:ext cx="6842125" cy="504825"/>
          </a:xfrm>
        </p:spPr>
        <p:txBody>
          <a:bodyPr/>
          <a:lstStyle>
            <a:lvl1pPr>
              <a:defRPr sz="1800">
                <a:solidFill>
                  <a:srgbClr val="C3C1D5"/>
                </a:solidFill>
              </a:defRPr>
            </a:lvl1pPr>
          </a:lstStyle>
          <a:p>
            <a:pPr lvl="0"/>
            <a:r>
              <a:rPr lang="en-GB" noProof="0" smtClean="0"/>
              <a:t>Click to edit Master subtitle style</a:t>
            </a:r>
          </a:p>
        </p:txBody>
      </p:sp>
    </p:spTree>
    <p:extLst>
      <p:ext uri="{BB962C8B-B14F-4D97-AF65-F5344CB8AC3E}">
        <p14:creationId xmlns:p14="http://schemas.microsoft.com/office/powerpoint/2010/main" val="1210350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ftr" sz="quarter" idx="10"/>
            <p:custDataLst>
              <p:tags r:id="rId1"/>
            </p:custDataLst>
          </p:nvPr>
        </p:nvSpPr>
        <p:spPr>
          <a:ln/>
        </p:spPr>
        <p:txBody>
          <a:bodyPr/>
          <a:lstStyle>
            <a:lvl1pPr>
              <a:defRPr/>
            </a:lvl1pPr>
          </a:lstStyle>
          <a:p>
            <a:pPr>
              <a:defRPr/>
            </a:pPr>
            <a:endParaRPr lang="en-GB">
              <a:solidFill>
                <a:srgbClr val="343D41"/>
              </a:solidFill>
            </a:endParaRPr>
          </a:p>
        </p:txBody>
      </p:sp>
      <p:sp>
        <p:nvSpPr>
          <p:cNvPr id="3" name="Rectangle 36"/>
          <p:cNvSpPr>
            <a:spLocks noGrp="1" noChangeArrowheads="1"/>
          </p:cNvSpPr>
          <p:nvPr>
            <p:ph type="sldNum" sz="quarter" idx="11"/>
          </p:nvPr>
        </p:nvSpPr>
        <p:spPr>
          <a:ln/>
        </p:spPr>
        <p:txBody>
          <a:bodyPr/>
          <a:lstStyle>
            <a:lvl1pPr>
              <a:defRPr/>
            </a:lvl1pPr>
          </a:lstStyle>
          <a:p>
            <a:pPr>
              <a:defRPr/>
            </a:pPr>
            <a:r>
              <a:rPr lang="en-GB">
                <a:solidFill>
                  <a:srgbClr val="343D41"/>
                </a:solidFill>
              </a:rPr>
              <a:t>Page </a:t>
            </a:r>
            <a:fld id="{ABE7AC9F-A12B-4E9A-BA01-E4BF4C90DB48}" type="slidenum">
              <a:rPr lang="en-GB">
                <a:solidFill>
                  <a:srgbClr val="343D41"/>
                </a:solidFill>
              </a:rPr>
              <a:pPr>
                <a:defRPr/>
              </a:pPr>
              <a:t>‹#›</a:t>
            </a:fld>
            <a:endParaRPr lang="en-GB">
              <a:solidFill>
                <a:srgbClr val="343D41"/>
              </a:solidFill>
            </a:endParaRPr>
          </a:p>
        </p:txBody>
      </p:sp>
      <p:sp>
        <p:nvSpPr>
          <p:cNvPr id="4" name="Copyright"/>
          <p:cNvSpPr>
            <a:spLocks noGrp="1" noChangeArrowheads="1"/>
          </p:cNvSpPr>
          <p:nvPr>
            <p:ph type="dt" sz="half" idx="12"/>
            <p:custDataLst>
              <p:tags r:id="rId2"/>
            </p:custDataLst>
          </p:nvPr>
        </p:nvSpPr>
        <p:spPr>
          <a:ln/>
        </p:spPr>
        <p:txBody>
          <a:bodyPr/>
          <a:lstStyle>
            <a:lvl1pPr>
              <a:defRPr/>
            </a:lvl1pPr>
          </a:lstStyle>
          <a:p>
            <a:pPr>
              <a:defRPr/>
            </a:pPr>
            <a:r>
              <a:rPr lang="en-GB">
                <a:solidFill>
                  <a:srgbClr val="343D41"/>
                </a:solidFill>
              </a:rPr>
              <a:t>© Bird &amp; Bird LLP 2014</a:t>
            </a:r>
            <a:endParaRPr lang="en-GB" dirty="0">
              <a:solidFill>
                <a:srgbClr val="343D41"/>
              </a:solidFill>
            </a:endParaRPr>
          </a:p>
        </p:txBody>
      </p:sp>
    </p:spTree>
    <p:extLst>
      <p:ext uri="{BB962C8B-B14F-4D97-AF65-F5344CB8AC3E}">
        <p14:creationId xmlns:p14="http://schemas.microsoft.com/office/powerpoint/2010/main" val="219050787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5613"/>
            <a:ext cx="8229600" cy="56705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8066088" y="6537325"/>
            <a:ext cx="609600" cy="320675"/>
          </a:xfrm>
        </p:spPr>
        <p:txBody>
          <a:bodyPr/>
          <a:lstStyle>
            <a:lvl1pPr>
              <a:defRPr/>
            </a:lvl1pPr>
          </a:lstStyle>
          <a:p>
            <a:r>
              <a:rPr lang="en-GB" altLang="en-US">
                <a:solidFill>
                  <a:srgbClr val="343D41"/>
                </a:solidFill>
              </a:rPr>
              <a:t>page </a:t>
            </a:r>
            <a:fld id="{868CC00F-43E7-4FDB-A5AB-7996412D4D24}" type="slidenum">
              <a:rPr lang="en-GB" altLang="en-US">
                <a:solidFill>
                  <a:srgbClr val="343D41"/>
                </a:solidFill>
              </a:rPr>
              <a:pPr/>
              <a:t>‹#›</a:t>
            </a:fld>
            <a:endParaRPr lang="en-GB" altLang="en-US">
              <a:solidFill>
                <a:srgbClr val="343D41"/>
              </a:solidFill>
            </a:endParaRPr>
          </a:p>
        </p:txBody>
      </p:sp>
    </p:spTree>
    <p:extLst>
      <p:ext uri="{BB962C8B-B14F-4D97-AF65-F5344CB8AC3E}">
        <p14:creationId xmlns:p14="http://schemas.microsoft.com/office/powerpoint/2010/main" val="789752872"/>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18" Type="http://schemas.openxmlformats.org/officeDocument/2006/relationships/slideLayout" Target="../slideLayouts/slideLayout18.xml" />
  <Relationship Id="rId3" Type="http://schemas.openxmlformats.org/officeDocument/2006/relationships/slideLayout" Target="../slideLayouts/slideLayout3.xml" />
  <Relationship Id="rId21" Type="http://schemas.openxmlformats.org/officeDocument/2006/relationships/slideLayout" Target="../slideLayouts/slideLayout21.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17" Type="http://schemas.openxmlformats.org/officeDocument/2006/relationships/slideLayout" Target="../slideLayouts/slideLayout17.xml" />
  <Relationship Id="rId25" Type="http://schemas.openxmlformats.org/officeDocument/2006/relationships/tags" Target="../tags/tag3.xml" />
  <Relationship Id="rId2" Type="http://schemas.openxmlformats.org/officeDocument/2006/relationships/slideLayout" Target="../slideLayouts/slideLayout2.xml" />
  <Relationship Id="rId16" Type="http://schemas.openxmlformats.org/officeDocument/2006/relationships/slideLayout" Target="../slideLayouts/slideLayout16.xml" />
  <Relationship Id="rId20" Type="http://schemas.openxmlformats.org/officeDocument/2006/relationships/slideLayout" Target="../slideLayouts/slideLayout20.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24" Type="http://schemas.openxmlformats.org/officeDocument/2006/relationships/tags" Target="../tags/tag2.xml" />
  <Relationship Id="rId5" Type="http://schemas.openxmlformats.org/officeDocument/2006/relationships/slideLayout" Target="../slideLayouts/slideLayout5.xml" />
  <Relationship Id="rId15" Type="http://schemas.openxmlformats.org/officeDocument/2006/relationships/slideLayout" Target="../slideLayouts/slideLayout15.xml" />
  <Relationship Id="rId23" Type="http://schemas.openxmlformats.org/officeDocument/2006/relationships/theme" Target="../theme/theme1.xml" />
  <Relationship Id="rId10" Type="http://schemas.openxmlformats.org/officeDocument/2006/relationships/slideLayout" Target="../slideLayouts/slideLayout10.xml" />
  <Relationship Id="rId19" Type="http://schemas.openxmlformats.org/officeDocument/2006/relationships/slideLayout" Target="../slideLayouts/slideLayout19.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slideLayout" Target="../slideLayouts/slideLayout14.xml" />
  <Relationship Id="rId22" Type="http://schemas.openxmlformats.org/officeDocument/2006/relationships/slideLayout" Target="../slideLayouts/slideLayout22.xml" />
</Relationships>
</file>

<file path=ppt/slideMasters/_rels/slideMaster2.xml.rels>&#65279;<?xml version="1.0" encoding="UTF-8" standalone="yes"?>
<Relationships xmlns="http://schemas.openxmlformats.org/package/2006/relationships">
  <Relationship Id="rId8" Type="http://schemas.openxmlformats.org/officeDocument/2006/relationships/slideLayout" Target="../slideLayouts/slideLayout30.xml" />
  <Relationship Id="rId13" Type="http://schemas.openxmlformats.org/officeDocument/2006/relationships/slideLayout" Target="../slideLayouts/slideLayout35.xml" />
  <Relationship Id="rId18" Type="http://schemas.openxmlformats.org/officeDocument/2006/relationships/slideLayout" Target="../slideLayouts/slideLayout40.xml" />
  <Relationship Id="rId3" Type="http://schemas.openxmlformats.org/officeDocument/2006/relationships/slideLayout" Target="../slideLayouts/slideLayout25.xml" />
  <Relationship Id="rId21" Type="http://schemas.openxmlformats.org/officeDocument/2006/relationships/slideLayout" Target="../slideLayouts/slideLayout43.xml" />
  <Relationship Id="rId7" Type="http://schemas.openxmlformats.org/officeDocument/2006/relationships/slideLayout" Target="../slideLayouts/slideLayout29.xml" />
  <Relationship Id="rId12" Type="http://schemas.openxmlformats.org/officeDocument/2006/relationships/slideLayout" Target="../slideLayouts/slideLayout34.xml" />
  <Relationship Id="rId17" Type="http://schemas.openxmlformats.org/officeDocument/2006/relationships/slideLayout" Target="../slideLayouts/slideLayout39.xml" />
  <Relationship Id="rId25" Type="http://schemas.openxmlformats.org/officeDocument/2006/relationships/tags" Target="../tags/tag27.xml" />
  <Relationship Id="rId2" Type="http://schemas.openxmlformats.org/officeDocument/2006/relationships/slideLayout" Target="../slideLayouts/slideLayout24.xml" />
  <Relationship Id="rId16" Type="http://schemas.openxmlformats.org/officeDocument/2006/relationships/slideLayout" Target="../slideLayouts/slideLayout38.xml" />
  <Relationship Id="rId20" Type="http://schemas.openxmlformats.org/officeDocument/2006/relationships/slideLayout" Target="../slideLayouts/slideLayout42.xml" />
  <Relationship Id="rId1" Type="http://schemas.openxmlformats.org/officeDocument/2006/relationships/slideLayout" Target="../slideLayouts/slideLayout23.xml" />
  <Relationship Id="rId6" Type="http://schemas.openxmlformats.org/officeDocument/2006/relationships/slideLayout" Target="../slideLayouts/slideLayout28.xml" />
  <Relationship Id="rId11" Type="http://schemas.openxmlformats.org/officeDocument/2006/relationships/slideLayout" Target="../slideLayouts/slideLayout33.xml" />
  <Relationship Id="rId24" Type="http://schemas.openxmlformats.org/officeDocument/2006/relationships/tags" Target="../tags/tag26.xml" />
  <Relationship Id="rId5" Type="http://schemas.openxmlformats.org/officeDocument/2006/relationships/slideLayout" Target="../slideLayouts/slideLayout27.xml" />
  <Relationship Id="rId15" Type="http://schemas.openxmlformats.org/officeDocument/2006/relationships/slideLayout" Target="../slideLayouts/slideLayout37.xml" />
  <Relationship Id="rId23" Type="http://schemas.openxmlformats.org/officeDocument/2006/relationships/theme" Target="../theme/theme2.xml" />
  <Relationship Id="rId10" Type="http://schemas.openxmlformats.org/officeDocument/2006/relationships/slideLayout" Target="../slideLayouts/slideLayout32.xml" />
  <Relationship Id="rId19" Type="http://schemas.openxmlformats.org/officeDocument/2006/relationships/slideLayout" Target="../slideLayouts/slideLayout41.xml" />
  <Relationship Id="rId4" Type="http://schemas.openxmlformats.org/officeDocument/2006/relationships/slideLayout" Target="../slideLayouts/slideLayout26.xml" />
  <Relationship Id="rId9" Type="http://schemas.openxmlformats.org/officeDocument/2006/relationships/slideLayout" Target="../slideLayouts/slideLayout31.xml" />
  <Relationship Id="rId14" Type="http://schemas.openxmlformats.org/officeDocument/2006/relationships/slideLayout" Target="../slideLayouts/slideLayout36.xml" />
  <Relationship Id="rId22" Type="http://schemas.openxmlformats.org/officeDocument/2006/relationships/slideLayout" Target="../slideLayouts/slideLayout44.xml" />
</Relationships>
</file>

<file path=ppt/slideMasters/_rels/slideMaster3.xml.rels>&#65279;<?xml version="1.0" encoding="UTF-8" standalone="yes"?>
<Relationships xmlns="http://schemas.openxmlformats.org/package/2006/relationships">
  <Relationship Id="rId8" Type="http://schemas.openxmlformats.org/officeDocument/2006/relationships/slideLayout" Target="../slideLayouts/slideLayout52.xml" />
  <Relationship Id="rId13" Type="http://schemas.openxmlformats.org/officeDocument/2006/relationships/slideLayout" Target="../slideLayouts/slideLayout57.xml" />
  <Relationship Id="rId18" Type="http://schemas.openxmlformats.org/officeDocument/2006/relationships/slideLayout" Target="../slideLayouts/slideLayout62.xml" />
  <Relationship Id="rId3" Type="http://schemas.openxmlformats.org/officeDocument/2006/relationships/slideLayout" Target="../slideLayouts/slideLayout47.xml" />
  <Relationship Id="rId21" Type="http://schemas.openxmlformats.org/officeDocument/2006/relationships/slideLayout" Target="../slideLayouts/slideLayout65.xml" />
  <Relationship Id="rId7" Type="http://schemas.openxmlformats.org/officeDocument/2006/relationships/slideLayout" Target="../slideLayouts/slideLayout51.xml" />
  <Relationship Id="rId12" Type="http://schemas.openxmlformats.org/officeDocument/2006/relationships/slideLayout" Target="../slideLayouts/slideLayout56.xml" />
  <Relationship Id="rId17" Type="http://schemas.openxmlformats.org/officeDocument/2006/relationships/slideLayout" Target="../slideLayouts/slideLayout61.xml" />
  <Relationship Id="rId25" Type="http://schemas.openxmlformats.org/officeDocument/2006/relationships/tags" Target="../tags/tag51.xml" />
  <Relationship Id="rId2" Type="http://schemas.openxmlformats.org/officeDocument/2006/relationships/slideLayout" Target="../slideLayouts/slideLayout46.xml" />
  <Relationship Id="rId16" Type="http://schemas.openxmlformats.org/officeDocument/2006/relationships/slideLayout" Target="../slideLayouts/slideLayout60.xml" />
  <Relationship Id="rId20" Type="http://schemas.openxmlformats.org/officeDocument/2006/relationships/slideLayout" Target="../slideLayouts/slideLayout64.xml" />
  <Relationship Id="rId1" Type="http://schemas.openxmlformats.org/officeDocument/2006/relationships/slideLayout" Target="../slideLayouts/slideLayout45.xml" />
  <Relationship Id="rId6" Type="http://schemas.openxmlformats.org/officeDocument/2006/relationships/slideLayout" Target="../slideLayouts/slideLayout50.xml" />
  <Relationship Id="rId11" Type="http://schemas.openxmlformats.org/officeDocument/2006/relationships/slideLayout" Target="../slideLayouts/slideLayout55.xml" />
  <Relationship Id="rId24" Type="http://schemas.openxmlformats.org/officeDocument/2006/relationships/tags" Target="../tags/tag50.xml" />
  <Relationship Id="rId5" Type="http://schemas.openxmlformats.org/officeDocument/2006/relationships/slideLayout" Target="../slideLayouts/slideLayout49.xml" />
  <Relationship Id="rId15" Type="http://schemas.openxmlformats.org/officeDocument/2006/relationships/slideLayout" Target="../slideLayouts/slideLayout59.xml" />
  <Relationship Id="rId23" Type="http://schemas.openxmlformats.org/officeDocument/2006/relationships/theme" Target="../theme/theme3.xml" />
  <Relationship Id="rId10" Type="http://schemas.openxmlformats.org/officeDocument/2006/relationships/slideLayout" Target="../slideLayouts/slideLayout54.xml" />
  <Relationship Id="rId19" Type="http://schemas.openxmlformats.org/officeDocument/2006/relationships/slideLayout" Target="../slideLayouts/slideLayout63.xml" />
  <Relationship Id="rId4" Type="http://schemas.openxmlformats.org/officeDocument/2006/relationships/slideLayout" Target="../slideLayouts/slideLayout48.xml" />
  <Relationship Id="rId9" Type="http://schemas.openxmlformats.org/officeDocument/2006/relationships/slideLayout" Target="../slideLayouts/slideLayout53.xml" />
  <Relationship Id="rId14" Type="http://schemas.openxmlformats.org/officeDocument/2006/relationships/slideLayout" Target="../slideLayouts/slideLayout58.xml" />
  <Relationship Id="rId22" Type="http://schemas.openxmlformats.org/officeDocument/2006/relationships/slideLayout" Target="../slideLayouts/slideLayout66.xml" />
</Relationships>
</file>

<file path=ppt/slideMasters/_rels/slideMaster4.xml.rels>&#65279;<?xml version="1.0" encoding="UTF-8" standalone="yes"?>
<Relationships xmlns="http://schemas.openxmlformats.org/package/2006/relationships">
  <Relationship Id="rId8" Type="http://schemas.openxmlformats.org/officeDocument/2006/relationships/slideLayout" Target="../slideLayouts/slideLayout74.xml" />
  <Relationship Id="rId13" Type="http://schemas.openxmlformats.org/officeDocument/2006/relationships/slideLayout" Target="../slideLayouts/slideLayout79.xml" />
  <Relationship Id="rId18" Type="http://schemas.openxmlformats.org/officeDocument/2006/relationships/slideLayout" Target="../slideLayouts/slideLayout84.xml" />
  <Relationship Id="rId3" Type="http://schemas.openxmlformats.org/officeDocument/2006/relationships/slideLayout" Target="../slideLayouts/slideLayout69.xml" />
  <Relationship Id="rId21" Type="http://schemas.openxmlformats.org/officeDocument/2006/relationships/slideLayout" Target="../slideLayouts/slideLayout87.xml" />
  <Relationship Id="rId7" Type="http://schemas.openxmlformats.org/officeDocument/2006/relationships/slideLayout" Target="../slideLayouts/slideLayout73.xml" />
  <Relationship Id="rId12" Type="http://schemas.openxmlformats.org/officeDocument/2006/relationships/slideLayout" Target="../slideLayouts/slideLayout78.xml" />
  <Relationship Id="rId17" Type="http://schemas.openxmlformats.org/officeDocument/2006/relationships/slideLayout" Target="../slideLayouts/slideLayout83.xml" />
  <Relationship Id="rId25" Type="http://schemas.openxmlformats.org/officeDocument/2006/relationships/tags" Target="../tags/tag75.xml" />
  <Relationship Id="rId2" Type="http://schemas.openxmlformats.org/officeDocument/2006/relationships/slideLayout" Target="../slideLayouts/slideLayout68.xml" />
  <Relationship Id="rId16" Type="http://schemas.openxmlformats.org/officeDocument/2006/relationships/slideLayout" Target="../slideLayouts/slideLayout82.xml" />
  <Relationship Id="rId20" Type="http://schemas.openxmlformats.org/officeDocument/2006/relationships/slideLayout" Target="../slideLayouts/slideLayout86.xml" />
  <Relationship Id="rId1" Type="http://schemas.openxmlformats.org/officeDocument/2006/relationships/slideLayout" Target="../slideLayouts/slideLayout67.xml" />
  <Relationship Id="rId6" Type="http://schemas.openxmlformats.org/officeDocument/2006/relationships/slideLayout" Target="../slideLayouts/slideLayout72.xml" />
  <Relationship Id="rId11" Type="http://schemas.openxmlformats.org/officeDocument/2006/relationships/slideLayout" Target="../slideLayouts/slideLayout77.xml" />
  <Relationship Id="rId24" Type="http://schemas.openxmlformats.org/officeDocument/2006/relationships/tags" Target="../tags/tag74.xml" />
  <Relationship Id="rId5" Type="http://schemas.openxmlformats.org/officeDocument/2006/relationships/slideLayout" Target="../slideLayouts/slideLayout71.xml" />
  <Relationship Id="rId15" Type="http://schemas.openxmlformats.org/officeDocument/2006/relationships/slideLayout" Target="../slideLayouts/slideLayout81.xml" />
  <Relationship Id="rId23" Type="http://schemas.openxmlformats.org/officeDocument/2006/relationships/theme" Target="../theme/theme4.xml" />
  <Relationship Id="rId10" Type="http://schemas.openxmlformats.org/officeDocument/2006/relationships/slideLayout" Target="../slideLayouts/slideLayout76.xml" />
  <Relationship Id="rId19" Type="http://schemas.openxmlformats.org/officeDocument/2006/relationships/slideLayout" Target="../slideLayouts/slideLayout85.xml" />
  <Relationship Id="rId4" Type="http://schemas.openxmlformats.org/officeDocument/2006/relationships/slideLayout" Target="../slideLayouts/slideLayout70.xml" />
  <Relationship Id="rId9" Type="http://schemas.openxmlformats.org/officeDocument/2006/relationships/slideLayout" Target="../slideLayouts/slideLayout75.xml" />
  <Relationship Id="rId14" Type="http://schemas.openxmlformats.org/officeDocument/2006/relationships/slideLayout" Target="../slideLayouts/slideLayout80.xml" />
  <Relationship Id="rId22" Type="http://schemas.openxmlformats.org/officeDocument/2006/relationships/slideLayout" Target="../slideLayouts/slideLayout88.xml" />
</Relationships>
</file>

<file path=ppt/slideMasters/_rels/slideMaster5.xml.rels>&#65279;<?xml version="1.0" encoding="UTF-8" standalone="yes"?>
<Relationships xmlns="http://schemas.openxmlformats.org/package/2006/relationships">
  <Relationship Id="rId8" Type="http://schemas.openxmlformats.org/officeDocument/2006/relationships/slideLayout" Target="../slideLayouts/slideLayout96.xml" />
  <Relationship Id="rId13" Type="http://schemas.openxmlformats.org/officeDocument/2006/relationships/slideLayout" Target="../slideLayouts/slideLayout101.xml" />
  <Relationship Id="rId18" Type="http://schemas.openxmlformats.org/officeDocument/2006/relationships/slideLayout" Target="../slideLayouts/slideLayout106.xml" />
  <Relationship Id="rId3" Type="http://schemas.openxmlformats.org/officeDocument/2006/relationships/slideLayout" Target="../slideLayouts/slideLayout91.xml" />
  <Relationship Id="rId21" Type="http://schemas.openxmlformats.org/officeDocument/2006/relationships/slideLayout" Target="../slideLayouts/slideLayout109.xml" />
  <Relationship Id="rId7" Type="http://schemas.openxmlformats.org/officeDocument/2006/relationships/slideLayout" Target="../slideLayouts/slideLayout95.xml" />
  <Relationship Id="rId12" Type="http://schemas.openxmlformats.org/officeDocument/2006/relationships/slideLayout" Target="../slideLayouts/slideLayout100.xml" />
  <Relationship Id="rId17" Type="http://schemas.openxmlformats.org/officeDocument/2006/relationships/slideLayout" Target="../slideLayouts/slideLayout105.xml" />
  <Relationship Id="rId25" Type="http://schemas.openxmlformats.org/officeDocument/2006/relationships/tags" Target="../tags/tag99.xml" />
  <Relationship Id="rId2" Type="http://schemas.openxmlformats.org/officeDocument/2006/relationships/slideLayout" Target="../slideLayouts/slideLayout90.xml" />
  <Relationship Id="rId16" Type="http://schemas.openxmlformats.org/officeDocument/2006/relationships/slideLayout" Target="../slideLayouts/slideLayout104.xml" />
  <Relationship Id="rId20" Type="http://schemas.openxmlformats.org/officeDocument/2006/relationships/slideLayout" Target="../slideLayouts/slideLayout108.xml" />
  <Relationship Id="rId1" Type="http://schemas.openxmlformats.org/officeDocument/2006/relationships/slideLayout" Target="../slideLayouts/slideLayout89.xml" />
  <Relationship Id="rId6" Type="http://schemas.openxmlformats.org/officeDocument/2006/relationships/slideLayout" Target="../slideLayouts/slideLayout94.xml" />
  <Relationship Id="rId11" Type="http://schemas.openxmlformats.org/officeDocument/2006/relationships/slideLayout" Target="../slideLayouts/slideLayout99.xml" />
  <Relationship Id="rId24" Type="http://schemas.openxmlformats.org/officeDocument/2006/relationships/tags" Target="../tags/tag98.xml" />
  <Relationship Id="rId5" Type="http://schemas.openxmlformats.org/officeDocument/2006/relationships/slideLayout" Target="../slideLayouts/slideLayout93.xml" />
  <Relationship Id="rId15" Type="http://schemas.openxmlformats.org/officeDocument/2006/relationships/slideLayout" Target="../slideLayouts/slideLayout103.xml" />
  <Relationship Id="rId23" Type="http://schemas.openxmlformats.org/officeDocument/2006/relationships/theme" Target="../theme/theme5.xml" />
  <Relationship Id="rId10" Type="http://schemas.openxmlformats.org/officeDocument/2006/relationships/slideLayout" Target="../slideLayouts/slideLayout98.xml" />
  <Relationship Id="rId19" Type="http://schemas.openxmlformats.org/officeDocument/2006/relationships/slideLayout" Target="../slideLayouts/slideLayout107.xml" />
  <Relationship Id="rId4" Type="http://schemas.openxmlformats.org/officeDocument/2006/relationships/slideLayout" Target="../slideLayouts/slideLayout92.xml" />
  <Relationship Id="rId9" Type="http://schemas.openxmlformats.org/officeDocument/2006/relationships/slideLayout" Target="../slideLayouts/slideLayout97.xml" />
  <Relationship Id="rId14" Type="http://schemas.openxmlformats.org/officeDocument/2006/relationships/slideLayout" Target="../slideLayouts/slideLayout102.xml" />
  <Relationship Id="rId22" Type="http://schemas.openxmlformats.org/officeDocument/2006/relationships/slideLayout" Target="../slideLayouts/slideLayout110.xml" />
</Relationships>
</file>

<file path=ppt/slideMasters/_rels/slideMaster6.xml.rels>&#65279;<?xml version="1.0" encoding="UTF-8" standalone="yes"?>
<Relationships xmlns="http://schemas.openxmlformats.org/package/2006/relationships">
  <Relationship Id="rId8" Type="http://schemas.openxmlformats.org/officeDocument/2006/relationships/slideLayout" Target="../slideLayouts/slideLayout118.xml" />
  <Relationship Id="rId13" Type="http://schemas.openxmlformats.org/officeDocument/2006/relationships/slideLayout" Target="../slideLayouts/slideLayout123.xml" />
  <Relationship Id="rId18" Type="http://schemas.openxmlformats.org/officeDocument/2006/relationships/slideLayout" Target="../slideLayouts/slideLayout128.xml" />
  <Relationship Id="rId3" Type="http://schemas.openxmlformats.org/officeDocument/2006/relationships/slideLayout" Target="../slideLayouts/slideLayout113.xml" />
  <Relationship Id="rId21" Type="http://schemas.openxmlformats.org/officeDocument/2006/relationships/slideLayout" Target="../slideLayouts/slideLayout131.xml" />
  <Relationship Id="rId7" Type="http://schemas.openxmlformats.org/officeDocument/2006/relationships/slideLayout" Target="../slideLayouts/slideLayout117.xml" />
  <Relationship Id="rId12" Type="http://schemas.openxmlformats.org/officeDocument/2006/relationships/slideLayout" Target="../slideLayouts/slideLayout122.xml" />
  <Relationship Id="rId17" Type="http://schemas.openxmlformats.org/officeDocument/2006/relationships/slideLayout" Target="../slideLayouts/slideLayout127.xml" />
  <Relationship Id="rId25" Type="http://schemas.openxmlformats.org/officeDocument/2006/relationships/tags" Target="../tags/tag123.xml" />
  <Relationship Id="rId2" Type="http://schemas.openxmlformats.org/officeDocument/2006/relationships/slideLayout" Target="../slideLayouts/slideLayout112.xml" />
  <Relationship Id="rId16" Type="http://schemas.openxmlformats.org/officeDocument/2006/relationships/slideLayout" Target="../slideLayouts/slideLayout126.xml" />
  <Relationship Id="rId20" Type="http://schemas.openxmlformats.org/officeDocument/2006/relationships/slideLayout" Target="../slideLayouts/slideLayout130.xml" />
  <Relationship Id="rId1" Type="http://schemas.openxmlformats.org/officeDocument/2006/relationships/slideLayout" Target="../slideLayouts/slideLayout111.xml" />
  <Relationship Id="rId6" Type="http://schemas.openxmlformats.org/officeDocument/2006/relationships/slideLayout" Target="../slideLayouts/slideLayout116.xml" />
  <Relationship Id="rId11" Type="http://schemas.openxmlformats.org/officeDocument/2006/relationships/slideLayout" Target="../slideLayouts/slideLayout121.xml" />
  <Relationship Id="rId24" Type="http://schemas.openxmlformats.org/officeDocument/2006/relationships/tags" Target="../tags/tag122.xml" />
  <Relationship Id="rId5" Type="http://schemas.openxmlformats.org/officeDocument/2006/relationships/slideLayout" Target="../slideLayouts/slideLayout115.xml" />
  <Relationship Id="rId15" Type="http://schemas.openxmlformats.org/officeDocument/2006/relationships/slideLayout" Target="../slideLayouts/slideLayout125.xml" />
  <Relationship Id="rId23" Type="http://schemas.openxmlformats.org/officeDocument/2006/relationships/theme" Target="../theme/theme6.xml" />
  <Relationship Id="rId10" Type="http://schemas.openxmlformats.org/officeDocument/2006/relationships/slideLayout" Target="../slideLayouts/slideLayout120.xml" />
  <Relationship Id="rId19" Type="http://schemas.openxmlformats.org/officeDocument/2006/relationships/slideLayout" Target="../slideLayouts/slideLayout129.xml" />
  <Relationship Id="rId4" Type="http://schemas.openxmlformats.org/officeDocument/2006/relationships/slideLayout" Target="../slideLayouts/slideLayout114.xml" />
  <Relationship Id="rId9" Type="http://schemas.openxmlformats.org/officeDocument/2006/relationships/slideLayout" Target="../slideLayouts/slideLayout119.xml" />
  <Relationship Id="rId14" Type="http://schemas.openxmlformats.org/officeDocument/2006/relationships/slideLayout" Target="../slideLayouts/slideLayout124.xml" />
  <Relationship Id="rId22" Type="http://schemas.openxmlformats.org/officeDocument/2006/relationships/slideLayout" Target="../slideLayouts/slideLayout132.xml" />
</Relationships>
</file>

<file path=ppt/slideMasters/_rels/slideMaster7.xml.rels>&#65279;<?xml version="1.0" encoding="UTF-8" standalone="yes"?>
<Relationships xmlns="http://schemas.openxmlformats.org/package/2006/relationships">
  <Relationship Id="rId8" Type="http://schemas.openxmlformats.org/officeDocument/2006/relationships/slideLayout" Target="../slideLayouts/slideLayout140.xml" />
  <Relationship Id="rId13" Type="http://schemas.openxmlformats.org/officeDocument/2006/relationships/slideLayout" Target="../slideLayouts/slideLayout145.xml" />
  <Relationship Id="rId18" Type="http://schemas.openxmlformats.org/officeDocument/2006/relationships/slideLayout" Target="../slideLayouts/slideLayout150.xml" />
  <Relationship Id="rId26" Type="http://schemas.openxmlformats.org/officeDocument/2006/relationships/tags" Target="../tags/tag147.xml" />
  <Relationship Id="rId3" Type="http://schemas.openxmlformats.org/officeDocument/2006/relationships/slideLayout" Target="../slideLayouts/slideLayout135.xml" />
  <Relationship Id="rId21" Type="http://schemas.openxmlformats.org/officeDocument/2006/relationships/slideLayout" Target="../slideLayouts/slideLayout153.xml" />
  <Relationship Id="rId7" Type="http://schemas.openxmlformats.org/officeDocument/2006/relationships/slideLayout" Target="../slideLayouts/slideLayout139.xml" />
  <Relationship Id="rId12" Type="http://schemas.openxmlformats.org/officeDocument/2006/relationships/slideLayout" Target="../slideLayouts/slideLayout144.xml" />
  <Relationship Id="rId17" Type="http://schemas.openxmlformats.org/officeDocument/2006/relationships/slideLayout" Target="../slideLayouts/slideLayout149.xml" />
  <Relationship Id="rId25" Type="http://schemas.openxmlformats.org/officeDocument/2006/relationships/tags" Target="../tags/tag146.xml" />
  <Relationship Id="rId2" Type="http://schemas.openxmlformats.org/officeDocument/2006/relationships/slideLayout" Target="../slideLayouts/slideLayout134.xml" />
  <Relationship Id="rId16" Type="http://schemas.openxmlformats.org/officeDocument/2006/relationships/slideLayout" Target="../slideLayouts/slideLayout148.xml" />
  <Relationship Id="rId20" Type="http://schemas.openxmlformats.org/officeDocument/2006/relationships/slideLayout" Target="../slideLayouts/slideLayout152.xml" />
  <Relationship Id="rId1" Type="http://schemas.openxmlformats.org/officeDocument/2006/relationships/slideLayout" Target="../slideLayouts/slideLayout133.xml" />
  <Relationship Id="rId6" Type="http://schemas.openxmlformats.org/officeDocument/2006/relationships/slideLayout" Target="../slideLayouts/slideLayout138.xml" />
  <Relationship Id="rId11" Type="http://schemas.openxmlformats.org/officeDocument/2006/relationships/slideLayout" Target="../slideLayouts/slideLayout143.xml" />
  <Relationship Id="rId24" Type="http://schemas.openxmlformats.org/officeDocument/2006/relationships/theme" Target="../theme/theme7.xml" />
  <Relationship Id="rId5" Type="http://schemas.openxmlformats.org/officeDocument/2006/relationships/slideLayout" Target="../slideLayouts/slideLayout137.xml" />
  <Relationship Id="rId15" Type="http://schemas.openxmlformats.org/officeDocument/2006/relationships/slideLayout" Target="../slideLayouts/slideLayout147.xml" />
  <Relationship Id="rId23" Type="http://schemas.openxmlformats.org/officeDocument/2006/relationships/slideLayout" Target="../slideLayouts/slideLayout155.xml" />
  <Relationship Id="rId10" Type="http://schemas.openxmlformats.org/officeDocument/2006/relationships/slideLayout" Target="../slideLayouts/slideLayout142.xml" />
  <Relationship Id="rId19" Type="http://schemas.openxmlformats.org/officeDocument/2006/relationships/slideLayout" Target="../slideLayouts/slideLayout151.xml" />
  <Relationship Id="rId4" Type="http://schemas.openxmlformats.org/officeDocument/2006/relationships/slideLayout" Target="../slideLayouts/slideLayout136.xml" />
  <Relationship Id="rId9" Type="http://schemas.openxmlformats.org/officeDocument/2006/relationships/slideLayout" Target="../slideLayouts/slideLayout141.xml" />
  <Relationship Id="rId14" Type="http://schemas.openxmlformats.org/officeDocument/2006/relationships/slideLayout" Target="../slideLayouts/slideLayout146.xml" />
  <Relationship Id="rId22" Type="http://schemas.openxmlformats.org/officeDocument/2006/relationships/slideLayout" Target="../slideLayouts/slideLayout154.xml" />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t>Page </a:t>
            </a:r>
            <a:fld id="{F7693C82-96DE-4979-B13A-89A83CB8828E}" type="slidenum">
              <a:rPr lang="en-GB"/>
              <a:pPr>
                <a:defRPr/>
              </a:pPr>
              <a:t>‹#›</a:t>
            </a:fld>
            <a:endParaRPr lang="en-GB"/>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t/>
            </a:r>
            <a:endParaRPr lang="en-GB" dirty="0"/>
          </a:p>
        </p:txBody>
      </p:sp>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72"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solidFill>
                  <a:srgbClr val="343D41"/>
                </a:solidFill>
              </a:rPr>
              <a:t/>
            </a:r>
            <a:endParaRPr lang="en-GB" dirty="0">
              <a:solidFill>
                <a:srgbClr val="343D41"/>
              </a:solidFill>
            </a:endParaRPr>
          </a:p>
        </p:txBody>
      </p:sp>
    </p:spTree>
    <p:extLst>
      <p:ext uri="{BB962C8B-B14F-4D97-AF65-F5344CB8AC3E}">
        <p14:creationId xmlns:p14="http://schemas.microsoft.com/office/powerpoint/2010/main" val="3618424531"/>
      </p:ext>
    </p:extLst>
  </p:cSld>
  <p:clrMap bg1="dk2" tx1="lt1" bg2="dk1"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solidFill>
                  <a:srgbClr val="343D41"/>
                </a:solidFill>
              </a:rPr>
              <a:t/>
            </a:r>
            <a:endParaRPr lang="en-GB" dirty="0">
              <a:solidFill>
                <a:srgbClr val="343D41"/>
              </a:solidFill>
            </a:endParaRPr>
          </a:p>
        </p:txBody>
      </p:sp>
    </p:spTree>
    <p:extLst>
      <p:ext uri="{BB962C8B-B14F-4D97-AF65-F5344CB8AC3E}">
        <p14:creationId xmlns:p14="http://schemas.microsoft.com/office/powerpoint/2010/main" val="3872479332"/>
      </p:ext>
    </p:extLst>
  </p:cSld>
  <p:clrMap bg1="dk2" tx1="lt1" bg2="dk1"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solidFill>
                  <a:srgbClr val="343D41"/>
                </a:solidFill>
              </a:rPr>
              <a:t/>
            </a:r>
            <a:endParaRPr lang="en-GB" dirty="0">
              <a:solidFill>
                <a:srgbClr val="343D41"/>
              </a:solidFill>
            </a:endParaRPr>
          </a:p>
        </p:txBody>
      </p:sp>
    </p:spTree>
    <p:extLst>
      <p:ext uri="{BB962C8B-B14F-4D97-AF65-F5344CB8AC3E}">
        <p14:creationId xmlns:p14="http://schemas.microsoft.com/office/powerpoint/2010/main" val="3433285587"/>
      </p:ext>
    </p:extLst>
  </p:cSld>
  <p:clrMap bg1="dk2" tx1="lt1" bg2="dk1"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solidFill>
                  <a:srgbClr val="343D41"/>
                </a:solidFill>
              </a:rPr>
              <a:t/>
            </a:r>
            <a:endParaRPr lang="en-GB" dirty="0">
              <a:solidFill>
                <a:srgbClr val="343D41"/>
              </a:solidFill>
            </a:endParaRPr>
          </a:p>
        </p:txBody>
      </p:sp>
    </p:spTree>
    <p:extLst>
      <p:ext uri="{BB962C8B-B14F-4D97-AF65-F5344CB8AC3E}">
        <p14:creationId xmlns:p14="http://schemas.microsoft.com/office/powerpoint/2010/main" val="273475645"/>
      </p:ext>
    </p:extLst>
  </p:cSld>
  <p:clrMap bg1="dk2" tx1="lt1" bg2="dk1"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4"/>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5"/>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r>
              <a:rPr lang="en-GB">
                <a:solidFill>
                  <a:srgbClr val="343D41"/>
                </a:solidFill>
              </a:rPr>
              <a:t/>
            </a:r>
            <a:endParaRPr lang="en-GB" dirty="0">
              <a:solidFill>
                <a:srgbClr val="343D41"/>
              </a:solidFill>
            </a:endParaRPr>
          </a:p>
        </p:txBody>
      </p:sp>
    </p:spTree>
    <p:extLst>
      <p:ext uri="{BB962C8B-B14F-4D97-AF65-F5344CB8AC3E}">
        <p14:creationId xmlns:p14="http://schemas.microsoft.com/office/powerpoint/2010/main" val="2201160727"/>
      </p:ext>
    </p:extLst>
  </p:cSld>
  <p:clrMap bg1="dk2" tx1="lt1" bg2="dk1"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476250"/>
            <a:ext cx="8231187" cy="1081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457200" y="1773238"/>
            <a:ext cx="8229600" cy="45354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a:p>
            <a:pPr lvl="5"/>
            <a:r>
              <a:rPr lang="en-GB" dirty="0" smtClean="0"/>
              <a:t>Sixth level</a:t>
            </a:r>
          </a:p>
          <a:p>
            <a:pPr lvl="6"/>
            <a:r>
              <a:rPr lang="en-GB" dirty="0" smtClean="0"/>
              <a:t>Seventh level</a:t>
            </a:r>
          </a:p>
          <a:p>
            <a:pPr lvl="7"/>
            <a:r>
              <a:rPr lang="en-GB" dirty="0" smtClean="0"/>
              <a:t>Eighth level</a:t>
            </a:r>
          </a:p>
          <a:p>
            <a:pPr lvl="8"/>
            <a:r>
              <a:rPr lang="en-GB" dirty="0" smtClean="0"/>
              <a:t>Ninth level</a:t>
            </a:r>
          </a:p>
        </p:txBody>
      </p:sp>
      <p:sp>
        <p:nvSpPr>
          <p:cNvPr id="10275" name="Rectangle 35"/>
          <p:cNvSpPr>
            <a:spLocks noGrp="1" noChangeArrowheads="1"/>
          </p:cNvSpPr>
          <p:nvPr>
            <p:ph type="ftr" sz="quarter" idx="3"/>
            <p:custDataLst>
              <p:tags r:id="rId25"/>
            </p:custDataLst>
          </p:nvPr>
        </p:nvSpPr>
        <p:spPr bwMode="auto">
          <a:xfrm>
            <a:off x="2195513" y="6381750"/>
            <a:ext cx="4754562" cy="339725"/>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dirty="0">
                <a:solidFill>
                  <a:schemeClr val="bg2"/>
                </a:solidFill>
                <a:cs typeface="+mn-cs"/>
              </a:defRPr>
            </a:lvl1pPr>
          </a:lstStyle>
          <a:p>
            <a:pPr>
              <a:defRPr/>
            </a:pPr>
            <a:endParaRPr lang="en-GB">
              <a:solidFill>
                <a:srgbClr val="343D41"/>
              </a:solidFill>
            </a:endParaRPr>
          </a:p>
        </p:txBody>
      </p:sp>
      <p:sp>
        <p:nvSpPr>
          <p:cNvPr id="10276" name="Rectangle 36"/>
          <p:cNvSpPr>
            <a:spLocks noGrp="1" noChangeArrowheads="1"/>
          </p:cNvSpPr>
          <p:nvPr>
            <p:ph type="sldNum" sz="quarter" idx="4"/>
          </p:nvPr>
        </p:nvSpPr>
        <p:spPr bwMode="auto">
          <a:xfrm>
            <a:off x="468313" y="6381750"/>
            <a:ext cx="730250" cy="179388"/>
          </a:xfrm>
          <a:prstGeom prst="rect">
            <a:avLst/>
          </a:prstGeom>
          <a:noFill/>
          <a:ln>
            <a:noFill/>
          </a:ln>
          <a:effectLst/>
          <a:extLst/>
        </p:spPr>
        <p:txBody>
          <a:bodyPr vert="horz" wrap="square" lIns="0" tIns="0" rIns="0" bIns="0" numCol="1" anchor="b" anchorCtr="0" compatLnSpc="1">
            <a:prstTxWarp prst="textNoShape">
              <a:avLst/>
            </a:prstTxWarp>
          </a:bodyPr>
          <a:lstStyle>
            <a:lvl1pPr>
              <a:defRPr sz="1200" b="1">
                <a:solidFill>
                  <a:schemeClr val="bg2"/>
                </a:solidFill>
                <a:cs typeface="+mn-cs"/>
              </a:defRPr>
            </a:lvl1pPr>
          </a:lstStyle>
          <a:p>
            <a:pPr>
              <a:defRPr/>
            </a:pPr>
            <a:r>
              <a:rPr lang="en-GB">
                <a:solidFill>
                  <a:srgbClr val="343D41"/>
                </a:solidFill>
              </a:rPr>
              <a:t>Page </a:t>
            </a:r>
            <a:fld id="{F7693C82-96DE-4979-B13A-89A83CB8828E}" type="slidenum">
              <a:rPr lang="en-GB">
                <a:solidFill>
                  <a:srgbClr val="343D41"/>
                </a:solidFill>
              </a:rPr>
              <a:pPr>
                <a:defRPr/>
              </a:pPr>
              <a:t>‹#›</a:t>
            </a:fld>
            <a:endParaRPr lang="en-GB">
              <a:solidFill>
                <a:srgbClr val="343D41"/>
              </a:solidFill>
            </a:endParaRPr>
          </a:p>
        </p:txBody>
      </p:sp>
      <p:sp>
        <p:nvSpPr>
          <p:cNvPr id="10277" name="Copyright"/>
          <p:cNvSpPr>
            <a:spLocks noGrp="1" noChangeArrowheads="1"/>
          </p:cNvSpPr>
          <p:nvPr>
            <p:ph type="dt" sz="half" idx="2"/>
            <p:custDataLst>
              <p:tags r:id="rId26"/>
            </p:custDataLst>
          </p:nvPr>
        </p:nvSpPr>
        <p:spPr bwMode="auto">
          <a:xfrm>
            <a:off x="468313" y="6561138"/>
            <a:ext cx="1619250" cy="158750"/>
          </a:xfrm>
          <a:prstGeom prst="rect">
            <a:avLst/>
          </a:prstGeom>
          <a:noFill/>
          <a:ln>
            <a:noFill/>
          </a:ln>
          <a:effectLst/>
          <a:extLst/>
        </p:spPr>
        <p:txBody>
          <a:bodyPr vert="horz" wrap="square" lIns="0" tIns="0" rIns="0" bIns="0" numCol="1" anchor="b" anchorCtr="0" compatLnSpc="1">
            <a:prstTxWarp prst="textNoShape">
              <a:avLst/>
            </a:prstTxWarp>
          </a:bodyPr>
          <a:lstStyle>
            <a:lvl1pPr>
              <a:defRPr sz="900" b="1" smtClean="0">
                <a:solidFill>
                  <a:schemeClr val="bg2"/>
                </a:solidFill>
                <a:cs typeface="+mn-cs"/>
              </a:defRPr>
            </a:lvl1pPr>
          </a:lstStyle>
          <a:p>
            <a:pPr>
              <a:defRPr/>
            </a:pPr>
            <a:endParaRPr lang="en-GB" dirty="0">
              <a:solidFill>
                <a:srgbClr val="343D41"/>
              </a:solidFill>
            </a:endParaRPr>
          </a:p>
        </p:txBody>
      </p:sp>
    </p:spTree>
    <p:extLst>
      <p:ext uri="{BB962C8B-B14F-4D97-AF65-F5344CB8AC3E}">
        <p14:creationId xmlns:p14="http://schemas.microsoft.com/office/powerpoint/2010/main" val="1930463902"/>
      </p:ext>
    </p:extLst>
  </p:cSld>
  <p:clrMap bg1="dk2" tx1="lt1" bg2="dk1"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Lst>
  <p:timing>
    <p:tnLst>
      <p:par>
        <p:cTn id="1" dur="indefinite" restart="never" nodeType="tmRoot"/>
      </p:par>
    </p:tnLst>
  </p:timing>
  <p:hf hdr="0"/>
  <p:txStyles>
    <p:titleStyle>
      <a:lvl1pPr algn="l" rtl="0" eaLnBrk="0" fontAlgn="base" hangingPunct="0">
        <a:spcBef>
          <a:spcPct val="0"/>
        </a:spcBef>
        <a:spcAft>
          <a:spcPct val="0"/>
        </a:spcAft>
        <a:defRPr sz="3300">
          <a:solidFill>
            <a:schemeClr val="bg1"/>
          </a:solidFill>
          <a:latin typeface="+mj-lt"/>
          <a:ea typeface="+mj-ea"/>
          <a:cs typeface="+mj-cs"/>
        </a:defRPr>
      </a:lvl1pPr>
      <a:lvl2pPr algn="l" rtl="0" eaLnBrk="0" fontAlgn="base" hangingPunct="0">
        <a:spcBef>
          <a:spcPct val="0"/>
        </a:spcBef>
        <a:spcAft>
          <a:spcPct val="0"/>
        </a:spcAft>
        <a:defRPr sz="3300">
          <a:solidFill>
            <a:schemeClr val="bg1"/>
          </a:solidFill>
          <a:latin typeface="Georgia" pitchFamily="18" charset="0"/>
        </a:defRPr>
      </a:lvl2pPr>
      <a:lvl3pPr algn="l" rtl="0" eaLnBrk="0" fontAlgn="base" hangingPunct="0">
        <a:spcBef>
          <a:spcPct val="0"/>
        </a:spcBef>
        <a:spcAft>
          <a:spcPct val="0"/>
        </a:spcAft>
        <a:defRPr sz="3300">
          <a:solidFill>
            <a:schemeClr val="bg1"/>
          </a:solidFill>
          <a:latin typeface="Georgia" pitchFamily="18" charset="0"/>
        </a:defRPr>
      </a:lvl3pPr>
      <a:lvl4pPr algn="l" rtl="0" eaLnBrk="0" fontAlgn="base" hangingPunct="0">
        <a:spcBef>
          <a:spcPct val="0"/>
        </a:spcBef>
        <a:spcAft>
          <a:spcPct val="0"/>
        </a:spcAft>
        <a:defRPr sz="3300">
          <a:solidFill>
            <a:schemeClr val="bg1"/>
          </a:solidFill>
          <a:latin typeface="Georgia" pitchFamily="18" charset="0"/>
        </a:defRPr>
      </a:lvl4pPr>
      <a:lvl5pPr algn="l" rtl="0" eaLnBrk="0" fontAlgn="base" hangingPunct="0">
        <a:spcBef>
          <a:spcPct val="0"/>
        </a:spcBef>
        <a:spcAft>
          <a:spcPct val="0"/>
        </a:spcAft>
        <a:defRPr sz="3300">
          <a:solidFill>
            <a:schemeClr val="bg1"/>
          </a:solidFill>
          <a:latin typeface="Georgia" pitchFamily="18" charset="0"/>
        </a:defRPr>
      </a:lvl5pPr>
      <a:lvl6pPr marL="457200" algn="l" rtl="0" fontAlgn="base">
        <a:spcBef>
          <a:spcPct val="0"/>
        </a:spcBef>
        <a:spcAft>
          <a:spcPct val="0"/>
        </a:spcAft>
        <a:defRPr sz="3300">
          <a:solidFill>
            <a:schemeClr val="bg1"/>
          </a:solidFill>
          <a:latin typeface="Georgia" pitchFamily="18" charset="0"/>
        </a:defRPr>
      </a:lvl6pPr>
      <a:lvl7pPr marL="914400" algn="l" rtl="0" fontAlgn="base">
        <a:spcBef>
          <a:spcPct val="0"/>
        </a:spcBef>
        <a:spcAft>
          <a:spcPct val="0"/>
        </a:spcAft>
        <a:defRPr sz="3300">
          <a:solidFill>
            <a:schemeClr val="bg1"/>
          </a:solidFill>
          <a:latin typeface="Georgia" pitchFamily="18" charset="0"/>
        </a:defRPr>
      </a:lvl7pPr>
      <a:lvl8pPr marL="1371600" algn="l" rtl="0" fontAlgn="base">
        <a:spcBef>
          <a:spcPct val="0"/>
        </a:spcBef>
        <a:spcAft>
          <a:spcPct val="0"/>
        </a:spcAft>
        <a:defRPr sz="3300">
          <a:solidFill>
            <a:schemeClr val="bg1"/>
          </a:solidFill>
          <a:latin typeface="Georgia" pitchFamily="18" charset="0"/>
        </a:defRPr>
      </a:lvl8pPr>
      <a:lvl9pPr marL="1828800" algn="l" rtl="0" fontAlgn="base">
        <a:spcBef>
          <a:spcPct val="0"/>
        </a:spcBef>
        <a:spcAft>
          <a:spcPct val="0"/>
        </a:spcAft>
        <a:defRPr sz="3300">
          <a:solidFill>
            <a:schemeClr val="bg1"/>
          </a:solidFill>
          <a:latin typeface="Georgia" pitchFamily="18" charset="0"/>
        </a:defRPr>
      </a:lvl9pPr>
    </p:titleStyle>
    <p:bodyStyle>
      <a:lvl1pPr algn="l" rtl="0" eaLnBrk="0" fontAlgn="base" hangingPunct="0">
        <a:spcBef>
          <a:spcPct val="40000"/>
        </a:spcBef>
        <a:spcAft>
          <a:spcPct val="0"/>
        </a:spcAft>
        <a:buClr>
          <a:schemeClr val="accent2"/>
        </a:buClr>
        <a:defRPr sz="2200">
          <a:solidFill>
            <a:schemeClr val="accent2"/>
          </a:solidFill>
          <a:latin typeface="+mn-lt"/>
          <a:ea typeface="+mn-ea"/>
          <a:cs typeface="+mn-cs"/>
        </a:defRPr>
      </a:lvl1pPr>
      <a:lvl2pPr marL="1588" indent="3175" algn="l" rtl="0" eaLnBrk="0" fontAlgn="base" hangingPunct="0">
        <a:spcBef>
          <a:spcPct val="20000"/>
        </a:spcBef>
        <a:spcAft>
          <a:spcPct val="0"/>
        </a:spcAft>
        <a:buClr>
          <a:schemeClr val="accent2"/>
        </a:buClr>
        <a:buFont typeface="Georgia" pitchFamily="18" charset="0"/>
        <a:defRPr sz="2200">
          <a:solidFill>
            <a:schemeClr val="bg2"/>
          </a:solidFill>
          <a:latin typeface="+mn-lt"/>
        </a:defRPr>
      </a:lvl2pPr>
      <a:lvl3pPr marL="352425" indent="-346075" algn="l" rtl="0" eaLnBrk="0" fontAlgn="base" hangingPunct="0">
        <a:spcBef>
          <a:spcPct val="20000"/>
        </a:spcBef>
        <a:spcAft>
          <a:spcPct val="0"/>
        </a:spcAft>
        <a:buClr>
          <a:schemeClr val="accent2"/>
        </a:buClr>
        <a:buFont typeface="Georgia" pitchFamily="18" charset="0"/>
        <a:buChar char="●"/>
        <a:defRPr sz="2200">
          <a:solidFill>
            <a:schemeClr val="bg2"/>
          </a:solidFill>
          <a:latin typeface="+mn-lt"/>
        </a:defRPr>
      </a:lvl3pPr>
      <a:lvl4pPr marL="704850" indent="-350838"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4pPr>
      <a:lvl5pPr marL="1079500" indent="-373063" algn="l" rtl="0" eaLnBrk="0" fontAlgn="base" hangingPunct="0">
        <a:spcBef>
          <a:spcPct val="20000"/>
        </a:spcBef>
        <a:spcAft>
          <a:spcPct val="0"/>
        </a:spcAft>
        <a:buClr>
          <a:schemeClr val="accent2"/>
        </a:buClr>
        <a:buFont typeface="Georgia" pitchFamily="18" charset="0"/>
        <a:buChar char="-"/>
        <a:defRPr sz="2000">
          <a:solidFill>
            <a:schemeClr val="bg2"/>
          </a:solidFill>
          <a:latin typeface="+mn-lt"/>
        </a:defRPr>
      </a:lvl5pPr>
      <a:lvl6pPr marL="144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6pPr>
      <a:lvl7pPr marL="180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7pPr>
      <a:lvl8pPr marL="2160000" indent="-360000" algn="l" rtl="0" fontAlgn="base">
        <a:spcBef>
          <a:spcPct val="20000"/>
        </a:spcBef>
        <a:spcAft>
          <a:spcPct val="0"/>
        </a:spcAft>
        <a:buClr>
          <a:schemeClr val="accent2"/>
        </a:buClr>
        <a:buFont typeface="Georgia" pitchFamily="18" charset="0"/>
        <a:buChar char="-"/>
        <a:defRPr sz="1800" baseline="0">
          <a:solidFill>
            <a:schemeClr val="bg2"/>
          </a:solidFill>
          <a:latin typeface="+mn-lt"/>
        </a:defRPr>
      </a:lvl8pPr>
      <a:lvl9pPr marL="2520000" indent="-360000" algn="l" rtl="0" fontAlgn="base">
        <a:spcBef>
          <a:spcPct val="20000"/>
        </a:spcBef>
        <a:spcAft>
          <a:spcPct val="0"/>
        </a:spcAft>
        <a:buClr>
          <a:schemeClr val="accent2"/>
        </a:buClr>
        <a:buFont typeface="Georgia" pitchFamily="18" charset="0"/>
        <a:buChar char="-"/>
        <a:defRPr sz="18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3" Type="http://schemas.openxmlformats.org/officeDocument/2006/relationships/slideLayout" Target="../slideLayouts/slideLayout1.xml" />
  <Relationship Id="rId2" Type="http://schemas.openxmlformats.org/officeDocument/2006/relationships/tags" Target="../tags/tag171.xml" />
  <Relationship Id="rId1" Type="http://schemas.openxmlformats.org/officeDocument/2006/relationships/tags" Target="../tags/tag170.xml" />
  <Relationship Id="rId4" Type="http://schemas.openxmlformats.org/officeDocument/2006/relationships/notesSlide" Target="../notesSlides/notesSlide1.xml" />
</Relationships>
</file>

<file path=ppt/slides/_rels/slide2.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3.xml.rels>&#65279;<?xml version="1.0" encoding="UTF-8" standalone="yes"?>
<Relationships xmlns="http://schemas.openxmlformats.org/package/2006/relationships">
  <Relationship Id="rId1" Type="http://schemas.openxmlformats.org/officeDocument/2006/relationships/slideLayout" Target="../slideLayouts/slideLayout137.xml" />
</Relationships>
</file>

<file path=ppt/slides/_rels/slide4.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5.xml.rels>&#65279;<?xml version="1.0" encoding="UTF-8" standalone="yes"?>
<Relationships xmlns="http://schemas.openxmlformats.org/package/2006/relationships">
  <Relationship Id="rId2" Type="http://schemas.openxmlformats.org/officeDocument/2006/relationships/image" Target="../media/image1.png" />
  <Relationship Id="rId1" Type="http://schemas.openxmlformats.org/officeDocument/2006/relationships/slideLayout" Target="../slideLayouts/slideLayout5.xml" />
</Relationships>
</file>

<file path=ppt/slides/_rels/slide6.xml.rels>&#65279;<?xml version="1.0" encoding="UTF-8" standalone="yes"?>
<Relationships xmlns="http://schemas.openxmlformats.org/package/2006/relationships">
  <Relationship Id="rId3" Type="http://schemas.openxmlformats.org/officeDocument/2006/relationships/image" Target="../media/image3.png" />
  <Relationship Id="rId2" Type="http://schemas.openxmlformats.org/officeDocument/2006/relationships/image" Target="../media/image2.png" />
  <Relationship Id="rId1" Type="http://schemas.openxmlformats.org/officeDocument/2006/relationships/slideLayout" Target="../slideLayouts/slideLayout5.xml" />
</Relationships>
</file>

<file path=ppt/slides/_rels/slide7.xml.rels>&#65279;<?xml version="1.0" encoding="UTF-8" standalone="yes"?>
<Relationships xmlns="http://schemas.openxmlformats.org/package/2006/relationships">
  <Relationship Id="rId3" Type="http://schemas.openxmlformats.org/officeDocument/2006/relationships/image" Target="../media/image3.png" />
  <Relationship Id="rId2" Type="http://schemas.openxmlformats.org/officeDocument/2006/relationships/image" Target="../media/image2.png" />
  <Relationship Id="rId1" Type="http://schemas.openxmlformats.org/officeDocument/2006/relationships/slideLayout" Target="../slideLayouts/slideLayout5.xml" />
</Relationships>
</file>

<file path=ppt/slides/_rels/slide8.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9.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10.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11.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12.xml.rels>&#65279;<?xml version="1.0" encoding="UTF-8" standalone="yes"?>
<Relationships xmlns="http://schemas.openxmlformats.org/package/2006/relationships">
  <Relationship Id="rId1" Type="http://schemas.openxmlformats.org/officeDocument/2006/relationships/slideLayout" Target="../slideLayouts/slideLayout5.xml" />
</Relationships>
</file>

<file path=ppt/slides/_rels/slide13.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5.xml" />
</Relationships>
</file>

<file path=ppt/slides/_rels/slide14.xml.rels>&#65279;<?xml version="1.0" encoding="UTF-8" standalone="yes"?>
<Relationships xmlns="http://schemas.openxmlformats.org/package/2006/relationships">
  <Relationship Id="rId3" Type="http://schemas.openxmlformats.org/officeDocument/2006/relationships/notesSlide" Target="../notesSlides/notesSlide3.xml" />
  <Relationship Id="rId2" Type="http://schemas.openxmlformats.org/officeDocument/2006/relationships/slideLayout" Target="../slideLayouts/slideLayout12.xml" />
  <Relationship Id="rId1" Type="http://schemas.openxmlformats.org/officeDocument/2006/relationships/tags" Target="../tags/tag172.xml" />
</Relationships>
</file>

<file path=ppt/slides/slide1.xml><?xml version="1.0" encoding="utf-8"?>
<p:sld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6625" name="Rectangle 4"/>
          <p:cNvSpPr>
            <a:spLocks noGrp="1" noChangeArrowheads="1"/>
          </p:cNvSpPr>
          <p:nvPr>
            <p:ph type="ctrTitle"/>
            <p:custDataLst>
              <p:tags r:id="rId2"/>
            </p:custDataLst>
          </p:nvPr>
        </p:nvSpPr>
        <p:spPr>
          <a:xfrm>
            <a:off x="395288" y="2349500"/>
            <a:ext cx="5975350" cy="1470025"/>
          </a:xfrm>
        </p:spPr>
        <p:txBody>
          <a:bodyPr/>
          <a:lstStyle/>
          <a:p>
            <a:pPr>
              <a:spcAft>
                <a:spcPts val="0"/>
              </a:spcAft>
            </a:pPr>
            <a:r>
              <a:rPr lang="es-ES" sz="3200" dirty="0">
                <a:solidFill>
                  <a:srgbClr val="FFFFFF"/>
                </a:solidFill>
              </a:rPr>
              <a:t>Novedades en materia de prescripción y </a:t>
            </a:r>
            <a:r>
              <a:rPr lang="es-ES" sz="3200" dirty="0" smtClean="0">
                <a:solidFill>
                  <a:srgbClr val="FFFFFF"/>
                </a:solidFill>
              </a:rPr>
              <a:t>dispensación</a:t>
            </a:r>
            <a:r>
              <a:rPr lang="en-GB" sz="3200" dirty="0">
                <a:solidFill>
                  <a:srgbClr val="FFFFFF"/>
                </a:solidFill>
              </a:rPr>
              <a:t> </a:t>
            </a:r>
            <a:r>
              <a:rPr lang="en-GB" sz="3200" dirty="0" smtClean="0">
                <a:solidFill>
                  <a:srgbClr val="FFFFFF"/>
                </a:solidFill>
              </a:rPr>
              <a:t>introducidas por la </a:t>
            </a:r>
            <a:r>
              <a:rPr lang="es-ES" sz="3200" dirty="0">
                <a:solidFill>
                  <a:srgbClr val="FFFFFF"/>
                </a:solidFill>
              </a:rPr>
              <a:t>Ley 48/2015, de 29 de octubre, de Presupuestos Generales del Estado para</a:t>
            </a:r>
            <a:br>
              <a:rPr lang="es-ES" sz="3200" dirty="0">
                <a:solidFill>
                  <a:srgbClr val="FFFFFF"/>
                </a:solidFill>
              </a:rPr>
            </a:br>
            <a:r>
              <a:rPr lang="es-ES" sz="3200" dirty="0">
                <a:solidFill>
                  <a:srgbClr val="FFFFFF"/>
                </a:solidFill>
              </a:rPr>
              <a:t>el año 2016 </a:t>
            </a:r>
            <a:endParaRPr lang="en-GB" sz="3200" dirty="0">
              <a:solidFill>
                <a:srgbClr val="FFFFFF"/>
              </a:solidFill>
            </a:endParaRPr>
          </a:p>
        </p:txBody>
      </p:sp>
      <p:sp>
        <p:nvSpPr>
          <p:cNvPr id="2053" name="Rectangle 5"/>
          <p:cNvSpPr>
            <a:spLocks noGrp="1" noChangeArrowheads="1"/>
          </p:cNvSpPr>
          <p:nvPr>
            <p:ph type="subTitle" idx="1"/>
          </p:nvPr>
        </p:nvSpPr>
        <p:spPr>
          <a:xfrm>
            <a:off x="1763713" y="4221163"/>
            <a:ext cx="4608512" cy="792162"/>
          </a:xfrm>
        </p:spPr>
        <p:txBody>
          <a:bodyPr/>
          <a:lstStyle/>
          <a:p>
            <a:pPr eaLnBrk="1" hangingPunct="1">
              <a:spcBef>
                <a:spcPts val="0"/>
              </a:spcBef>
              <a:defRPr/>
            </a:pPr>
            <a:endParaRPr lang="en-GB" dirty="0" smtClean="0">
              <a:solidFill>
                <a:schemeClr val="accent6"/>
              </a:solidFill>
            </a:endParaRPr>
          </a:p>
          <a:p>
            <a:pPr eaLnBrk="1" hangingPunct="1">
              <a:spcBef>
                <a:spcPts val="0"/>
              </a:spcBef>
              <a:defRPr/>
            </a:pPr>
            <a:r>
              <a:rPr lang="en-GB" dirty="0" smtClean="0">
                <a:solidFill>
                  <a:schemeClr val="accent6"/>
                </a:solidFill>
              </a:rPr>
              <a:t>Lola Canalejo</a:t>
            </a:r>
          </a:p>
          <a:p>
            <a:pPr eaLnBrk="1" hangingPunct="1">
              <a:spcBef>
                <a:spcPts val="0"/>
              </a:spcBef>
              <a:defRPr/>
            </a:pPr>
            <a:r>
              <a:rPr lang="en-GB" dirty="0" smtClean="0">
                <a:solidFill>
                  <a:schemeClr val="accent6"/>
                </a:solidFill>
              </a:rPr>
              <a:t>Madrid, 26 de abril de 2016</a:t>
            </a:r>
            <a:endParaRPr lang="es-ES" dirty="0">
              <a:solidFill>
                <a:schemeClr val="accent6"/>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 sz="3200" b="1" dirty="0"/>
              <a:t>Novedades en materia de prescripción y dispensación</a:t>
            </a:r>
          </a:p>
        </p:txBody>
      </p:sp>
      <p:sp>
        <p:nvSpPr>
          <p:cNvPr id="3" name="Content Placeholder 2"/>
          <p:cNvSpPr>
            <a:spLocks noGrp="1"/>
          </p:cNvSpPr>
          <p:nvPr>
            <p:ph idx="1"/>
          </p:nvPr>
        </p:nvSpPr>
        <p:spPr>
          <a:xfrm>
            <a:off x="467544" y="1628800"/>
            <a:ext cx="8219256" cy="4679925"/>
          </a:xfrm>
        </p:spPr>
        <p:txBody>
          <a:bodyPr/>
          <a:lstStyle/>
          <a:p>
            <a:pPr marL="344488" lvl="1" indent="-342900" eaLnBrk="1" hangingPunct="1">
              <a:buClr>
                <a:schemeClr val="tx1"/>
              </a:buClr>
              <a:buFont typeface="Arial" panose="020B0604020202020204" pitchFamily="34" charset="0"/>
              <a:buChar char="•"/>
              <a:defRPr/>
            </a:pPr>
            <a:r>
              <a:rPr lang="es-ES" sz="2000" dirty="0">
                <a:solidFill>
                  <a:schemeClr val="tx1"/>
                </a:solidFill>
              </a:rPr>
              <a:t>Dos modificaciones importantes introducidas por la Disposición </a:t>
            </a:r>
            <a:r>
              <a:rPr lang="es-ES" sz="2000" dirty="0" smtClean="0">
                <a:solidFill>
                  <a:schemeClr val="tx1"/>
                </a:solidFill>
              </a:rPr>
              <a:t>Final Vigésima</a:t>
            </a:r>
            <a:r>
              <a:rPr lang="es-ES" sz="2000" dirty="0">
                <a:solidFill>
                  <a:schemeClr val="tx1"/>
                </a:solidFill>
              </a:rPr>
              <a:t> </a:t>
            </a:r>
            <a:r>
              <a:rPr lang="es-ES" sz="2000" dirty="0" smtClean="0">
                <a:solidFill>
                  <a:schemeClr val="tx1"/>
                </a:solidFill>
              </a:rPr>
              <a:t>de la Ley </a:t>
            </a:r>
            <a:r>
              <a:rPr lang="es-ES" sz="2000" dirty="0">
                <a:solidFill>
                  <a:schemeClr val="tx1"/>
                </a:solidFill>
              </a:rPr>
              <a:t>48/2015, de 29 de octubre, de Presupuestos Generales del Estado para el año 2016</a:t>
            </a:r>
            <a:r>
              <a:rPr lang="es-ES" sz="2000" dirty="0" smtClean="0">
                <a:solidFill>
                  <a:schemeClr val="tx1"/>
                </a:solidFill>
              </a:rPr>
              <a:t>.</a:t>
            </a:r>
          </a:p>
          <a:p>
            <a:pPr marL="344488" lvl="1" indent="-342900" eaLnBrk="1" hangingPunct="1">
              <a:buClr>
                <a:schemeClr val="tx1"/>
              </a:buClr>
              <a:buFont typeface="Arial" panose="020B0604020202020204" pitchFamily="34" charset="0"/>
              <a:buChar char="•"/>
              <a:defRPr/>
            </a:pPr>
            <a:endParaRPr lang="es-ES" sz="2400" dirty="0">
              <a:solidFill>
                <a:schemeClr val="tx1"/>
              </a:solidFill>
            </a:endParaRPr>
          </a:p>
          <a:p>
            <a:pPr marL="344488" lvl="1" indent="-342900" eaLnBrk="1" hangingPunct="1">
              <a:buFont typeface="+mj-lt"/>
              <a:buAutoNum type="arabicPeriod"/>
              <a:defRPr/>
            </a:pPr>
            <a:r>
              <a:rPr lang="es-ES" sz="1800" u="sng" dirty="0">
                <a:solidFill>
                  <a:schemeClr val="tx1"/>
                </a:solidFill>
                <a:latin typeface="Georgia" pitchFamily="18" charset="0"/>
              </a:rPr>
              <a:t>Apartado Uno</a:t>
            </a:r>
            <a:r>
              <a:rPr lang="es-ES" sz="1800" dirty="0">
                <a:solidFill>
                  <a:schemeClr val="tx1"/>
                </a:solidFill>
                <a:latin typeface="Georgia" pitchFamily="18" charset="0"/>
              </a:rPr>
              <a:t>: Eliminación del límite máximo del 10% </a:t>
            </a:r>
            <a:r>
              <a:rPr lang="es-ES" sz="1800" dirty="0" smtClean="0">
                <a:solidFill>
                  <a:schemeClr val="tx1"/>
                </a:solidFill>
                <a:latin typeface="Georgia" pitchFamily="18" charset="0"/>
              </a:rPr>
              <a:t>de descuento que </a:t>
            </a:r>
            <a:r>
              <a:rPr lang="es-ES" sz="1800" dirty="0">
                <a:solidFill>
                  <a:schemeClr val="tx1"/>
                </a:solidFill>
                <a:latin typeface="Georgia" pitchFamily="18" charset="0"/>
              </a:rPr>
              <a:t>los distribuidores y los laboratorios podían ofrecer a las oficinas de farmacia en relación con los medicamentos financiados por el SNS (liberalización de los descuentos).</a:t>
            </a:r>
          </a:p>
          <a:p>
            <a:pPr marL="458788" lvl="1" indent="-457200" eaLnBrk="1" hangingPunct="1">
              <a:buClr>
                <a:srgbClr val="FFFFFF"/>
              </a:buClr>
              <a:buFont typeface="+mj-lt"/>
              <a:buAutoNum type="arabicPeriod"/>
              <a:defRPr/>
            </a:pPr>
            <a:endParaRPr lang="es-ES" sz="2000" dirty="0">
              <a:solidFill>
                <a:schemeClr val="tx1"/>
              </a:solidFill>
              <a:latin typeface="Georgia" pitchFamily="18" charset="0"/>
            </a:endParaRPr>
          </a:p>
          <a:p>
            <a:pPr lvl="1" indent="0" eaLnBrk="1" hangingPunct="1">
              <a:buClr>
                <a:srgbClr val="FFFFFF"/>
              </a:buClr>
              <a:defRPr/>
            </a:pPr>
            <a:r>
              <a:rPr lang="es-ES" sz="1800" dirty="0">
                <a:solidFill>
                  <a:schemeClr val="tx1"/>
                </a:solidFill>
                <a:latin typeface="Georgia" pitchFamily="18" charset="0"/>
              </a:rPr>
              <a:t>                                    </a:t>
            </a:r>
            <a:r>
              <a:rPr lang="es-ES" sz="1800" dirty="0" smtClean="0">
                <a:solidFill>
                  <a:schemeClr val="tx1"/>
                </a:solidFill>
                <a:latin typeface="Georgia" pitchFamily="18" charset="0"/>
              </a:rPr>
              <a:t>           </a:t>
            </a:r>
            <a:r>
              <a:rPr lang="es-ES" sz="1800" dirty="0" smtClean="0">
                <a:solidFill>
                  <a:schemeClr val="accent2"/>
                </a:solidFill>
                <a:latin typeface="Georgia" pitchFamily="18" charset="0"/>
              </a:rPr>
              <a:t>Artículo </a:t>
            </a:r>
            <a:r>
              <a:rPr lang="es-ES" sz="1800" dirty="0">
                <a:solidFill>
                  <a:schemeClr val="accent2"/>
                </a:solidFill>
                <a:latin typeface="Georgia" pitchFamily="18" charset="0"/>
              </a:rPr>
              <a:t>4.6 TRLGUR (3.6 LGUR</a:t>
            </a:r>
            <a:r>
              <a:rPr lang="es-ES" sz="1800" dirty="0" smtClean="0">
                <a:solidFill>
                  <a:schemeClr val="accent2"/>
                </a:solidFill>
                <a:latin typeface="Georgia" pitchFamily="18" charset="0"/>
              </a:rPr>
              <a:t>)</a:t>
            </a:r>
            <a:endParaRPr lang="es-ES" sz="1800" dirty="0">
              <a:solidFill>
                <a:schemeClr val="tx1"/>
              </a:solidFill>
              <a:latin typeface="Georgia" pitchFamily="18" charset="0"/>
            </a:endParaRPr>
          </a:p>
          <a:p>
            <a:pPr marL="344488" lvl="1" indent="-342900" eaLnBrk="1" hangingPunct="1">
              <a:buFont typeface="+mj-lt"/>
              <a:buAutoNum type="arabicPeriod" startAt="2"/>
              <a:defRPr/>
            </a:pPr>
            <a:r>
              <a:rPr lang="es-ES" sz="1800" u="sng" dirty="0" smtClean="0">
                <a:solidFill>
                  <a:schemeClr val="tx1"/>
                </a:solidFill>
                <a:latin typeface="Georgia" pitchFamily="18" charset="0"/>
              </a:rPr>
              <a:t>Apartados </a:t>
            </a:r>
            <a:r>
              <a:rPr lang="es-ES" sz="1800" u="sng" dirty="0">
                <a:solidFill>
                  <a:schemeClr val="tx1"/>
                </a:solidFill>
                <a:latin typeface="Georgia" pitchFamily="18" charset="0"/>
              </a:rPr>
              <a:t>Tres y Cuatro</a:t>
            </a:r>
            <a:r>
              <a:rPr lang="es-ES" sz="1800" dirty="0">
                <a:solidFill>
                  <a:schemeClr val="tx1"/>
                </a:solidFill>
                <a:latin typeface="Georgia" pitchFamily="18" charset="0"/>
              </a:rPr>
              <a:t>: Eliminación de la discriminación positiva que obligaba, a igualdad de precio, a dispensar medicamentos genéricos frente al de marca (eliminación de la discriminación positiva </a:t>
            </a:r>
            <a:r>
              <a:rPr lang="es-ES" sz="1800" dirty="0" smtClean="0">
                <a:solidFill>
                  <a:schemeClr val="tx1"/>
                </a:solidFill>
                <a:latin typeface="Georgia" pitchFamily="18" charset="0"/>
              </a:rPr>
              <a:t>en </a:t>
            </a:r>
            <a:r>
              <a:rPr lang="es-ES" sz="1800" dirty="0">
                <a:solidFill>
                  <a:schemeClr val="tx1"/>
                </a:solidFill>
                <a:latin typeface="Georgia" pitchFamily="18" charset="0"/>
              </a:rPr>
              <a:t>favor del genérico</a:t>
            </a:r>
            <a:r>
              <a:rPr lang="es-ES" sz="1800" dirty="0" smtClean="0">
                <a:solidFill>
                  <a:schemeClr val="tx1"/>
                </a:solidFill>
                <a:latin typeface="Georgia" pitchFamily="18" charset="0"/>
              </a:rPr>
              <a:t>).</a:t>
            </a:r>
          </a:p>
          <a:p>
            <a:pPr marL="2597150" lvl="1" indent="-2595563" eaLnBrk="1" hangingPunct="1">
              <a:buClr>
                <a:srgbClr val="FFFFFF"/>
              </a:buClr>
              <a:defRPr/>
            </a:pPr>
            <a:r>
              <a:rPr lang="es-ES" sz="1800" dirty="0" smtClean="0">
                <a:solidFill>
                  <a:schemeClr val="tx1"/>
                </a:solidFill>
                <a:latin typeface="Georgia" pitchFamily="18" charset="0"/>
              </a:rPr>
              <a:t>	</a:t>
            </a:r>
          </a:p>
          <a:p>
            <a:pPr marL="2597150" lvl="1" indent="-2595563" eaLnBrk="1" hangingPunct="1">
              <a:buClr>
                <a:srgbClr val="FFFFFF"/>
              </a:buClr>
              <a:defRPr/>
            </a:pPr>
            <a:r>
              <a:rPr lang="es-ES" sz="1800" dirty="0">
                <a:solidFill>
                  <a:schemeClr val="tx1"/>
                </a:solidFill>
                <a:latin typeface="Georgia" pitchFamily="18" charset="0"/>
              </a:rPr>
              <a:t> </a:t>
            </a:r>
            <a:r>
              <a:rPr lang="es-ES" sz="1800" dirty="0" smtClean="0">
                <a:solidFill>
                  <a:schemeClr val="tx1"/>
                </a:solidFill>
                <a:latin typeface="Georgia" pitchFamily="18" charset="0"/>
              </a:rPr>
              <a:t>                                               </a:t>
            </a:r>
            <a:r>
              <a:rPr lang="es-ES" sz="1800" dirty="0" smtClean="0">
                <a:solidFill>
                  <a:schemeClr val="accent2"/>
                </a:solidFill>
              </a:rPr>
              <a:t>Artículos </a:t>
            </a:r>
            <a:r>
              <a:rPr lang="es-ES" sz="1800" dirty="0">
                <a:solidFill>
                  <a:schemeClr val="accent2"/>
                </a:solidFill>
              </a:rPr>
              <a:t>87.4 y 89.5 TRLGUR (85.4 y 86.5 LGUR)</a:t>
            </a:r>
          </a:p>
          <a:p>
            <a:pPr marL="3859213" lvl="1" indent="-3857625" eaLnBrk="1" hangingPunct="1">
              <a:buClr>
                <a:srgbClr val="FFFFFF"/>
              </a:buClr>
              <a:defRPr/>
            </a:pPr>
            <a:r>
              <a:rPr lang="es-ES" sz="2400" dirty="0" smtClean="0"/>
              <a:t>           </a:t>
            </a:r>
            <a:endParaRPr lang="es-ES" sz="2000" dirty="0" smtClean="0">
              <a:solidFill>
                <a:schemeClr val="bg1">
                  <a:lumMod val="60000"/>
                  <a:lumOff val="40000"/>
                </a:schemeClr>
              </a:solidFill>
            </a:endParaRPr>
          </a:p>
          <a:p>
            <a:r>
              <a:rPr lang="es-ES" sz="2000" dirty="0" smtClean="0">
                <a:solidFill>
                  <a:schemeClr val="bg1">
                    <a:lumMod val="60000"/>
                    <a:lumOff val="40000"/>
                  </a:schemeClr>
                </a:solidFill>
              </a:rPr>
              <a:t>          </a:t>
            </a:r>
          </a:p>
          <a:p>
            <a:endParaRPr lang="es-ES" sz="2000" dirty="0">
              <a:solidFill>
                <a:schemeClr val="bg1">
                  <a:lumMod val="60000"/>
                  <a:lumOff val="40000"/>
                </a:schemeClr>
              </a:solidFill>
            </a:endParaRPr>
          </a:p>
          <a:p>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2</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
        <p:nvSpPr>
          <p:cNvPr id="8" name="Curved Right Arrow 7"/>
          <p:cNvSpPr/>
          <p:nvPr/>
        </p:nvSpPr>
        <p:spPr bwMode="auto">
          <a:xfrm>
            <a:off x="2267744" y="3893060"/>
            <a:ext cx="731520" cy="784104"/>
          </a:xfrm>
          <a:prstGeom prst="curvedRightArrow">
            <a:avLst>
              <a:gd name="adj1" fmla="val 25000"/>
              <a:gd name="adj2" fmla="val 50000"/>
              <a:gd name="adj3" fmla="val 20639"/>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9" name="Curved Right Arrow 8"/>
          <p:cNvSpPr/>
          <p:nvPr/>
        </p:nvSpPr>
        <p:spPr bwMode="auto">
          <a:xfrm>
            <a:off x="2267744" y="5805264"/>
            <a:ext cx="731520" cy="576064"/>
          </a:xfrm>
          <a:prstGeom prst="curvedRightArrow">
            <a:avLst>
              <a:gd name="adj1" fmla="val 25000"/>
              <a:gd name="adj2" fmla="val 50000"/>
              <a:gd name="adj3" fmla="val 20639"/>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1539741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116632"/>
            <a:ext cx="8231187" cy="1081088"/>
          </a:xfrm>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3</a:t>
            </a:fld>
            <a:endParaRPr lang="en-GB">
              <a:solidFill>
                <a:srgbClr val="343D41"/>
              </a:solidFill>
            </a:endParaRP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116480649"/>
              </p:ext>
            </p:extLst>
          </p:nvPr>
        </p:nvGraphicFramePr>
        <p:xfrm>
          <a:off x="304848" y="1628801"/>
          <a:ext cx="8443616" cy="5200198"/>
        </p:xfrm>
        <a:graphic>
          <a:graphicData uri="http://schemas.openxmlformats.org/drawingml/2006/table">
            <a:tbl>
              <a:tblPr firstRow="1" bandRow="1">
                <a:tableStyleId>{5C22544A-7EE6-4342-B048-85BDC9FD1C3A}</a:tableStyleId>
              </a:tblPr>
              <a:tblGrid>
                <a:gridCol w="1514358"/>
                <a:gridCol w="1518397"/>
                <a:gridCol w="1518397"/>
                <a:gridCol w="1614870"/>
                <a:gridCol w="2277594"/>
              </a:tblGrid>
              <a:tr h="460558">
                <a:tc>
                  <a:txBody>
                    <a:bodyPr/>
                    <a:lstStyle/>
                    <a:p>
                      <a:pPr marL="0" algn="l" defTabSz="914400" rtl="0" eaLnBrk="1" latinLnBrk="0" hangingPunct="1"/>
                      <a:r>
                        <a:rPr lang="en-GB" sz="800" b="1" kern="1200" dirty="0" smtClean="0">
                          <a:solidFill>
                            <a:srgbClr val="FFFFFF"/>
                          </a:solidFill>
                          <a:effectLst/>
                          <a:latin typeface="+mn-lt"/>
                          <a:ea typeface="+mn-ea"/>
                          <a:cs typeface="+mn-cs"/>
                        </a:rPr>
                        <a:t>Ley 29/2006</a:t>
                      </a:r>
                    </a:p>
                    <a:p>
                      <a:pPr marL="0" algn="l" defTabSz="914400" rtl="0" eaLnBrk="1" latinLnBrk="0" hangingPunct="1"/>
                      <a:r>
                        <a:rPr lang="en-GB" sz="800" b="1" kern="1200" dirty="0" smtClean="0">
                          <a:solidFill>
                            <a:srgbClr val="FFFFFF"/>
                          </a:solidFill>
                          <a:effectLst/>
                          <a:latin typeface="+mn-lt"/>
                          <a:ea typeface="+mn-ea"/>
                          <a:cs typeface="+mn-cs"/>
                        </a:rPr>
                        <a:t>Artículo 3.6</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4/2010 de 26 de marzo Disp. Final 2ª</a:t>
                      </a:r>
                      <a:r>
                        <a:rPr lang="es-ES" sz="800" b="1" kern="1200" baseline="0" dirty="0" smtClean="0">
                          <a:solidFill>
                            <a:srgbClr val="FFFFFF"/>
                          </a:solidFill>
                          <a:effectLst/>
                          <a:latin typeface="+mn-lt"/>
                          <a:ea typeface="+mn-ea"/>
                          <a:cs typeface="+mn-cs"/>
                        </a:rPr>
                        <a:t> Uno</a:t>
                      </a:r>
                      <a:r>
                        <a:rPr lang="es-ES" sz="800" b="1" kern="1200" dirty="0" smtClean="0">
                          <a:solidFill>
                            <a:srgbClr val="FFFFFF"/>
                          </a:solidFill>
                          <a:effectLst/>
                          <a:latin typeface="+mn-lt"/>
                          <a:ea typeface="+mn-ea"/>
                          <a:cs typeface="+mn-cs"/>
                        </a:rPr>
                        <a:t> </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9/2011 de 19 de agosto</a:t>
                      </a:r>
                    </a:p>
                    <a:p>
                      <a:pPr marL="0" algn="l" defTabSz="914400" rtl="0" eaLnBrk="1" latinLnBrk="0" hangingPunct="1"/>
                      <a:r>
                        <a:rPr lang="es-ES" sz="800" b="1" kern="1200" dirty="0" smtClean="0">
                          <a:solidFill>
                            <a:srgbClr val="FFFFFF"/>
                          </a:solidFill>
                          <a:effectLst/>
                          <a:latin typeface="+mn-lt"/>
                          <a:ea typeface="+mn-ea"/>
                          <a:cs typeface="+mn-cs"/>
                        </a:rPr>
                        <a:t>Art. 1</a:t>
                      </a:r>
                      <a:r>
                        <a:rPr lang="es-ES" sz="800" b="1" kern="1200" baseline="0" dirty="0" smtClean="0">
                          <a:solidFill>
                            <a:srgbClr val="FFFFFF"/>
                          </a:solidFill>
                          <a:effectLst/>
                          <a:latin typeface="+mn-lt"/>
                          <a:ea typeface="+mn-ea"/>
                          <a:cs typeface="+mn-cs"/>
                        </a:rPr>
                        <a:t> Dos </a:t>
                      </a:r>
                      <a:endParaRPr lang="es-ES" sz="800" b="1" kern="1200" dirty="0">
                        <a:solidFill>
                          <a:srgbClr val="FFFFFF"/>
                        </a:solidFill>
                        <a:effectLst/>
                        <a:latin typeface="+mn-lt"/>
                        <a:ea typeface="+mn-ea"/>
                        <a:cs typeface="+mn-cs"/>
                      </a:endParaRPr>
                    </a:p>
                  </a:txBody>
                  <a:tcPr/>
                </a:tc>
                <a:tc>
                  <a:txBody>
                    <a:bodyPr/>
                    <a:lstStyle/>
                    <a:p>
                      <a:r>
                        <a:rPr lang="es-ES" sz="800" b="1" kern="1200" dirty="0" smtClean="0">
                          <a:solidFill>
                            <a:srgbClr val="FFFFFF"/>
                          </a:solidFill>
                          <a:effectLst/>
                          <a:latin typeface="+mn-lt"/>
                          <a:ea typeface="+mn-ea"/>
                          <a:cs typeface="+mn-cs"/>
                        </a:rPr>
                        <a:t>Real Decreto 1/ 2015 Artículo 4.6 </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Ley</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48/2015,  de 29 de octubre</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Presupuestos Generales2016) </a:t>
                      </a:r>
                    </a:p>
                    <a:p>
                      <a:pPr marL="0" algn="l" defTabSz="914400" rtl="0" eaLnBrk="1" latinLnBrk="0" hangingPunct="1"/>
                      <a:r>
                        <a:rPr lang="es-ES" sz="800" b="1" kern="1200" dirty="0" smtClean="0">
                          <a:solidFill>
                            <a:srgbClr val="FFFFFF"/>
                          </a:solidFill>
                          <a:effectLst/>
                          <a:latin typeface="+mn-lt"/>
                          <a:ea typeface="+mn-ea"/>
                          <a:cs typeface="+mn-cs"/>
                        </a:rPr>
                        <a:t>Disp. Final 20ª</a:t>
                      </a:r>
                      <a:r>
                        <a:rPr lang="es-ES" sz="800" b="1" kern="1200" baseline="0" dirty="0" smtClean="0">
                          <a:solidFill>
                            <a:srgbClr val="FFFFFF"/>
                          </a:solidFill>
                          <a:effectLst/>
                          <a:latin typeface="+mn-lt"/>
                          <a:ea typeface="+mn-ea"/>
                          <a:cs typeface="+mn-cs"/>
                        </a:rPr>
                        <a:t> Uno </a:t>
                      </a:r>
                      <a:endParaRPr lang="es-ES" sz="800" b="1" kern="1200" dirty="0">
                        <a:solidFill>
                          <a:srgbClr val="FFFFFF"/>
                        </a:solidFill>
                        <a:effectLst/>
                        <a:latin typeface="+mn-lt"/>
                        <a:ea typeface="+mn-ea"/>
                        <a:cs typeface="+mn-cs"/>
                      </a:endParaRPr>
                    </a:p>
                  </a:txBody>
                  <a:tcPr/>
                </a:tc>
              </a:tr>
              <a:tr h="4507993">
                <a:tc>
                  <a:txBody>
                    <a:bodyPr/>
                    <a:lstStyle/>
                    <a:p>
                      <a:r>
                        <a:rPr lang="es-ES" sz="800" i="0" dirty="0" smtClean="0"/>
                        <a:t>Prohibición  de incentivos, bonificaciones,</a:t>
                      </a:r>
                      <a:r>
                        <a:rPr lang="es-ES" sz="800" i="0" baseline="0" dirty="0" smtClean="0"/>
                        <a:t> descuentos, primas u obsequios</a:t>
                      </a:r>
                    </a:p>
                    <a:p>
                      <a:pPr algn="ctr"/>
                      <a:endParaRPr lang="es-ES" sz="800" b="1" i="0" baseline="0" dirty="0" smtClean="0"/>
                    </a:p>
                    <a:p>
                      <a:pPr algn="ctr"/>
                      <a:r>
                        <a:rPr lang="es-ES" sz="800" b="1" i="0" baseline="0" dirty="0" smtClean="0"/>
                        <a:t>+</a:t>
                      </a:r>
                    </a:p>
                    <a:p>
                      <a:pPr algn="ctr"/>
                      <a:endParaRPr lang="es-ES" sz="800" b="1" i="1" dirty="0" smtClean="0"/>
                    </a:p>
                    <a:p>
                      <a:r>
                        <a:rPr lang="es-ES" sz="800" b="1" i="1" dirty="0" smtClean="0"/>
                        <a:t>"Se exceptúa de la anterior prohibición los descuentos por pronto pago o por volumen de compras, que realicen los distribuidores a las oficinas de farmacia, siempre que no se incentive la compra de un producto frente al de sus competidores y queden reflejados en la correspondiente factura"</a:t>
                      </a:r>
                      <a:endParaRPr lang="es-ES" sz="800" b="1" i="1" dirty="0"/>
                    </a:p>
                  </a:txBody>
                  <a:tcPr>
                    <a:solidFill>
                      <a:schemeClr val="tx1">
                        <a:lumMod val="40000"/>
                        <a:lumOff val="60000"/>
                      </a:schemeClr>
                    </a:solidFill>
                  </a:tcPr>
                </a:tc>
                <a:tc>
                  <a:txBody>
                    <a:bodyPr/>
                    <a:lstStyle/>
                    <a:p>
                      <a:r>
                        <a:rPr lang="es-ES" sz="800" i="0" dirty="0" smtClean="0"/>
                        <a:t>Prohibición  de incentivos, bonificaciones,</a:t>
                      </a:r>
                      <a:r>
                        <a:rPr lang="es-ES" sz="800" i="0" baseline="0" dirty="0" smtClean="0"/>
                        <a:t> descuentos, primas u obsequios</a:t>
                      </a:r>
                    </a:p>
                    <a:p>
                      <a:pPr algn="ctr"/>
                      <a:endParaRPr lang="es-ES" sz="800" b="1" i="0" baseline="0" dirty="0" smtClean="0"/>
                    </a:p>
                    <a:p>
                      <a:pPr algn="ctr"/>
                      <a:r>
                        <a:rPr lang="es-ES" sz="800" b="1" i="0" baseline="0" dirty="0" smtClean="0"/>
                        <a:t>+</a:t>
                      </a:r>
                    </a:p>
                    <a:p>
                      <a:pPr algn="ctr"/>
                      <a:endParaRPr lang="es-ES" sz="800" b="1" i="1" dirty="0" smtClean="0">
                        <a:solidFill>
                          <a:srgbClr val="222222"/>
                        </a:solidFill>
                        <a:effectLst/>
                        <a:latin typeface="+mn-lt"/>
                        <a:ea typeface="Georgia"/>
                      </a:endParaRPr>
                    </a:p>
                    <a:p>
                      <a:r>
                        <a:rPr lang="es-ES" sz="800" b="1" i="1" dirty="0" smtClean="0">
                          <a:solidFill>
                            <a:srgbClr val="222222"/>
                          </a:solidFill>
                          <a:effectLst/>
                          <a:latin typeface="+mn-lt"/>
                          <a:ea typeface="Georgia"/>
                        </a:rPr>
                        <a:t>"Se exceptúa</a:t>
                      </a:r>
                      <a:r>
                        <a:rPr lang="es-ES" sz="800" b="1" i="1" dirty="0" smtClean="0">
                          <a:solidFill>
                            <a:srgbClr val="00C3EC"/>
                          </a:solidFill>
                          <a:effectLst/>
                          <a:latin typeface="+mn-lt"/>
                          <a:ea typeface="Georgia"/>
                        </a:rPr>
                        <a:t>n</a:t>
                      </a:r>
                      <a:r>
                        <a:rPr lang="es-ES" sz="800" b="1" i="1" dirty="0" smtClean="0">
                          <a:solidFill>
                            <a:srgbClr val="222222"/>
                          </a:solidFill>
                          <a:effectLst/>
                          <a:latin typeface="+mn-lt"/>
                          <a:ea typeface="Georgia"/>
                        </a:rPr>
                        <a:t>  de la anterior prohibición los descuentos por pronto pago o por volumen de compras, que realicen los distribuidores a las oficinas de farmacia</a:t>
                      </a:r>
                      <a:r>
                        <a:rPr lang="es-ES" sz="800" b="1" i="1" dirty="0" smtClean="0">
                          <a:solidFill>
                            <a:srgbClr val="00C3EC"/>
                          </a:solidFill>
                          <a:effectLst/>
                          <a:latin typeface="+mn-lt"/>
                          <a:ea typeface="Georgia"/>
                        </a:rPr>
                        <a:t>. Éstos podrán alcanzar hasta un máximo de un 5% para los medicamentos financiados con cargo al Sistema Nacional de Salud, ampliable hasta un 10% en el caso de medicamentos genéricos</a:t>
                      </a:r>
                      <a:r>
                        <a:rPr lang="es-ES" sz="800" b="1" i="1" dirty="0" smtClean="0">
                          <a:solidFill>
                            <a:srgbClr val="222222"/>
                          </a:solidFill>
                          <a:effectLst/>
                          <a:latin typeface="+mn-lt"/>
                          <a:ea typeface="Georgia"/>
                        </a:rPr>
                        <a:t>, siempre que no se incentive la compra de un producto frente al de sus competidores y queden reflejados en la correspondiente factura"</a:t>
                      </a:r>
                      <a:endParaRPr lang="es-ES" sz="800" b="1" i="1" dirty="0">
                        <a:latin typeface="+mn-lt"/>
                      </a:endParaRPr>
                    </a:p>
                  </a:txBody>
                  <a:tcPr>
                    <a:solidFill>
                      <a:schemeClr val="tx1">
                        <a:lumMod val="40000"/>
                        <a:lumOff val="60000"/>
                      </a:schemeClr>
                    </a:solidFill>
                  </a:tcPr>
                </a:tc>
                <a:tc>
                  <a:txBody>
                    <a:bodyPr/>
                    <a:lstStyle/>
                    <a:p>
                      <a:r>
                        <a:rPr lang="es-ES" sz="800" i="0" dirty="0" smtClean="0"/>
                        <a:t>Prohibición  de incentivos, bonificaciones,</a:t>
                      </a:r>
                      <a:r>
                        <a:rPr lang="es-ES" sz="800" i="0" baseline="0" dirty="0" smtClean="0"/>
                        <a:t> descuentos, primas u obsequios</a:t>
                      </a:r>
                    </a:p>
                    <a:p>
                      <a:pPr algn="ctr"/>
                      <a:endParaRPr lang="es-ES" sz="800" b="1" i="0" baseline="0" dirty="0" smtClean="0"/>
                    </a:p>
                    <a:p>
                      <a:pPr algn="ctr"/>
                      <a:r>
                        <a:rPr lang="es-ES" sz="800" b="1" i="0" baseline="0" dirty="0" smtClean="0"/>
                        <a:t>+</a:t>
                      </a:r>
                    </a:p>
                    <a:p>
                      <a:pPr algn="ctr"/>
                      <a:endParaRPr lang="es-ES" sz="800" i="1" dirty="0" smtClean="0">
                        <a:solidFill>
                          <a:srgbClr val="222222"/>
                        </a:solidFill>
                        <a:effectLst/>
                        <a:latin typeface="+mn-lt"/>
                        <a:ea typeface="Georgia"/>
                      </a:endParaRPr>
                    </a:p>
                    <a:p>
                      <a:r>
                        <a:rPr lang="es-ES" sz="800" b="1" i="1" dirty="0" smtClean="0">
                          <a:solidFill>
                            <a:srgbClr val="222222"/>
                          </a:solidFill>
                          <a:effectLst/>
                          <a:latin typeface="+mn-lt"/>
                          <a:ea typeface="Georgia"/>
                        </a:rPr>
                        <a:t>"Se exceptúan  de la anterior prohibición los descuentos por pronto pago o por volumen de compras, que realicen los distribuidores a las oficinas de farmacia. </a:t>
                      </a:r>
                      <a:r>
                        <a:rPr lang="es-ES" sz="800" b="1" i="1" strike="sngStrike" dirty="0" err="1" smtClean="0">
                          <a:solidFill>
                            <a:srgbClr val="CC0000"/>
                          </a:solidFill>
                          <a:effectLst/>
                          <a:latin typeface="+mn-lt"/>
                          <a:ea typeface="Georgia"/>
                        </a:rPr>
                        <a:t>É</a:t>
                      </a:r>
                      <a:r>
                        <a:rPr lang="es-ES" sz="800" b="1" i="1" dirty="0" err="1" smtClean="0">
                          <a:solidFill>
                            <a:srgbClr val="00C3EC"/>
                          </a:solidFill>
                          <a:effectLst/>
                          <a:latin typeface="+mn-lt"/>
                          <a:ea typeface="Georgia"/>
                        </a:rPr>
                        <a:t>E</a:t>
                      </a:r>
                      <a:r>
                        <a:rPr lang="es-ES" sz="800" b="1" i="1" dirty="0" err="1" smtClean="0">
                          <a:solidFill>
                            <a:srgbClr val="222222"/>
                          </a:solidFill>
                          <a:effectLst/>
                          <a:latin typeface="+mn-lt"/>
                          <a:ea typeface="Georgia"/>
                        </a:rPr>
                        <a:t>stos</a:t>
                      </a:r>
                      <a:r>
                        <a:rPr lang="es-ES" sz="800" b="1" i="1" dirty="0" smtClean="0">
                          <a:solidFill>
                            <a:srgbClr val="222222"/>
                          </a:solidFill>
                          <a:effectLst/>
                          <a:latin typeface="+mn-lt"/>
                          <a:ea typeface="Georgia"/>
                        </a:rPr>
                        <a:t> podrán alcanzar hasta un máximo de un </a:t>
                      </a:r>
                      <a:r>
                        <a:rPr lang="es-ES" sz="800" b="1" i="1" strike="sngStrike" dirty="0" smtClean="0">
                          <a:solidFill>
                            <a:srgbClr val="CC0000"/>
                          </a:solidFill>
                          <a:effectLst/>
                          <a:latin typeface="+mn-lt"/>
                          <a:ea typeface="Georgia"/>
                        </a:rPr>
                        <a:t>5</a:t>
                      </a:r>
                      <a:r>
                        <a:rPr lang="es-ES" sz="800" b="1" i="1" dirty="0" smtClean="0">
                          <a:solidFill>
                            <a:srgbClr val="00C3EC"/>
                          </a:solidFill>
                          <a:effectLst/>
                          <a:latin typeface="+mn-lt"/>
                          <a:ea typeface="Georgia"/>
                        </a:rPr>
                        <a:t>10</a:t>
                      </a:r>
                      <a:r>
                        <a:rPr lang="es-ES" sz="800" b="1" i="1" dirty="0" smtClean="0">
                          <a:solidFill>
                            <a:srgbClr val="222222"/>
                          </a:solidFill>
                          <a:effectLst/>
                          <a:latin typeface="+mn-lt"/>
                          <a:ea typeface="Georgia"/>
                        </a:rPr>
                        <a:t>% para los medicamentos financiados con cargo al Sistema Nacional de Salud,</a:t>
                      </a:r>
                      <a:r>
                        <a:rPr lang="es-ES" sz="800" b="1" i="1" strike="sngStrike" dirty="0" smtClean="0">
                          <a:solidFill>
                            <a:srgbClr val="CC0000"/>
                          </a:solidFill>
                          <a:effectLst/>
                          <a:latin typeface="+mn-lt"/>
                          <a:ea typeface="Georgia"/>
                        </a:rPr>
                        <a:t>ampliable hasta un 10% en el caso de medicamentos genéricos,</a:t>
                      </a:r>
                      <a:r>
                        <a:rPr lang="es-ES" sz="800" b="1" i="1" dirty="0" smtClean="0">
                          <a:solidFill>
                            <a:srgbClr val="222222"/>
                          </a:solidFill>
                          <a:effectLst/>
                          <a:latin typeface="+mn-lt"/>
                          <a:ea typeface="Georgia"/>
                        </a:rPr>
                        <a:t> siempre que no se incentive la compra de un producto frente al de sus competidores y queden reflejados en la correspondiente factura"</a:t>
                      </a:r>
                      <a:endParaRPr lang="es-ES" sz="800" b="1" i="1" dirty="0">
                        <a:latin typeface="+mn-lt"/>
                      </a:endParaRPr>
                    </a:p>
                  </a:txBody>
                  <a:tcPr>
                    <a:solidFill>
                      <a:schemeClr val="tx1">
                        <a:lumMod val="40000"/>
                        <a:lumOff val="60000"/>
                      </a:schemeClr>
                    </a:solidFill>
                  </a:tcPr>
                </a:tc>
                <a:tc>
                  <a:txBody>
                    <a:bodyPr/>
                    <a:lstStyle/>
                    <a:p>
                      <a:r>
                        <a:rPr lang="es-ES" sz="800" i="0" dirty="0" smtClean="0"/>
                        <a:t>Prohibición  de incentivos, bonificaciones,</a:t>
                      </a:r>
                      <a:r>
                        <a:rPr lang="es-ES" sz="800" i="0" baseline="0" dirty="0" smtClean="0"/>
                        <a:t> descuentos, primas u obsequios</a:t>
                      </a:r>
                    </a:p>
                    <a:p>
                      <a:pPr algn="ctr"/>
                      <a:endParaRPr lang="es-ES" sz="800" b="1" i="0" baseline="0" dirty="0" smtClean="0"/>
                    </a:p>
                    <a:p>
                      <a:pPr algn="ctr"/>
                      <a:endParaRPr lang="es-ES" sz="800" b="1" i="0" baseline="0" dirty="0" smtClean="0"/>
                    </a:p>
                    <a:p>
                      <a:pPr algn="ctr"/>
                      <a:r>
                        <a:rPr lang="es-ES" sz="800" b="1" i="0" baseline="0" dirty="0" smtClean="0"/>
                        <a:t>+</a:t>
                      </a:r>
                    </a:p>
                    <a:p>
                      <a:pPr algn="ctr"/>
                      <a:endParaRPr lang="es-ES" sz="800" dirty="0" smtClean="0">
                        <a:solidFill>
                          <a:srgbClr val="222222"/>
                        </a:solidFill>
                        <a:effectLst/>
                        <a:latin typeface="+mn-lt"/>
                        <a:ea typeface="Georgia"/>
                      </a:endParaRPr>
                    </a:p>
                    <a:p>
                      <a:pPr algn="l"/>
                      <a:r>
                        <a:rPr lang="es-ES" sz="800" b="1" dirty="0" smtClean="0">
                          <a:solidFill>
                            <a:srgbClr val="222222"/>
                          </a:solidFill>
                          <a:effectLst/>
                          <a:latin typeface="+mn-lt"/>
                          <a:ea typeface="Georgia"/>
                        </a:rPr>
                        <a:t>"</a:t>
                      </a:r>
                      <a:r>
                        <a:rPr lang="es-ES" sz="800" b="1" i="1" dirty="0" smtClean="0">
                          <a:solidFill>
                            <a:srgbClr val="222222"/>
                          </a:solidFill>
                          <a:effectLst/>
                          <a:latin typeface="+mn-lt"/>
                          <a:ea typeface="Georgia"/>
                        </a:rPr>
                        <a:t>Se exceptúan de la anterior prohibición los descuentos por pronto pago o por volumen de compras</a:t>
                      </a:r>
                      <a:r>
                        <a:rPr lang="es-ES" sz="800" b="1" i="1" strike="sngStrike" dirty="0" smtClean="0">
                          <a:solidFill>
                            <a:srgbClr val="CC0000"/>
                          </a:solidFill>
                          <a:effectLst/>
                          <a:latin typeface="+mn-lt"/>
                          <a:ea typeface="Georgia"/>
                          <a:cs typeface="Times New Roman"/>
                        </a:rPr>
                        <a:t>, </a:t>
                      </a:r>
                      <a:r>
                        <a:rPr lang="es-ES" sz="800" b="1" i="1" dirty="0" smtClean="0">
                          <a:solidFill>
                            <a:srgbClr val="222222"/>
                          </a:solidFill>
                          <a:effectLst/>
                          <a:latin typeface="+mn-lt"/>
                          <a:ea typeface="Georgia"/>
                        </a:rPr>
                        <a:t>que realicen los distribuidores a las oficinas de farmacia. Estos podrán alcanzar hasta un máximo de un 10 % para los medicamentos financiados con cargo al Sistema Nacional de Salud, siempre que no se incentive la compra de un producto frente al de sus competidores y queden reflejados en la correspondiente</a:t>
                      </a:r>
                      <a:r>
                        <a:rPr lang="es-ES" sz="800" b="1" i="1" baseline="0" dirty="0" smtClean="0">
                          <a:solidFill>
                            <a:srgbClr val="222222"/>
                          </a:solidFill>
                          <a:effectLst/>
                          <a:latin typeface="+mn-lt"/>
                          <a:ea typeface="Georgia"/>
                        </a:rPr>
                        <a:t> </a:t>
                      </a:r>
                      <a:r>
                        <a:rPr lang="es-ES" sz="800" b="1" i="1" dirty="0" smtClean="0">
                          <a:solidFill>
                            <a:srgbClr val="222222"/>
                          </a:solidFill>
                          <a:effectLst/>
                          <a:latin typeface="+mn-lt"/>
                          <a:ea typeface="Georgia"/>
                        </a:rPr>
                        <a:t>factura"</a:t>
                      </a:r>
                      <a:endParaRPr lang="es-ES" sz="800" b="1" i="1" dirty="0">
                        <a:latin typeface="+mn-lt"/>
                      </a:endParaRPr>
                    </a:p>
                  </a:txBody>
                  <a:tcPr>
                    <a:solidFill>
                      <a:schemeClr val="tx1">
                        <a:lumMod val="60000"/>
                        <a:lumOff val="40000"/>
                      </a:schemeClr>
                    </a:solidFill>
                  </a:tcPr>
                </a:tc>
                <a:tc>
                  <a:txBody>
                    <a:bodyPr/>
                    <a:lstStyle/>
                    <a:p>
                      <a:r>
                        <a:rPr lang="es-ES" sz="800" i="0" dirty="0" smtClean="0"/>
                        <a:t>Prohibición  de incentivos, bonificaciones,</a:t>
                      </a:r>
                      <a:r>
                        <a:rPr lang="es-ES" sz="800" i="0" baseline="0" dirty="0" smtClean="0"/>
                        <a:t> descuentos, primas u obsequios</a:t>
                      </a:r>
                    </a:p>
                    <a:p>
                      <a:pPr algn="ctr"/>
                      <a:endParaRPr lang="es-ES" sz="800" b="1" i="0" baseline="0" dirty="0" smtClean="0"/>
                    </a:p>
                    <a:p>
                      <a:pPr algn="ctr"/>
                      <a:endParaRPr lang="es-ES" sz="800" b="1" i="0" baseline="0" dirty="0" smtClean="0"/>
                    </a:p>
                    <a:p>
                      <a:pPr algn="ctr"/>
                      <a:endParaRPr lang="es-ES" sz="800" b="1" i="0" baseline="0" dirty="0" smtClean="0"/>
                    </a:p>
                    <a:p>
                      <a:pPr algn="ctr"/>
                      <a:r>
                        <a:rPr lang="es-ES" sz="800" b="1" i="0" baseline="0" dirty="0" smtClean="0"/>
                        <a:t>+</a:t>
                      </a:r>
                      <a:endParaRPr lang="es-ES" sz="800" b="1" i="1" dirty="0" smtClean="0">
                        <a:solidFill>
                          <a:srgbClr val="222222"/>
                        </a:solidFill>
                        <a:effectLst/>
                        <a:latin typeface="+mn-lt"/>
                        <a:ea typeface="Georgia"/>
                      </a:endParaRPr>
                    </a:p>
                    <a:p>
                      <a:endParaRPr lang="es-ES" sz="900" i="1" dirty="0" smtClean="0">
                        <a:solidFill>
                          <a:srgbClr val="222222"/>
                        </a:solidFill>
                        <a:effectLst/>
                        <a:latin typeface="+mn-lt"/>
                        <a:ea typeface="Georgia"/>
                      </a:endParaRPr>
                    </a:p>
                    <a:p>
                      <a:r>
                        <a:rPr lang="es-ES" sz="900" i="1" dirty="0" smtClean="0">
                          <a:solidFill>
                            <a:srgbClr val="222222"/>
                          </a:solidFill>
                          <a:effectLst/>
                          <a:latin typeface="+mn-lt"/>
                          <a:ea typeface="Georgia"/>
                        </a:rPr>
                        <a:t>"</a:t>
                      </a:r>
                      <a:r>
                        <a:rPr lang="es-ES" sz="900" b="1" i="1" dirty="0" smtClean="0">
                          <a:solidFill>
                            <a:srgbClr val="222222"/>
                          </a:solidFill>
                          <a:effectLst/>
                          <a:latin typeface="+mn-lt"/>
                          <a:ea typeface="Georgia"/>
                        </a:rPr>
                        <a:t>Se exceptúan de la anterior prohibición los descuentos</a:t>
                      </a:r>
                      <a:r>
                        <a:rPr lang="es-ES" sz="900" b="1" i="1" baseline="0" dirty="0" smtClean="0">
                          <a:solidFill>
                            <a:srgbClr val="222222"/>
                          </a:solidFill>
                          <a:effectLst/>
                          <a:latin typeface="+mn-lt"/>
                          <a:ea typeface="Georgia"/>
                        </a:rPr>
                        <a:t> </a:t>
                      </a:r>
                      <a:r>
                        <a:rPr lang="es-ES" sz="900" b="1" i="1" dirty="0" smtClean="0">
                          <a:solidFill>
                            <a:srgbClr val="222222"/>
                          </a:solidFill>
                          <a:effectLst/>
                          <a:latin typeface="+mn-lt"/>
                          <a:ea typeface="Georgia"/>
                        </a:rPr>
                        <a:t>por pronto pago o por volumen de compras</a:t>
                      </a:r>
                      <a:r>
                        <a:rPr lang="es-ES" sz="900" b="1" i="1" dirty="0" smtClean="0">
                          <a:solidFill>
                            <a:srgbClr val="00C3EC"/>
                          </a:solidFill>
                          <a:effectLst/>
                          <a:latin typeface="+mn-lt"/>
                          <a:ea typeface="Georgia"/>
                        </a:rPr>
                        <a:t>,</a:t>
                      </a:r>
                      <a:r>
                        <a:rPr lang="es-ES" sz="900" b="1" i="1" dirty="0" smtClean="0">
                          <a:solidFill>
                            <a:srgbClr val="222222"/>
                          </a:solidFill>
                          <a:effectLst/>
                          <a:latin typeface="+mn-lt"/>
                          <a:ea typeface="Georgia"/>
                        </a:rPr>
                        <a:t> que realicen los distribuidores a las oficinas de farmacia</a:t>
                      </a:r>
                      <a:r>
                        <a:rPr lang="es-ES" sz="900" b="1" i="1" strike="sngStrike" dirty="0" smtClean="0">
                          <a:solidFill>
                            <a:srgbClr val="CC0000"/>
                          </a:solidFill>
                          <a:effectLst/>
                          <a:latin typeface="+mn-lt"/>
                          <a:ea typeface="Georgia"/>
                        </a:rPr>
                        <a:t>. Estos podrán alcanzar hasta un máximo de un 10 % para los medicamentos financiados con cargo al Sistema Nacional de Salud</a:t>
                      </a:r>
                      <a:r>
                        <a:rPr lang="es-ES" sz="900" b="1" i="1" dirty="0" smtClean="0">
                          <a:solidFill>
                            <a:srgbClr val="222222"/>
                          </a:solidFill>
                          <a:effectLst/>
                          <a:latin typeface="+mn-lt"/>
                          <a:ea typeface="Georgia"/>
                        </a:rPr>
                        <a:t>, siempre que no se incentive la compra de un producto frente al de sus competidores y queden reflejados en la correspondiente factura</a:t>
                      </a:r>
                      <a:r>
                        <a:rPr lang="es-ES" sz="900" b="1" i="1" dirty="0" smtClean="0">
                          <a:solidFill>
                            <a:srgbClr val="00C3EC"/>
                          </a:solidFill>
                          <a:effectLst/>
                          <a:latin typeface="+mn-lt"/>
                          <a:ea typeface="Georgia"/>
                        </a:rPr>
                        <a:t>. </a:t>
                      </a:r>
                      <a:r>
                        <a:rPr lang="es-ES" sz="900" b="1" i="1" dirty="0" smtClean="0">
                          <a:solidFill>
                            <a:schemeClr val="accent2"/>
                          </a:solidFill>
                          <a:effectLst/>
                          <a:latin typeface="+mn-lt"/>
                          <a:ea typeface="Georgia"/>
                        </a:rPr>
                        <a:t>Estos descuentos podrán efectuarse para los medicamentos financiados con cargo al Sistema Nacional de Salud, siempre que se lleve un </a:t>
                      </a:r>
                      <a:r>
                        <a:rPr lang="es-ES" sz="900" b="1" i="1" u="none" dirty="0" smtClean="0">
                          <a:solidFill>
                            <a:schemeClr val="accent2"/>
                          </a:solidFill>
                          <a:effectLst/>
                          <a:latin typeface="+mn-lt"/>
                          <a:ea typeface="Georgia"/>
                        </a:rPr>
                        <a:t>registro mensual de tales descuentos </a:t>
                      </a:r>
                      <a:r>
                        <a:rPr lang="es-ES" sz="900" b="1" i="1" dirty="0" smtClean="0">
                          <a:solidFill>
                            <a:schemeClr val="accent2"/>
                          </a:solidFill>
                          <a:effectLst/>
                          <a:latin typeface="+mn-lt"/>
                          <a:ea typeface="Georgia"/>
                        </a:rPr>
                        <a:t>en las empresas titulares de los mismos y en las entidades de distribución, </a:t>
                      </a:r>
                      <a:r>
                        <a:rPr lang="es-ES" sz="900" b="1" i="1" u="none" dirty="0" smtClean="0">
                          <a:solidFill>
                            <a:schemeClr val="accent2"/>
                          </a:solidFill>
                          <a:effectLst/>
                          <a:latin typeface="+mn-lt"/>
                          <a:ea typeface="Georgia"/>
                        </a:rPr>
                        <a:t>interconectado telemáticamente con el Ministerio de Sanidad, Servicios Sociales e Igualdad"</a:t>
                      </a:r>
                    </a:p>
                    <a:p>
                      <a:endParaRPr lang="es-ES" sz="800" b="0" i="1" u="sng" dirty="0" smtClean="0">
                        <a:solidFill>
                          <a:schemeClr val="bg1">
                            <a:lumMod val="60000"/>
                            <a:lumOff val="40000"/>
                          </a:schemeClr>
                        </a:solidFill>
                        <a:effectLst/>
                        <a:latin typeface="+mn-lt"/>
                      </a:endParaRPr>
                    </a:p>
                    <a:p>
                      <a:endParaRPr lang="es-ES" sz="800" b="0" i="1" u="sng" dirty="0" smtClean="0">
                        <a:solidFill>
                          <a:schemeClr val="bg1">
                            <a:lumMod val="60000"/>
                            <a:lumOff val="40000"/>
                          </a:schemeClr>
                        </a:solidFill>
                        <a:effectLst/>
                        <a:latin typeface="+mn-lt"/>
                      </a:endParaRPr>
                    </a:p>
                    <a:p>
                      <a:endParaRPr lang="es-ES" sz="800" b="0" i="1" u="sng" dirty="0" smtClean="0">
                        <a:solidFill>
                          <a:schemeClr val="bg1">
                            <a:lumMod val="60000"/>
                            <a:lumOff val="40000"/>
                          </a:schemeClr>
                        </a:solidFill>
                        <a:effectLst/>
                        <a:latin typeface="+mn-lt"/>
                      </a:endParaRPr>
                    </a:p>
                    <a:p>
                      <a:endParaRPr lang="es-ES" sz="800" b="0" i="1" u="sng" dirty="0">
                        <a:solidFill>
                          <a:schemeClr val="bg1">
                            <a:lumMod val="60000"/>
                            <a:lumOff val="40000"/>
                          </a:schemeClr>
                        </a:solidFill>
                        <a:latin typeface="+mn-lt"/>
                      </a:endParaRPr>
                    </a:p>
                  </a:txBody>
                  <a:tcPr>
                    <a:solidFill>
                      <a:schemeClr val="tx1">
                        <a:lumMod val="60000"/>
                        <a:lumOff val="40000"/>
                      </a:schemeClr>
                    </a:solidFill>
                  </a:tcPr>
                </a:tc>
              </a:tr>
            </a:tbl>
          </a:graphicData>
        </a:graphic>
      </p:graphicFrame>
      <p:sp>
        <p:nvSpPr>
          <p:cNvPr id="7"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
        <p:nvSpPr>
          <p:cNvPr id="3" name="Rectangle 2"/>
          <p:cNvSpPr/>
          <p:nvPr/>
        </p:nvSpPr>
        <p:spPr>
          <a:xfrm>
            <a:off x="323528" y="1165394"/>
            <a:ext cx="8208912" cy="369332"/>
          </a:xfrm>
          <a:prstGeom prst="rect">
            <a:avLst/>
          </a:prstGeom>
        </p:spPr>
        <p:txBody>
          <a:bodyPr wrap="square">
            <a:spAutoFit/>
          </a:bodyPr>
          <a:lstStyle/>
          <a:p>
            <a:r>
              <a:rPr lang="es-ES" b="1" dirty="0"/>
              <a:t>1.1. </a:t>
            </a:r>
            <a:r>
              <a:rPr lang="es-ES" b="1" u="sng" dirty="0"/>
              <a:t>Evolución de la norma (Artículo 4.6 TRLGUR, 3.6 LGUR)</a:t>
            </a:r>
          </a:p>
        </p:txBody>
      </p:sp>
      <p:sp>
        <p:nvSpPr>
          <p:cNvPr id="4" name="Footer Placeholder 3"/>
          <p:cNvSpPr>
            <a:spLocks noGrp="1"/>
          </p:cNvSpPr>
          <p:nvPr>
            <p:ph type="ftr" sz="quarter" idx="10"/>
          </p:nvPr>
        </p:nvSpPr>
        <p:spPr/>
        <p:txBody>
          <a:bodyPr/>
          <a:lstStyle/>
          <a:p>
            <a:pPr>
              <a:defRPr/>
            </a:pPr>
            <a:endParaRPr lang="en-GB">
              <a:solidFill>
                <a:srgbClr val="343D41"/>
              </a:solidFill>
            </a:endParaRPr>
          </a:p>
        </p:txBody>
      </p:sp>
    </p:spTree>
    <p:extLst>
      <p:ext uri="{BB962C8B-B14F-4D97-AF65-F5344CB8AC3E}">
        <p14:creationId xmlns:p14="http://schemas.microsoft.com/office/powerpoint/2010/main" val="1974513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3" name="Content Placeholder 2"/>
          <p:cNvSpPr>
            <a:spLocks noGrp="1"/>
          </p:cNvSpPr>
          <p:nvPr>
            <p:ph idx="1"/>
          </p:nvPr>
        </p:nvSpPr>
        <p:spPr>
          <a:xfrm>
            <a:off x="467544" y="1628800"/>
            <a:ext cx="8219256" cy="4679925"/>
          </a:xfrm>
        </p:spPr>
        <p:txBody>
          <a:bodyPr/>
          <a:lstStyle/>
          <a:p>
            <a:pPr lvl="0" eaLnBrk="1" hangingPunct="1">
              <a:spcBef>
                <a:spcPct val="0"/>
              </a:spcBef>
              <a:buClrTx/>
            </a:pPr>
            <a:r>
              <a:rPr lang="es-ES" sz="2000" b="1" dirty="0" smtClean="0">
                <a:solidFill>
                  <a:schemeClr val="tx1"/>
                </a:solidFill>
              </a:rPr>
              <a:t>1.2. </a:t>
            </a:r>
            <a:r>
              <a:rPr lang="es-ES" sz="2000" b="1" u="sng" dirty="0" smtClean="0">
                <a:solidFill>
                  <a:schemeClr val="tx1"/>
                </a:solidFill>
              </a:rPr>
              <a:t>Nueva redacción del artículo 4.6 TRLGUR</a:t>
            </a:r>
          </a:p>
          <a:p>
            <a:pPr marL="457200" indent="-457200">
              <a:buFont typeface="+mj-lt"/>
              <a:buAutoNum type="arabicPeriod"/>
            </a:pPr>
            <a:r>
              <a:rPr lang="es-ES" sz="2000" dirty="0" smtClean="0">
                <a:solidFill>
                  <a:schemeClr val="tx1"/>
                </a:solidFill>
              </a:rPr>
              <a:t>Descuentos por pronto pago o volumen de compras;</a:t>
            </a:r>
          </a:p>
          <a:p>
            <a:pPr marL="457200" indent="-457200">
              <a:buFont typeface="+mj-lt"/>
              <a:buAutoNum type="arabicPeriod"/>
            </a:pPr>
            <a:r>
              <a:rPr lang="es-ES" sz="2000" dirty="0" smtClean="0">
                <a:solidFill>
                  <a:schemeClr val="tx1"/>
                </a:solidFill>
              </a:rPr>
              <a:t>Que realicen los distribuidores/laboratorios a oficinas de farmacia sobre medicamentos financiados con cargo al SNS;</a:t>
            </a:r>
          </a:p>
          <a:p>
            <a:pPr marL="457200" indent="-457200">
              <a:buFont typeface="+mj-lt"/>
              <a:buAutoNum type="arabicPeriod"/>
            </a:pPr>
            <a:r>
              <a:rPr lang="es-ES" sz="2000" dirty="0" smtClean="0">
                <a:solidFill>
                  <a:schemeClr val="tx1"/>
                </a:solidFill>
              </a:rPr>
              <a:t>Siempre que no se incentive la compra de un producto frente al de sus competidores;</a:t>
            </a:r>
          </a:p>
          <a:p>
            <a:pPr marL="457200" indent="-457200">
              <a:buFont typeface="+mj-lt"/>
              <a:buAutoNum type="arabicPeriod"/>
            </a:pPr>
            <a:r>
              <a:rPr lang="es-ES" sz="2000" dirty="0" smtClean="0">
                <a:solidFill>
                  <a:schemeClr val="tx1"/>
                </a:solidFill>
              </a:rPr>
              <a:t>Los descuentos queden reflejados en factura;</a:t>
            </a:r>
          </a:p>
          <a:p>
            <a:pPr marL="457200" indent="-457200">
              <a:buFont typeface="+mj-lt"/>
              <a:buAutoNum type="arabicPeriod"/>
            </a:pPr>
            <a:r>
              <a:rPr lang="es-ES" sz="2000" b="1" dirty="0" smtClean="0">
                <a:solidFill>
                  <a:schemeClr val="tx1"/>
                </a:solidFill>
              </a:rPr>
              <a:t>Registro mensual de los descuentos;</a:t>
            </a:r>
          </a:p>
          <a:p>
            <a:pPr marL="457200" indent="-457200">
              <a:buFont typeface="+mj-lt"/>
              <a:buAutoNum type="arabicPeriod"/>
            </a:pPr>
            <a:r>
              <a:rPr lang="es-ES" sz="2000" b="1" dirty="0" smtClean="0">
                <a:solidFill>
                  <a:schemeClr val="tx1"/>
                </a:solidFill>
              </a:rPr>
              <a:t>Comunicación de los descuentos al Ministerio de Sanidad a través de una herramienta telemática por parte de titulares y distribuidores, no por oficinas de farmacia (por desarrollar).</a:t>
            </a:r>
          </a:p>
          <a:p>
            <a:pPr marL="457200" indent="-457200">
              <a:buFont typeface="+mj-lt"/>
              <a:buAutoNum type="arabicPeriod"/>
            </a:pPr>
            <a:endParaRPr lang="es-ES" sz="2000" dirty="0" smtClean="0">
              <a:solidFill>
                <a:schemeClr val="bg1">
                  <a:lumMod val="60000"/>
                  <a:lumOff val="40000"/>
                </a:schemeClr>
              </a:solidFill>
            </a:endParaRPr>
          </a:p>
          <a:p>
            <a:r>
              <a:rPr lang="es-ES" sz="2000" dirty="0" smtClean="0">
                <a:solidFill>
                  <a:schemeClr val="bg1">
                    <a:lumMod val="60000"/>
                    <a:lumOff val="40000"/>
                  </a:schemeClr>
                </a:solidFill>
              </a:rPr>
              <a:t>          </a:t>
            </a:r>
          </a:p>
          <a:p>
            <a:endParaRPr lang="es-ES" sz="2000" dirty="0">
              <a:solidFill>
                <a:schemeClr val="bg1">
                  <a:lumMod val="60000"/>
                  <a:lumOff val="40000"/>
                </a:schemeClr>
              </a:solidFill>
            </a:endParaRPr>
          </a:p>
          <a:p>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4</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
        <p:nvSpPr>
          <p:cNvPr id="7" name="Curved Right Arrow 6"/>
          <p:cNvSpPr/>
          <p:nvPr/>
        </p:nvSpPr>
        <p:spPr bwMode="auto">
          <a:xfrm>
            <a:off x="0" y="5733256"/>
            <a:ext cx="864096" cy="720080"/>
          </a:xfrm>
          <a:prstGeom prst="curvedRightArrow">
            <a:avLst>
              <a:gd name="adj1" fmla="val 25000"/>
              <a:gd name="adj2" fmla="val 50000"/>
              <a:gd name="adj3" fmla="val 20639"/>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500938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3" name="Content Placeholder 2"/>
          <p:cNvSpPr>
            <a:spLocks noGrp="1"/>
          </p:cNvSpPr>
          <p:nvPr>
            <p:ph idx="1"/>
          </p:nvPr>
        </p:nvSpPr>
        <p:spPr>
          <a:xfrm>
            <a:off x="467544" y="1628800"/>
            <a:ext cx="8219256" cy="4679925"/>
          </a:xfrm>
        </p:spPr>
        <p:txBody>
          <a:bodyPr/>
          <a:lstStyle/>
          <a:p>
            <a:pPr lvl="0"/>
            <a:r>
              <a:rPr lang="es-ES" sz="2000" b="1" dirty="0">
                <a:solidFill>
                  <a:schemeClr val="tx1"/>
                </a:solidFill>
              </a:rPr>
              <a:t>1.2. </a:t>
            </a:r>
            <a:r>
              <a:rPr lang="es-ES" sz="2000" b="1" u="sng" dirty="0">
                <a:solidFill>
                  <a:schemeClr val="tx1"/>
                </a:solidFill>
              </a:rPr>
              <a:t>Nueva redacción del artículo 4.6 </a:t>
            </a:r>
            <a:r>
              <a:rPr lang="es-ES" sz="2000" b="1" u="sng" dirty="0" smtClean="0">
                <a:solidFill>
                  <a:schemeClr val="tx1"/>
                </a:solidFill>
              </a:rPr>
              <a:t>TRLGUR</a:t>
            </a:r>
            <a:endParaRPr lang="es-ES" sz="2000" dirty="0" smtClean="0">
              <a:solidFill>
                <a:schemeClr val="bg1">
                  <a:lumMod val="60000"/>
                  <a:lumOff val="40000"/>
                </a:schemeClr>
              </a:solidFill>
            </a:endParaRPr>
          </a:p>
          <a:p>
            <a:pPr marL="342900" indent="-342900">
              <a:buFont typeface="Arial" panose="020B0604020202020204" pitchFamily="34" charset="0"/>
              <a:buChar char="•"/>
            </a:pPr>
            <a:endParaRPr lang="es-ES" sz="2000" dirty="0" err="1" smtClean="0">
              <a:solidFill>
                <a:schemeClr val="bg1">
                  <a:lumMod val="60000"/>
                  <a:lumOff val="40000"/>
                </a:schemeClr>
              </a:solidFill>
            </a:endParaRPr>
          </a:p>
          <a:p>
            <a:pPr>
              <a:tabLst>
                <a:tab pos="808038" algn="l"/>
              </a:tabLst>
            </a:pPr>
            <a:r>
              <a:rPr lang="es-ES" sz="2000" dirty="0" smtClean="0">
                <a:solidFill>
                  <a:schemeClr val="bg1">
                    <a:lumMod val="60000"/>
                    <a:lumOff val="40000"/>
                  </a:schemeClr>
                </a:solidFill>
              </a:rPr>
              <a:t>            </a:t>
            </a:r>
          </a:p>
          <a:p>
            <a:pPr>
              <a:tabLst>
                <a:tab pos="808038" algn="l"/>
              </a:tabLst>
            </a:pPr>
            <a:r>
              <a:rPr lang="es-ES" sz="2000" dirty="0" smtClean="0">
                <a:solidFill>
                  <a:schemeClr val="bg1">
                    <a:lumMod val="60000"/>
                    <a:lumOff val="40000"/>
                  </a:schemeClr>
                </a:solidFill>
              </a:rPr>
              <a:t>	</a:t>
            </a:r>
            <a:r>
              <a:rPr lang="es-ES" sz="2000" dirty="0" smtClean="0">
                <a:solidFill>
                  <a:schemeClr val="tx1"/>
                </a:solidFill>
              </a:rPr>
              <a:t>Circular </a:t>
            </a:r>
            <a:r>
              <a:rPr lang="es-ES" sz="2000" dirty="0">
                <a:solidFill>
                  <a:schemeClr val="tx1"/>
                </a:solidFill>
              </a:rPr>
              <a:t>del </a:t>
            </a:r>
            <a:r>
              <a:rPr lang="es-ES" sz="2000" dirty="0" smtClean="0">
                <a:solidFill>
                  <a:schemeClr val="tx1"/>
                </a:solidFill>
              </a:rPr>
              <a:t>Subdirector General de Calidad del Ministerio, Carlos 	Lens, </a:t>
            </a:r>
            <a:r>
              <a:rPr lang="es-ES" sz="2000" dirty="0">
                <a:solidFill>
                  <a:schemeClr val="tx1"/>
                </a:solidFill>
              </a:rPr>
              <a:t>de 22 de enero de 2016</a:t>
            </a:r>
          </a:p>
          <a:p>
            <a:pPr marL="342900" indent="-342900">
              <a:buFont typeface="Arial" panose="020B0604020202020204" pitchFamily="34" charset="0"/>
              <a:buChar char="•"/>
            </a:pPr>
            <a:endParaRPr lang="es-ES" sz="2000" dirty="0" smtClean="0">
              <a:solidFill>
                <a:schemeClr val="bg1">
                  <a:lumMod val="60000"/>
                  <a:lumOff val="40000"/>
                </a:schemeClr>
              </a:solidFill>
            </a:endParaRPr>
          </a:p>
          <a:p>
            <a:endParaRPr lang="es-ES" sz="2000" dirty="0" smtClean="0">
              <a:solidFill>
                <a:schemeClr val="bg1">
                  <a:lumMod val="60000"/>
                  <a:lumOff val="40000"/>
                </a:schemeClr>
              </a:solidFill>
            </a:endParaRPr>
          </a:p>
          <a:p>
            <a:pPr marL="457200" indent="-457200">
              <a:buFont typeface="+mj-lt"/>
              <a:buAutoNum type="arabicPeriod"/>
            </a:pPr>
            <a:endParaRPr lang="es-ES" sz="2000" dirty="0" smtClean="0">
              <a:solidFill>
                <a:schemeClr val="bg1">
                  <a:lumMod val="60000"/>
                  <a:lumOff val="40000"/>
                </a:schemeClr>
              </a:solidFill>
            </a:endParaRPr>
          </a:p>
          <a:p>
            <a:pPr marL="457200" indent="-457200">
              <a:buFont typeface="+mj-lt"/>
              <a:buAutoNum type="arabicPeriod"/>
            </a:pPr>
            <a:endParaRPr lang="es-ES" sz="2000" dirty="0" smtClean="0">
              <a:solidFill>
                <a:schemeClr val="bg1">
                  <a:lumMod val="60000"/>
                  <a:lumOff val="40000"/>
                </a:schemeClr>
              </a:solidFill>
            </a:endParaRPr>
          </a:p>
          <a:p>
            <a:endParaRPr lang="es-ES" sz="2000" dirty="0">
              <a:solidFill>
                <a:schemeClr val="bg1">
                  <a:lumMod val="60000"/>
                  <a:lumOff val="40000"/>
                </a:schemeClr>
              </a:solidFill>
            </a:endParaRPr>
          </a:p>
          <a:p>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5</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645024"/>
            <a:ext cx="6120680"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urved Right Arrow 7"/>
          <p:cNvSpPr/>
          <p:nvPr/>
        </p:nvSpPr>
        <p:spPr bwMode="auto">
          <a:xfrm>
            <a:off x="251520" y="2115950"/>
            <a:ext cx="864096" cy="1092324"/>
          </a:xfrm>
          <a:prstGeom prst="curvedRightArrow">
            <a:avLst>
              <a:gd name="adj1" fmla="val 25000"/>
              <a:gd name="adj2" fmla="val 50000"/>
              <a:gd name="adj3" fmla="val 20639"/>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3544188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3" name="Content Placeholder 2"/>
          <p:cNvSpPr>
            <a:spLocks noGrp="1"/>
          </p:cNvSpPr>
          <p:nvPr>
            <p:ph idx="1"/>
          </p:nvPr>
        </p:nvSpPr>
        <p:spPr>
          <a:xfrm>
            <a:off x="467544" y="1628800"/>
            <a:ext cx="8219256" cy="4679925"/>
          </a:xfrm>
        </p:spPr>
        <p:txBody>
          <a:bodyPr/>
          <a:lstStyle/>
          <a:p>
            <a:pPr marL="534988" indent="-534988"/>
            <a:r>
              <a:rPr lang="es-ES" sz="2000" b="1" dirty="0" smtClean="0">
                <a:solidFill>
                  <a:schemeClr val="tx1"/>
                </a:solidFill>
              </a:rPr>
              <a:t>1.3. </a:t>
            </a:r>
            <a:r>
              <a:rPr lang="es-ES" sz="2000" b="1" u="sng" dirty="0" smtClean="0">
                <a:solidFill>
                  <a:schemeClr val="tx1"/>
                </a:solidFill>
              </a:rPr>
              <a:t>Primeras reacciones ante la liberalización de los descuentos y sus nuevos requisitos</a:t>
            </a:r>
          </a:p>
          <a:p>
            <a:pPr marL="457200" indent="-457200">
              <a:buFont typeface="+mj-lt"/>
              <a:buAutoNum type="arabicPeriod"/>
            </a:pPr>
            <a:r>
              <a:rPr lang="es-ES" sz="2000" dirty="0">
                <a:solidFill>
                  <a:schemeClr val="tx1"/>
                </a:solidFill>
              </a:rPr>
              <a:t>L</a:t>
            </a:r>
            <a:r>
              <a:rPr lang="es-ES" sz="2000" dirty="0" smtClean="0">
                <a:solidFill>
                  <a:schemeClr val="tx1"/>
                </a:solidFill>
              </a:rPr>
              <a:t>aboratorios</a:t>
            </a:r>
            <a:r>
              <a:rPr lang="es-ES" sz="2000" dirty="0" smtClean="0">
                <a:solidFill>
                  <a:schemeClr val="bg1">
                    <a:lumMod val="60000"/>
                    <a:lumOff val="40000"/>
                  </a:schemeClr>
                </a:solidFill>
              </a:rPr>
              <a:t>                                                              </a:t>
            </a:r>
          </a:p>
          <a:p>
            <a:pPr marL="457200" indent="-457200">
              <a:buFont typeface="+mj-lt"/>
              <a:buAutoNum type="arabicPeriod"/>
            </a:pPr>
            <a:endParaRPr lang="es-ES" sz="2000" dirty="0">
              <a:solidFill>
                <a:schemeClr val="bg1">
                  <a:lumMod val="60000"/>
                  <a:lumOff val="40000"/>
                </a:schemeClr>
              </a:solidFill>
            </a:endParaRPr>
          </a:p>
          <a:p>
            <a:pPr marL="457200" indent="-457200">
              <a:buFont typeface="+mj-lt"/>
              <a:buAutoNum type="arabicPeriod"/>
            </a:pPr>
            <a:endParaRPr lang="es-ES" sz="2000" dirty="0" smtClean="0">
              <a:solidFill>
                <a:schemeClr val="bg1">
                  <a:lumMod val="60000"/>
                  <a:lumOff val="40000"/>
                </a:schemeClr>
              </a:solidFill>
            </a:endParaRPr>
          </a:p>
          <a:p>
            <a:pPr marL="457200" indent="-457200">
              <a:buFont typeface="+mj-lt"/>
              <a:buAutoNum type="arabicPeriod"/>
            </a:pPr>
            <a:endParaRPr lang="es-ES" sz="2000" dirty="0">
              <a:solidFill>
                <a:schemeClr val="bg1">
                  <a:lumMod val="60000"/>
                  <a:lumOff val="40000"/>
                </a:schemeClr>
              </a:solidFill>
            </a:endParaRPr>
          </a:p>
          <a:p>
            <a:pPr marL="1436688" indent="-1436688">
              <a:tabLst>
                <a:tab pos="1436688" algn="l"/>
              </a:tabLst>
            </a:pPr>
            <a:r>
              <a:rPr lang="es-ES" sz="2000" dirty="0">
                <a:solidFill>
                  <a:schemeClr val="bg1">
                    <a:lumMod val="60000"/>
                    <a:lumOff val="40000"/>
                  </a:schemeClr>
                </a:solidFill>
              </a:rPr>
              <a:t>	</a:t>
            </a:r>
            <a:r>
              <a:rPr lang="es-ES" sz="1600" b="1" dirty="0" smtClean="0"/>
              <a:t>Nuevas fórmulas de ofertas a las farmacias </a:t>
            </a:r>
            <a:r>
              <a:rPr lang="es-ES" sz="1600" dirty="0" smtClean="0"/>
              <a:t>(equilibrio entre descuentos y servicios de apoyo a las boticas) que variarán en función del tipo de farmacia, volumen de compra de cada medicamento, ubicación, </a:t>
            </a:r>
            <a:r>
              <a:rPr lang="es-ES" sz="1600" dirty="0" err="1" smtClean="0"/>
              <a:t>etc</a:t>
            </a:r>
            <a:r>
              <a:rPr lang="es-ES" sz="1600" dirty="0" smtClean="0"/>
              <a:t>:</a:t>
            </a:r>
          </a:p>
          <a:p>
            <a:pPr>
              <a:tabLst>
                <a:tab pos="1436688" algn="l"/>
              </a:tabLst>
            </a:pPr>
            <a:r>
              <a:rPr lang="es-ES" sz="1600" dirty="0" smtClean="0"/>
              <a:t>	- Laboratorios con estrategias económicas --- esfuerzo en servicios</a:t>
            </a:r>
          </a:p>
          <a:p>
            <a:pPr marL="1436688" indent="-1436688">
              <a:tabLst>
                <a:tab pos="1436688" algn="l"/>
              </a:tabLst>
            </a:pPr>
            <a:r>
              <a:rPr lang="es-ES" sz="1600" dirty="0"/>
              <a:t>	</a:t>
            </a:r>
            <a:r>
              <a:rPr lang="es-ES" sz="1600" dirty="0" smtClean="0"/>
              <a:t>- Laboratorios con estrategias en servicios --- esfuerzo en descuentos</a:t>
            </a:r>
          </a:p>
          <a:p>
            <a:pPr marL="1436688" indent="-1436688">
              <a:tabLst>
                <a:tab pos="1436688" algn="l"/>
              </a:tabLst>
            </a:pPr>
            <a:r>
              <a:rPr lang="es-ES" sz="1800" dirty="0"/>
              <a:t> </a:t>
            </a:r>
            <a:r>
              <a:rPr lang="es-ES" sz="1800" dirty="0" smtClean="0"/>
              <a:t>                       	</a:t>
            </a:r>
            <a:r>
              <a:rPr lang="es-ES" sz="1600" dirty="0" smtClean="0"/>
              <a:t>Grandes descuentos por parte de las compañías de genéricos para ganar cuota de mercado (superando hasta el 50% en algunos principios activos).</a:t>
            </a:r>
          </a:p>
          <a:p>
            <a:pPr marL="1436688" indent="-1436688">
              <a:tabLst>
                <a:tab pos="1436688" algn="l"/>
              </a:tabLst>
            </a:pPr>
            <a:r>
              <a:rPr lang="es-ES" sz="1800" dirty="0"/>
              <a:t> </a:t>
            </a:r>
            <a:r>
              <a:rPr lang="es-ES" sz="1800" dirty="0" smtClean="0"/>
              <a:t>                         </a:t>
            </a:r>
          </a:p>
          <a:p>
            <a:pPr marL="1436688" indent="-1436688">
              <a:tabLst>
                <a:tab pos="1436688" algn="l"/>
              </a:tabLst>
            </a:pPr>
            <a:r>
              <a:rPr lang="es-ES" sz="1800" dirty="0"/>
              <a:t>	</a:t>
            </a:r>
            <a:endParaRPr lang="es-ES" sz="1800" dirty="0" smtClean="0"/>
          </a:p>
          <a:p>
            <a:pPr marL="1436688" indent="-1436688">
              <a:tabLst>
                <a:tab pos="1436688" algn="l"/>
              </a:tabLst>
            </a:pPr>
            <a:r>
              <a:rPr lang="es-ES" sz="1800" dirty="0"/>
              <a:t> </a:t>
            </a:r>
            <a:r>
              <a:rPr lang="es-ES" sz="1800" dirty="0" smtClean="0"/>
              <a:t>                         </a:t>
            </a:r>
          </a:p>
          <a:p>
            <a:pPr>
              <a:tabLst>
                <a:tab pos="1520825" algn="l"/>
              </a:tabLst>
            </a:pPr>
            <a:endParaRPr lang="es-ES" sz="1800" dirty="0" smtClean="0"/>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6</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348880"/>
            <a:ext cx="1621160" cy="1215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ular Callout 6"/>
          <p:cNvSpPr/>
          <p:nvPr/>
        </p:nvSpPr>
        <p:spPr bwMode="auto">
          <a:xfrm>
            <a:off x="4644008" y="2348880"/>
            <a:ext cx="1728192" cy="1080120"/>
          </a:xfrm>
          <a:prstGeom prst="wedgeRectCallou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400" dirty="0" smtClean="0"/>
              <a:t>Grandes descuentos ¿sí o no?</a:t>
            </a:r>
            <a:endParaRPr kumimoji="0" lang="es-ES" sz="1400" b="0" i="0" u="none" strike="noStrike" cap="none" normalizeH="0" baseline="0" dirty="0" smtClean="0">
              <a:ln>
                <a:noFill/>
              </a:ln>
              <a:solidFill>
                <a:schemeClr val="tx1"/>
              </a:solidFill>
              <a:effectLst/>
            </a:endParaRPr>
          </a:p>
        </p:txBody>
      </p:sp>
      <p:sp>
        <p:nvSpPr>
          <p:cNvPr id="9" name="Rectangular Callout 8"/>
          <p:cNvSpPr/>
          <p:nvPr/>
        </p:nvSpPr>
        <p:spPr bwMode="auto">
          <a:xfrm>
            <a:off x="6524600" y="2348880"/>
            <a:ext cx="1728192" cy="1080120"/>
          </a:xfrm>
          <a:prstGeom prst="wedgeRectCallou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200" dirty="0" smtClean="0"/>
              <a:t>Si es que sí, ¿utilizará el Ministerio esa información para plantear bajadas de precios futuras?</a:t>
            </a:r>
            <a:endParaRPr kumimoji="0" lang="es-ES" sz="1200" b="0" i="0" u="none" strike="noStrike" cap="none" normalizeH="0" baseline="0" dirty="0" smtClean="0">
              <a:ln>
                <a:noFill/>
              </a:ln>
              <a:solidFill>
                <a:schemeClr val="tx1"/>
              </a:solidFill>
              <a:effectLst/>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918581"/>
            <a:ext cx="877887" cy="166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3881838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3" name="Content Placeholder 2"/>
          <p:cNvSpPr>
            <a:spLocks noGrp="1"/>
          </p:cNvSpPr>
          <p:nvPr>
            <p:ph idx="1"/>
          </p:nvPr>
        </p:nvSpPr>
        <p:spPr>
          <a:xfrm>
            <a:off x="467544" y="1628800"/>
            <a:ext cx="8219256" cy="4679925"/>
          </a:xfrm>
        </p:spPr>
        <p:txBody>
          <a:bodyPr/>
          <a:lstStyle/>
          <a:p>
            <a:pPr marL="534988" indent="-534988"/>
            <a:r>
              <a:rPr lang="es-ES" sz="2000" b="1" dirty="0" smtClean="0">
                <a:solidFill>
                  <a:schemeClr val="tx1"/>
                </a:solidFill>
              </a:rPr>
              <a:t>1.3. </a:t>
            </a:r>
            <a:r>
              <a:rPr lang="es-ES" sz="2000" b="1" u="sng" dirty="0">
                <a:solidFill>
                  <a:schemeClr val="tx1"/>
                </a:solidFill>
              </a:rPr>
              <a:t>Primeras reacciones ante la liberalización de los descuentos y sus nuevos requisitos</a:t>
            </a:r>
          </a:p>
          <a:p>
            <a:pPr marL="342900" indent="-342900">
              <a:buFont typeface="Arial" panose="020B0604020202020204" pitchFamily="34" charset="0"/>
              <a:buChar char="•"/>
            </a:pPr>
            <a:endParaRPr lang="es-ES" sz="2000" dirty="0" smtClean="0">
              <a:solidFill>
                <a:schemeClr val="bg1">
                  <a:lumMod val="60000"/>
                  <a:lumOff val="40000"/>
                </a:schemeClr>
              </a:solidFill>
            </a:endParaRPr>
          </a:p>
          <a:p>
            <a:pPr marL="457200" indent="-457200">
              <a:buFont typeface="+mj-lt"/>
              <a:buAutoNum type="arabicPeriod" startAt="2"/>
            </a:pPr>
            <a:r>
              <a:rPr lang="es-ES" sz="2000" dirty="0" smtClean="0">
                <a:solidFill>
                  <a:schemeClr val="tx1"/>
                </a:solidFill>
              </a:rPr>
              <a:t>Farmacias  </a:t>
            </a:r>
            <a:r>
              <a:rPr lang="es-ES" sz="2000" dirty="0" smtClean="0">
                <a:solidFill>
                  <a:schemeClr val="bg1">
                    <a:lumMod val="60000"/>
                    <a:lumOff val="40000"/>
                  </a:schemeClr>
                </a:solidFill>
              </a:rPr>
              <a:t>                                                   </a:t>
            </a:r>
          </a:p>
          <a:p>
            <a:pPr marL="457200" indent="-457200">
              <a:buFont typeface="+mj-lt"/>
              <a:buAutoNum type="arabicPeriod" startAt="2"/>
            </a:pPr>
            <a:endParaRPr lang="es-ES" sz="2000" dirty="0">
              <a:solidFill>
                <a:schemeClr val="bg1">
                  <a:lumMod val="60000"/>
                  <a:lumOff val="40000"/>
                </a:schemeClr>
              </a:solidFill>
            </a:endParaRPr>
          </a:p>
          <a:p>
            <a:pPr marL="457200" indent="-457200">
              <a:buFont typeface="+mj-lt"/>
              <a:buAutoNum type="arabicPeriod" startAt="2"/>
            </a:pPr>
            <a:endParaRPr lang="es-ES" sz="2000" dirty="0" smtClean="0">
              <a:solidFill>
                <a:schemeClr val="bg1">
                  <a:lumMod val="60000"/>
                  <a:lumOff val="40000"/>
                </a:schemeClr>
              </a:solidFill>
            </a:endParaRPr>
          </a:p>
          <a:p>
            <a:pPr marL="1443038" lvl="4" indent="0" defTabSz="523875">
              <a:buNone/>
            </a:pPr>
            <a:r>
              <a:rPr lang="es-ES" sz="1600" dirty="0" smtClean="0">
                <a:solidFill>
                  <a:schemeClr val="accent2"/>
                </a:solidFill>
              </a:rPr>
              <a:t>Deberán elegir cautelosamente para gestionar de la forma más eficiente posible su stock, accediendo a la mejor combinación de descuentos y servicios.</a:t>
            </a:r>
          </a:p>
          <a:p>
            <a:pPr marL="1436688" indent="-1436688">
              <a:tabLst>
                <a:tab pos="1436688" algn="l"/>
              </a:tabLst>
            </a:pPr>
            <a:r>
              <a:rPr lang="es-ES" sz="1600" dirty="0"/>
              <a:t>	</a:t>
            </a:r>
            <a:r>
              <a:rPr lang="es-ES" sz="1600" dirty="0" smtClean="0"/>
              <a:t>Desde las farmacias se dice que, en realidad,  la situación no ha cambiado tanto pero ahora las reglas del juego son más claras.</a:t>
            </a:r>
          </a:p>
          <a:p>
            <a:pPr marL="342900" indent="-342900">
              <a:buFont typeface="+mj-lt"/>
              <a:buAutoNum type="arabicPeriod" startAt="3"/>
              <a:tabLst>
                <a:tab pos="1436688" algn="l"/>
              </a:tabLst>
            </a:pPr>
            <a:r>
              <a:rPr lang="es-ES" sz="2000" dirty="0" smtClean="0">
                <a:solidFill>
                  <a:schemeClr val="tx1"/>
                </a:solidFill>
              </a:rPr>
              <a:t>Mayoristas</a:t>
            </a:r>
            <a:endParaRPr lang="es-ES" sz="1600" dirty="0" smtClean="0">
              <a:solidFill>
                <a:schemeClr val="tx1"/>
              </a:solidFill>
            </a:endParaRPr>
          </a:p>
          <a:p>
            <a:pPr marL="1436688" indent="-1436688">
              <a:tabLst>
                <a:tab pos="1436688" algn="l"/>
              </a:tabLst>
            </a:pPr>
            <a:r>
              <a:rPr lang="es-ES" sz="1800" dirty="0"/>
              <a:t> </a:t>
            </a:r>
            <a:r>
              <a:rPr lang="es-ES" sz="1800" dirty="0" smtClean="0"/>
              <a:t>                         Deberán innovar en sus estrategias comerciales.</a:t>
            </a:r>
          </a:p>
          <a:p>
            <a:pPr marL="1436688" indent="-1436688">
              <a:tabLst>
                <a:tab pos="1436688" algn="l"/>
              </a:tabLst>
            </a:pPr>
            <a:endParaRPr lang="es-ES" sz="1800" dirty="0" smtClean="0"/>
          </a:p>
          <a:p>
            <a:pPr>
              <a:tabLst>
                <a:tab pos="1520825" algn="l"/>
              </a:tabLst>
            </a:pPr>
            <a:endParaRPr lang="es-ES" sz="1800" dirty="0" smtClean="0"/>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7</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348880"/>
            <a:ext cx="1621160" cy="1215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ular Callout 6"/>
          <p:cNvSpPr/>
          <p:nvPr/>
        </p:nvSpPr>
        <p:spPr bwMode="auto">
          <a:xfrm>
            <a:off x="4644008" y="2348880"/>
            <a:ext cx="1728192" cy="1080120"/>
          </a:xfrm>
          <a:prstGeom prst="wedgeRectCallou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400" dirty="0" smtClean="0"/>
              <a:t>¿Compra en agrupación o individual?</a:t>
            </a:r>
            <a:endParaRPr kumimoji="0" lang="es-ES" sz="1400" b="0" i="0" u="none" strike="noStrike" cap="none" normalizeH="0" baseline="0" dirty="0" smtClean="0">
              <a:ln>
                <a:noFill/>
              </a:ln>
              <a:solidFill>
                <a:schemeClr val="tx1"/>
              </a:solidFill>
              <a:effectLst/>
            </a:endParaRPr>
          </a:p>
        </p:txBody>
      </p:sp>
      <p:sp>
        <p:nvSpPr>
          <p:cNvPr id="9" name="Rectangular Callout 8"/>
          <p:cNvSpPr/>
          <p:nvPr/>
        </p:nvSpPr>
        <p:spPr bwMode="auto">
          <a:xfrm>
            <a:off x="6524600" y="2348880"/>
            <a:ext cx="1728192" cy="1080120"/>
          </a:xfrm>
          <a:prstGeom prst="wedgeRectCallou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400" dirty="0" smtClean="0"/>
              <a:t>¿Compras directas o a mayoristas? ¿Combinación entre ambas?</a:t>
            </a:r>
            <a:endParaRPr kumimoji="0" lang="es-ES" sz="1400" b="0" i="0" u="none" strike="noStrike" cap="none" normalizeH="0" baseline="0" dirty="0" smtClean="0">
              <a:ln>
                <a:noFill/>
              </a:ln>
              <a:solidFill>
                <a:schemeClr val="tx1"/>
              </a:solidFill>
              <a:effectLst/>
            </a:endParaRPr>
          </a:p>
        </p:txBody>
      </p:sp>
      <p:sp>
        <p:nvSpPr>
          <p:cNvPr id="11" name="Curved Right Arrow 10"/>
          <p:cNvSpPr/>
          <p:nvPr/>
        </p:nvSpPr>
        <p:spPr bwMode="auto">
          <a:xfrm>
            <a:off x="881760" y="5765676"/>
            <a:ext cx="864096" cy="546162"/>
          </a:xfrm>
          <a:prstGeom prst="curvedRightArrow">
            <a:avLst>
              <a:gd name="adj1" fmla="val 25000"/>
              <a:gd name="adj2" fmla="val 50000"/>
              <a:gd name="adj3" fmla="val 20639"/>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140969"/>
            <a:ext cx="877887"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2486106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smtClean="0"/>
              <a:t>1. Novedades </a:t>
            </a:r>
            <a:r>
              <a:rPr lang="es-ES" sz="2800" dirty="0"/>
              <a:t>en materia de prescripción y </a:t>
            </a:r>
            <a:r>
              <a:rPr lang="es-ES" sz="2800" dirty="0" smtClean="0"/>
              <a:t>dispensación: Liberalización </a:t>
            </a:r>
            <a:r>
              <a:rPr lang="es-ES" sz="2800" dirty="0"/>
              <a:t>de los descuentos</a:t>
            </a:r>
          </a:p>
        </p:txBody>
      </p:sp>
      <p:sp>
        <p:nvSpPr>
          <p:cNvPr id="3" name="Content Placeholder 2"/>
          <p:cNvSpPr>
            <a:spLocks noGrp="1"/>
          </p:cNvSpPr>
          <p:nvPr>
            <p:ph idx="1"/>
          </p:nvPr>
        </p:nvSpPr>
        <p:spPr>
          <a:xfrm>
            <a:off x="467544" y="1628800"/>
            <a:ext cx="8219256" cy="4679925"/>
          </a:xfrm>
        </p:spPr>
        <p:txBody>
          <a:bodyPr/>
          <a:lstStyle/>
          <a:p>
            <a:pPr lvl="0" eaLnBrk="1" hangingPunct="1">
              <a:spcBef>
                <a:spcPct val="0"/>
              </a:spcBef>
              <a:buClrTx/>
            </a:pPr>
            <a:r>
              <a:rPr lang="es-ES" sz="2000" b="1" dirty="0" smtClean="0">
                <a:solidFill>
                  <a:schemeClr val="tx1"/>
                </a:solidFill>
              </a:rPr>
              <a:t>1.4. </a:t>
            </a:r>
            <a:r>
              <a:rPr lang="es-ES" sz="2000" b="1" u="sng" dirty="0" smtClean="0">
                <a:solidFill>
                  <a:schemeClr val="tx1"/>
                </a:solidFill>
              </a:rPr>
              <a:t>Últimas reflexiones: límites a los descuentos</a:t>
            </a:r>
          </a:p>
          <a:p>
            <a:pPr marL="342900" indent="-342900">
              <a:buFont typeface="Arial" panose="020B0604020202020204" pitchFamily="34" charset="0"/>
              <a:buChar char="•"/>
            </a:pPr>
            <a:r>
              <a:rPr lang="es-ES" sz="2000" dirty="0" smtClean="0">
                <a:solidFill>
                  <a:schemeClr val="tx1"/>
                </a:solidFill>
              </a:rPr>
              <a:t>Artículo 2 de la Ley </a:t>
            </a:r>
            <a:r>
              <a:rPr lang="es-ES" sz="2000" dirty="0">
                <a:solidFill>
                  <a:schemeClr val="tx1"/>
                </a:solidFill>
              </a:rPr>
              <a:t>15/2007, de 3 de julio, de Defensa de la </a:t>
            </a:r>
            <a:r>
              <a:rPr lang="es-ES" sz="2000" dirty="0" smtClean="0">
                <a:solidFill>
                  <a:schemeClr val="tx1"/>
                </a:solidFill>
              </a:rPr>
              <a:t>Competencia + Comunicación CE sobre abuso de posición de dominio.</a:t>
            </a:r>
          </a:p>
          <a:p>
            <a:pPr marL="355600">
              <a:tabLst>
                <a:tab pos="355600" algn="l"/>
              </a:tabLst>
            </a:pPr>
            <a:endParaRPr lang="es-ES" sz="1400" dirty="0" smtClean="0"/>
          </a:p>
          <a:p>
            <a:pPr marL="355600">
              <a:tabLst>
                <a:tab pos="355600" algn="l"/>
              </a:tabLst>
            </a:pPr>
            <a:endParaRPr lang="es-ES" sz="1400" dirty="0" smtClean="0"/>
          </a:p>
          <a:p>
            <a:pPr marL="355600">
              <a:tabLst>
                <a:tab pos="355600" algn="l"/>
              </a:tabLst>
            </a:pPr>
            <a:r>
              <a:rPr lang="es-ES" sz="1400" dirty="0" smtClean="0"/>
              <a:t>Descuentos encaminados a excluir competidores (descuentos por fidelización, selectivos o predatorios) o aprovecharse de la posición de dominio para cometer un abuso para con los clientes.</a:t>
            </a:r>
          </a:p>
          <a:p>
            <a:pPr marL="342900" indent="-342900">
              <a:buFont typeface="Arial" panose="020B0604020202020204" pitchFamily="34" charset="0"/>
              <a:buChar char="•"/>
            </a:pPr>
            <a:endParaRPr lang="es-ES" sz="2000" b="1" dirty="0" smtClean="0">
              <a:solidFill>
                <a:schemeClr val="bg1">
                  <a:lumMod val="60000"/>
                  <a:lumOff val="40000"/>
                </a:schemeClr>
              </a:solidFill>
            </a:endParaRPr>
          </a:p>
          <a:p>
            <a:pPr marL="342900" indent="-342900">
              <a:buFont typeface="Arial" panose="020B0604020202020204" pitchFamily="34" charset="0"/>
              <a:buChar char="•"/>
            </a:pPr>
            <a:r>
              <a:rPr lang="es-ES" sz="2000" dirty="0" smtClean="0">
                <a:solidFill>
                  <a:schemeClr val="tx1"/>
                </a:solidFill>
              </a:rPr>
              <a:t>Artículo 17.2 c) de la Ley 3/1991, de 10 de enero, de Competencia Desleal.</a:t>
            </a:r>
          </a:p>
          <a:p>
            <a:endParaRPr lang="es-ES" sz="2000" dirty="0">
              <a:solidFill>
                <a:schemeClr val="bg1">
                  <a:lumMod val="60000"/>
                  <a:lumOff val="40000"/>
                </a:schemeClr>
              </a:solidFill>
            </a:endParaRPr>
          </a:p>
          <a:p>
            <a:pPr>
              <a:tabLst>
                <a:tab pos="355600" algn="l"/>
              </a:tabLst>
            </a:pPr>
            <a:r>
              <a:rPr lang="es-ES" sz="1400" i="1" dirty="0" smtClean="0"/>
              <a:t>	"la </a:t>
            </a:r>
            <a:r>
              <a:rPr lang="es-ES" sz="1400" b="1" i="1" dirty="0"/>
              <a:t>venta realizada bajo coste</a:t>
            </a:r>
            <a:r>
              <a:rPr lang="es-ES" sz="1400" i="1" dirty="0"/>
              <a:t>, o bajo precio de adquisición, se reputará desleal en los </a:t>
            </a:r>
            <a:r>
              <a:rPr lang="es-ES" sz="1400" i="1" dirty="0" smtClean="0"/>
              <a:t>	siguientes 	casos: </a:t>
            </a:r>
            <a:r>
              <a:rPr lang="es-ES" sz="1400" b="1" i="1" dirty="0" smtClean="0"/>
              <a:t>c</a:t>
            </a:r>
            <a:r>
              <a:rPr lang="es-ES" sz="1400" b="1" i="1" dirty="0"/>
              <a:t>) </a:t>
            </a:r>
            <a:r>
              <a:rPr lang="es-ES" sz="1400" i="1" dirty="0"/>
              <a:t>Cuando forme parte de una </a:t>
            </a:r>
            <a:r>
              <a:rPr lang="es-ES" sz="1400" b="1" i="1" dirty="0"/>
              <a:t>estrategia encaminada a eliminar a </a:t>
            </a:r>
            <a:r>
              <a:rPr lang="es-ES" sz="1400" b="1" i="1" dirty="0" smtClean="0"/>
              <a:t>	un </a:t>
            </a:r>
            <a:r>
              <a:rPr lang="es-ES" sz="1400" b="1" i="1" dirty="0"/>
              <a:t>competidor o </a:t>
            </a:r>
            <a:r>
              <a:rPr lang="es-ES" sz="1400" b="1" i="1" dirty="0" smtClean="0"/>
              <a:t>	grupo </a:t>
            </a:r>
            <a:r>
              <a:rPr lang="es-ES" sz="1400" b="1" i="1" dirty="0"/>
              <a:t>de </a:t>
            </a:r>
            <a:r>
              <a:rPr lang="es-ES" sz="1400" b="1" i="1" dirty="0" smtClean="0"/>
              <a:t>competidores </a:t>
            </a:r>
            <a:r>
              <a:rPr lang="es-ES" sz="1400" b="1" i="1" dirty="0"/>
              <a:t>del </a:t>
            </a:r>
            <a:r>
              <a:rPr lang="es-ES" sz="1400" b="1" i="1" dirty="0" smtClean="0"/>
              <a:t>mercado".</a:t>
            </a:r>
            <a:endParaRPr lang="es-ES" sz="1400" b="1" i="1" dirty="0"/>
          </a:p>
          <a:p>
            <a:pPr marL="355600" indent="-355600"/>
            <a:endParaRPr lang="es-ES" sz="1600" dirty="0"/>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8</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
        <p:nvSpPr>
          <p:cNvPr id="9" name="Down Arrow 8"/>
          <p:cNvSpPr/>
          <p:nvPr/>
        </p:nvSpPr>
        <p:spPr bwMode="auto">
          <a:xfrm>
            <a:off x="3851920" y="2820168"/>
            <a:ext cx="288032" cy="432048"/>
          </a:xfrm>
          <a:prstGeom prst="downArrow">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10" name="Down Arrow 9"/>
          <p:cNvSpPr/>
          <p:nvPr/>
        </p:nvSpPr>
        <p:spPr bwMode="auto">
          <a:xfrm>
            <a:off x="3916704" y="5095088"/>
            <a:ext cx="288032" cy="432048"/>
          </a:xfrm>
          <a:prstGeom prst="downArrow">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Georgia" pitchFamily="18" charset="0"/>
            </a:endParaRP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272866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116632"/>
            <a:ext cx="8231187" cy="1008112"/>
          </a:xfrm>
        </p:spPr>
        <p:txBody>
          <a:bodyPr/>
          <a:lstStyle/>
          <a:p>
            <a:pPr lvl="0" eaLnBrk="1" hangingPunct="1"/>
            <a:r>
              <a:rPr lang="es-ES" sz="2800" dirty="0"/>
              <a:t>2</a:t>
            </a:r>
            <a:r>
              <a:rPr lang="es-ES" sz="2800" dirty="0" smtClean="0"/>
              <a:t>. Novedades </a:t>
            </a:r>
            <a:r>
              <a:rPr lang="es-ES" sz="2800" dirty="0"/>
              <a:t>en materia de prescripción y </a:t>
            </a:r>
            <a:r>
              <a:rPr lang="es-ES" sz="2800" dirty="0" smtClean="0"/>
              <a:t>dispensación: Eliminación discriminación positiva</a:t>
            </a:r>
            <a:r>
              <a:rPr lang="es-ES" sz="2800" dirty="0" smtClean="0">
                <a:sym typeface="Wingdings" panose="05000000000000000000" pitchFamily="2" charset="2"/>
              </a:rPr>
              <a:t/>
            </a:r>
            <a:br>
              <a:rPr lang="es-ES" sz="2800" dirty="0" smtClean="0">
                <a:sym typeface="Wingdings" panose="05000000000000000000" pitchFamily="2" charset="2"/>
              </a:rPr>
            </a:br>
            <a:r>
              <a:rPr lang="es-ES" sz="1800" b="1" kern="1200" dirty="0" smtClean="0">
                <a:solidFill>
                  <a:srgbClr val="8883AC"/>
                </a:solidFill>
                <a:latin typeface="Georgia" pitchFamily="18" charset="0"/>
                <a:ea typeface="+mn-ea"/>
                <a:cs typeface="Arial" charset="0"/>
                <a:sym typeface="Wingdings" panose="05000000000000000000" pitchFamily="2" charset="2"/>
              </a:rPr>
              <a:t>2</a:t>
            </a:r>
            <a:r>
              <a:rPr lang="es-ES" sz="1800" b="1" kern="1200" dirty="0" smtClean="0">
                <a:solidFill>
                  <a:srgbClr val="8883AC"/>
                </a:solidFill>
                <a:latin typeface="Georgia" pitchFamily="18" charset="0"/>
                <a:ea typeface="+mn-ea"/>
                <a:cs typeface="Arial" charset="0"/>
              </a:rPr>
              <a:t>.1</a:t>
            </a:r>
            <a:r>
              <a:rPr lang="es-ES" sz="1800" b="1" kern="1200" dirty="0">
                <a:solidFill>
                  <a:srgbClr val="8883AC"/>
                </a:solidFill>
                <a:latin typeface="Georgia" pitchFamily="18" charset="0"/>
                <a:ea typeface="+mn-ea"/>
                <a:cs typeface="Arial" charset="0"/>
              </a:rPr>
              <a:t>. </a:t>
            </a:r>
            <a:r>
              <a:rPr lang="es-ES" sz="1800" b="1" u="sng" kern="1200" dirty="0">
                <a:solidFill>
                  <a:srgbClr val="8883AC"/>
                </a:solidFill>
                <a:latin typeface="Georgia" pitchFamily="18" charset="0"/>
                <a:ea typeface="+mn-ea"/>
                <a:cs typeface="Arial" charset="0"/>
              </a:rPr>
              <a:t>Evolución de </a:t>
            </a:r>
            <a:r>
              <a:rPr lang="es-ES" sz="1800" b="1" u="sng" kern="1200" dirty="0" smtClean="0">
                <a:solidFill>
                  <a:srgbClr val="8883AC"/>
                </a:solidFill>
                <a:latin typeface="Georgia" pitchFamily="18" charset="0"/>
                <a:ea typeface="+mn-ea"/>
                <a:cs typeface="Arial" charset="0"/>
              </a:rPr>
              <a:t>las </a:t>
            </a:r>
            <a:r>
              <a:rPr lang="es-ES" sz="1800" b="1" u="sng" kern="1200" dirty="0" smtClean="0">
                <a:solidFill>
                  <a:schemeClr val="tx1"/>
                </a:solidFill>
                <a:latin typeface="Georgia" pitchFamily="18" charset="0"/>
                <a:ea typeface="+mn-ea"/>
                <a:cs typeface="Arial" charset="0"/>
              </a:rPr>
              <a:t>normas</a:t>
            </a:r>
            <a:r>
              <a:rPr lang="es-ES" sz="1800" b="1" u="sng" kern="1200" dirty="0" smtClean="0">
                <a:solidFill>
                  <a:srgbClr val="8883AC"/>
                </a:solidFill>
                <a:latin typeface="Georgia" pitchFamily="18" charset="0"/>
                <a:ea typeface="+mn-ea"/>
                <a:cs typeface="Arial" charset="0"/>
              </a:rPr>
              <a:t> </a:t>
            </a:r>
            <a:r>
              <a:rPr lang="es-ES" sz="1800" b="1" u="sng" kern="1200" dirty="0">
                <a:solidFill>
                  <a:srgbClr val="8883AC"/>
                </a:solidFill>
                <a:latin typeface="Georgia" pitchFamily="18" charset="0"/>
                <a:ea typeface="+mn-ea"/>
                <a:cs typeface="Arial" charset="0"/>
              </a:rPr>
              <a:t>(Artículo </a:t>
            </a:r>
            <a:r>
              <a:rPr lang="es-ES" sz="1800" b="1" u="sng" kern="1200" dirty="0" smtClean="0">
                <a:solidFill>
                  <a:srgbClr val="8883AC"/>
                </a:solidFill>
                <a:latin typeface="Georgia" pitchFamily="18" charset="0"/>
                <a:ea typeface="+mn-ea"/>
                <a:cs typeface="Arial" charset="0"/>
              </a:rPr>
              <a:t>87.4 </a:t>
            </a:r>
            <a:r>
              <a:rPr lang="es-ES" sz="1800" b="1" u="sng" kern="1200" dirty="0">
                <a:solidFill>
                  <a:srgbClr val="8883AC"/>
                </a:solidFill>
                <a:latin typeface="Georgia" pitchFamily="18" charset="0"/>
                <a:ea typeface="+mn-ea"/>
                <a:cs typeface="Arial" charset="0"/>
              </a:rPr>
              <a:t>TRLGUR, </a:t>
            </a:r>
            <a:r>
              <a:rPr lang="es-ES" sz="1800" b="1" u="sng" kern="1200" dirty="0" smtClean="0">
                <a:solidFill>
                  <a:srgbClr val="8883AC"/>
                </a:solidFill>
                <a:latin typeface="Georgia" pitchFamily="18" charset="0"/>
                <a:ea typeface="+mn-ea"/>
                <a:cs typeface="Arial" charset="0"/>
              </a:rPr>
              <a:t>85 </a:t>
            </a:r>
            <a:r>
              <a:rPr lang="es-ES" sz="1800" b="1" u="sng" kern="1200" dirty="0">
                <a:solidFill>
                  <a:srgbClr val="8883AC"/>
                </a:solidFill>
                <a:latin typeface="Georgia" pitchFamily="18" charset="0"/>
                <a:ea typeface="+mn-ea"/>
                <a:cs typeface="Arial" charset="0"/>
              </a:rPr>
              <a:t>LGUR)</a:t>
            </a:r>
          </a:p>
        </p:txBody>
      </p:sp>
      <p:sp>
        <p:nvSpPr>
          <p:cNvPr id="4" name="Footer Placeholder 3"/>
          <p:cNvSpPr>
            <a:spLocks noGrp="1"/>
          </p:cNvSpPr>
          <p:nvPr>
            <p:ph type="ftr" sz="quarter" idx="10"/>
          </p:nvPr>
        </p:nvSpPr>
        <p:spPr/>
        <p:txBody>
          <a:bodyPr/>
          <a:lstStyle/>
          <a:p>
            <a:pPr>
              <a:defRPr/>
            </a:pPr>
            <a:endParaRPr lang="en-GB">
              <a:solidFill>
                <a:srgbClr val="343D41"/>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9</a:t>
            </a:fld>
            <a:endParaRPr lang="en-GB">
              <a:solidFill>
                <a:srgbClr val="343D41"/>
              </a:solidFill>
            </a:endParaRP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585730461"/>
              </p:ext>
            </p:extLst>
          </p:nvPr>
        </p:nvGraphicFramePr>
        <p:xfrm>
          <a:off x="395536" y="1371281"/>
          <a:ext cx="8424935" cy="5458396"/>
        </p:xfrm>
        <a:graphic>
          <a:graphicData uri="http://schemas.openxmlformats.org/drawingml/2006/table">
            <a:tbl>
              <a:tblPr firstRow="1" bandRow="1">
                <a:tableStyleId>{5C22544A-7EE6-4342-B048-85BDC9FD1C3A}</a:tableStyleId>
              </a:tblPr>
              <a:tblGrid>
                <a:gridCol w="1096369"/>
                <a:gridCol w="2783460"/>
                <a:gridCol w="1580671"/>
                <a:gridCol w="1436974"/>
                <a:gridCol w="1527461"/>
              </a:tblGrid>
              <a:tr h="581596">
                <a:tc>
                  <a:txBody>
                    <a:bodyPr/>
                    <a:lstStyle/>
                    <a:p>
                      <a:pPr marL="0" algn="l" defTabSz="914400" rtl="0" eaLnBrk="1" latinLnBrk="0" hangingPunct="1"/>
                      <a:r>
                        <a:rPr lang="en-GB" sz="800" b="1" kern="1200" dirty="0" smtClean="0">
                          <a:solidFill>
                            <a:srgbClr val="FFFFFF"/>
                          </a:solidFill>
                          <a:effectLst/>
                          <a:latin typeface="+mn-lt"/>
                          <a:ea typeface="+mn-ea"/>
                          <a:cs typeface="+mn-cs"/>
                        </a:rPr>
                        <a:t>Ley 29/2006</a:t>
                      </a:r>
                    </a:p>
                    <a:p>
                      <a:pPr marL="0" algn="l" defTabSz="914400" rtl="0" eaLnBrk="1" latinLnBrk="0" hangingPunct="1"/>
                      <a:r>
                        <a:rPr lang="en-GB" sz="800" b="1" kern="1200" dirty="0" smtClean="0">
                          <a:solidFill>
                            <a:srgbClr val="FFFFFF"/>
                          </a:solidFill>
                          <a:effectLst/>
                          <a:latin typeface="+mn-lt"/>
                          <a:ea typeface="+mn-ea"/>
                          <a:cs typeface="+mn-cs"/>
                        </a:rPr>
                        <a:t>Artículo 85</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núm. 9/2011 de 19</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de agosto </a:t>
                      </a:r>
                    </a:p>
                    <a:p>
                      <a:pPr marL="0" algn="l" defTabSz="914400" rtl="0" eaLnBrk="1" latinLnBrk="0" hangingPunct="1"/>
                      <a:r>
                        <a:rPr lang="es-ES" sz="800" b="1" kern="1200" dirty="0" smtClean="0">
                          <a:solidFill>
                            <a:srgbClr val="FFFFFF"/>
                          </a:solidFill>
                          <a:effectLst/>
                          <a:latin typeface="+mn-lt"/>
                          <a:ea typeface="+mn-ea"/>
                          <a:cs typeface="+mn-cs"/>
                        </a:rPr>
                        <a:t>Art. 1</a:t>
                      </a:r>
                      <a:r>
                        <a:rPr lang="es-ES" sz="800" b="1" kern="1200" baseline="0" dirty="0" smtClean="0">
                          <a:solidFill>
                            <a:srgbClr val="FFFFFF"/>
                          </a:solidFill>
                          <a:effectLst/>
                          <a:latin typeface="+mn-lt"/>
                          <a:ea typeface="+mn-ea"/>
                          <a:cs typeface="+mn-cs"/>
                        </a:rPr>
                        <a:t> Seis </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núm. 16/2012 de 20</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de abril</a:t>
                      </a:r>
                    </a:p>
                    <a:p>
                      <a:pPr marL="0" algn="l" defTabSz="914400" rtl="0" eaLnBrk="1" latinLnBrk="0" hangingPunct="1"/>
                      <a:r>
                        <a:rPr lang="es-ES" sz="800" b="1" kern="1200" dirty="0" smtClean="0">
                          <a:solidFill>
                            <a:srgbClr val="FFFFFF"/>
                          </a:solidFill>
                          <a:effectLst/>
                          <a:latin typeface="+mn-lt"/>
                          <a:ea typeface="+mn-ea"/>
                          <a:cs typeface="+mn-cs"/>
                        </a:rPr>
                        <a:t>Art. 4</a:t>
                      </a:r>
                      <a:r>
                        <a:rPr lang="es-ES" sz="800" b="1" kern="1200" baseline="0" dirty="0" smtClean="0">
                          <a:solidFill>
                            <a:srgbClr val="FFFFFF"/>
                          </a:solidFill>
                          <a:effectLst/>
                          <a:latin typeface="+mn-lt"/>
                          <a:ea typeface="+mn-ea"/>
                          <a:cs typeface="+mn-cs"/>
                        </a:rPr>
                        <a:t> Uno </a:t>
                      </a:r>
                      <a:endParaRPr lang="es-ES" sz="800" b="1" kern="1200" dirty="0">
                        <a:solidFill>
                          <a:srgbClr val="FFFFFF"/>
                        </a:solidFill>
                        <a:effectLst/>
                        <a:latin typeface="+mn-lt"/>
                        <a:ea typeface="+mn-ea"/>
                        <a:cs typeface="+mn-cs"/>
                      </a:endParaRPr>
                    </a:p>
                  </a:txBody>
                  <a:tcPr/>
                </a:tc>
                <a:tc>
                  <a:txBody>
                    <a:bodyPr/>
                    <a:lstStyle/>
                    <a:p>
                      <a:r>
                        <a:rPr lang="es-ES" sz="800" b="1" kern="1200" dirty="0" smtClean="0">
                          <a:solidFill>
                            <a:srgbClr val="FFFFFF"/>
                          </a:solidFill>
                          <a:effectLst/>
                          <a:latin typeface="+mn-lt"/>
                          <a:ea typeface="+mn-ea"/>
                          <a:cs typeface="+mn-cs"/>
                        </a:rPr>
                        <a:t>Real Decreto 1/ 2015 Artículo 87.4</a:t>
                      </a:r>
                      <a:endParaRPr lang="es-ES" sz="800" b="1" kern="1200" dirty="0">
                        <a:solidFill>
                          <a:srgbClr val="FFFFFF"/>
                        </a:solidFill>
                        <a:effectLst/>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800" b="1" kern="1200" dirty="0" smtClean="0">
                          <a:solidFill>
                            <a:srgbClr val="FFFFFF"/>
                          </a:solidFill>
                          <a:effectLst/>
                          <a:latin typeface="+mn-lt"/>
                          <a:ea typeface="+mn-ea"/>
                          <a:cs typeface="+mn-cs"/>
                        </a:rPr>
                        <a:t>Ley</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48/2015,  de 29 de octubre</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Presupuestos Generales2016) </a:t>
                      </a:r>
                    </a:p>
                    <a:p>
                      <a:pPr marL="0" algn="l" defTabSz="914400" rtl="0" eaLnBrk="1" latinLnBrk="0" hangingPunct="1"/>
                      <a:r>
                        <a:rPr lang="es-ES" sz="800" b="1" kern="1200" dirty="0" smtClean="0">
                          <a:solidFill>
                            <a:srgbClr val="FFFFFF"/>
                          </a:solidFill>
                          <a:effectLst/>
                          <a:latin typeface="+mn-lt"/>
                          <a:ea typeface="+mn-ea"/>
                          <a:cs typeface="+mn-cs"/>
                        </a:rPr>
                        <a:t>Disp. Final 20ª</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Tres</a:t>
                      </a:r>
                      <a:endParaRPr lang="es-ES" sz="800" b="1" kern="1200" dirty="0">
                        <a:solidFill>
                          <a:srgbClr val="FFFFFF"/>
                        </a:solidFill>
                        <a:effectLst/>
                        <a:latin typeface="+mn-lt"/>
                        <a:ea typeface="+mn-ea"/>
                        <a:cs typeface="+mn-cs"/>
                      </a:endParaRPr>
                    </a:p>
                  </a:txBody>
                  <a:tcPr/>
                </a:tc>
              </a:tr>
              <a:tr h="4530972">
                <a:tc>
                  <a:txBody>
                    <a:bodyPr/>
                    <a:lstStyle/>
                    <a:p>
                      <a:pPr algn="l">
                        <a:spcAft>
                          <a:spcPts val="1200"/>
                        </a:spcAft>
                      </a:pPr>
                      <a:r>
                        <a:rPr lang="es-ES" sz="800" b="1" dirty="0">
                          <a:solidFill>
                            <a:srgbClr val="222222"/>
                          </a:solidFill>
                          <a:effectLst/>
                          <a:latin typeface="+mn-lt"/>
                          <a:ea typeface="Georgia"/>
                          <a:cs typeface="Times New Roman"/>
                        </a:rPr>
                        <a:t>Artículo 85. Prescripción por principio activo</a:t>
                      </a:r>
                      <a:r>
                        <a:rPr lang="es-ES" sz="800" b="1" dirty="0">
                          <a:solidFill>
                            <a:srgbClr val="222222"/>
                          </a:solidFill>
                          <a:effectLst/>
                          <a:latin typeface="+mn-lt"/>
                          <a:ea typeface="Times New Roman"/>
                          <a:cs typeface="Times New Roman"/>
                        </a:rPr>
                        <a:t>. </a:t>
                      </a:r>
                      <a:endParaRPr lang="es-ES" sz="800" b="1" dirty="0" smtClean="0">
                        <a:solidFill>
                          <a:srgbClr val="222222"/>
                        </a:solidFill>
                        <a:effectLst/>
                        <a:latin typeface="+mn-lt"/>
                        <a:ea typeface="Times New Roman"/>
                        <a:cs typeface="Times New Roman"/>
                      </a:endParaRPr>
                    </a:p>
                    <a:p>
                      <a:pPr algn="l">
                        <a:spcAft>
                          <a:spcPts val="1200"/>
                        </a:spcAft>
                      </a:pPr>
                      <a:r>
                        <a:rPr lang="es-ES" sz="800" b="1" i="1" dirty="0" smtClean="0">
                          <a:solidFill>
                            <a:srgbClr val="222222"/>
                          </a:solidFill>
                          <a:effectLst/>
                          <a:latin typeface="+mn-lt"/>
                          <a:ea typeface="Times New Roman"/>
                          <a:cs typeface="Times New Roman"/>
                        </a:rPr>
                        <a:t>"Las </a:t>
                      </a:r>
                      <a:r>
                        <a:rPr lang="es-ES" sz="800" b="1" i="1" dirty="0">
                          <a:solidFill>
                            <a:srgbClr val="222222"/>
                          </a:solidFill>
                          <a:effectLst/>
                          <a:latin typeface="+mn-lt"/>
                          <a:ea typeface="Times New Roman"/>
                          <a:cs typeface="Times New Roman"/>
                        </a:rPr>
                        <a:t>Administraciones sanitarias fomentarán la prescripción de los medicamentos identificados por su principio activo en la receta médica</a:t>
                      </a:r>
                      <a:r>
                        <a:rPr lang="es-ES" sz="800" b="1" i="1" dirty="0" smtClean="0">
                          <a:solidFill>
                            <a:srgbClr val="222222"/>
                          </a:solidFill>
                          <a:effectLst/>
                          <a:latin typeface="+mn-lt"/>
                          <a:ea typeface="Times New Roman"/>
                          <a:cs typeface="Times New Roman"/>
                        </a:rPr>
                        <a:t>.</a:t>
                      </a:r>
                    </a:p>
                    <a:p>
                      <a:pPr algn="l">
                        <a:spcAft>
                          <a:spcPts val="1200"/>
                        </a:spcAft>
                      </a:pPr>
                      <a:r>
                        <a:rPr lang="es-ES" sz="800" b="1" i="1" dirty="0" smtClean="0">
                          <a:solidFill>
                            <a:srgbClr val="222222"/>
                          </a:solidFill>
                          <a:effectLst/>
                          <a:latin typeface="+mn-lt"/>
                          <a:ea typeface="Georgia"/>
                          <a:cs typeface="Times New Roman"/>
                        </a:rPr>
                        <a:t>En los</a:t>
                      </a:r>
                      <a:r>
                        <a:rPr lang="es-ES" sz="800" b="1" i="1" baseline="0" dirty="0" smtClean="0">
                          <a:solidFill>
                            <a:srgbClr val="222222"/>
                          </a:solidFill>
                          <a:effectLst/>
                          <a:latin typeface="+mn-lt"/>
                          <a:ea typeface="Georgia"/>
                          <a:cs typeface="Times New Roman"/>
                        </a:rPr>
                        <a:t> casos en los que el prescriptor indique en la receta simplemente un principio activo, el farmacéutico dispensará el medicamento que tenga menor precio y, en caso de igualdad de precio, el genérico, si lo hubiere"</a:t>
                      </a:r>
                      <a:endParaRPr lang="es-ES" sz="800" b="1" i="1" dirty="0">
                        <a:effectLst/>
                        <a:latin typeface="+mn-lt"/>
                        <a:ea typeface="Georgia"/>
                        <a:cs typeface="Times New Roman"/>
                      </a:endParaRPr>
                    </a:p>
                  </a:txBody>
                  <a:tcPr marL="89535" marR="89535" marT="0" marB="0">
                    <a:solidFill>
                      <a:schemeClr val="tx1">
                        <a:lumMod val="40000"/>
                        <a:lumOff val="60000"/>
                      </a:schemeClr>
                    </a:solidFill>
                  </a:tcPr>
                </a:tc>
                <a:tc>
                  <a:txBody>
                    <a:bodyPr/>
                    <a:lstStyle/>
                    <a:p>
                      <a:pPr algn="l">
                        <a:spcAft>
                          <a:spcPts val="0"/>
                        </a:spcAft>
                      </a:pPr>
                      <a:r>
                        <a:rPr lang="es-ES" sz="800" b="1" dirty="0">
                          <a:solidFill>
                            <a:srgbClr val="222222"/>
                          </a:solidFill>
                          <a:effectLst/>
                          <a:latin typeface="+mn-lt"/>
                          <a:ea typeface="Times New Roman"/>
                        </a:rPr>
                        <a:t>Artículo 85. Prescripción por principio activo</a:t>
                      </a:r>
                      <a:endParaRPr lang="es-ES" sz="800" b="1" dirty="0">
                        <a:effectLst/>
                        <a:latin typeface="+mn-lt"/>
                        <a:ea typeface="Times New Roman"/>
                      </a:endParaRPr>
                    </a:p>
                    <a:p>
                      <a:pPr algn="l">
                        <a:spcAft>
                          <a:spcPts val="0"/>
                        </a:spcAft>
                      </a:pPr>
                      <a:r>
                        <a:rPr lang="es-ES" sz="800" b="1" i="1" strike="sngStrike" dirty="0" smtClean="0">
                          <a:solidFill>
                            <a:srgbClr val="CC0000"/>
                          </a:solidFill>
                          <a:effectLst/>
                          <a:latin typeface="+mn-lt"/>
                          <a:ea typeface="Times New Roman"/>
                        </a:rPr>
                        <a:t>"Las </a:t>
                      </a:r>
                      <a:r>
                        <a:rPr lang="es-ES" sz="800" b="1" i="1" strike="sngStrike" dirty="0">
                          <a:solidFill>
                            <a:srgbClr val="CC0000"/>
                          </a:solidFill>
                          <a:effectLst/>
                          <a:latin typeface="+mn-lt"/>
                          <a:ea typeface="Times New Roman"/>
                        </a:rPr>
                        <a:t>Administraciones sanitarias fomentarán la prescripción de los medicamentos ident</a:t>
                      </a:r>
                      <a:r>
                        <a:rPr lang="es-ES" sz="800" b="1" i="1" dirty="0">
                          <a:solidFill>
                            <a:srgbClr val="00C3EC"/>
                          </a:solidFill>
                          <a:effectLst/>
                          <a:latin typeface="+mn-lt"/>
                          <a:ea typeface="Times New Roman"/>
                        </a:rPr>
                        <a:t>1. La prescripción, indicación o autorización de dispensación de los medicamentos se realizará por principio </a:t>
                      </a:r>
                      <a:r>
                        <a:rPr lang="es-ES" sz="800" b="1" i="1" dirty="0" smtClean="0">
                          <a:solidFill>
                            <a:srgbClr val="00C3EC"/>
                          </a:solidFill>
                          <a:effectLst/>
                          <a:latin typeface="+mn-lt"/>
                          <a:ea typeface="Times New Roman"/>
                        </a:rPr>
                        <a:t>activo</a:t>
                      </a:r>
                      <a:r>
                        <a:rPr lang="es-ES" sz="800" b="1" i="1" baseline="0" dirty="0" smtClean="0">
                          <a:solidFill>
                            <a:srgbClr val="00C3EC"/>
                          </a:solidFill>
                          <a:effectLst/>
                          <a:latin typeface="+mn-lt"/>
                          <a:ea typeface="Times New Roman"/>
                        </a:rPr>
                        <a:t> </a:t>
                      </a:r>
                      <a:r>
                        <a:rPr lang="es-ES" sz="800" b="1" i="1" baseline="0" dirty="0" smtClean="0">
                          <a:solidFill>
                            <a:schemeClr val="bg1"/>
                          </a:solidFill>
                          <a:effectLst/>
                          <a:latin typeface="+mn-lt"/>
                          <a:ea typeface="Times New Roman"/>
                        </a:rPr>
                        <a:t>(…)</a:t>
                      </a:r>
                      <a:r>
                        <a:rPr lang="es-ES" sz="800" b="1" i="1" dirty="0" smtClean="0">
                          <a:solidFill>
                            <a:srgbClr val="00C3EC"/>
                          </a:solidFill>
                          <a:effectLst/>
                          <a:latin typeface="+mn-lt"/>
                          <a:ea typeface="Times New Roman"/>
                        </a:rPr>
                        <a:t>  el farmacéutico dispensará la presentación del medicamento </a:t>
                      </a:r>
                      <a:r>
                        <a:rPr lang="es-ES" sz="800" b="1" i="1" baseline="0" dirty="0" smtClean="0">
                          <a:solidFill>
                            <a:schemeClr val="bg1"/>
                          </a:solidFill>
                          <a:effectLst/>
                          <a:latin typeface="+mn-lt"/>
                          <a:ea typeface="Times New Roman"/>
                        </a:rPr>
                        <a:t>(…)</a:t>
                      </a:r>
                      <a:r>
                        <a:rPr lang="es-ES" sz="800" b="1" i="1" dirty="0" smtClean="0">
                          <a:solidFill>
                            <a:srgbClr val="00C3EC"/>
                          </a:solidFill>
                          <a:effectLst/>
                          <a:latin typeface="+mn-lt"/>
                          <a:ea typeface="Times New Roman"/>
                        </a:rPr>
                        <a:t>   que tenga menor precio, de acuerdo con las agrupaciones homogéneas que determine</a:t>
                      </a:r>
                      <a:r>
                        <a:rPr lang="es-ES" sz="800" b="1" i="1" dirty="0" smtClean="0">
                          <a:solidFill>
                            <a:srgbClr val="222222"/>
                          </a:solidFill>
                          <a:effectLst/>
                          <a:latin typeface="+mn-lt"/>
                          <a:ea typeface="Times New Roman"/>
                        </a:rPr>
                        <a:t> la </a:t>
                      </a:r>
                      <a:r>
                        <a:rPr lang="es-ES" sz="800" b="1" i="1" dirty="0" err="1" smtClean="0">
                          <a:solidFill>
                            <a:srgbClr val="00C3EC"/>
                          </a:solidFill>
                          <a:effectLst/>
                          <a:latin typeface="+mn-lt"/>
                          <a:ea typeface="Times New Roman"/>
                        </a:rPr>
                        <a:t>Di</a:t>
                      </a:r>
                      <a:r>
                        <a:rPr lang="es-ES" sz="800" b="1" i="1" dirty="0" err="1" smtClean="0">
                          <a:solidFill>
                            <a:srgbClr val="222222"/>
                          </a:solidFill>
                          <a:effectLst/>
                          <a:latin typeface="+mn-lt"/>
                          <a:ea typeface="Times New Roman"/>
                        </a:rPr>
                        <a:t>rec</a:t>
                      </a:r>
                      <a:r>
                        <a:rPr lang="es-ES" sz="800" b="1" i="1" strike="sngStrike" dirty="0" err="1" smtClean="0">
                          <a:solidFill>
                            <a:srgbClr val="CC0000"/>
                          </a:solidFill>
                          <a:effectLst/>
                          <a:latin typeface="+mn-lt"/>
                          <a:ea typeface="Times New Roman"/>
                        </a:rPr>
                        <a:t>eta</a:t>
                      </a:r>
                      <a:r>
                        <a:rPr lang="es-ES" sz="800" b="1" i="1" strike="sngStrike" dirty="0" smtClean="0">
                          <a:solidFill>
                            <a:srgbClr val="CC0000"/>
                          </a:solidFill>
                          <a:effectLst/>
                          <a:latin typeface="+mn-lt"/>
                          <a:ea typeface="Times New Roman"/>
                        </a:rPr>
                        <a:t> médica.</a:t>
                      </a:r>
                      <a:endParaRPr lang="es-ES" sz="800" b="1" i="1" dirty="0" smtClean="0">
                        <a:effectLst/>
                        <a:latin typeface="+mn-lt"/>
                        <a:ea typeface="Times New Roman"/>
                      </a:endParaRPr>
                    </a:p>
                    <a:p>
                      <a:pPr algn="l">
                        <a:spcAft>
                          <a:spcPts val="0"/>
                        </a:spcAft>
                      </a:pPr>
                      <a:r>
                        <a:rPr lang="es-ES" sz="800" b="1" i="1" strike="sngStrike" dirty="0" smtClean="0">
                          <a:solidFill>
                            <a:srgbClr val="CC0000"/>
                          </a:solidFill>
                          <a:effectLst/>
                          <a:latin typeface="+mn-lt"/>
                          <a:ea typeface="Times New Roman"/>
                        </a:rPr>
                        <a:t>En los casos en los que el prescriptor indique en la receta simplemente un principio </a:t>
                      </a:r>
                      <a:r>
                        <a:rPr lang="es-ES" sz="800" b="1" i="1" strike="sngStrike" dirty="0" err="1" smtClean="0">
                          <a:solidFill>
                            <a:srgbClr val="CC0000"/>
                          </a:solidFill>
                          <a:effectLst/>
                          <a:latin typeface="+mn-lt"/>
                          <a:ea typeface="Times New Roman"/>
                        </a:rPr>
                        <a:t>activ</a:t>
                      </a:r>
                      <a:r>
                        <a:rPr lang="es-ES" sz="800" b="1" i="1" dirty="0" err="1" smtClean="0">
                          <a:solidFill>
                            <a:srgbClr val="00C3EC"/>
                          </a:solidFill>
                          <a:effectLst/>
                          <a:latin typeface="+mn-lt"/>
                          <a:ea typeface="Times New Roman"/>
                        </a:rPr>
                        <a:t>ción</a:t>
                      </a:r>
                      <a:r>
                        <a:rPr lang="es-ES" sz="800" b="1" i="1" dirty="0" smtClean="0">
                          <a:solidFill>
                            <a:srgbClr val="00C3EC"/>
                          </a:solidFill>
                          <a:effectLst/>
                          <a:latin typeface="+mn-lt"/>
                          <a:ea typeface="Times New Roman"/>
                        </a:rPr>
                        <a:t> General de Farmacia y Productos Sanitarios del Ministerio de Sanidad, Política Social e Igualdad.</a:t>
                      </a:r>
                      <a:endParaRPr lang="es-ES" sz="800" b="1" i="1" dirty="0" smtClean="0">
                        <a:effectLst/>
                        <a:latin typeface="+mn-lt"/>
                        <a:ea typeface="Times New Roman"/>
                      </a:endParaRPr>
                    </a:p>
                    <a:p>
                      <a:pPr algn="l">
                        <a:spcAft>
                          <a:spcPts val="0"/>
                        </a:spcAft>
                      </a:pPr>
                      <a:r>
                        <a:rPr lang="es-ES" sz="800" b="1" i="1" dirty="0" smtClean="0">
                          <a:solidFill>
                            <a:srgbClr val="00C3EC"/>
                          </a:solidFill>
                          <a:effectLst/>
                          <a:latin typeface="+mn-lt"/>
                          <a:ea typeface="Times New Roman"/>
                        </a:rPr>
                        <a:t>No obstante cuando por excepción a la norma general la prescripción, indicación o autorización de dispensación se hubiera realizado identificando el medicamento </a:t>
                      </a:r>
                      <a:r>
                        <a:rPr lang="es-ES" sz="800" b="1" i="1" baseline="0" dirty="0" smtClean="0">
                          <a:solidFill>
                            <a:schemeClr val="bg1"/>
                          </a:solidFill>
                          <a:effectLst/>
                          <a:latin typeface="+mn-lt"/>
                          <a:ea typeface="Times New Roman"/>
                        </a:rPr>
                        <a:t>(…)</a:t>
                      </a:r>
                      <a:r>
                        <a:rPr lang="es-ES" sz="800" b="1" i="1" dirty="0" smtClean="0">
                          <a:solidFill>
                            <a:srgbClr val="00C3EC"/>
                          </a:solidFill>
                          <a:effectLst/>
                          <a:latin typeface="+mn-lt"/>
                          <a:ea typeface="Times New Roman"/>
                        </a:rPr>
                        <a:t>  por su denominación comercial, no tratándose de los supuestos previstos en el punto 2 de este artícul</a:t>
                      </a:r>
                      <a:r>
                        <a:rPr lang="es-ES" sz="800" b="1" i="1" dirty="0" smtClean="0">
                          <a:solidFill>
                            <a:srgbClr val="222222"/>
                          </a:solidFill>
                          <a:effectLst/>
                          <a:latin typeface="+mn-lt"/>
                          <a:ea typeface="Times New Roman"/>
                        </a:rPr>
                        <a:t>o, el farmacéutico dispensará </a:t>
                      </a:r>
                      <a:r>
                        <a:rPr lang="es-ES" sz="800" b="1" i="1" strike="sngStrike" dirty="0" err="1" smtClean="0">
                          <a:solidFill>
                            <a:srgbClr val="CC0000"/>
                          </a:solidFill>
                          <a:effectLst/>
                          <a:latin typeface="+mn-lt"/>
                          <a:ea typeface="Times New Roman"/>
                        </a:rPr>
                        <a:t>el</a:t>
                      </a:r>
                      <a:r>
                        <a:rPr lang="es-ES" sz="800" b="1" i="1" dirty="0" err="1" smtClean="0">
                          <a:solidFill>
                            <a:srgbClr val="00C3EC"/>
                          </a:solidFill>
                          <a:effectLst/>
                          <a:latin typeface="+mn-lt"/>
                          <a:ea typeface="Times New Roman"/>
                        </a:rPr>
                        <a:t>dicho</a:t>
                      </a:r>
                      <a:r>
                        <a:rPr lang="es-ES" sz="800" b="1" i="1" dirty="0" err="1" smtClean="0">
                          <a:solidFill>
                            <a:srgbClr val="222222"/>
                          </a:solidFill>
                          <a:effectLst/>
                          <a:latin typeface="+mn-lt"/>
                          <a:ea typeface="Times New Roman"/>
                        </a:rPr>
                        <a:t>medicamento</a:t>
                      </a:r>
                      <a:r>
                        <a:rPr lang="es-ES" sz="800" b="1" i="1" dirty="0" smtClean="0">
                          <a:solidFill>
                            <a:srgbClr val="222222"/>
                          </a:solidFill>
                          <a:effectLst/>
                          <a:latin typeface="+mn-lt"/>
                          <a:ea typeface="Times New Roman"/>
                        </a:rPr>
                        <a:t> </a:t>
                      </a:r>
                      <a:r>
                        <a:rPr lang="es-ES" sz="800" b="1" i="1" strike="sngStrike" dirty="0" smtClean="0">
                          <a:solidFill>
                            <a:srgbClr val="CC0000"/>
                          </a:solidFill>
                          <a:effectLst/>
                          <a:latin typeface="+mn-lt"/>
                          <a:ea typeface="Times New Roman"/>
                        </a:rPr>
                        <a:t>que tenga menor precio y, en caso de igualdad de precio, el genérico, si lo hubiere</a:t>
                      </a:r>
                      <a:r>
                        <a:rPr lang="es-ES" sz="800" b="1" i="1" baseline="0" dirty="0" smtClean="0">
                          <a:solidFill>
                            <a:schemeClr val="bg1"/>
                          </a:solidFill>
                          <a:effectLst/>
                          <a:latin typeface="+mn-lt"/>
                          <a:ea typeface="Times New Roman"/>
                        </a:rPr>
                        <a:t>(…)</a:t>
                      </a:r>
                      <a:r>
                        <a:rPr lang="es-ES" sz="800" b="1" i="1" dirty="0" smtClean="0">
                          <a:solidFill>
                            <a:srgbClr val="00C3EC"/>
                          </a:solidFill>
                          <a:effectLst/>
                          <a:latin typeface="+mn-lt"/>
                          <a:ea typeface="Times New Roman"/>
                        </a:rPr>
                        <a:t>  si es el de menor precio de la correspondiente agrupación, y si no lo fuera dispensará el que tenga menor precio de la misma.</a:t>
                      </a:r>
                    </a:p>
                    <a:p>
                      <a:pPr algn="l">
                        <a:spcAft>
                          <a:spcPts val="0"/>
                        </a:spcAft>
                      </a:pPr>
                      <a:endParaRPr lang="es-ES" sz="800" b="1" i="1" dirty="0" smtClean="0">
                        <a:effectLst/>
                        <a:latin typeface="+mn-lt"/>
                        <a:ea typeface="Times New Roman"/>
                      </a:endParaRPr>
                    </a:p>
                    <a:p>
                      <a:pPr algn="l">
                        <a:spcAft>
                          <a:spcPts val="0"/>
                        </a:spcAft>
                      </a:pPr>
                      <a:r>
                        <a:rPr lang="es-ES" sz="800" b="1" i="1" dirty="0" smtClean="0">
                          <a:solidFill>
                            <a:srgbClr val="00C3EC"/>
                          </a:solidFill>
                          <a:effectLst/>
                          <a:latin typeface="+mn-lt"/>
                          <a:ea typeface="Times New Roman"/>
                        </a:rPr>
                        <a:t>2. No obstante, cuando las necesidades terapéuticas lo justifiquen, así como cuando los medicamentos pertenezcan a agrupaciones integradas exclusivamente por un medicamento y sus licencias, al mismo precio que el medicamento de referencia, la prescripción, indicación o autorización de dispensación se podrá realizar identificando el medicamento o, en su caso, el producto sanitario por su denominación comercial"</a:t>
                      </a:r>
                      <a:endParaRPr lang="es-ES" sz="800" b="1" i="1" dirty="0" smtClean="0">
                        <a:effectLst/>
                        <a:latin typeface="+mn-lt"/>
                        <a:ea typeface="Times New Roman"/>
                      </a:endParaRPr>
                    </a:p>
                    <a:p>
                      <a:pPr algn="l">
                        <a:spcAft>
                          <a:spcPts val="0"/>
                        </a:spcAft>
                      </a:pPr>
                      <a:endParaRPr lang="es-ES" sz="800" b="1" dirty="0">
                        <a:effectLst/>
                        <a:latin typeface="+mn-lt"/>
                        <a:ea typeface="Times New Roman"/>
                      </a:endParaRPr>
                    </a:p>
                  </a:txBody>
                  <a:tcPr marL="89535" marR="89535" marT="0" marB="0">
                    <a:solidFill>
                      <a:schemeClr val="tx1">
                        <a:lumMod val="40000"/>
                        <a:lumOff val="60000"/>
                      </a:schemeClr>
                    </a:solidFill>
                  </a:tcPr>
                </a:tc>
                <a:tc>
                  <a:txBody>
                    <a:bodyPr/>
                    <a:lstStyle/>
                    <a:p>
                      <a:pPr algn="l">
                        <a:spcAft>
                          <a:spcPts val="0"/>
                        </a:spcAft>
                      </a:pPr>
                      <a:r>
                        <a:rPr lang="es-ES" sz="800" b="1" dirty="0">
                          <a:solidFill>
                            <a:srgbClr val="222222"/>
                          </a:solidFill>
                          <a:effectLst/>
                          <a:latin typeface="+mn-lt"/>
                          <a:ea typeface="Times New Roman"/>
                        </a:rPr>
                        <a:t>Artículo 85. Prescripción de medicamentos y productos </a:t>
                      </a:r>
                      <a:r>
                        <a:rPr lang="es-ES" sz="800" b="1" dirty="0" smtClean="0">
                          <a:solidFill>
                            <a:srgbClr val="222222"/>
                          </a:solidFill>
                          <a:effectLst/>
                          <a:latin typeface="+mn-lt"/>
                          <a:ea typeface="Times New Roman"/>
                        </a:rPr>
                        <a:t>sanitarios</a:t>
                      </a:r>
                    </a:p>
                    <a:p>
                      <a:pPr algn="l">
                        <a:spcAft>
                          <a:spcPts val="0"/>
                        </a:spcAft>
                      </a:pPr>
                      <a:endParaRPr lang="es-ES" sz="800" b="1" dirty="0" smtClean="0">
                        <a:solidFill>
                          <a:srgbClr val="222222"/>
                        </a:solidFill>
                        <a:effectLst/>
                        <a:latin typeface="+mn-lt"/>
                        <a:ea typeface="Times New Roman"/>
                      </a:endParaRPr>
                    </a:p>
                    <a:p>
                      <a:pPr algn="l">
                        <a:spcAft>
                          <a:spcPts val="0"/>
                        </a:spcAft>
                      </a:pPr>
                      <a:r>
                        <a:rPr lang="es-ES" sz="800" b="1" i="1" strike="sngStrike" dirty="0" smtClean="0">
                          <a:solidFill>
                            <a:srgbClr val="CC0000"/>
                          </a:solidFill>
                          <a:effectLst/>
                          <a:latin typeface="+mn-lt"/>
                          <a:ea typeface="Times New Roman"/>
                        </a:rPr>
                        <a:t>"2</a:t>
                      </a:r>
                      <a:r>
                        <a:rPr lang="es-ES" sz="800" b="1" i="1" dirty="0" smtClean="0">
                          <a:solidFill>
                            <a:srgbClr val="00C3EC"/>
                          </a:solidFill>
                          <a:effectLst/>
                          <a:latin typeface="+mn-lt"/>
                          <a:ea typeface="Times New Roman"/>
                        </a:rPr>
                        <a:t>4</a:t>
                      </a:r>
                      <a:r>
                        <a:rPr lang="es-ES" sz="800" b="1" i="1" dirty="0" smtClean="0">
                          <a:solidFill>
                            <a:srgbClr val="222222"/>
                          </a:solidFill>
                          <a:effectLst/>
                          <a:latin typeface="+mn-lt"/>
                          <a:ea typeface="Times New Roman"/>
                        </a:rPr>
                        <a:t>. </a:t>
                      </a:r>
                      <a:r>
                        <a:rPr lang="es-ES" sz="800" b="1" i="1" strike="sngStrike" dirty="0" smtClean="0">
                          <a:solidFill>
                            <a:srgbClr val="CC0000"/>
                          </a:solidFill>
                          <a:effectLst/>
                          <a:latin typeface="+mn-lt"/>
                          <a:ea typeface="Times New Roman"/>
                        </a:rPr>
                        <a:t>No obstante, cuando las necesidades terapéuticas lo justifiquen, así como cuando los medicamentos pertenezcan a agrupaciones integradas exclusivamente por un medicamento y sus licencias, al mismo precio que el medicamento de referencia, la prescripción, indicación o autorización de dispensación se podrá realizar identificando el medicamento o, en su caso, el producto sanitario por su denominación comercial </a:t>
                      </a:r>
                      <a:r>
                        <a:rPr lang="es-ES" sz="800" b="1" i="1" dirty="0" smtClean="0">
                          <a:solidFill>
                            <a:srgbClr val="00C3EC"/>
                          </a:solidFill>
                          <a:effectLst/>
                          <a:latin typeface="+mn-lt"/>
                          <a:ea typeface="Times New Roman"/>
                        </a:rPr>
                        <a:t>Cuando la prescripción se realice por principio activo, el farmacéutico dispensará el medicamento de precio más bajo de su agrupación homogénea y, en el caso de igualdad, el medicamento genérico o el medicamento biosimilar correspondiente"</a:t>
                      </a:r>
                      <a:endParaRPr lang="es-ES" sz="800" b="1" i="1" dirty="0" smtClean="0">
                        <a:effectLst/>
                        <a:latin typeface="+mn-lt"/>
                        <a:ea typeface="Times New Roman"/>
                      </a:endParaRPr>
                    </a:p>
                    <a:p>
                      <a:pPr algn="l">
                        <a:spcAft>
                          <a:spcPts val="0"/>
                        </a:spcAft>
                      </a:pPr>
                      <a:endParaRPr lang="es-ES" sz="800" b="1" dirty="0" smtClean="0">
                        <a:effectLst/>
                        <a:latin typeface="+mn-lt"/>
                        <a:ea typeface="Times New Roman"/>
                      </a:endParaRPr>
                    </a:p>
                    <a:p>
                      <a:pPr algn="l">
                        <a:spcAft>
                          <a:spcPts val="0"/>
                        </a:spcAft>
                      </a:pPr>
                      <a:endParaRPr lang="es-ES" sz="800" b="1" dirty="0">
                        <a:effectLst/>
                        <a:latin typeface="+mn-lt"/>
                        <a:ea typeface="Times New Roman"/>
                      </a:endParaRPr>
                    </a:p>
                  </a:txBody>
                  <a:tcPr marL="89535" marR="89535" marT="0" marB="0">
                    <a:solidFill>
                      <a:schemeClr val="tx1">
                        <a:lumMod val="40000"/>
                        <a:lumOff val="60000"/>
                      </a:schemeClr>
                    </a:solidFill>
                  </a:tcPr>
                </a:tc>
                <a:tc>
                  <a:txBody>
                    <a:bodyPr/>
                    <a:lstStyle/>
                    <a:p>
                      <a:pPr algn="l">
                        <a:spcAft>
                          <a:spcPts val="1200"/>
                        </a:spcAft>
                      </a:pPr>
                      <a:r>
                        <a:rPr lang="es-ES" sz="800" b="1" dirty="0">
                          <a:solidFill>
                            <a:srgbClr val="000000"/>
                          </a:solidFill>
                          <a:effectLst/>
                          <a:latin typeface="+mn-lt"/>
                          <a:ea typeface="Georgia"/>
                          <a:cs typeface="Times New Roman"/>
                        </a:rPr>
                        <a:t>Artículo 87. Prescripción de medicamentos y productos sanitarios</a:t>
                      </a:r>
                    </a:p>
                    <a:p>
                      <a:pPr marL="0" marR="0" indent="0" algn="l" defTabSz="914400" rtl="0" eaLnBrk="1" fontAlgn="auto" latinLnBrk="0" hangingPunct="1">
                        <a:lnSpc>
                          <a:spcPct val="100000"/>
                        </a:lnSpc>
                        <a:spcBef>
                          <a:spcPts val="0"/>
                        </a:spcBef>
                        <a:spcAft>
                          <a:spcPts val="0"/>
                        </a:spcAft>
                        <a:buClrTx/>
                        <a:buSzTx/>
                        <a:buFontTx/>
                        <a:buNone/>
                        <a:tabLst/>
                        <a:defRPr/>
                      </a:pPr>
                      <a:r>
                        <a:rPr lang="es-ES" sz="800" b="1" dirty="0">
                          <a:solidFill>
                            <a:srgbClr val="000000"/>
                          </a:solidFill>
                          <a:effectLst/>
                          <a:latin typeface="+mn-lt"/>
                          <a:ea typeface="Georgia"/>
                          <a:cs typeface="Times New Roman"/>
                        </a:rPr>
                        <a:t> </a:t>
                      </a:r>
                      <a:r>
                        <a:rPr lang="es-ES" sz="800" b="1" dirty="0" smtClean="0">
                          <a:solidFill>
                            <a:srgbClr val="000000"/>
                          </a:solidFill>
                          <a:effectLst/>
                          <a:latin typeface="+mn-lt"/>
                          <a:ea typeface="Georgia"/>
                          <a:cs typeface="Times New Roman"/>
                        </a:rPr>
                        <a:t>"</a:t>
                      </a:r>
                      <a:r>
                        <a:rPr lang="es-ES" sz="800" b="1" i="1" dirty="0" smtClean="0">
                          <a:solidFill>
                            <a:srgbClr val="000000"/>
                          </a:solidFill>
                          <a:effectLst/>
                          <a:latin typeface="+mn-lt"/>
                          <a:ea typeface="Georgia"/>
                          <a:cs typeface="Times New Roman"/>
                        </a:rPr>
                        <a:t>4. Cuando la prescripción se realice por principio activo, el farmacéutico dispensará el medicamento de precio más bajo de su agrupación homogénea y, en el caso de igualdad, el medicamento genérico o el medicamento biosimilar correspondiente"</a:t>
                      </a:r>
                    </a:p>
                    <a:p>
                      <a:pPr algn="l">
                        <a:spcAft>
                          <a:spcPts val="0"/>
                        </a:spcAft>
                      </a:pPr>
                      <a:endParaRPr lang="es-ES" sz="800" b="1" dirty="0">
                        <a:effectLst/>
                        <a:latin typeface="+mn-lt"/>
                        <a:ea typeface="Georgia"/>
                        <a:cs typeface="Times New Roman"/>
                      </a:endParaRPr>
                    </a:p>
                  </a:txBody>
                  <a:tcPr marL="89535" marR="89535" marT="0" marB="0">
                    <a:solidFill>
                      <a:schemeClr val="tx1">
                        <a:lumMod val="60000"/>
                        <a:lumOff val="40000"/>
                      </a:schemeClr>
                    </a:solidFill>
                  </a:tcPr>
                </a:tc>
                <a:tc>
                  <a:txBody>
                    <a:bodyPr/>
                    <a:lstStyle/>
                    <a:p>
                      <a:pPr algn="l">
                        <a:spcAft>
                          <a:spcPts val="1200"/>
                        </a:spcAft>
                      </a:pPr>
                      <a:r>
                        <a:rPr lang="es-ES" sz="900" b="1" dirty="0" smtClean="0">
                          <a:solidFill>
                            <a:srgbClr val="282828"/>
                          </a:solidFill>
                          <a:effectLst/>
                          <a:latin typeface="+mn-lt"/>
                          <a:ea typeface="Georgia"/>
                          <a:cs typeface="Times New Roman"/>
                        </a:rPr>
                        <a:t>Artículo 87. </a:t>
                      </a:r>
                      <a:r>
                        <a:rPr lang="es-ES" sz="900" b="1" dirty="0" smtClean="0">
                          <a:solidFill>
                            <a:srgbClr val="000000"/>
                          </a:solidFill>
                          <a:effectLst/>
                          <a:latin typeface="+mn-lt"/>
                          <a:ea typeface="Georgia"/>
                          <a:cs typeface="Times New Roman"/>
                        </a:rPr>
                        <a:t>Prescripción de medicamentos y productos sanitarios</a:t>
                      </a:r>
                    </a:p>
                    <a:p>
                      <a:pPr marL="0" marR="0" indent="0" algn="l" defTabSz="914400" rtl="0" eaLnBrk="1" fontAlgn="auto" latinLnBrk="0" hangingPunct="1">
                        <a:lnSpc>
                          <a:spcPct val="100000"/>
                        </a:lnSpc>
                        <a:spcBef>
                          <a:spcPts val="0"/>
                        </a:spcBef>
                        <a:spcAft>
                          <a:spcPts val="1200"/>
                        </a:spcAft>
                        <a:buClrTx/>
                        <a:buSzTx/>
                        <a:buFontTx/>
                        <a:buNone/>
                        <a:tabLst/>
                        <a:defRPr/>
                      </a:pPr>
                      <a:r>
                        <a:rPr lang="es-ES" sz="900" b="1" dirty="0" smtClean="0">
                          <a:solidFill>
                            <a:srgbClr val="222222"/>
                          </a:solidFill>
                          <a:effectLst/>
                          <a:latin typeface="+mn-lt"/>
                          <a:ea typeface="Georgia"/>
                          <a:cs typeface="Times New Roman"/>
                        </a:rPr>
                        <a:t>"</a:t>
                      </a:r>
                      <a:r>
                        <a:rPr lang="es-ES" sz="900" b="1" i="1" dirty="0" smtClean="0">
                          <a:solidFill>
                            <a:srgbClr val="000000"/>
                          </a:solidFill>
                          <a:effectLst/>
                          <a:latin typeface="+mn-lt"/>
                          <a:ea typeface="Georgia"/>
                          <a:cs typeface="Times New Roman"/>
                        </a:rPr>
                        <a:t>4. Cuando la prescripción se realice por principio activo, el farmacéutico dispensará el medicamento de precio más bajo de su agrupación homogénea</a:t>
                      </a:r>
                      <a:r>
                        <a:rPr lang="es-ES" sz="900" b="1" i="1" strike="sngStrike" dirty="0" smtClean="0">
                          <a:solidFill>
                            <a:srgbClr val="000000"/>
                          </a:solidFill>
                          <a:effectLst/>
                          <a:latin typeface="+mn-lt"/>
                          <a:ea typeface="Georgia"/>
                          <a:cs typeface="Times New Roman"/>
                        </a:rPr>
                        <a:t> </a:t>
                      </a:r>
                      <a:r>
                        <a:rPr lang="es-ES" sz="900" b="1" i="1" strike="sngStrike" dirty="0" smtClean="0">
                          <a:solidFill>
                            <a:srgbClr val="CC0000"/>
                          </a:solidFill>
                          <a:effectLst/>
                          <a:latin typeface="+mn-lt"/>
                          <a:ea typeface="Georgia"/>
                          <a:cs typeface="Times New Roman"/>
                        </a:rPr>
                        <a:t>y, en el caso de igualdad, el medicamento genérico o el medicamento biosimilar correspondiente</a:t>
                      </a:r>
                      <a:r>
                        <a:rPr lang="es-ES" sz="900" b="1" i="1" strike="noStrike" dirty="0" smtClean="0">
                          <a:solidFill>
                            <a:srgbClr val="222222"/>
                          </a:solidFill>
                          <a:effectLst/>
                          <a:latin typeface="+mn-lt"/>
                          <a:ea typeface="Georgia"/>
                          <a:cs typeface="Times New Roman"/>
                        </a:rPr>
                        <a:t>"</a:t>
                      </a:r>
                      <a:endParaRPr lang="es-ES" sz="900" b="1" i="1" dirty="0" smtClean="0">
                        <a:effectLst/>
                        <a:latin typeface="+mn-lt"/>
                        <a:ea typeface="Georgia"/>
                        <a:cs typeface="Times New Roman"/>
                      </a:endParaRPr>
                    </a:p>
                    <a:p>
                      <a:pPr algn="l">
                        <a:spcAft>
                          <a:spcPts val="1200"/>
                        </a:spcAft>
                      </a:pPr>
                      <a:endParaRPr lang="es-ES" sz="900" b="1" dirty="0" smtClean="0">
                        <a:effectLst/>
                        <a:latin typeface="Arial"/>
                        <a:ea typeface="Georgia"/>
                        <a:cs typeface="Times New Roman"/>
                      </a:endParaRPr>
                    </a:p>
                    <a:p>
                      <a:pPr algn="l">
                        <a:spcAft>
                          <a:spcPts val="1200"/>
                        </a:spcAft>
                      </a:pPr>
                      <a:endParaRPr lang="es-ES" sz="900" b="1" dirty="0" smtClean="0">
                        <a:effectLst/>
                        <a:latin typeface="Arial"/>
                        <a:ea typeface="Georgia"/>
                        <a:cs typeface="Times New Roman"/>
                      </a:endParaRPr>
                    </a:p>
                    <a:p>
                      <a:pPr algn="l">
                        <a:spcAft>
                          <a:spcPts val="1200"/>
                        </a:spcAft>
                      </a:pPr>
                      <a:endParaRPr lang="es-ES" sz="900" b="1" dirty="0" smtClean="0">
                        <a:effectLst/>
                        <a:latin typeface="Arial"/>
                        <a:ea typeface="Georgia"/>
                        <a:cs typeface="Times New Roman"/>
                      </a:endParaRPr>
                    </a:p>
                  </a:txBody>
                  <a:tcPr marL="89535" marR="89535" marT="0" marB="0">
                    <a:solidFill>
                      <a:schemeClr val="tx1">
                        <a:lumMod val="60000"/>
                        <a:lumOff val="40000"/>
                      </a:schemeClr>
                    </a:solidFill>
                  </a:tcPr>
                </a:tc>
              </a:tr>
            </a:tbl>
          </a:graphicData>
        </a:graphic>
      </p:graphicFrame>
      <p:sp>
        <p:nvSpPr>
          <p:cNvPr id="7" name="Date Placeholder 5"/>
          <p:cNvSpPr>
            <a:spLocks noGrp="1"/>
          </p:cNvSpPr>
          <p:nvPr>
            <p:ph type="dt" sz="half" idx="12"/>
          </p:nvPr>
        </p:nvSpPr>
        <p:spPr>
          <a:xfrm>
            <a:off x="467544" y="6648691"/>
            <a:ext cx="1619250" cy="180230"/>
          </a:xfrm>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Tree>
    <p:extLst>
      <p:ext uri="{BB962C8B-B14F-4D97-AF65-F5344CB8AC3E}">
        <p14:creationId xmlns:p14="http://schemas.microsoft.com/office/powerpoint/2010/main" val="2334830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116632"/>
            <a:ext cx="8231187" cy="936104"/>
          </a:xfrm>
        </p:spPr>
        <p:txBody>
          <a:bodyPr/>
          <a:lstStyle/>
          <a:p>
            <a:r>
              <a:rPr lang="es-ES" sz="2800" dirty="0"/>
              <a:t>2</a:t>
            </a:r>
            <a:r>
              <a:rPr lang="es-ES" sz="2800" dirty="0" smtClean="0"/>
              <a:t>. Novedades </a:t>
            </a:r>
            <a:r>
              <a:rPr lang="es-ES" sz="2800" dirty="0"/>
              <a:t>en materia de prescripción y </a:t>
            </a:r>
            <a:r>
              <a:rPr lang="es-ES" sz="2800" dirty="0" smtClean="0"/>
              <a:t>dispensación: </a:t>
            </a:r>
            <a:r>
              <a:rPr lang="es-ES" sz="2800" dirty="0">
                <a:solidFill>
                  <a:srgbClr val="313679"/>
                </a:solidFill>
              </a:rPr>
              <a:t>Eliminación discriminación positiva</a:t>
            </a:r>
            <a:r>
              <a:rPr lang="es-ES" sz="2800" dirty="0" smtClean="0">
                <a:sym typeface="Wingdings" panose="05000000000000000000" pitchFamily="2" charset="2"/>
              </a:rPr>
              <a:t/>
            </a:r>
            <a:br>
              <a:rPr lang="es-ES" sz="2800" dirty="0" smtClean="0">
                <a:sym typeface="Wingdings" panose="05000000000000000000" pitchFamily="2" charset="2"/>
              </a:rPr>
            </a:br>
            <a:r>
              <a:rPr lang="es-ES" sz="1800" b="1" kern="1200" dirty="0">
                <a:solidFill>
                  <a:srgbClr val="8883AC"/>
                </a:solidFill>
                <a:latin typeface="Georgia" pitchFamily="18" charset="0"/>
                <a:cs typeface="Arial" charset="0"/>
                <a:sym typeface="Wingdings" panose="05000000000000000000" pitchFamily="2" charset="2"/>
              </a:rPr>
              <a:t>2</a:t>
            </a:r>
            <a:r>
              <a:rPr lang="es-ES" sz="1800" b="1" kern="1200" dirty="0">
                <a:solidFill>
                  <a:srgbClr val="8883AC"/>
                </a:solidFill>
                <a:latin typeface="Georgia" pitchFamily="18" charset="0"/>
                <a:cs typeface="Arial" charset="0"/>
              </a:rPr>
              <a:t>.1. </a:t>
            </a:r>
            <a:r>
              <a:rPr lang="es-ES" sz="1800" b="1" u="sng" kern="1200" dirty="0">
                <a:solidFill>
                  <a:srgbClr val="8883AC"/>
                </a:solidFill>
                <a:latin typeface="Georgia" pitchFamily="18" charset="0"/>
                <a:cs typeface="Arial" charset="0"/>
              </a:rPr>
              <a:t>Evolución de las normas (Artículo </a:t>
            </a:r>
            <a:r>
              <a:rPr lang="es-ES" sz="1800" b="1" u="sng" kern="1200" dirty="0" smtClean="0">
                <a:solidFill>
                  <a:srgbClr val="8883AC"/>
                </a:solidFill>
                <a:latin typeface="Georgia" pitchFamily="18" charset="0"/>
                <a:cs typeface="Arial" charset="0"/>
              </a:rPr>
              <a:t>89.5 </a:t>
            </a:r>
            <a:r>
              <a:rPr lang="es-ES" sz="1800" b="1" u="sng" kern="1200" dirty="0">
                <a:solidFill>
                  <a:srgbClr val="8883AC"/>
                </a:solidFill>
                <a:latin typeface="Georgia" pitchFamily="18" charset="0"/>
                <a:cs typeface="Arial" charset="0"/>
              </a:rPr>
              <a:t>TRLGUR, </a:t>
            </a:r>
            <a:r>
              <a:rPr lang="es-ES" sz="1800" b="1" u="sng" kern="1200" dirty="0" smtClean="0">
                <a:solidFill>
                  <a:srgbClr val="8883AC"/>
                </a:solidFill>
                <a:latin typeface="Georgia" pitchFamily="18" charset="0"/>
                <a:cs typeface="Arial" charset="0"/>
              </a:rPr>
              <a:t>86 </a:t>
            </a:r>
            <a:r>
              <a:rPr lang="es-ES" sz="1800" b="1" u="sng" kern="1200" dirty="0">
                <a:solidFill>
                  <a:srgbClr val="8883AC"/>
                </a:solidFill>
                <a:latin typeface="Georgia" pitchFamily="18" charset="0"/>
                <a:cs typeface="Arial" charset="0"/>
              </a:rPr>
              <a:t>LGUR)</a:t>
            </a:r>
            <a:endParaRPr lang="es-ES" sz="2800" dirty="0"/>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10</a:t>
            </a:fld>
            <a:endParaRPr lang="en-GB">
              <a:solidFill>
                <a:srgbClr val="343D41"/>
              </a:solidFill>
            </a:endParaRP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2145107883"/>
              </p:ext>
            </p:extLst>
          </p:nvPr>
        </p:nvGraphicFramePr>
        <p:xfrm>
          <a:off x="251520" y="1365152"/>
          <a:ext cx="8712968" cy="4896544"/>
        </p:xfrm>
        <a:graphic>
          <a:graphicData uri="http://schemas.openxmlformats.org/drawingml/2006/table">
            <a:tbl>
              <a:tblPr firstRow="1" bandRow="1">
                <a:tableStyleId>{5C22544A-7EE6-4342-B048-85BDC9FD1C3A}</a:tableStyleId>
              </a:tblPr>
              <a:tblGrid>
                <a:gridCol w="2416201"/>
                <a:gridCol w="1610801"/>
                <a:gridCol w="1610801"/>
                <a:gridCol w="1464364"/>
                <a:gridCol w="1610801"/>
              </a:tblGrid>
              <a:tr h="544319">
                <a:tc>
                  <a:txBody>
                    <a:bodyPr/>
                    <a:lstStyle/>
                    <a:p>
                      <a:pPr marL="0" algn="l" defTabSz="914400" rtl="0" eaLnBrk="1" latinLnBrk="0" hangingPunct="1"/>
                      <a:r>
                        <a:rPr lang="en-GB" sz="800" b="1" kern="1200" dirty="0" smtClean="0">
                          <a:solidFill>
                            <a:srgbClr val="FFFFFF"/>
                          </a:solidFill>
                          <a:effectLst/>
                          <a:latin typeface="+mn-lt"/>
                          <a:ea typeface="+mn-ea"/>
                          <a:cs typeface="+mn-cs"/>
                        </a:rPr>
                        <a:t>Ley 29/2006</a:t>
                      </a:r>
                    </a:p>
                    <a:p>
                      <a:pPr marL="0" algn="l" defTabSz="914400" rtl="0" eaLnBrk="1" latinLnBrk="0" hangingPunct="1"/>
                      <a:r>
                        <a:rPr lang="en-GB" sz="800" b="1" kern="1200" dirty="0" smtClean="0">
                          <a:solidFill>
                            <a:srgbClr val="FFFFFF"/>
                          </a:solidFill>
                          <a:effectLst/>
                          <a:latin typeface="+mn-lt"/>
                          <a:ea typeface="+mn-ea"/>
                          <a:cs typeface="+mn-cs"/>
                        </a:rPr>
                        <a:t>Artículo 86</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núm. 16/2012 de 20</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de abril </a:t>
                      </a:r>
                    </a:p>
                    <a:p>
                      <a:pPr marL="0" algn="l" defTabSz="914400" rtl="0" eaLnBrk="1" latinLnBrk="0" hangingPunct="1"/>
                      <a:r>
                        <a:rPr lang="es-ES" sz="800" b="1" kern="1200" dirty="0" smtClean="0">
                          <a:solidFill>
                            <a:srgbClr val="FFFFFF"/>
                          </a:solidFill>
                          <a:effectLst/>
                          <a:latin typeface="+mn-lt"/>
                          <a:ea typeface="+mn-ea"/>
                          <a:cs typeface="+mn-cs"/>
                        </a:rPr>
                        <a:t>Art. 4</a:t>
                      </a:r>
                      <a:r>
                        <a:rPr lang="es-ES" sz="800" b="1" kern="1200" baseline="0" dirty="0" smtClean="0">
                          <a:solidFill>
                            <a:srgbClr val="FFFFFF"/>
                          </a:solidFill>
                          <a:effectLst/>
                          <a:latin typeface="+mn-lt"/>
                          <a:ea typeface="+mn-ea"/>
                          <a:cs typeface="+mn-cs"/>
                        </a:rPr>
                        <a:t> Cuatro</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Real Decreto-ley núm. 10/2013 de 24</a:t>
                      </a:r>
                      <a:r>
                        <a:rPr lang="es-ES" sz="800" b="1" kern="1200" baseline="0" dirty="0" smtClean="0">
                          <a:solidFill>
                            <a:srgbClr val="FFFFFF"/>
                          </a:solidFill>
                          <a:effectLst/>
                          <a:latin typeface="+mn-lt"/>
                          <a:ea typeface="+mn-ea"/>
                          <a:cs typeface="+mn-cs"/>
                        </a:rPr>
                        <a:t> </a:t>
                      </a:r>
                      <a:r>
                        <a:rPr lang="es-ES" sz="800" b="1" kern="1200" dirty="0" smtClean="0">
                          <a:solidFill>
                            <a:srgbClr val="FFFFFF"/>
                          </a:solidFill>
                          <a:effectLst/>
                          <a:latin typeface="+mn-lt"/>
                          <a:ea typeface="+mn-ea"/>
                          <a:cs typeface="+mn-cs"/>
                        </a:rPr>
                        <a:t>de junio</a:t>
                      </a:r>
                      <a:r>
                        <a:rPr lang="es-ES" sz="800" b="1" kern="1200" baseline="0" dirty="0" smtClean="0">
                          <a:solidFill>
                            <a:srgbClr val="FFFFFF"/>
                          </a:solidFill>
                          <a:effectLst/>
                          <a:latin typeface="+mn-lt"/>
                          <a:ea typeface="+mn-ea"/>
                          <a:cs typeface="+mn-cs"/>
                        </a:rPr>
                        <a:t> </a:t>
                      </a:r>
                    </a:p>
                    <a:p>
                      <a:pPr marL="0" algn="l" defTabSz="914400" rtl="0" eaLnBrk="1" latinLnBrk="0" hangingPunct="1"/>
                      <a:r>
                        <a:rPr lang="es-ES" sz="800" b="1" kern="1200" dirty="0" smtClean="0">
                          <a:solidFill>
                            <a:srgbClr val="FFFFFF"/>
                          </a:solidFill>
                          <a:effectLst/>
                          <a:latin typeface="+mn-lt"/>
                          <a:ea typeface="+mn-ea"/>
                          <a:cs typeface="+mn-cs"/>
                        </a:rPr>
                        <a:t>Art. Único</a:t>
                      </a:r>
                      <a:r>
                        <a:rPr lang="es-ES" sz="800" b="1" kern="1200" baseline="0" dirty="0" smtClean="0">
                          <a:solidFill>
                            <a:srgbClr val="FFFFFF"/>
                          </a:solidFill>
                          <a:effectLst/>
                          <a:latin typeface="+mn-lt"/>
                          <a:ea typeface="+mn-ea"/>
                          <a:cs typeface="+mn-cs"/>
                        </a:rPr>
                        <a:t> Treinta y dos</a:t>
                      </a:r>
                      <a:endParaRPr lang="es-ES" sz="800" b="1" kern="1200" dirty="0">
                        <a:solidFill>
                          <a:srgbClr val="FFFFFF"/>
                        </a:solidFill>
                        <a:effectLst/>
                        <a:latin typeface="+mn-lt"/>
                        <a:ea typeface="+mn-ea"/>
                        <a:cs typeface="+mn-cs"/>
                      </a:endParaRPr>
                    </a:p>
                  </a:txBody>
                  <a:tcPr/>
                </a:tc>
                <a:tc>
                  <a:txBody>
                    <a:bodyPr/>
                    <a:lstStyle/>
                    <a:p>
                      <a:r>
                        <a:rPr lang="es-ES" sz="800" b="1" kern="1200" dirty="0" smtClean="0">
                          <a:solidFill>
                            <a:srgbClr val="FFFFFF"/>
                          </a:solidFill>
                          <a:effectLst/>
                          <a:latin typeface="+mn-lt"/>
                          <a:ea typeface="+mn-ea"/>
                          <a:cs typeface="+mn-cs"/>
                        </a:rPr>
                        <a:t>Real Decreto 1/ 2015 Artículo 89</a:t>
                      </a:r>
                      <a:endParaRPr lang="es-ES" sz="800" b="1" kern="1200" dirty="0">
                        <a:solidFill>
                          <a:srgbClr val="FFFFFF"/>
                        </a:solidFill>
                        <a:effectLst/>
                        <a:latin typeface="+mn-lt"/>
                        <a:ea typeface="+mn-ea"/>
                        <a:cs typeface="+mn-cs"/>
                      </a:endParaRPr>
                    </a:p>
                  </a:txBody>
                  <a:tcPr/>
                </a:tc>
                <a:tc>
                  <a:txBody>
                    <a:bodyPr/>
                    <a:lstStyle/>
                    <a:p>
                      <a:pPr marL="0" algn="l" defTabSz="914400" rtl="0" eaLnBrk="1" latinLnBrk="0" hangingPunct="1"/>
                      <a:r>
                        <a:rPr lang="es-ES" sz="800" b="1" kern="1200" dirty="0" smtClean="0">
                          <a:solidFill>
                            <a:srgbClr val="FFFFFF"/>
                          </a:solidFill>
                          <a:effectLst/>
                          <a:latin typeface="+mn-lt"/>
                          <a:ea typeface="+mn-ea"/>
                          <a:cs typeface="+mn-cs"/>
                        </a:rPr>
                        <a:t>Ley 48/2015,  de 29 de octubre (Presupuestos Generales2016)</a:t>
                      </a:r>
                    </a:p>
                    <a:p>
                      <a:pPr marL="0" algn="l" defTabSz="914400" rtl="0" eaLnBrk="1" latinLnBrk="0" hangingPunct="1"/>
                      <a:r>
                        <a:rPr kumimoji="0" lang="es-ES" sz="800" b="1" i="0" u="none" strike="noStrike" kern="1200" cap="none" spc="0" normalizeH="0" baseline="0" noProof="0" dirty="0" smtClean="0">
                          <a:ln>
                            <a:noFill/>
                          </a:ln>
                          <a:solidFill>
                            <a:srgbClr val="FFFFFF"/>
                          </a:solidFill>
                          <a:effectLst/>
                          <a:uLnTx/>
                          <a:uFillTx/>
                          <a:latin typeface="+mn-lt"/>
                          <a:ea typeface="+mn-ea"/>
                          <a:cs typeface="+mn-cs"/>
                        </a:rPr>
                        <a:t>Disp. Final 20ª Cuatro</a:t>
                      </a:r>
                      <a:endParaRPr lang="es-ES" sz="800" b="1" kern="1200" dirty="0">
                        <a:solidFill>
                          <a:srgbClr val="FFFFFF"/>
                        </a:solidFill>
                        <a:effectLst/>
                        <a:latin typeface="+mn-lt"/>
                        <a:ea typeface="+mn-ea"/>
                        <a:cs typeface="+mn-cs"/>
                      </a:endParaRPr>
                    </a:p>
                  </a:txBody>
                  <a:tcPr/>
                </a:tc>
              </a:tr>
              <a:tr h="4317424">
                <a:tc>
                  <a:txBody>
                    <a:bodyPr/>
                    <a:lstStyle/>
                    <a:p>
                      <a:pPr algn="l">
                        <a:spcAft>
                          <a:spcPts val="1200"/>
                        </a:spcAft>
                      </a:pPr>
                      <a:r>
                        <a:rPr lang="es-ES" sz="800" b="1" dirty="0" smtClean="0">
                          <a:effectLst/>
                          <a:latin typeface="+mn-lt"/>
                          <a:ea typeface="Georgia"/>
                          <a:cs typeface="Times New Roman"/>
                        </a:rPr>
                        <a:t>Artículo 86. Sustitución por el farmacéutico</a:t>
                      </a:r>
                    </a:p>
                    <a:p>
                      <a:pPr algn="l">
                        <a:spcAft>
                          <a:spcPts val="1200"/>
                        </a:spcAft>
                      </a:pPr>
                      <a:r>
                        <a:rPr lang="es-ES" sz="800" b="1" i="1" dirty="0" smtClean="0">
                          <a:effectLst/>
                          <a:latin typeface="+mn-lt"/>
                          <a:ea typeface="Georgia"/>
                          <a:cs typeface="Times New Roman"/>
                        </a:rPr>
                        <a:t>"1. El farmacéutico dispensará el medicamento prescrito por el médico.</a:t>
                      </a:r>
                    </a:p>
                    <a:p>
                      <a:pPr algn="l">
                        <a:spcAft>
                          <a:spcPts val="1200"/>
                        </a:spcAft>
                      </a:pPr>
                      <a:r>
                        <a:rPr lang="es-ES" sz="800" b="1" i="1" dirty="0" smtClean="0">
                          <a:effectLst/>
                          <a:latin typeface="+mn-lt"/>
                          <a:ea typeface="Georgia"/>
                          <a:cs typeface="Times New Roman"/>
                        </a:rPr>
                        <a:t>2. Con carácter excepcional, cuando por causa de desabastecimiento no se disponga en la oficina de farmacia del medicamento prescrito o concurran razones de urgente necesidad en su dispensación, el farmacéutico podrá sustituirlo por el de menor precio. En todo caso, deberá tener igual composición, forma farmacéutica, vía de administración y dosificación. El farmacéutico informará en todo caso al paciente sobre la sustitución y se asegurará de que conozca el tratamiento prescrito por el médico.</a:t>
                      </a:r>
                    </a:p>
                    <a:p>
                      <a:pPr algn="l">
                        <a:spcAft>
                          <a:spcPts val="1200"/>
                        </a:spcAft>
                      </a:pPr>
                      <a:r>
                        <a:rPr lang="es-ES" sz="800" b="1" i="1" dirty="0" smtClean="0">
                          <a:effectLst/>
                          <a:latin typeface="+mn-lt"/>
                          <a:ea typeface="Georgia"/>
                          <a:cs typeface="Times New Roman"/>
                        </a:rPr>
                        <a:t>3. En estos casos, el farmacéutico anotará, en el lugar correspondiente de la receta, el medicamento de la misma composición, forma farmacéutica, vía de administración y dosificación que dispense, la fecha, su firma y su rúbrica.</a:t>
                      </a:r>
                    </a:p>
                    <a:p>
                      <a:pPr algn="l">
                        <a:spcAft>
                          <a:spcPts val="1200"/>
                        </a:spcAft>
                      </a:pPr>
                      <a:r>
                        <a:rPr lang="es-ES" sz="800" b="1" i="1" dirty="0" smtClean="0">
                          <a:effectLst/>
                          <a:latin typeface="+mn-lt"/>
                          <a:ea typeface="Georgia"/>
                          <a:cs typeface="Times New Roman"/>
                        </a:rPr>
                        <a:t>4. Quedarán exceptuados de esta posibilidad de sustitución aquellos medicamentos que, por razón de sus características de biodisponibilidad y estrecho rango terapéutico, determine el Ministerio de Sanidad y Consumo"</a:t>
                      </a:r>
                      <a:endParaRPr lang="es-ES" sz="800" dirty="0">
                        <a:effectLst/>
                        <a:latin typeface="+mn-lt"/>
                        <a:ea typeface="Georgia"/>
                        <a:cs typeface="Times New Roman"/>
                      </a:endParaRPr>
                    </a:p>
                  </a:txBody>
                  <a:tcPr marL="89535" marR="89535" marT="0" marB="0">
                    <a:solidFill>
                      <a:schemeClr val="tx1">
                        <a:lumMod val="40000"/>
                        <a:lumOff val="60000"/>
                      </a:schemeClr>
                    </a:solidFill>
                  </a:tcPr>
                </a:tc>
                <a:tc>
                  <a:txBody>
                    <a:bodyPr/>
                    <a:lstStyle/>
                    <a:p>
                      <a:pPr algn="l">
                        <a:spcAft>
                          <a:spcPts val="0"/>
                        </a:spcAft>
                      </a:pPr>
                      <a:r>
                        <a:rPr lang="es-ES" sz="800" b="1" dirty="0">
                          <a:solidFill>
                            <a:srgbClr val="222222"/>
                          </a:solidFill>
                          <a:effectLst/>
                          <a:latin typeface="+mn-lt"/>
                          <a:ea typeface="Times New Roman"/>
                        </a:rPr>
                        <a:t>Artículo 86. Sustitución por el </a:t>
                      </a:r>
                      <a:r>
                        <a:rPr lang="es-ES" sz="800" b="1" dirty="0" smtClean="0">
                          <a:solidFill>
                            <a:srgbClr val="222222"/>
                          </a:solidFill>
                          <a:effectLst/>
                          <a:latin typeface="+mn-lt"/>
                          <a:ea typeface="Times New Roman"/>
                        </a:rPr>
                        <a:t>farmacéutico </a:t>
                      </a:r>
                    </a:p>
                    <a:p>
                      <a:pPr algn="l">
                        <a:spcAft>
                          <a:spcPts val="0"/>
                        </a:spcAft>
                      </a:pPr>
                      <a:endParaRPr lang="es-ES" sz="800" b="1" dirty="0" smtClean="0">
                        <a:solidFill>
                          <a:srgbClr val="222222"/>
                        </a:solidFill>
                        <a:effectLst/>
                        <a:latin typeface="+mn-lt"/>
                        <a:ea typeface="Times New Roman"/>
                      </a:endParaRPr>
                    </a:p>
                    <a:p>
                      <a:pPr algn="l">
                        <a:spcAft>
                          <a:spcPts val="0"/>
                        </a:spcAft>
                      </a:pPr>
                      <a:r>
                        <a:rPr lang="es-ES" sz="800" b="1" dirty="0" smtClean="0">
                          <a:solidFill>
                            <a:srgbClr val="222222"/>
                          </a:solidFill>
                          <a:effectLst/>
                          <a:latin typeface="+mn-lt"/>
                          <a:ea typeface="Times New Roman"/>
                        </a:rPr>
                        <a:t>Apartados 1-4</a:t>
                      </a:r>
                      <a:r>
                        <a:rPr lang="es-ES" sz="800" b="1" baseline="0" dirty="0" smtClean="0">
                          <a:solidFill>
                            <a:srgbClr val="222222"/>
                          </a:solidFill>
                          <a:effectLst/>
                          <a:latin typeface="+mn-lt"/>
                          <a:ea typeface="Times New Roman"/>
                        </a:rPr>
                        <a:t> iguales. Se añade el apartado 5: </a:t>
                      </a:r>
                      <a:endParaRPr lang="es-ES" sz="800" b="1" dirty="0" smtClean="0">
                        <a:solidFill>
                          <a:srgbClr val="222222"/>
                        </a:solidFill>
                        <a:effectLst/>
                        <a:latin typeface="+mn-lt"/>
                        <a:ea typeface="Times New Roman"/>
                      </a:endParaRPr>
                    </a:p>
                    <a:p>
                      <a:pPr algn="l"/>
                      <a:endParaRPr lang="es-ES" sz="800" b="0" i="1" dirty="0" smtClean="0">
                        <a:solidFill>
                          <a:srgbClr val="222222"/>
                        </a:solidFill>
                        <a:effectLst/>
                        <a:latin typeface="+mn-lt"/>
                      </a:endParaRPr>
                    </a:p>
                    <a:p>
                      <a:pPr algn="l"/>
                      <a:r>
                        <a:rPr lang="es-ES" sz="800" b="1" i="1" u="none" strike="noStrike" dirty="0" smtClean="0">
                          <a:solidFill>
                            <a:srgbClr val="00C3EC"/>
                          </a:solidFill>
                          <a:effectLst/>
                          <a:latin typeface="+mn-lt"/>
                        </a:rPr>
                        <a:t>"5. Cuando la prescripción se realice por denominación comercial, si el medicamento prescrito tiene un precio superior al de precio más bajo de su agrupación homogénea el farmacéutico sustituirá el medicamento prescrito por éste y, en caso de igualdad, dispensará el medicamento genérico o el medicamento biosimilar correspondiente"</a:t>
                      </a:r>
                      <a:endParaRPr lang="es-ES" sz="1200" dirty="0">
                        <a:effectLst/>
                        <a:latin typeface="+mn-lt"/>
                        <a:ea typeface="Times New Roman"/>
                      </a:endParaRPr>
                    </a:p>
                  </a:txBody>
                  <a:tcPr marL="89535" marR="89535" marT="0" marB="0">
                    <a:solidFill>
                      <a:schemeClr val="tx1">
                        <a:lumMod val="40000"/>
                        <a:lumOff val="60000"/>
                      </a:schemeClr>
                    </a:solidFill>
                  </a:tcPr>
                </a:tc>
                <a:tc>
                  <a:txBody>
                    <a:bodyPr/>
                    <a:lstStyle/>
                    <a:p>
                      <a:pPr algn="l"/>
                      <a:r>
                        <a:rPr lang="es-ES" sz="800" b="1" i="0" dirty="0" smtClean="0">
                          <a:solidFill>
                            <a:srgbClr val="222222"/>
                          </a:solidFill>
                          <a:effectLst/>
                          <a:latin typeface="+mn-lt"/>
                        </a:rPr>
                        <a:t>Artículo 86. Sustitución por el farmacéutico</a:t>
                      </a:r>
                    </a:p>
                    <a:p>
                      <a:pPr algn="l"/>
                      <a:endParaRPr lang="es-ES" sz="800" b="1" i="1" dirty="0" smtClean="0">
                        <a:solidFill>
                          <a:srgbClr val="222222"/>
                        </a:solidFill>
                        <a:effectLst/>
                        <a:latin typeface="+mn-lt"/>
                      </a:endParaRPr>
                    </a:p>
                    <a:p>
                      <a:pPr algn="l"/>
                      <a:r>
                        <a:rPr lang="es-ES" sz="800" b="1" i="1" dirty="0" smtClean="0">
                          <a:solidFill>
                            <a:srgbClr val="222222"/>
                          </a:solidFill>
                          <a:effectLst/>
                          <a:latin typeface="+mn-lt"/>
                        </a:rPr>
                        <a:t>"5. Cuando la prescripción se realice por denominación comercial, si el medicamento prescrito tiene un precio superior al </a:t>
                      </a:r>
                      <a:r>
                        <a:rPr lang="es-ES" sz="800" b="1" i="1" strike="sngStrike" dirty="0" smtClean="0">
                          <a:solidFill>
                            <a:srgbClr val="CC0000"/>
                          </a:solidFill>
                          <a:effectLst/>
                          <a:latin typeface="+mn-lt"/>
                        </a:rPr>
                        <a:t>de </a:t>
                      </a:r>
                      <a:r>
                        <a:rPr lang="es-ES" sz="800" b="1" i="1" dirty="0" smtClean="0">
                          <a:solidFill>
                            <a:srgbClr val="222222"/>
                          </a:solidFill>
                          <a:effectLst/>
                          <a:latin typeface="+mn-lt"/>
                        </a:rPr>
                        <a:t>precio m</a:t>
                      </a:r>
                      <a:r>
                        <a:rPr lang="es-ES" sz="800" b="1" i="1" strike="sngStrike" dirty="0" smtClean="0">
                          <a:solidFill>
                            <a:srgbClr val="CC0000"/>
                          </a:solidFill>
                          <a:effectLst/>
                          <a:latin typeface="+mn-lt"/>
                        </a:rPr>
                        <a:t>ás bajo</a:t>
                      </a:r>
                      <a:r>
                        <a:rPr lang="es-ES" sz="800" b="1" i="1" u="none" strike="noStrike" dirty="0" smtClean="0">
                          <a:solidFill>
                            <a:srgbClr val="00C3EC"/>
                          </a:solidFill>
                          <a:effectLst/>
                          <a:latin typeface="+mn-lt"/>
                        </a:rPr>
                        <a:t>enor</a:t>
                      </a:r>
                      <a:r>
                        <a:rPr lang="es-ES" sz="800" b="1" i="1" dirty="0" smtClean="0">
                          <a:solidFill>
                            <a:srgbClr val="222222"/>
                          </a:solidFill>
                          <a:effectLst/>
                          <a:latin typeface="+mn-lt"/>
                        </a:rPr>
                        <a:t> de su agrupación homogénea el farmacéutico sustituirá el medicamento prescrito por </a:t>
                      </a:r>
                      <a:r>
                        <a:rPr lang="es-ES" sz="800" b="1" i="1" strike="sngStrike" dirty="0" err="1" smtClean="0">
                          <a:solidFill>
                            <a:srgbClr val="CC0000"/>
                          </a:solidFill>
                          <a:effectLst/>
                          <a:latin typeface="+mn-lt"/>
                        </a:rPr>
                        <a:t>éste</a:t>
                      </a:r>
                      <a:r>
                        <a:rPr lang="es-ES" sz="800" b="1" i="1" u="none" strike="noStrike" dirty="0" err="1" smtClean="0">
                          <a:solidFill>
                            <a:srgbClr val="00C3EC"/>
                          </a:solidFill>
                          <a:effectLst/>
                          <a:latin typeface="+mn-lt"/>
                        </a:rPr>
                        <a:t>el</a:t>
                      </a:r>
                      <a:r>
                        <a:rPr lang="es-ES" sz="800" b="1" i="1" u="none" strike="noStrike" dirty="0" smtClean="0">
                          <a:solidFill>
                            <a:srgbClr val="00C3EC"/>
                          </a:solidFill>
                          <a:effectLst/>
                          <a:latin typeface="+mn-lt"/>
                        </a:rPr>
                        <a:t> de precio más bajo de su agrupación homogénea,</a:t>
                      </a:r>
                      <a:r>
                        <a:rPr lang="es-ES" sz="800" b="1" i="1" dirty="0" smtClean="0">
                          <a:solidFill>
                            <a:srgbClr val="222222"/>
                          </a:solidFill>
                          <a:effectLst/>
                          <a:latin typeface="+mn-lt"/>
                        </a:rPr>
                        <a:t> y, en caso de igualdad, dispensará el medicamento genérico</a:t>
                      </a:r>
                      <a:r>
                        <a:rPr lang="es-ES" sz="800" b="1" i="1" strike="sngStrike" dirty="0" smtClean="0">
                          <a:solidFill>
                            <a:srgbClr val="CC0000"/>
                          </a:solidFill>
                          <a:effectLst/>
                          <a:latin typeface="+mn-lt"/>
                        </a:rPr>
                        <a:t> o el</a:t>
                      </a:r>
                      <a:r>
                        <a:rPr lang="es-ES" sz="800" b="1" i="1" u="none" strike="noStrike" dirty="0" smtClean="0">
                          <a:solidFill>
                            <a:srgbClr val="00C3EC"/>
                          </a:solidFill>
                          <a:effectLst/>
                          <a:latin typeface="+mn-lt"/>
                        </a:rPr>
                        <a:t>.</a:t>
                      </a:r>
                      <a:endParaRPr lang="es-ES" sz="800" b="1" i="1" dirty="0" smtClean="0">
                        <a:solidFill>
                          <a:srgbClr val="222222"/>
                        </a:solidFill>
                        <a:effectLst/>
                        <a:latin typeface="+mn-lt"/>
                      </a:endParaRPr>
                    </a:p>
                    <a:p>
                      <a:pPr algn="l"/>
                      <a:r>
                        <a:rPr lang="es-ES" sz="800" b="1" i="1" u="none" strike="noStrike" dirty="0" smtClean="0">
                          <a:solidFill>
                            <a:srgbClr val="00C3EC"/>
                          </a:solidFill>
                          <a:effectLst/>
                          <a:latin typeface="+mn-lt"/>
                        </a:rPr>
                        <a:t>En el caso de los</a:t>
                      </a:r>
                      <a:r>
                        <a:rPr lang="es-ES" sz="800" b="1" i="1" dirty="0" smtClean="0">
                          <a:solidFill>
                            <a:srgbClr val="222222"/>
                          </a:solidFill>
                          <a:effectLst/>
                          <a:latin typeface="+mn-lt"/>
                        </a:rPr>
                        <a:t> medicamento</a:t>
                      </a:r>
                      <a:r>
                        <a:rPr lang="es-ES" sz="800" b="1" i="1" u="none" strike="noStrike" dirty="0" smtClean="0">
                          <a:solidFill>
                            <a:srgbClr val="00C3EC"/>
                          </a:solidFill>
                          <a:effectLst/>
                          <a:latin typeface="+mn-lt"/>
                        </a:rPr>
                        <a:t>s</a:t>
                      </a:r>
                      <a:r>
                        <a:rPr lang="es-ES" sz="800" b="1" i="1" dirty="0" smtClean="0">
                          <a:solidFill>
                            <a:srgbClr val="222222"/>
                          </a:solidFill>
                          <a:effectLst/>
                          <a:latin typeface="+mn-lt"/>
                        </a:rPr>
                        <a:t> </a:t>
                      </a:r>
                      <a:r>
                        <a:rPr lang="es-ES" sz="800" b="1" i="1" dirty="0" err="1" smtClean="0">
                          <a:solidFill>
                            <a:srgbClr val="222222"/>
                          </a:solidFill>
                          <a:effectLst/>
                          <a:latin typeface="+mn-lt"/>
                        </a:rPr>
                        <a:t>biosimilar</a:t>
                      </a:r>
                      <a:r>
                        <a:rPr lang="es-ES" sz="800" b="1" i="1" strike="sngStrike" dirty="0" err="1" smtClean="0">
                          <a:solidFill>
                            <a:srgbClr val="CC0000"/>
                          </a:solidFill>
                          <a:effectLst/>
                          <a:latin typeface="+mn-lt"/>
                        </a:rPr>
                        <a:t>correspondiente</a:t>
                      </a:r>
                      <a:r>
                        <a:rPr lang="es-ES" sz="800" b="1" i="1" u="none" strike="noStrike" dirty="0" err="1" smtClean="0">
                          <a:solidFill>
                            <a:srgbClr val="00C3EC"/>
                          </a:solidFill>
                          <a:effectLst/>
                          <a:latin typeface="+mn-lt"/>
                        </a:rPr>
                        <a:t>es</a:t>
                      </a:r>
                      <a:r>
                        <a:rPr lang="es-ES" sz="800" b="1" i="1" u="none" strike="noStrike" dirty="0" smtClean="0">
                          <a:solidFill>
                            <a:srgbClr val="00C3EC"/>
                          </a:solidFill>
                          <a:effectLst/>
                          <a:latin typeface="+mn-lt"/>
                        </a:rPr>
                        <a:t>, se respetarán las normas vigentes según regulación específica en materia de sustitución e intercambiabilidad</a:t>
                      </a:r>
                      <a:r>
                        <a:rPr lang="es-ES" sz="800" b="1" i="1" dirty="0" smtClean="0">
                          <a:solidFill>
                            <a:srgbClr val="222222"/>
                          </a:solidFill>
                          <a:effectLst/>
                          <a:latin typeface="+mn-lt"/>
                        </a:rPr>
                        <a:t>"</a:t>
                      </a:r>
                      <a:endParaRPr lang="es-ES" sz="800" dirty="0">
                        <a:effectLst/>
                        <a:latin typeface="+mn-lt"/>
                        <a:ea typeface="Times New Roman"/>
                      </a:endParaRPr>
                    </a:p>
                  </a:txBody>
                  <a:tcPr marL="89535" marR="89535" marT="0" marB="0">
                    <a:solidFill>
                      <a:schemeClr val="tx1">
                        <a:lumMod val="40000"/>
                        <a:lumOff val="60000"/>
                      </a:schemeClr>
                    </a:solidFill>
                  </a:tcPr>
                </a:tc>
                <a:tc>
                  <a:txBody>
                    <a:bodyPr/>
                    <a:lstStyle/>
                    <a:p>
                      <a:pPr algn="l">
                        <a:spcAft>
                          <a:spcPts val="1200"/>
                        </a:spcAft>
                      </a:pPr>
                      <a:r>
                        <a:rPr lang="es-ES" sz="800" b="1" dirty="0" smtClean="0">
                          <a:effectLst/>
                          <a:latin typeface="+mn-lt"/>
                          <a:ea typeface="Georgia"/>
                          <a:cs typeface="Times New Roman"/>
                        </a:rPr>
                        <a:t>Artículo 89. Sustitución por el farmacéutico</a:t>
                      </a:r>
                    </a:p>
                    <a:p>
                      <a:pPr marL="0" marR="0" indent="0" algn="l" defTabSz="914400" rtl="0" eaLnBrk="1" fontAlgn="auto" latinLnBrk="0" hangingPunct="1">
                        <a:lnSpc>
                          <a:spcPct val="100000"/>
                        </a:lnSpc>
                        <a:spcBef>
                          <a:spcPts val="0"/>
                        </a:spcBef>
                        <a:spcAft>
                          <a:spcPts val="1200"/>
                        </a:spcAft>
                        <a:buClrTx/>
                        <a:buSzTx/>
                        <a:buFontTx/>
                        <a:buNone/>
                        <a:tabLst/>
                        <a:defRPr/>
                      </a:pPr>
                      <a:r>
                        <a:rPr lang="es-ES" sz="800" b="1" i="1" dirty="0" smtClean="0">
                          <a:solidFill>
                            <a:srgbClr val="222222"/>
                          </a:solidFill>
                          <a:effectLst/>
                          <a:latin typeface="+mn-lt"/>
                        </a:rPr>
                        <a:t>"5. Cuando la prescripción se realice por denominación comercial, si el medicamento prescrito tiene un precio superior al precio menor de su agrupación homogénea el farmacéutico sustituirá el medicamento prescrito por el de precio más bajo de su agrupación homogénea, y, en caso de igualdad, dispensará el medicamento genérico.</a:t>
                      </a:r>
                      <a:r>
                        <a:rPr lang="es-ES" sz="800" b="1" i="1" baseline="0" dirty="0" smtClean="0">
                          <a:solidFill>
                            <a:srgbClr val="222222"/>
                          </a:solidFill>
                          <a:effectLst/>
                          <a:latin typeface="+mn-lt"/>
                        </a:rPr>
                        <a:t> </a:t>
                      </a:r>
                      <a:r>
                        <a:rPr lang="es-ES" sz="800" b="1" i="1" dirty="0" smtClean="0">
                          <a:solidFill>
                            <a:srgbClr val="222222"/>
                          </a:solidFill>
                          <a:effectLst/>
                          <a:latin typeface="+mn-lt"/>
                        </a:rPr>
                        <a:t>En el caso de los medicamentos biosimilares, se respetarán las normas vigentes según regulación específica en materia de sustitución e intercambiabilidad"</a:t>
                      </a:r>
                      <a:endParaRPr lang="es-ES" sz="800" dirty="0">
                        <a:effectLst/>
                        <a:latin typeface="+mn-lt"/>
                        <a:ea typeface="Georgia"/>
                        <a:cs typeface="Times New Roman"/>
                      </a:endParaRPr>
                    </a:p>
                  </a:txBody>
                  <a:tcPr marL="89535" marR="89535" marT="0" marB="0">
                    <a:solidFill>
                      <a:schemeClr val="tx1">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800" b="1" dirty="0" smtClean="0">
                          <a:effectLst/>
                          <a:latin typeface="+mn-lt"/>
                          <a:ea typeface="Georgia"/>
                          <a:cs typeface="Times New Roman"/>
                        </a:rPr>
                        <a:t>Artículo 89. Sustitución por el farmacéutico</a:t>
                      </a:r>
                    </a:p>
                    <a:p>
                      <a:pPr algn="l"/>
                      <a:endParaRPr lang="es-ES" sz="800" b="0" i="0" dirty="0" smtClean="0">
                        <a:solidFill>
                          <a:srgbClr val="222222"/>
                        </a:solidFill>
                        <a:effectLst/>
                        <a:latin typeface="+mn-lt"/>
                      </a:endParaRPr>
                    </a:p>
                    <a:p>
                      <a:pPr algn="l"/>
                      <a:r>
                        <a:rPr lang="es-ES" sz="900" b="1" i="1" dirty="0" smtClean="0">
                          <a:solidFill>
                            <a:srgbClr val="222222"/>
                          </a:solidFill>
                          <a:effectLst/>
                          <a:latin typeface="+mn-lt"/>
                        </a:rPr>
                        <a:t>"5. Cuando la prescripción se realice por denominación comercial, si el medicamento prescrito tiene un precio superior al precio menor de su agrupación homogénea, el farmacéutico sustituirá el medicamento prescrito por el de precio más bajo de su agrupación homogénea</a:t>
                      </a:r>
                      <a:r>
                        <a:rPr lang="es-ES" sz="900" b="1" i="1" u="none" strike="noStrike" dirty="0" smtClean="0">
                          <a:solidFill>
                            <a:srgbClr val="00C3EC"/>
                          </a:solidFill>
                          <a:effectLst/>
                          <a:latin typeface="+mn-lt"/>
                        </a:rPr>
                        <a:t>.</a:t>
                      </a:r>
                      <a:r>
                        <a:rPr lang="es-ES" sz="900" b="1" i="1" dirty="0" smtClean="0">
                          <a:solidFill>
                            <a:srgbClr val="222222"/>
                          </a:solidFill>
                          <a:effectLst/>
                          <a:latin typeface="+mn-lt"/>
                        </a:rPr>
                        <a:t> </a:t>
                      </a:r>
                      <a:r>
                        <a:rPr lang="es-ES" sz="900" b="1" i="1" strike="sngStrike" dirty="0" smtClean="0">
                          <a:solidFill>
                            <a:srgbClr val="CC0000"/>
                          </a:solidFill>
                          <a:effectLst/>
                          <a:latin typeface="+mn-lt"/>
                        </a:rPr>
                        <a:t>y, en caso de igualdad, dispensará el medicamento genérico.</a:t>
                      </a:r>
                    </a:p>
                    <a:p>
                      <a:pPr algn="l"/>
                      <a:r>
                        <a:rPr lang="es-ES" sz="900" b="1" i="1" dirty="0" smtClean="0">
                          <a:solidFill>
                            <a:srgbClr val="222222"/>
                          </a:solidFill>
                          <a:effectLst/>
                          <a:latin typeface="+mn-lt"/>
                        </a:rPr>
                        <a:t>En el caso de  los medicamentos biosimilares, se respetarán las normas vigentes según regulación específica en materia de sustitución e intercambiabilidad"</a:t>
                      </a:r>
                      <a:endParaRPr lang="es-ES" sz="900" dirty="0" smtClean="0">
                        <a:effectLst/>
                        <a:latin typeface="+mn-lt"/>
                        <a:ea typeface="Georgia"/>
                        <a:cs typeface="Times New Roman"/>
                      </a:endParaRPr>
                    </a:p>
                  </a:txBody>
                  <a:tcPr marL="89535" marR="89535" marT="0" marB="0">
                    <a:solidFill>
                      <a:schemeClr val="tx1">
                        <a:lumMod val="60000"/>
                        <a:lumOff val="40000"/>
                      </a:schemeClr>
                    </a:solidFill>
                  </a:tcPr>
                </a:tc>
              </a:tr>
            </a:tbl>
          </a:graphicData>
        </a:graphic>
      </p:graphicFrame>
      <p:sp>
        <p:nvSpPr>
          <p:cNvPr id="7" name="Date Placeholder 5"/>
          <p:cNvSpPr>
            <a:spLocks noGrp="1"/>
          </p:cNvSpPr>
          <p:nvPr>
            <p:ph type="dt" sz="half" idx="12"/>
          </p:nvPr>
        </p:nvSpPr>
        <p:spPr/>
        <p:txBody>
          <a:bodyPr/>
          <a:lstStyle/>
          <a:p>
            <a:pPr>
              <a:defRPr/>
            </a:pPr>
            <a:r>
              <a:rPr lang="en-GB" dirty="0">
                <a:solidFill>
                  <a:srgbClr val="343D41"/>
                </a:solidFill>
              </a:rPr>
              <a:t/>
            </a:r>
            <a:r>
              <a:rPr lang="en-GB" dirty="0" smtClean="0">
                <a:solidFill>
                  <a:srgbClr val="343D41"/>
                </a:solidFill>
              </a:rPr>
              <a:t/>
            </a:r>
            <a:endParaRPr lang="en-GB" dirty="0">
              <a:solidFill>
                <a:srgbClr val="343D41"/>
              </a:solidFill>
            </a:endParaRPr>
          </a:p>
        </p:txBody>
      </p:sp>
      <p:sp>
        <p:nvSpPr>
          <p:cNvPr id="3" name="Footer Placeholder 2"/>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1572665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a:t>2</a:t>
            </a:r>
            <a:r>
              <a:rPr lang="es-ES" sz="2800" dirty="0" smtClean="0"/>
              <a:t>. Novedades </a:t>
            </a:r>
            <a:r>
              <a:rPr lang="es-ES" sz="2800" dirty="0"/>
              <a:t>en materia de prescripción y </a:t>
            </a:r>
            <a:r>
              <a:rPr lang="es-ES" sz="2800" dirty="0" smtClean="0"/>
              <a:t>dispensación: </a:t>
            </a:r>
            <a:r>
              <a:rPr lang="es-ES" sz="2800" dirty="0">
                <a:solidFill>
                  <a:srgbClr val="313679"/>
                </a:solidFill>
              </a:rPr>
              <a:t>Eliminación discriminación positiva</a:t>
            </a:r>
            <a:endParaRPr lang="es-ES" sz="2800" dirty="0"/>
          </a:p>
        </p:txBody>
      </p:sp>
      <p:sp>
        <p:nvSpPr>
          <p:cNvPr id="3" name="Content Placeholder 2"/>
          <p:cNvSpPr>
            <a:spLocks noGrp="1"/>
          </p:cNvSpPr>
          <p:nvPr>
            <p:ph idx="1"/>
          </p:nvPr>
        </p:nvSpPr>
        <p:spPr>
          <a:xfrm>
            <a:off x="467544" y="1628800"/>
            <a:ext cx="8219256" cy="4679925"/>
          </a:xfrm>
        </p:spPr>
        <p:txBody>
          <a:bodyPr/>
          <a:lstStyle/>
          <a:p>
            <a:pPr lvl="0" eaLnBrk="1" hangingPunct="1">
              <a:spcBef>
                <a:spcPct val="0"/>
              </a:spcBef>
              <a:buClrTx/>
            </a:pPr>
            <a:r>
              <a:rPr lang="es-ES" sz="2000" b="1" dirty="0">
                <a:solidFill>
                  <a:schemeClr val="tx1"/>
                </a:solidFill>
              </a:rPr>
              <a:t>2</a:t>
            </a:r>
            <a:r>
              <a:rPr lang="es-ES" sz="2000" b="1" dirty="0" smtClean="0">
                <a:solidFill>
                  <a:schemeClr val="tx1"/>
                </a:solidFill>
              </a:rPr>
              <a:t>.2. </a:t>
            </a:r>
            <a:r>
              <a:rPr lang="es-ES" sz="2000" b="1" u="sng" dirty="0" smtClean="0">
                <a:solidFill>
                  <a:schemeClr val="tx1"/>
                </a:solidFill>
              </a:rPr>
              <a:t>Nueva redacción del artículo 87 TRLGUR</a:t>
            </a:r>
          </a:p>
          <a:p>
            <a:pPr marL="457200" indent="-457200">
              <a:buFont typeface="+mj-lt"/>
              <a:buAutoNum type="arabicPeriod"/>
            </a:pPr>
            <a:r>
              <a:rPr lang="es-ES" sz="1400" dirty="0" smtClean="0">
                <a:solidFill>
                  <a:schemeClr val="tx1"/>
                </a:solidFill>
              </a:rPr>
              <a:t>Prescripción </a:t>
            </a:r>
            <a:r>
              <a:rPr lang="es-ES" sz="1400" dirty="0">
                <a:solidFill>
                  <a:schemeClr val="tx1"/>
                </a:solidFill>
              </a:rPr>
              <a:t>de medicamentos </a:t>
            </a:r>
            <a:r>
              <a:rPr lang="es-ES" sz="1400" dirty="0" smtClean="0">
                <a:solidFill>
                  <a:schemeClr val="tx1"/>
                </a:solidFill>
              </a:rPr>
              <a:t>en </a:t>
            </a:r>
            <a:r>
              <a:rPr lang="es-ES" sz="1400" dirty="0">
                <a:solidFill>
                  <a:schemeClr val="tx1"/>
                </a:solidFill>
              </a:rPr>
              <a:t>la forma más apropiada para el beneficio de los </a:t>
            </a:r>
            <a:r>
              <a:rPr lang="es-ES" sz="1400" dirty="0" smtClean="0">
                <a:solidFill>
                  <a:schemeClr val="tx1"/>
                </a:solidFill>
              </a:rPr>
              <a:t>pacientes + sostenibilidad del sistema.</a:t>
            </a:r>
          </a:p>
          <a:p>
            <a:pPr marL="457200" indent="-457200">
              <a:buFont typeface="+mj-lt"/>
              <a:buAutoNum type="arabicPeriod"/>
              <a:tabLst>
                <a:tab pos="2778125" algn="l"/>
              </a:tabLst>
            </a:pPr>
            <a:r>
              <a:rPr lang="es-ES" sz="1400" dirty="0" smtClean="0">
                <a:solidFill>
                  <a:schemeClr val="tx1"/>
                </a:solidFill>
              </a:rPr>
              <a:t>                                                     </a:t>
            </a:r>
            <a:r>
              <a:rPr lang="es-ES" sz="1400" b="1" u="sng" dirty="0" smtClean="0"/>
              <a:t>Regla general </a:t>
            </a:r>
            <a:r>
              <a:rPr lang="es-ES" sz="1400" dirty="0" smtClean="0"/>
              <a:t>--- por principio activo:</a:t>
            </a:r>
          </a:p>
          <a:p>
            <a:pPr lvl="8" indent="0">
              <a:buNone/>
            </a:pPr>
            <a:r>
              <a:rPr lang="es-ES" sz="1400" dirty="0">
                <a:solidFill>
                  <a:schemeClr val="accent2"/>
                </a:solidFill>
              </a:rPr>
              <a:t>	</a:t>
            </a:r>
            <a:r>
              <a:rPr lang="es-ES" sz="1400" dirty="0" smtClean="0">
                <a:solidFill>
                  <a:schemeClr val="accent2"/>
                </a:solidFill>
              </a:rPr>
              <a:t>- Procesos agudos</a:t>
            </a:r>
          </a:p>
          <a:p>
            <a:pPr lvl="8" indent="0">
              <a:buNone/>
            </a:pPr>
            <a:r>
              <a:rPr lang="es-ES" sz="1400" dirty="0">
                <a:solidFill>
                  <a:schemeClr val="accent2"/>
                </a:solidFill>
              </a:rPr>
              <a:t> </a:t>
            </a:r>
            <a:r>
              <a:rPr lang="es-ES" sz="1400" dirty="0" smtClean="0">
                <a:solidFill>
                  <a:schemeClr val="accent2"/>
                </a:solidFill>
              </a:rPr>
              <a:t>    - Procesos crónicos (primera prescripción)</a:t>
            </a:r>
          </a:p>
          <a:p>
            <a:pPr lvl="8" indent="0">
              <a:buNone/>
            </a:pPr>
            <a:r>
              <a:rPr lang="es-ES" sz="1400" dirty="0">
                <a:solidFill>
                  <a:schemeClr val="accent2"/>
                </a:solidFill>
              </a:rPr>
              <a:t> </a:t>
            </a:r>
            <a:r>
              <a:rPr lang="es-ES" sz="1400" dirty="0" smtClean="0">
                <a:solidFill>
                  <a:schemeClr val="accent2"/>
                </a:solidFill>
              </a:rPr>
              <a:t>    </a:t>
            </a:r>
          </a:p>
          <a:p>
            <a:pPr lvl="8" indent="0">
              <a:buNone/>
            </a:pPr>
            <a:r>
              <a:rPr lang="es-ES" sz="1400" dirty="0">
                <a:solidFill>
                  <a:schemeClr val="accent2"/>
                </a:solidFill>
              </a:rPr>
              <a:t> </a:t>
            </a:r>
            <a:r>
              <a:rPr lang="es-ES" sz="1400" dirty="0" smtClean="0">
                <a:solidFill>
                  <a:schemeClr val="accent2"/>
                </a:solidFill>
              </a:rPr>
              <a:t>     </a:t>
            </a:r>
            <a:r>
              <a:rPr lang="es-ES" sz="1400" b="1" u="sng" dirty="0" smtClean="0">
                <a:solidFill>
                  <a:schemeClr val="accent2"/>
                </a:solidFill>
              </a:rPr>
              <a:t>Excepciones</a:t>
            </a:r>
            <a:r>
              <a:rPr lang="es-ES" sz="1400" dirty="0" smtClean="0">
                <a:solidFill>
                  <a:schemeClr val="accent2"/>
                </a:solidFill>
              </a:rPr>
              <a:t> --- por denominación comercial:</a:t>
            </a:r>
          </a:p>
          <a:p>
            <a:pPr marL="2870200" lvl="8" indent="-350838">
              <a:buNone/>
            </a:pPr>
            <a:r>
              <a:rPr lang="es-ES" sz="1400" dirty="0">
                <a:solidFill>
                  <a:schemeClr val="accent2"/>
                </a:solidFill>
              </a:rPr>
              <a:t> </a:t>
            </a:r>
            <a:r>
              <a:rPr lang="es-ES" sz="1400" dirty="0" smtClean="0">
                <a:solidFill>
                  <a:schemeClr val="accent2"/>
                </a:solidFill>
              </a:rPr>
              <a:t>     - Procesos crónicos cuya prescripción se corresponda con la continuidad de tratamiento siempre y cuando se encuentre incluida en el sistema de precios de referencia o sea la de menor precio dentro de su agrupación homogénea.</a:t>
            </a:r>
          </a:p>
          <a:p>
            <a:pPr marL="2870200" lvl="8" indent="-350838">
              <a:buNone/>
            </a:pPr>
            <a:r>
              <a:rPr lang="es-ES" sz="1400" dirty="0">
                <a:solidFill>
                  <a:schemeClr val="accent2"/>
                </a:solidFill>
              </a:rPr>
              <a:t> </a:t>
            </a:r>
            <a:r>
              <a:rPr lang="es-ES" sz="1400" dirty="0" smtClean="0">
                <a:solidFill>
                  <a:schemeClr val="accent2"/>
                </a:solidFill>
              </a:rPr>
              <a:t>     - Medicamentos considerados como no sustituibles.</a:t>
            </a:r>
            <a:endParaRPr lang="es-ES" sz="1400" dirty="0">
              <a:solidFill>
                <a:schemeClr val="accent2"/>
              </a:solidFill>
            </a:endParaRPr>
          </a:p>
          <a:p>
            <a:endParaRPr lang="es-ES" sz="1400" dirty="0" smtClean="0">
              <a:solidFill>
                <a:schemeClr val="bg1">
                  <a:lumMod val="60000"/>
                  <a:lumOff val="40000"/>
                </a:schemeClr>
              </a:solidFill>
            </a:endParaRPr>
          </a:p>
          <a:p>
            <a:pPr marL="457200" indent="-457200">
              <a:buFont typeface="+mj-lt"/>
              <a:buAutoNum type="arabicPeriod" startAt="3"/>
            </a:pPr>
            <a:r>
              <a:rPr lang="es-ES" sz="1400" dirty="0" smtClean="0">
                <a:solidFill>
                  <a:schemeClr val="tx1"/>
                </a:solidFill>
              </a:rPr>
              <a:t>Si el medicamento se prescribe por </a:t>
            </a:r>
            <a:r>
              <a:rPr lang="es-ES" sz="1400" dirty="0">
                <a:solidFill>
                  <a:schemeClr val="tx1"/>
                </a:solidFill>
              </a:rPr>
              <a:t>principio activo, el farmacéutico </a:t>
            </a:r>
            <a:r>
              <a:rPr lang="es-ES" sz="1400" dirty="0" smtClean="0">
                <a:solidFill>
                  <a:schemeClr val="tx1"/>
                </a:solidFill>
              </a:rPr>
              <a:t>deberá dispensar el </a:t>
            </a:r>
            <a:r>
              <a:rPr lang="es-ES" sz="1400" dirty="0">
                <a:solidFill>
                  <a:schemeClr val="tx1"/>
                </a:solidFill>
              </a:rPr>
              <a:t>medicamento de precio más bajo de su agrupación </a:t>
            </a:r>
            <a:r>
              <a:rPr lang="es-ES" sz="1400" dirty="0" smtClean="0">
                <a:solidFill>
                  <a:schemeClr val="tx1"/>
                </a:solidFill>
              </a:rPr>
              <a:t>homogénea.</a:t>
            </a:r>
          </a:p>
          <a:p>
            <a:pPr>
              <a:tabLst>
                <a:tab pos="450850" algn="l"/>
              </a:tabLst>
            </a:pPr>
            <a:r>
              <a:rPr lang="es-ES" sz="1400" dirty="0" smtClean="0">
                <a:solidFill>
                  <a:schemeClr val="tx1"/>
                </a:solidFill>
              </a:rPr>
              <a:t>	</a:t>
            </a:r>
            <a:r>
              <a:rPr lang="es-ES" sz="1400" b="1" dirty="0" smtClean="0">
                <a:solidFill>
                  <a:schemeClr val="tx1"/>
                </a:solidFill>
              </a:rPr>
              <a:t>**</a:t>
            </a:r>
            <a:r>
              <a:rPr lang="es-ES" sz="1400" dirty="0" smtClean="0">
                <a:solidFill>
                  <a:schemeClr val="tx1"/>
                </a:solidFill>
              </a:rPr>
              <a:t>En el caso de igualdad de precio, se elimina la discriminación positiva en favor de los genéricos.</a:t>
            </a:r>
          </a:p>
          <a:p>
            <a:pPr lvl="0">
              <a:spcBef>
                <a:spcPts val="2400"/>
              </a:spcBef>
            </a:pPr>
            <a:endParaRPr lang="es-ES" sz="2000" dirty="0" smtClean="0">
              <a:solidFill>
                <a:schemeClr val="bg1">
                  <a:lumMod val="60000"/>
                  <a:lumOff val="40000"/>
                </a:schemeClr>
              </a:solidFill>
            </a:endParaRPr>
          </a:p>
          <a:p>
            <a:endParaRPr lang="es-ES" sz="2000" dirty="0">
              <a:solidFill>
                <a:schemeClr val="bg1">
                  <a:lumMod val="60000"/>
                  <a:lumOff val="40000"/>
                </a:schemeClr>
              </a:solidFill>
            </a:endParaRPr>
          </a:p>
          <a:p>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11</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p>
        </p:txBody>
      </p:sp>
      <p:sp>
        <p:nvSpPr>
          <p:cNvPr id="7" name="Right Arrow Callout 6"/>
          <p:cNvSpPr/>
          <p:nvPr/>
        </p:nvSpPr>
        <p:spPr bwMode="auto">
          <a:xfrm>
            <a:off x="899592" y="2564904"/>
            <a:ext cx="2232248" cy="2376264"/>
          </a:xfrm>
          <a:prstGeom prst="rightArrowCallout">
            <a:avLst>
              <a:gd name="adj1" fmla="val 25000"/>
              <a:gd name="adj2" fmla="val 25000"/>
              <a:gd name="adj3" fmla="val 25000"/>
              <a:gd name="adj4" fmla="val 66014"/>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400" b="1" u="sng" dirty="0" smtClean="0"/>
              <a:t>Prescripción</a:t>
            </a:r>
          </a:p>
          <a:p>
            <a:pPr marL="0" marR="0" indent="0" algn="l" defTabSz="914400" rtl="0" eaLnBrk="1" fontAlgn="base" latinLnBrk="0" hangingPunct="1">
              <a:lnSpc>
                <a:spcPct val="100000"/>
              </a:lnSpc>
              <a:spcBef>
                <a:spcPct val="0"/>
              </a:spcBef>
              <a:spcAft>
                <a:spcPct val="0"/>
              </a:spcAft>
              <a:buClrTx/>
              <a:buSzTx/>
              <a:buFontTx/>
              <a:buNone/>
              <a:tabLst/>
            </a:pPr>
            <a:r>
              <a:rPr kumimoji="0" lang="es-ES" sz="1000" b="1" i="0" u="none" strike="noStrike" cap="none" normalizeH="0" baseline="0" dirty="0" smtClean="0">
                <a:ln>
                  <a:noFill/>
                </a:ln>
                <a:effectLst/>
              </a:rPr>
              <a:t>Medicamentos incluidos en el sistema de precios de referencia o agrupaciones homogéneas no incluidas en el mismo</a:t>
            </a: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3883995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a:t>2</a:t>
            </a:r>
            <a:r>
              <a:rPr lang="es-ES" sz="2800" dirty="0" smtClean="0"/>
              <a:t>. Novedades </a:t>
            </a:r>
            <a:r>
              <a:rPr lang="es-ES" sz="2800" dirty="0"/>
              <a:t>en materia de prescripción y </a:t>
            </a:r>
            <a:r>
              <a:rPr lang="es-ES" sz="2800" dirty="0" smtClean="0"/>
              <a:t>dispensación: </a:t>
            </a:r>
            <a:r>
              <a:rPr lang="es-ES" sz="2800" dirty="0">
                <a:solidFill>
                  <a:srgbClr val="313679"/>
                </a:solidFill>
              </a:rPr>
              <a:t>Eliminación discriminación positiva</a:t>
            </a:r>
            <a:endParaRPr lang="es-ES" sz="2800" dirty="0"/>
          </a:p>
        </p:txBody>
      </p:sp>
      <p:sp>
        <p:nvSpPr>
          <p:cNvPr id="3" name="Content Placeholder 2"/>
          <p:cNvSpPr>
            <a:spLocks noGrp="1"/>
          </p:cNvSpPr>
          <p:nvPr>
            <p:ph idx="1"/>
          </p:nvPr>
        </p:nvSpPr>
        <p:spPr>
          <a:xfrm>
            <a:off x="467544" y="1628800"/>
            <a:ext cx="8219256" cy="4679925"/>
          </a:xfrm>
        </p:spPr>
        <p:txBody>
          <a:bodyPr/>
          <a:lstStyle/>
          <a:p>
            <a:pPr lvl="0"/>
            <a:r>
              <a:rPr lang="es-ES" sz="2000" b="1" dirty="0" smtClean="0">
                <a:solidFill>
                  <a:schemeClr val="tx1"/>
                </a:solidFill>
              </a:rPr>
              <a:t>2.2. </a:t>
            </a:r>
            <a:r>
              <a:rPr lang="es-ES" sz="2000" b="1" u="sng" dirty="0">
                <a:solidFill>
                  <a:schemeClr val="tx1"/>
                </a:solidFill>
              </a:rPr>
              <a:t>Nueva redacción del artículo </a:t>
            </a:r>
            <a:r>
              <a:rPr lang="es-ES" sz="2000" b="1" u="sng" dirty="0" smtClean="0">
                <a:solidFill>
                  <a:schemeClr val="tx1"/>
                </a:solidFill>
              </a:rPr>
              <a:t>89 TRLGUR</a:t>
            </a:r>
            <a:endParaRPr lang="es-ES" sz="2000" b="1" u="sng" kern="1200" dirty="0" smtClean="0">
              <a:solidFill>
                <a:schemeClr val="tx1"/>
              </a:solidFill>
              <a:latin typeface="Georgia" pitchFamily="18" charset="0"/>
              <a:cs typeface="Arial" charset="0"/>
            </a:endParaRPr>
          </a:p>
          <a:p>
            <a:pPr lvl="0">
              <a:buClr>
                <a:srgbClr val="1EA5F0"/>
              </a:buClr>
              <a:tabLst>
                <a:tab pos="2778125" algn="l"/>
              </a:tabLst>
            </a:pPr>
            <a:r>
              <a:rPr lang="es-ES" sz="1400" dirty="0">
                <a:solidFill>
                  <a:schemeClr val="bg1">
                    <a:lumMod val="60000"/>
                    <a:lumOff val="40000"/>
                  </a:schemeClr>
                </a:solidFill>
              </a:rPr>
              <a:t> </a:t>
            </a:r>
            <a:r>
              <a:rPr lang="es-ES" sz="1400" dirty="0" smtClean="0">
                <a:solidFill>
                  <a:schemeClr val="bg1">
                    <a:lumMod val="60000"/>
                    <a:lumOff val="40000"/>
                  </a:schemeClr>
                </a:solidFill>
              </a:rPr>
              <a:t>                                                               </a:t>
            </a:r>
            <a:r>
              <a:rPr lang="es-ES" sz="1400" b="1" u="sng" dirty="0" smtClean="0"/>
              <a:t>Regla </a:t>
            </a:r>
            <a:r>
              <a:rPr lang="es-ES" sz="1400" b="1" u="sng" dirty="0"/>
              <a:t>general </a:t>
            </a:r>
            <a:r>
              <a:rPr lang="es-ES" sz="1400" dirty="0"/>
              <a:t>--- </a:t>
            </a:r>
            <a:r>
              <a:rPr lang="es-ES" sz="1400" dirty="0" smtClean="0"/>
              <a:t>el medicamento prescrito.</a:t>
            </a:r>
            <a:endParaRPr lang="es-ES" sz="1400" dirty="0"/>
          </a:p>
          <a:p>
            <a:pPr lvl="8" indent="0">
              <a:buClr>
                <a:srgbClr val="1EA5F0"/>
              </a:buClr>
              <a:buNone/>
            </a:pPr>
            <a:endParaRPr lang="es-ES" sz="1400" dirty="0">
              <a:solidFill>
                <a:schemeClr val="accent2"/>
              </a:solidFill>
            </a:endParaRPr>
          </a:p>
          <a:p>
            <a:pPr lvl="8" indent="0">
              <a:buClr>
                <a:srgbClr val="1EA5F0"/>
              </a:buClr>
              <a:buNone/>
            </a:pPr>
            <a:r>
              <a:rPr lang="es-ES" sz="1400" dirty="0">
                <a:solidFill>
                  <a:schemeClr val="accent2"/>
                </a:solidFill>
              </a:rPr>
              <a:t>      </a:t>
            </a:r>
            <a:r>
              <a:rPr lang="es-ES" sz="1400" b="1" u="sng" dirty="0">
                <a:solidFill>
                  <a:schemeClr val="accent2"/>
                </a:solidFill>
              </a:rPr>
              <a:t>Excepciones</a:t>
            </a:r>
            <a:r>
              <a:rPr lang="es-ES" sz="1400" dirty="0">
                <a:solidFill>
                  <a:schemeClr val="accent2"/>
                </a:solidFill>
              </a:rPr>
              <a:t> --- </a:t>
            </a:r>
            <a:r>
              <a:rPr lang="es-ES" sz="1400" dirty="0" smtClean="0">
                <a:solidFill>
                  <a:schemeClr val="accent2"/>
                </a:solidFill>
              </a:rPr>
              <a:t>sustitución por el farmacéutico:</a:t>
            </a:r>
            <a:endParaRPr lang="es-ES" sz="1400" dirty="0">
              <a:solidFill>
                <a:schemeClr val="accent2"/>
              </a:solidFill>
            </a:endParaRPr>
          </a:p>
          <a:p>
            <a:pPr marL="2870200" lvl="8" indent="-350838">
              <a:buClr>
                <a:srgbClr val="1EA5F0"/>
              </a:buClr>
              <a:buNone/>
            </a:pPr>
            <a:r>
              <a:rPr lang="es-ES" sz="1400" dirty="0">
                <a:solidFill>
                  <a:schemeClr val="accent2"/>
                </a:solidFill>
              </a:rPr>
              <a:t>      - </a:t>
            </a:r>
            <a:r>
              <a:rPr lang="es-ES" sz="1400" dirty="0" smtClean="0">
                <a:solidFill>
                  <a:schemeClr val="accent2"/>
                </a:solidFill>
              </a:rPr>
              <a:t>Por el de menor precio cuando </a:t>
            </a:r>
            <a:r>
              <a:rPr lang="es-ES" sz="1400" b="1" dirty="0" smtClean="0">
                <a:solidFill>
                  <a:schemeClr val="accent2"/>
                </a:solidFill>
              </a:rPr>
              <a:t>(i)</a:t>
            </a:r>
            <a:r>
              <a:rPr lang="es-ES" sz="1400" dirty="0" smtClean="0">
                <a:solidFill>
                  <a:schemeClr val="accent2"/>
                </a:solidFill>
              </a:rPr>
              <a:t> causa de desabastecimiento y </a:t>
            </a:r>
            <a:r>
              <a:rPr lang="es-ES" sz="1400" b="1" dirty="0" smtClean="0">
                <a:solidFill>
                  <a:schemeClr val="accent2"/>
                </a:solidFill>
              </a:rPr>
              <a:t>(ii) </a:t>
            </a:r>
            <a:r>
              <a:rPr lang="es-ES" sz="1400" dirty="0" smtClean="0">
                <a:solidFill>
                  <a:schemeClr val="accent2"/>
                </a:solidFill>
              </a:rPr>
              <a:t>razones de urgente necesidad en su dispensación.</a:t>
            </a:r>
          </a:p>
          <a:p>
            <a:pPr marL="4479925" lvl="8" indent="-1960563">
              <a:buClr>
                <a:srgbClr val="1EA5F0"/>
              </a:buClr>
              <a:buNone/>
            </a:pPr>
            <a:r>
              <a:rPr lang="es-ES" sz="1400" dirty="0">
                <a:solidFill>
                  <a:schemeClr val="accent2"/>
                </a:solidFill>
              </a:rPr>
              <a:t>                                          </a:t>
            </a:r>
            <a:r>
              <a:rPr lang="es-ES" sz="1400" dirty="0" smtClean="0">
                <a:solidFill>
                  <a:schemeClr val="accent2"/>
                </a:solidFill>
              </a:rPr>
              <a:t>  	-Igual </a:t>
            </a:r>
            <a:r>
              <a:rPr lang="es-ES" sz="1400" dirty="0">
                <a:solidFill>
                  <a:schemeClr val="accent2"/>
                </a:solidFill>
              </a:rPr>
              <a:t>composición, forma farmacéutica, vía de </a:t>
            </a:r>
            <a:r>
              <a:rPr lang="es-ES" sz="1400" dirty="0" smtClean="0">
                <a:solidFill>
                  <a:schemeClr val="accent2"/>
                </a:solidFill>
              </a:rPr>
              <a:t>             administración </a:t>
            </a:r>
            <a:r>
              <a:rPr lang="es-ES" sz="1400" dirty="0">
                <a:solidFill>
                  <a:schemeClr val="accent2"/>
                </a:solidFill>
              </a:rPr>
              <a:t>y </a:t>
            </a:r>
            <a:r>
              <a:rPr lang="es-ES" sz="1400" dirty="0" smtClean="0">
                <a:solidFill>
                  <a:schemeClr val="accent2"/>
                </a:solidFill>
              </a:rPr>
              <a:t>dosificación.</a:t>
            </a:r>
            <a:endParaRPr lang="es-ES" sz="1400" dirty="0">
              <a:solidFill>
                <a:schemeClr val="accent2"/>
              </a:solidFill>
            </a:endParaRPr>
          </a:p>
          <a:p>
            <a:pPr marL="2870200" lvl="8" indent="-350838">
              <a:buClr>
                <a:srgbClr val="1EA5F0"/>
              </a:buClr>
              <a:buNone/>
            </a:pPr>
            <a:r>
              <a:rPr lang="es-ES" sz="1400" dirty="0" smtClean="0">
                <a:solidFill>
                  <a:schemeClr val="accent2"/>
                </a:solidFill>
              </a:rPr>
              <a:t>                                              -Información al paciente.</a:t>
            </a:r>
          </a:p>
          <a:p>
            <a:pPr marL="2870200" lvl="8" indent="-350838">
              <a:buClr>
                <a:srgbClr val="1EA5F0"/>
              </a:buClr>
              <a:buNone/>
            </a:pPr>
            <a:r>
              <a:rPr lang="es-ES" sz="1400" dirty="0">
                <a:solidFill>
                  <a:schemeClr val="accent2"/>
                </a:solidFill>
              </a:rPr>
              <a:t> </a:t>
            </a:r>
            <a:r>
              <a:rPr lang="es-ES" sz="1400" dirty="0" smtClean="0">
                <a:solidFill>
                  <a:schemeClr val="accent2"/>
                </a:solidFill>
              </a:rPr>
              <a:t>                                             -Anotación en la receta.</a:t>
            </a:r>
          </a:p>
          <a:p>
            <a:pPr marL="4479925" lvl="8" indent="-1960563">
              <a:buClr>
                <a:srgbClr val="1EA5F0"/>
              </a:buClr>
              <a:buNone/>
            </a:pPr>
            <a:r>
              <a:rPr lang="es-ES" sz="1400" dirty="0">
                <a:solidFill>
                  <a:schemeClr val="accent2"/>
                </a:solidFill>
              </a:rPr>
              <a:t>                                             </a:t>
            </a:r>
            <a:r>
              <a:rPr lang="es-ES" sz="1400" dirty="0" smtClean="0">
                <a:solidFill>
                  <a:schemeClr val="accent2"/>
                </a:solidFill>
              </a:rPr>
              <a:t>- </a:t>
            </a:r>
            <a:r>
              <a:rPr lang="es-ES" sz="1400" dirty="0">
                <a:solidFill>
                  <a:schemeClr val="accent2"/>
                </a:solidFill>
              </a:rPr>
              <a:t>Está sustitución estará prohibida para aquellos fármacos que determine el MSSSI por razón de sus características de biodisponibilidad y estrecho rango </a:t>
            </a:r>
            <a:r>
              <a:rPr lang="es-ES" sz="1400" dirty="0" smtClean="0">
                <a:solidFill>
                  <a:schemeClr val="accent2"/>
                </a:solidFill>
              </a:rPr>
              <a:t>terapéutico.</a:t>
            </a:r>
          </a:p>
          <a:p>
            <a:pPr marL="2870200" lvl="8" indent="-350838">
              <a:buClr>
                <a:srgbClr val="1EA5F0"/>
              </a:buClr>
              <a:buNone/>
            </a:pPr>
            <a:r>
              <a:rPr lang="es-ES" sz="1400" dirty="0">
                <a:solidFill>
                  <a:schemeClr val="accent2"/>
                </a:solidFill>
              </a:rPr>
              <a:t> </a:t>
            </a:r>
            <a:r>
              <a:rPr lang="es-ES" sz="1400" dirty="0" smtClean="0">
                <a:solidFill>
                  <a:schemeClr val="accent2"/>
                </a:solidFill>
              </a:rPr>
              <a:t>     - En caso de prescripción por denominación comercial</a:t>
            </a:r>
            <a:r>
              <a:rPr lang="es-ES" sz="1400" dirty="0">
                <a:solidFill>
                  <a:schemeClr val="accent2"/>
                </a:solidFill>
              </a:rPr>
              <a:t>, si el medicamento prescrito tiene un precio superior al precio menor de su agrupación homogénea, se sustituirá el medicamento prescrito por el de precio más bajo de su agrupación homogénea. </a:t>
            </a:r>
            <a:endParaRPr lang="es-ES" sz="1400" dirty="0" smtClean="0">
              <a:solidFill>
                <a:schemeClr val="accent2"/>
              </a:solidFill>
            </a:endParaRPr>
          </a:p>
          <a:p>
            <a:pPr marL="2870200" lvl="0" indent="-2870200">
              <a:spcBef>
                <a:spcPts val="300"/>
              </a:spcBef>
              <a:spcAft>
                <a:spcPts val="300"/>
              </a:spcAft>
            </a:pPr>
            <a:r>
              <a:rPr lang="es-ES" sz="1400" dirty="0" smtClean="0"/>
              <a:t>	</a:t>
            </a:r>
            <a:r>
              <a:rPr lang="es-ES" sz="1400" b="1" dirty="0" smtClean="0"/>
              <a:t>**</a:t>
            </a:r>
            <a:r>
              <a:rPr lang="es-ES" sz="1400" dirty="0" smtClean="0"/>
              <a:t>En </a:t>
            </a:r>
            <a:r>
              <a:rPr lang="es-ES" sz="1400" dirty="0"/>
              <a:t>el caso de igualdad de precio, se elimina la discriminación positiva </a:t>
            </a:r>
            <a:r>
              <a:rPr lang="es-ES" sz="1400" dirty="0" smtClean="0"/>
              <a:t>a favor de </a:t>
            </a:r>
            <a:r>
              <a:rPr lang="es-ES" sz="1400" dirty="0"/>
              <a:t>los genéricos.</a:t>
            </a:r>
          </a:p>
          <a:p>
            <a:pPr marL="457200" lvl="0" indent="-457200">
              <a:buFont typeface="+mj-lt"/>
              <a:buAutoNum type="arabicPeriod"/>
            </a:pPr>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dirty="0" smtClean="0">
                <a:solidFill>
                  <a:srgbClr val="343D41"/>
                </a:solidFill>
              </a:rPr>
              <a:t>Page </a:t>
            </a:r>
            <a:fld id="{AC9FA12D-2B8F-4811-A1C5-990E0430CE03}" type="slidenum">
              <a:rPr lang="en-GB" smtClean="0">
                <a:solidFill>
                  <a:srgbClr val="343D41"/>
                </a:solidFill>
              </a:rPr>
              <a:pPr>
                <a:defRPr/>
              </a:pPr>
              <a:t>12</a:t>
            </a:fld>
            <a:endParaRPr lang="en-GB" dirty="0">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p>
        </p:txBody>
      </p:sp>
      <p:sp>
        <p:nvSpPr>
          <p:cNvPr id="8" name="Right Arrow Callout 7"/>
          <p:cNvSpPr/>
          <p:nvPr/>
        </p:nvSpPr>
        <p:spPr bwMode="auto">
          <a:xfrm>
            <a:off x="911706" y="1931080"/>
            <a:ext cx="2232248" cy="2376264"/>
          </a:xfrm>
          <a:prstGeom prst="rightArrowCallout">
            <a:avLst>
              <a:gd name="adj1" fmla="val 25000"/>
              <a:gd name="adj2" fmla="val 25000"/>
              <a:gd name="adj3" fmla="val 25000"/>
              <a:gd name="adj4" fmla="val 66014"/>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s-ES" sz="1400" b="1" u="sng" dirty="0" smtClean="0"/>
              <a:t>Dispensación por el farmacéutico </a:t>
            </a:r>
          </a:p>
        </p:txBody>
      </p:sp>
      <p:sp>
        <p:nvSpPr>
          <p:cNvPr id="9" name="Right Arrow Callout 8"/>
          <p:cNvSpPr/>
          <p:nvPr/>
        </p:nvSpPr>
        <p:spPr bwMode="auto">
          <a:xfrm>
            <a:off x="3203848" y="3284984"/>
            <a:ext cx="1704724" cy="1296144"/>
          </a:xfrm>
          <a:prstGeom prst="rightArrowCallou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s-ES" sz="1200" b="1" i="0" u="sng" strike="noStrike" cap="none" normalizeH="0" baseline="0" dirty="0" smtClean="0">
                <a:ln>
                  <a:noFill/>
                </a:ln>
                <a:effectLst/>
              </a:rPr>
              <a:t>Requisitos</a:t>
            </a:r>
          </a:p>
          <a:p>
            <a:pPr marL="0" marR="0" indent="0" algn="l" defTabSz="914400" rtl="0" eaLnBrk="1" fontAlgn="base" latinLnBrk="0" hangingPunct="1">
              <a:lnSpc>
                <a:spcPct val="100000"/>
              </a:lnSpc>
              <a:spcBef>
                <a:spcPct val="0"/>
              </a:spcBef>
              <a:spcAft>
                <a:spcPct val="0"/>
              </a:spcAft>
              <a:buClrTx/>
              <a:buSzTx/>
              <a:buFontTx/>
              <a:buNone/>
              <a:tabLst/>
            </a:pPr>
            <a:r>
              <a:rPr lang="es-ES" sz="1200" b="1" u="sng" dirty="0" smtClean="0"/>
              <a:t>sustitución</a:t>
            </a:r>
            <a:endParaRPr kumimoji="0" lang="es-ES" sz="1200" b="1" i="0" u="sng" strike="noStrike" cap="none" normalizeH="0" baseline="0" dirty="0" smtClean="0">
              <a:ln>
                <a:noFill/>
              </a:ln>
              <a:effectLst/>
            </a:endParaRP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1297211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800" dirty="0"/>
              <a:t>2</a:t>
            </a:r>
            <a:r>
              <a:rPr lang="es-ES" sz="2800" dirty="0" smtClean="0"/>
              <a:t>. Novedades </a:t>
            </a:r>
            <a:r>
              <a:rPr lang="es-ES" sz="2800" dirty="0"/>
              <a:t>en materia de prescripción y </a:t>
            </a:r>
            <a:r>
              <a:rPr lang="es-ES" sz="2800" dirty="0" smtClean="0"/>
              <a:t>dispensación: </a:t>
            </a:r>
            <a:r>
              <a:rPr lang="es-ES" sz="2800" dirty="0">
                <a:solidFill>
                  <a:srgbClr val="313679"/>
                </a:solidFill>
              </a:rPr>
              <a:t>Eliminación discriminación positiva</a:t>
            </a:r>
            <a:endParaRPr lang="es-ES" sz="2800" dirty="0"/>
          </a:p>
        </p:txBody>
      </p:sp>
      <p:sp>
        <p:nvSpPr>
          <p:cNvPr id="3" name="Content Placeholder 2"/>
          <p:cNvSpPr>
            <a:spLocks noGrp="1"/>
          </p:cNvSpPr>
          <p:nvPr>
            <p:ph idx="1"/>
          </p:nvPr>
        </p:nvSpPr>
        <p:spPr>
          <a:xfrm>
            <a:off x="467544" y="1628800"/>
            <a:ext cx="8219256" cy="4679925"/>
          </a:xfrm>
        </p:spPr>
        <p:txBody>
          <a:bodyPr/>
          <a:lstStyle/>
          <a:p>
            <a:pPr marL="534988" lvl="0" indent="-534988">
              <a:buClr>
                <a:srgbClr val="1EA5F0"/>
              </a:buClr>
            </a:pPr>
            <a:r>
              <a:rPr lang="es-ES" sz="2000" b="1" dirty="0" smtClean="0">
                <a:solidFill>
                  <a:schemeClr val="tx1"/>
                </a:solidFill>
              </a:rPr>
              <a:t>2.3. </a:t>
            </a:r>
            <a:r>
              <a:rPr lang="es-ES" sz="2000" b="1" u="sng" dirty="0">
                <a:solidFill>
                  <a:schemeClr val="tx1"/>
                </a:solidFill>
              </a:rPr>
              <a:t>R</a:t>
            </a:r>
            <a:r>
              <a:rPr lang="es-ES" sz="2000" b="1" u="sng" dirty="0" smtClean="0">
                <a:solidFill>
                  <a:schemeClr val="tx1"/>
                </a:solidFill>
              </a:rPr>
              <a:t>eacciones </a:t>
            </a:r>
            <a:r>
              <a:rPr lang="es-ES" sz="2000" b="1" u="sng" dirty="0">
                <a:solidFill>
                  <a:schemeClr val="tx1"/>
                </a:solidFill>
              </a:rPr>
              <a:t>ante la </a:t>
            </a:r>
            <a:r>
              <a:rPr lang="es-ES" sz="2000" b="1" u="sng" dirty="0" smtClean="0">
                <a:solidFill>
                  <a:schemeClr val="tx1"/>
                </a:solidFill>
              </a:rPr>
              <a:t>eliminación de la discriminación positiva y últimas reflexiones</a:t>
            </a:r>
          </a:p>
          <a:p>
            <a:pPr marL="534988" lvl="0" indent="-534988">
              <a:buClr>
                <a:srgbClr val="1EA5F0"/>
              </a:buClr>
            </a:pPr>
            <a:endParaRPr lang="es-ES" sz="2000" b="1" u="sng" dirty="0" smtClean="0">
              <a:solidFill>
                <a:schemeClr val="tx1"/>
              </a:solidFill>
            </a:endParaRPr>
          </a:p>
          <a:p>
            <a:pPr marL="534988" lvl="0" indent="-534988">
              <a:buClr>
                <a:srgbClr val="1EA5F0"/>
              </a:buClr>
              <a:buFont typeface="Arial" panose="020B0604020202020204" pitchFamily="34" charset="0"/>
              <a:buChar char="•"/>
            </a:pPr>
            <a:r>
              <a:rPr lang="es-ES" sz="2000" dirty="0" smtClean="0">
                <a:solidFill>
                  <a:schemeClr val="tx1"/>
                </a:solidFill>
              </a:rPr>
              <a:t>Una de las mayores reivindicaciones de los laboratorios de marca desde el año 2012.</a:t>
            </a:r>
          </a:p>
          <a:p>
            <a:pPr marL="531813" lvl="1" indent="-530225">
              <a:buClr>
                <a:srgbClr val="1EA5F0"/>
              </a:buClr>
              <a:buFont typeface="Arial" panose="020B0604020202020204" pitchFamily="34" charset="0"/>
              <a:buChar char="•"/>
            </a:pPr>
            <a:r>
              <a:rPr lang="es-ES" sz="2000" dirty="0" smtClean="0">
                <a:solidFill>
                  <a:schemeClr val="tx1"/>
                </a:solidFill>
              </a:rPr>
              <a:t>Medida difícilmente defendible desde el punto de vista legal. </a:t>
            </a:r>
            <a:endParaRPr lang="es-ES" sz="2000" dirty="0">
              <a:solidFill>
                <a:srgbClr val="8883AC"/>
              </a:solidFill>
            </a:endParaRPr>
          </a:p>
          <a:p>
            <a:pPr marL="531813" lvl="1" indent="-530225">
              <a:buClr>
                <a:srgbClr val="1EA5F0"/>
              </a:buClr>
              <a:buFont typeface="Arial" panose="020B0604020202020204" pitchFamily="34" charset="0"/>
              <a:buChar char="•"/>
            </a:pPr>
            <a:r>
              <a:rPr lang="es-ES" sz="2000" dirty="0" smtClean="0">
                <a:solidFill>
                  <a:srgbClr val="8883AC"/>
                </a:solidFill>
              </a:rPr>
              <a:t>¿A </a:t>
            </a:r>
            <a:r>
              <a:rPr lang="es-ES" sz="2000" dirty="0">
                <a:solidFill>
                  <a:srgbClr val="8883AC"/>
                </a:solidFill>
              </a:rPr>
              <a:t>igualdad de precio, la dispensación de un genérico </a:t>
            </a:r>
            <a:r>
              <a:rPr lang="es-ES" sz="2000" dirty="0" smtClean="0">
                <a:solidFill>
                  <a:srgbClr val="8883AC"/>
                </a:solidFill>
              </a:rPr>
              <a:t>supone </a:t>
            </a:r>
            <a:r>
              <a:rPr lang="es-ES" sz="2000" dirty="0">
                <a:solidFill>
                  <a:srgbClr val="8883AC"/>
                </a:solidFill>
              </a:rPr>
              <a:t>ahorro para el </a:t>
            </a:r>
            <a:r>
              <a:rPr lang="es-ES" sz="2000" dirty="0" smtClean="0">
                <a:solidFill>
                  <a:srgbClr val="8883AC"/>
                </a:solidFill>
              </a:rPr>
              <a:t>sistema</a:t>
            </a:r>
            <a:r>
              <a:rPr lang="es-ES" sz="2000" dirty="0">
                <a:solidFill>
                  <a:srgbClr val="8883AC"/>
                </a:solidFill>
              </a:rPr>
              <a:t>?</a:t>
            </a:r>
            <a:endParaRPr lang="es-ES" sz="2000" dirty="0" smtClean="0">
              <a:solidFill>
                <a:srgbClr val="8883AC"/>
              </a:solidFill>
            </a:endParaRPr>
          </a:p>
          <a:p>
            <a:pPr marL="534988" lvl="0" indent="-534988">
              <a:buClr>
                <a:srgbClr val="1EA5F0"/>
              </a:buClr>
              <a:buFont typeface="Arial" panose="020B0604020202020204" pitchFamily="34" charset="0"/>
              <a:buChar char="•"/>
            </a:pPr>
            <a:r>
              <a:rPr lang="es-ES" sz="2000" dirty="0">
                <a:solidFill>
                  <a:srgbClr val="8883AC"/>
                </a:solidFill>
              </a:rPr>
              <a:t>Desde el mercado de genéricos --- freno a la penetración de los genéricos (mayor compromiso con el genérico a</a:t>
            </a:r>
            <a:r>
              <a:rPr lang="es-ES" sz="2000" dirty="0" smtClean="0">
                <a:solidFill>
                  <a:srgbClr val="8883AC"/>
                </a:solidFill>
              </a:rPr>
              <a:t> </a:t>
            </a:r>
            <a:r>
              <a:rPr lang="es-ES" sz="2000" dirty="0">
                <a:solidFill>
                  <a:srgbClr val="8883AC"/>
                </a:solidFill>
              </a:rPr>
              <a:t>través de un marco regulatorio apropiado). </a:t>
            </a:r>
          </a:p>
          <a:p>
            <a:pPr marL="531813" lvl="1" indent="-530225">
              <a:buClr>
                <a:srgbClr val="1EA5F0"/>
              </a:buClr>
              <a:buFont typeface="Arial" panose="020B0604020202020204" pitchFamily="34" charset="0"/>
              <a:buChar char="•"/>
            </a:pPr>
            <a:endParaRPr lang="es-ES" sz="2000" dirty="0">
              <a:solidFill>
                <a:srgbClr val="8883AC"/>
              </a:solidFill>
            </a:endParaRPr>
          </a:p>
          <a:p>
            <a:pPr marL="531813" lvl="1" indent="-530225">
              <a:buFont typeface="Arial" panose="020B0604020202020204" pitchFamily="34" charset="0"/>
              <a:buChar char="•"/>
            </a:pPr>
            <a:endParaRPr lang="es-ES" sz="2000" dirty="0" smtClean="0">
              <a:solidFill>
                <a:schemeClr val="tx1"/>
              </a:solidFill>
            </a:endParaRPr>
          </a:p>
          <a:p>
            <a:pPr marL="531813" lvl="1" indent="-530225">
              <a:buFont typeface="Arial" panose="020B0604020202020204" pitchFamily="34" charset="0"/>
              <a:buChar char="•"/>
            </a:pPr>
            <a:endParaRPr lang="es-ES" sz="2000" dirty="0">
              <a:solidFill>
                <a:schemeClr val="bg1">
                  <a:lumMod val="60000"/>
                  <a:lumOff val="40000"/>
                </a:schemeClr>
              </a:solidFill>
            </a:endParaRPr>
          </a:p>
        </p:txBody>
      </p:sp>
      <p:sp>
        <p:nvSpPr>
          <p:cNvPr id="5" name="Slide Number Placeholder 4"/>
          <p:cNvSpPr>
            <a:spLocks noGrp="1"/>
          </p:cNvSpPr>
          <p:nvPr>
            <p:ph type="sldNum" sz="quarter" idx="11"/>
          </p:nvPr>
        </p:nvSpPr>
        <p:spPr/>
        <p:txBody>
          <a:bodyPr/>
          <a:lstStyle/>
          <a:p>
            <a:pPr>
              <a:defRPr/>
            </a:pPr>
            <a:r>
              <a:rPr lang="en-GB" smtClean="0">
                <a:solidFill>
                  <a:srgbClr val="343D41"/>
                </a:solidFill>
              </a:rPr>
              <a:t>Page </a:t>
            </a:r>
            <a:fld id="{AC9FA12D-2B8F-4811-A1C5-990E0430CE03}" type="slidenum">
              <a:rPr lang="en-GB" smtClean="0">
                <a:solidFill>
                  <a:srgbClr val="343D41"/>
                </a:solidFill>
              </a:rPr>
              <a:pPr>
                <a:defRPr/>
              </a:pPr>
              <a:t>13</a:t>
            </a:fld>
            <a:endParaRPr lang="en-GB">
              <a:solidFill>
                <a:srgbClr val="343D41"/>
              </a:solidFill>
            </a:endParaRPr>
          </a:p>
        </p:txBody>
      </p:sp>
      <p:sp>
        <p:nvSpPr>
          <p:cNvPr id="6" name="Date Placeholder 5"/>
          <p:cNvSpPr>
            <a:spLocks noGrp="1"/>
          </p:cNvSpPr>
          <p:nvPr>
            <p:ph type="dt" sz="half" idx="12"/>
          </p:nvPr>
        </p:nvSpPr>
        <p:spPr/>
        <p:txBody>
          <a:bodyPr/>
          <a:lstStyle/>
          <a:p>
            <a:pPr>
              <a:defRPr/>
            </a:pPr>
            <a:r>
              <a:rPr lang="en-GB" dirty="0">
                <a:solidFill>
                  <a:srgbClr val="343D41"/>
                </a:solidFill>
              </a:rPr>
              <a:t/>
            </a:r>
          </a:p>
        </p:txBody>
      </p:sp>
      <p:sp>
        <p:nvSpPr>
          <p:cNvPr id="4" name="Footer Placeholder 3"/>
          <p:cNvSpPr>
            <a:spLocks noGrp="1"/>
          </p:cNvSpPr>
          <p:nvPr>
            <p:ph type="ftr" sz="quarter" idx="10"/>
          </p:nvPr>
        </p:nvSpPr>
        <p:spPr/>
        <p:txBody>
          <a:bodyPr/>
          <a:lstStyle/>
          <a:p>
            <a:pPr>
              <a:defRPr/>
            </a:pPr>
            <a:endParaRPr lang="en-GB"/>
          </a:p>
        </p:txBody>
      </p:sp>
    </p:spTree>
    <p:extLst>
      <p:ext uri="{BB962C8B-B14F-4D97-AF65-F5344CB8AC3E}">
        <p14:creationId xmlns:p14="http://schemas.microsoft.com/office/powerpoint/2010/main" val="1396186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subTitle" idx="1"/>
          </p:nvPr>
        </p:nvSpPr>
        <p:spPr>
          <a:xfrm>
            <a:off x="323850" y="3933825"/>
            <a:ext cx="6048375" cy="1512888"/>
          </a:xfrm>
        </p:spPr>
        <p:txBody>
          <a:bodyPr/>
          <a:lstStyle/>
          <a:p>
            <a:pPr eaLnBrk="1" hangingPunct="1"/>
            <a:r>
              <a:rPr lang="en-GB" dirty="0" smtClean="0"/>
              <a:t>Lola Canalejo</a:t>
            </a:r>
          </a:p>
          <a:p>
            <a:pPr eaLnBrk="1" hangingPunct="1">
              <a:spcBef>
                <a:spcPct val="0"/>
              </a:spcBef>
            </a:pPr>
            <a:endParaRPr lang="en-GB" dirty="0" smtClean="0">
              <a:solidFill>
                <a:schemeClr val="accent2"/>
              </a:solidFill>
            </a:endParaRPr>
          </a:p>
          <a:p>
            <a:pPr eaLnBrk="1" hangingPunct="1">
              <a:spcBef>
                <a:spcPct val="0"/>
              </a:spcBef>
            </a:pPr>
            <a:r>
              <a:rPr lang="en-GB" dirty="0" smtClean="0">
                <a:solidFill>
                  <a:schemeClr val="accent2"/>
                </a:solidFill>
              </a:rPr>
              <a:t>Jorge Juan 8, Madrid. +34 91 790 60 20</a:t>
            </a:r>
          </a:p>
          <a:p>
            <a:pPr eaLnBrk="1" hangingPunct="1">
              <a:spcBef>
                <a:spcPct val="0"/>
              </a:spcBef>
            </a:pPr>
            <a:r>
              <a:rPr lang="en-GB" u="sng" dirty="0">
                <a:solidFill>
                  <a:schemeClr val="accent2"/>
                </a:solidFill>
              </a:rPr>
              <a:t>l</a:t>
            </a:r>
            <a:r>
              <a:rPr lang="en-GB" u="sng" dirty="0" smtClean="0">
                <a:solidFill>
                  <a:schemeClr val="accent2"/>
                </a:solidFill>
              </a:rPr>
              <a:t>ola.canalejo@twobirds.com</a:t>
            </a:r>
          </a:p>
          <a:p>
            <a:pPr eaLnBrk="1" hangingPunct="1"/>
            <a:endParaRPr lang="en-GB" dirty="0" smtClean="0"/>
          </a:p>
        </p:txBody>
      </p:sp>
      <p:sp>
        <p:nvSpPr>
          <p:cNvPr id="46082" name="Text Box 4"/>
          <p:cNvSpPr txBox="1">
            <a:spLocks noChangeArrowheads="1"/>
          </p:cNvSpPr>
          <p:nvPr/>
        </p:nvSpPr>
        <p:spPr bwMode="auto">
          <a:xfrm>
            <a:off x="468313" y="5687666"/>
            <a:ext cx="8280400" cy="692497"/>
          </a:xfrm>
          <a:prstGeom prst="rect">
            <a:avLst/>
          </a:prstGeom>
          <a:noFill/>
          <a:ln w="9525">
            <a:noFill/>
            <a:miter lim="800000"/>
            <a:headEnd/>
            <a:tailEnd/>
          </a:ln>
        </p:spPr>
        <p:txBody>
          <a:bodyPr lIns="0" tIns="0" rIns="0" bIns="0" anchor="b">
            <a:spAutoFit/>
          </a:bodyPr>
          <a:lstStyle/>
          <a:p>
            <a:pPr>
              <a:spcBef>
                <a:spcPts val="1800"/>
              </a:spcBef>
              <a:spcAft>
                <a:spcPts val="1000"/>
              </a:spcAft>
            </a:pPr>
            <a:r>
              <a:rPr lang="en-GB" sz="2000" dirty="0">
                <a:solidFill>
                  <a:srgbClr val="FFFFFF"/>
                </a:solidFill>
                <a:latin typeface="Georgia"/>
                <a:ea typeface="Calibri"/>
                <a:cs typeface="Arial"/>
              </a:rPr>
              <a:t>twobirds.com</a:t>
            </a:r>
            <a:endParaRPr lang="es-ES" sz="2000" dirty="0">
              <a:solidFill>
                <a:srgbClr val="FFFFFF"/>
              </a:solidFill>
              <a:latin typeface="Georgia"/>
              <a:ea typeface="Calibri"/>
              <a:cs typeface="Arial"/>
            </a:endParaRPr>
          </a:p>
          <a:p>
            <a:pPr>
              <a:lnSpc>
                <a:spcPts val="1000"/>
              </a:lnSpc>
              <a:spcAft>
                <a:spcPts val="600"/>
              </a:spcAft>
            </a:pPr>
            <a:r>
              <a:rPr lang="en-GB" sz="900" dirty="0">
                <a:solidFill>
                  <a:srgbClr val="FFFFFF"/>
                </a:solidFill>
                <a:latin typeface="Georgia"/>
                <a:ea typeface="Calibri"/>
                <a:cs typeface="Arial"/>
              </a:rPr>
              <a:t>Abu </a:t>
            </a:r>
            <a:r>
              <a:rPr lang="en-GB" sz="900" dirty="0" err="1">
                <a:solidFill>
                  <a:srgbClr val="FFFFFF"/>
                </a:solidFill>
                <a:latin typeface="Georgia"/>
                <a:ea typeface="Calibri"/>
                <a:cs typeface="Arial"/>
              </a:rPr>
              <a:t>Dabi</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Bratislava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Bruselas</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Budapest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Copenhague</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Dubái</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Dusseldorf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Estocolmo</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Frankfurt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La Haya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Hamburgo</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Helsinki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Hong Kong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Londres</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Luxemburgo</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Lyon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Madrid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Milán</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Múnich</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París</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Pekín</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Praga</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Roma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Shanghái</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Singapur</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a:solidFill>
                  <a:srgbClr val="FFFFFF"/>
                </a:solidFill>
                <a:latin typeface="Georgia"/>
                <a:ea typeface="Calibri"/>
                <a:cs typeface="Arial"/>
              </a:rPr>
              <a:t>Skanderborg</a:t>
            </a:r>
            <a:r>
              <a:rPr lang="en-GB" sz="900" dirty="0">
                <a:solidFill>
                  <a:srgbClr val="FFFFFF"/>
                </a:solidFill>
                <a:latin typeface="Georgia"/>
                <a:ea typeface="Calibri"/>
                <a:cs typeface="Arial"/>
              </a:rPr>
              <a:t>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smtClean="0">
                <a:solidFill>
                  <a:srgbClr val="FFFFFF"/>
                </a:solidFill>
                <a:latin typeface="Georgia"/>
                <a:ea typeface="Calibri"/>
                <a:cs typeface="Arial"/>
              </a:rPr>
              <a:t>Sidney </a:t>
            </a:r>
            <a:r>
              <a:rPr lang="en-GB" sz="900" dirty="0">
                <a:solidFill>
                  <a:srgbClr val="D6693A"/>
                </a:solidFill>
                <a:latin typeface="Bird &amp; Bird"/>
                <a:ea typeface="Calibri"/>
                <a:cs typeface="Arial"/>
              </a:rPr>
              <a:t>&amp;</a:t>
            </a:r>
            <a:r>
              <a:rPr lang="en-GB" sz="900" dirty="0">
                <a:solidFill>
                  <a:srgbClr val="FFFFFF"/>
                </a:solidFill>
                <a:latin typeface="Georgia"/>
                <a:ea typeface="Calibri"/>
                <a:cs typeface="Arial"/>
              </a:rPr>
              <a:t> </a:t>
            </a:r>
            <a:r>
              <a:rPr lang="en-GB" sz="900" dirty="0" err="1" smtClean="0">
                <a:solidFill>
                  <a:srgbClr val="FFFFFF"/>
                </a:solidFill>
                <a:latin typeface="Georgia"/>
                <a:ea typeface="Calibri"/>
                <a:cs typeface="Arial"/>
              </a:rPr>
              <a:t>Varsovia</a:t>
            </a:r>
            <a:endParaRPr lang="es-ES" sz="900" dirty="0">
              <a:solidFill>
                <a:srgbClr val="FFFFFF"/>
              </a:solidFill>
              <a:latin typeface="Georgia"/>
              <a:ea typeface="Calibri"/>
              <a:cs typeface="Arial"/>
            </a:endParaRPr>
          </a:p>
        </p:txBody>
      </p:sp>
      <p:sp>
        <p:nvSpPr>
          <p:cNvPr id="46083" name="Text Box 20"/>
          <p:cNvSpPr txBox="1">
            <a:spLocks noChangeArrowheads="1"/>
          </p:cNvSpPr>
          <p:nvPr/>
        </p:nvSpPr>
        <p:spPr bwMode="auto">
          <a:xfrm>
            <a:off x="1403350" y="3233738"/>
            <a:ext cx="2590800" cy="622300"/>
          </a:xfrm>
          <a:prstGeom prst="rect">
            <a:avLst/>
          </a:prstGeom>
          <a:noFill/>
          <a:ln w="9525">
            <a:noFill/>
            <a:miter lim="800000"/>
            <a:headEnd/>
            <a:tailEnd/>
          </a:ln>
        </p:spPr>
        <p:txBody>
          <a:bodyPr/>
          <a:lstStyle/>
          <a:p>
            <a:pPr algn="r">
              <a:spcBef>
                <a:spcPct val="50000"/>
              </a:spcBef>
            </a:pPr>
            <a:r>
              <a:rPr lang="en-GB" sz="3600" dirty="0" smtClean="0"/>
              <a:t>Gracias</a:t>
            </a:r>
            <a:endParaRPr lang="en-US" sz="3600"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B_FOOTER" val="Copyright|Subject"/>
  <p:tag name="TAGPREFIX" val="BB_"/>
  <p:tag name="BB_TEMPLATENAME" val="Blue.pptx"/>
  <p:tag name="BB_CREATEDATE" val="07 May 2013"/>
  <p:tag name="BB_DPI" val=""/>
</p:tagLst>
</file>

<file path=ppt/tags/tag2.xml><?xml version="1.0" encoding="utf-8"?>
<p:tagLst xmlns:a="http://schemas.openxmlformats.org/drawingml/2006/main" xmlns:r="http://schemas.openxmlformats.org/officeDocument/2006/relationships" xmlns:p="http://schemas.openxmlformats.org/presentationml/2006/main">
  <p:tag name="BB_FOOTER" val="Subject"/>
</p:tagLst>
</file>

<file path=ppt/tags/tag3.xml><?xml version="1.0" encoding="utf-8"?>
<p:tagLst xmlns:a="http://schemas.openxmlformats.org/drawingml/2006/main" xmlns:r="http://schemas.openxmlformats.org/officeDocument/2006/relationships" xmlns:p="http://schemas.openxmlformats.org/presentationml/2006/main">
  <p:tag name="BB_FOOTER" val="Copyright"/>
</p:tagLst>
</file>

<file path=ppt/tags/tag4.xml><?xml version="1.0" encoding="utf-8"?>
<p:tagLst xmlns:a="http://schemas.openxmlformats.org/drawingml/2006/main" xmlns:r="http://schemas.openxmlformats.org/officeDocument/2006/relationships" xmlns:p="http://schemas.openxmlformats.org/presentationml/2006/main">
  <p:tag name="BB_FOOTER" val="Subject"/>
</p:tagLst>
</file>

<file path=ppt/tags/tag5.xml><?xml version="1.0" encoding="utf-8"?>
<p:tagLst xmlns:a="http://schemas.openxmlformats.org/drawingml/2006/main" xmlns:r="http://schemas.openxmlformats.org/officeDocument/2006/relationships" xmlns:p="http://schemas.openxmlformats.org/presentationml/2006/main">
  <p:tag name="BB_FOOTER" val="Copyright"/>
</p:tagLst>
</file>

<file path=ppt/tags/tag6.xml><?xml version="1.0" encoding="utf-8"?>
<p:tagLst xmlns:a="http://schemas.openxmlformats.org/drawingml/2006/main" xmlns:r="http://schemas.openxmlformats.org/officeDocument/2006/relationships" xmlns:p="http://schemas.openxmlformats.org/presentationml/2006/main">
  <p:tag name="BB_FOOTER" val="Subject"/>
</p:tagLst>
</file>

<file path=ppt/tags/tag7.xml><?xml version="1.0" encoding="utf-8"?>
<p:tagLst xmlns:a="http://schemas.openxmlformats.org/drawingml/2006/main" xmlns:r="http://schemas.openxmlformats.org/officeDocument/2006/relationships" xmlns:p="http://schemas.openxmlformats.org/presentationml/2006/main">
  <p:tag name="BB_FOOTER" val="Copyright"/>
</p:tagLst>
</file>

<file path=ppt/tags/tag8.xml><?xml version="1.0" encoding="utf-8"?>
<p:tagLst xmlns:a="http://schemas.openxmlformats.org/drawingml/2006/main" xmlns:r="http://schemas.openxmlformats.org/officeDocument/2006/relationships" xmlns:p="http://schemas.openxmlformats.org/presentationml/2006/main">
  <p:tag name="BB_FOOTER" val="Subject"/>
</p:tagLst>
</file>

<file path=ppt/tags/tag9.xml><?xml version="1.0" encoding="utf-8"?>
<p:tagLst xmlns:a="http://schemas.openxmlformats.org/drawingml/2006/main" xmlns:r="http://schemas.openxmlformats.org/officeDocument/2006/relationships" xmlns:p="http://schemas.openxmlformats.org/presentationml/2006/main">
  <p:tag name="BB_FOOTER" val="Copyright"/>
</p:tagLst>
</file>

<file path=ppt/tags/tag10.xml><?xml version="1.0" encoding="utf-8"?>
<p:tagLst xmlns:a="http://schemas.openxmlformats.org/drawingml/2006/main" xmlns:r="http://schemas.openxmlformats.org/officeDocument/2006/relationships" xmlns:p="http://schemas.openxmlformats.org/presentationml/2006/main">
  <p:tag name="BB_FOOTER" val="Subject"/>
</p:tagLst>
</file>

<file path=ppt/tags/tag11.xml><?xml version="1.0" encoding="utf-8"?>
<p:tagLst xmlns:a="http://schemas.openxmlformats.org/drawingml/2006/main" xmlns:r="http://schemas.openxmlformats.org/officeDocument/2006/relationships" xmlns:p="http://schemas.openxmlformats.org/presentationml/2006/main">
  <p:tag name="BB_FOOTER" val="Copyright"/>
</p:tagLst>
</file>

<file path=ppt/tags/tag12.xml><?xml version="1.0" encoding="utf-8"?>
<p:tagLst xmlns:a="http://schemas.openxmlformats.org/drawingml/2006/main" xmlns:r="http://schemas.openxmlformats.org/officeDocument/2006/relationships" xmlns:p="http://schemas.openxmlformats.org/presentationml/2006/main">
  <p:tag name="BB_FOOTER" val="Subject"/>
</p:tagLst>
</file>

<file path=ppt/tags/tag13.xml><?xml version="1.0" encoding="utf-8"?>
<p:tagLst xmlns:a="http://schemas.openxmlformats.org/drawingml/2006/main" xmlns:r="http://schemas.openxmlformats.org/officeDocument/2006/relationships" xmlns:p="http://schemas.openxmlformats.org/presentationml/2006/main">
  <p:tag name="BB_FOOTER" val="Copyright"/>
</p:tagLst>
</file>

<file path=ppt/tags/tag14.xml><?xml version="1.0" encoding="utf-8"?>
<p:tagLst xmlns:a="http://schemas.openxmlformats.org/drawingml/2006/main" xmlns:r="http://schemas.openxmlformats.org/officeDocument/2006/relationships" xmlns:p="http://schemas.openxmlformats.org/presentationml/2006/main">
  <p:tag name="BB_FOOTER" val="Subject"/>
</p:tagLst>
</file>

<file path=ppt/tags/tag15.xml><?xml version="1.0" encoding="utf-8"?>
<p:tagLst xmlns:a="http://schemas.openxmlformats.org/drawingml/2006/main" xmlns:r="http://schemas.openxmlformats.org/officeDocument/2006/relationships" xmlns:p="http://schemas.openxmlformats.org/presentationml/2006/main">
  <p:tag name="BB_FOOTER" val="Copyright"/>
</p:tagLst>
</file>

<file path=ppt/tags/tag16.xml><?xml version="1.0" encoding="utf-8"?>
<p:tagLst xmlns:a="http://schemas.openxmlformats.org/drawingml/2006/main" xmlns:r="http://schemas.openxmlformats.org/officeDocument/2006/relationships" xmlns:p="http://schemas.openxmlformats.org/presentationml/2006/main">
  <p:tag name="BB_FOOTER" val="Subject"/>
</p:tagLst>
</file>

<file path=ppt/tags/tag17.xml><?xml version="1.0" encoding="utf-8"?>
<p:tagLst xmlns:a="http://schemas.openxmlformats.org/drawingml/2006/main" xmlns:r="http://schemas.openxmlformats.org/officeDocument/2006/relationships" xmlns:p="http://schemas.openxmlformats.org/presentationml/2006/main">
  <p:tag name="BB_FOOTER" val="Copyright"/>
</p:tagLst>
</file>

<file path=ppt/tags/tag18.xml><?xml version="1.0" encoding="utf-8"?>
<p:tagLst xmlns:a="http://schemas.openxmlformats.org/drawingml/2006/main" xmlns:r="http://schemas.openxmlformats.org/officeDocument/2006/relationships" xmlns:p="http://schemas.openxmlformats.org/presentationml/2006/main">
  <p:tag name="BB_FOOTER" val="Subject"/>
</p:tagLst>
</file>

<file path=ppt/tags/tag19.xml><?xml version="1.0" encoding="utf-8"?>
<p:tagLst xmlns:a="http://schemas.openxmlformats.org/drawingml/2006/main" xmlns:r="http://schemas.openxmlformats.org/officeDocument/2006/relationships" xmlns:p="http://schemas.openxmlformats.org/presentationml/2006/main">
  <p:tag name="BB_FOOTER" val="Copyright"/>
</p:tagLst>
</file>

<file path=ppt/tags/tag20.xml><?xml version="1.0" encoding="utf-8"?>
<p:tagLst xmlns:a="http://schemas.openxmlformats.org/drawingml/2006/main" xmlns:r="http://schemas.openxmlformats.org/officeDocument/2006/relationships" xmlns:p="http://schemas.openxmlformats.org/presentationml/2006/main">
  <p:tag name="BB_FOOTER" val="Subject"/>
</p:tagLst>
</file>

<file path=ppt/tags/tag21.xml><?xml version="1.0" encoding="utf-8"?>
<p:tagLst xmlns:a="http://schemas.openxmlformats.org/drawingml/2006/main" xmlns:r="http://schemas.openxmlformats.org/officeDocument/2006/relationships" xmlns:p="http://schemas.openxmlformats.org/presentationml/2006/main">
  <p:tag name="BB_FOOTER" val="Copyright"/>
</p:tagLst>
</file>

<file path=ppt/tags/tag22.xml><?xml version="1.0" encoding="utf-8"?>
<p:tagLst xmlns:a="http://schemas.openxmlformats.org/drawingml/2006/main" xmlns:r="http://schemas.openxmlformats.org/officeDocument/2006/relationships" xmlns:p="http://schemas.openxmlformats.org/presentationml/2006/main">
  <p:tag name="BB_FOOTER" val="Subject"/>
</p:tagLst>
</file>

<file path=ppt/tags/tag23.xml><?xml version="1.0" encoding="utf-8"?>
<p:tagLst xmlns:a="http://schemas.openxmlformats.org/drawingml/2006/main" xmlns:r="http://schemas.openxmlformats.org/officeDocument/2006/relationships" xmlns:p="http://schemas.openxmlformats.org/presentationml/2006/main">
  <p:tag name="BB_FOOTER" val="Copyright"/>
</p:tagLst>
</file>

<file path=ppt/tags/tag24.xml><?xml version="1.0" encoding="utf-8"?>
<p:tagLst xmlns:a="http://schemas.openxmlformats.org/drawingml/2006/main" xmlns:r="http://schemas.openxmlformats.org/officeDocument/2006/relationships" xmlns:p="http://schemas.openxmlformats.org/presentationml/2006/main">
  <p:tag name="BB_FOOTER" val="Subject"/>
</p:tagLst>
</file>

<file path=ppt/tags/tag25.xml><?xml version="1.0" encoding="utf-8"?>
<p:tagLst xmlns:a="http://schemas.openxmlformats.org/drawingml/2006/main" xmlns:r="http://schemas.openxmlformats.org/officeDocument/2006/relationships" xmlns:p="http://schemas.openxmlformats.org/presentationml/2006/main">
  <p:tag name="BB_FOOTER" val="Copyright"/>
</p:tagLst>
</file>

<file path=ppt/tags/tag26.xml><?xml version="1.0" encoding="utf-8"?>
<p:tagLst xmlns:a="http://schemas.openxmlformats.org/drawingml/2006/main" xmlns:r="http://schemas.openxmlformats.org/officeDocument/2006/relationships" xmlns:p="http://schemas.openxmlformats.org/presentationml/2006/main">
  <p:tag name="BB_FOOTER" val="Subject"/>
</p:tagLst>
</file>

<file path=ppt/tags/tag27.xml><?xml version="1.0" encoding="utf-8"?>
<p:tagLst xmlns:a="http://schemas.openxmlformats.org/drawingml/2006/main" xmlns:r="http://schemas.openxmlformats.org/officeDocument/2006/relationships" xmlns:p="http://schemas.openxmlformats.org/presentationml/2006/main">
  <p:tag name="BB_FOOTER" val="Copyright"/>
</p:tagLst>
</file>

<file path=ppt/tags/tag28.xml><?xml version="1.0" encoding="utf-8"?>
<p:tagLst xmlns:a="http://schemas.openxmlformats.org/drawingml/2006/main" xmlns:r="http://schemas.openxmlformats.org/officeDocument/2006/relationships" xmlns:p="http://schemas.openxmlformats.org/presentationml/2006/main">
  <p:tag name="BB_FOOTER" val="Subject"/>
</p:tagLst>
</file>

<file path=ppt/tags/tag29.xml><?xml version="1.0" encoding="utf-8"?>
<p:tagLst xmlns:a="http://schemas.openxmlformats.org/drawingml/2006/main" xmlns:r="http://schemas.openxmlformats.org/officeDocument/2006/relationships" xmlns:p="http://schemas.openxmlformats.org/presentationml/2006/main">
  <p:tag name="BB_FOOTER" val="Copyright"/>
</p:tagLst>
</file>

<file path=ppt/tags/tag30.xml><?xml version="1.0" encoding="utf-8"?>
<p:tagLst xmlns:a="http://schemas.openxmlformats.org/drawingml/2006/main" xmlns:r="http://schemas.openxmlformats.org/officeDocument/2006/relationships" xmlns:p="http://schemas.openxmlformats.org/presentationml/2006/main">
  <p:tag name="BB_FOOTER" val="Subject"/>
</p:tagLst>
</file>

<file path=ppt/tags/tag31.xml><?xml version="1.0" encoding="utf-8"?>
<p:tagLst xmlns:a="http://schemas.openxmlformats.org/drawingml/2006/main" xmlns:r="http://schemas.openxmlformats.org/officeDocument/2006/relationships" xmlns:p="http://schemas.openxmlformats.org/presentationml/2006/main">
  <p:tag name="BB_FOOTER" val="Copyright"/>
</p:tagLst>
</file>

<file path=ppt/tags/tag32.xml><?xml version="1.0" encoding="utf-8"?>
<p:tagLst xmlns:a="http://schemas.openxmlformats.org/drawingml/2006/main" xmlns:r="http://schemas.openxmlformats.org/officeDocument/2006/relationships" xmlns:p="http://schemas.openxmlformats.org/presentationml/2006/main">
  <p:tag name="BB_FOOTER" val="Subject"/>
</p:tagLst>
</file>

<file path=ppt/tags/tag33.xml><?xml version="1.0" encoding="utf-8"?>
<p:tagLst xmlns:a="http://schemas.openxmlformats.org/drawingml/2006/main" xmlns:r="http://schemas.openxmlformats.org/officeDocument/2006/relationships" xmlns:p="http://schemas.openxmlformats.org/presentationml/2006/main">
  <p:tag name="BB_FOOTER" val="Copyright"/>
</p:tagLst>
</file>

<file path=ppt/tags/tag34.xml><?xml version="1.0" encoding="utf-8"?>
<p:tagLst xmlns:a="http://schemas.openxmlformats.org/drawingml/2006/main" xmlns:r="http://schemas.openxmlformats.org/officeDocument/2006/relationships" xmlns:p="http://schemas.openxmlformats.org/presentationml/2006/main">
  <p:tag name="BB_FOOTER" val="Subject"/>
</p:tagLst>
</file>

<file path=ppt/tags/tag35.xml><?xml version="1.0" encoding="utf-8"?>
<p:tagLst xmlns:a="http://schemas.openxmlformats.org/drawingml/2006/main" xmlns:r="http://schemas.openxmlformats.org/officeDocument/2006/relationships" xmlns:p="http://schemas.openxmlformats.org/presentationml/2006/main">
  <p:tag name="BB_FOOTER" val="Copyright"/>
</p:tagLst>
</file>

<file path=ppt/tags/tag36.xml><?xml version="1.0" encoding="utf-8"?>
<p:tagLst xmlns:a="http://schemas.openxmlformats.org/drawingml/2006/main" xmlns:r="http://schemas.openxmlformats.org/officeDocument/2006/relationships" xmlns:p="http://schemas.openxmlformats.org/presentationml/2006/main">
  <p:tag name="BB_FOOTER" val="Subject"/>
</p:tagLst>
</file>

<file path=ppt/tags/tag37.xml><?xml version="1.0" encoding="utf-8"?>
<p:tagLst xmlns:a="http://schemas.openxmlformats.org/drawingml/2006/main" xmlns:r="http://schemas.openxmlformats.org/officeDocument/2006/relationships" xmlns:p="http://schemas.openxmlformats.org/presentationml/2006/main">
  <p:tag name="BB_FOOTER" val="Copyright"/>
</p:tagLst>
</file>

<file path=ppt/tags/tag38.xml><?xml version="1.0" encoding="utf-8"?>
<p:tagLst xmlns:a="http://schemas.openxmlformats.org/drawingml/2006/main" xmlns:r="http://schemas.openxmlformats.org/officeDocument/2006/relationships" xmlns:p="http://schemas.openxmlformats.org/presentationml/2006/main">
  <p:tag name="BB_FOOTER" val="Subject"/>
</p:tagLst>
</file>

<file path=ppt/tags/tag39.xml><?xml version="1.0" encoding="utf-8"?>
<p:tagLst xmlns:a="http://schemas.openxmlformats.org/drawingml/2006/main" xmlns:r="http://schemas.openxmlformats.org/officeDocument/2006/relationships" xmlns:p="http://schemas.openxmlformats.org/presentationml/2006/main">
  <p:tag name="BB_FOOTER" val="Copyright"/>
</p:tagLst>
</file>

<file path=ppt/tags/tag40.xml><?xml version="1.0" encoding="utf-8"?>
<p:tagLst xmlns:a="http://schemas.openxmlformats.org/drawingml/2006/main" xmlns:r="http://schemas.openxmlformats.org/officeDocument/2006/relationships" xmlns:p="http://schemas.openxmlformats.org/presentationml/2006/main">
  <p:tag name="BB_FOOTER" val="Subject"/>
</p:tagLst>
</file>

<file path=ppt/tags/tag41.xml><?xml version="1.0" encoding="utf-8"?>
<p:tagLst xmlns:a="http://schemas.openxmlformats.org/drawingml/2006/main" xmlns:r="http://schemas.openxmlformats.org/officeDocument/2006/relationships" xmlns:p="http://schemas.openxmlformats.org/presentationml/2006/main">
  <p:tag name="BB_FOOTER" val="Copyright"/>
</p:tagLst>
</file>

<file path=ppt/tags/tag42.xml><?xml version="1.0" encoding="utf-8"?>
<p:tagLst xmlns:a="http://schemas.openxmlformats.org/drawingml/2006/main" xmlns:r="http://schemas.openxmlformats.org/officeDocument/2006/relationships" xmlns:p="http://schemas.openxmlformats.org/presentationml/2006/main">
  <p:tag name="BB_FOOTER" val="Subject"/>
</p:tagLst>
</file>

<file path=ppt/tags/tag43.xml><?xml version="1.0" encoding="utf-8"?>
<p:tagLst xmlns:a="http://schemas.openxmlformats.org/drawingml/2006/main" xmlns:r="http://schemas.openxmlformats.org/officeDocument/2006/relationships" xmlns:p="http://schemas.openxmlformats.org/presentationml/2006/main">
  <p:tag name="BB_FOOTER" val="Copyright"/>
</p:tagLst>
</file>

<file path=ppt/tags/tag44.xml><?xml version="1.0" encoding="utf-8"?>
<p:tagLst xmlns:a="http://schemas.openxmlformats.org/drawingml/2006/main" xmlns:r="http://schemas.openxmlformats.org/officeDocument/2006/relationships" xmlns:p="http://schemas.openxmlformats.org/presentationml/2006/main">
  <p:tag name="BB_FOOTER" val="Subject"/>
</p:tagLst>
</file>

<file path=ppt/tags/tag45.xml><?xml version="1.0" encoding="utf-8"?>
<p:tagLst xmlns:a="http://schemas.openxmlformats.org/drawingml/2006/main" xmlns:r="http://schemas.openxmlformats.org/officeDocument/2006/relationships" xmlns:p="http://schemas.openxmlformats.org/presentationml/2006/main">
  <p:tag name="BB_FOOTER" val="Copyright"/>
</p:tagLst>
</file>

<file path=ppt/tags/tag46.xml><?xml version="1.0" encoding="utf-8"?>
<p:tagLst xmlns:a="http://schemas.openxmlformats.org/drawingml/2006/main" xmlns:r="http://schemas.openxmlformats.org/officeDocument/2006/relationships" xmlns:p="http://schemas.openxmlformats.org/presentationml/2006/main">
  <p:tag name="BB_FOOTER" val="Subject"/>
</p:tagLst>
</file>

<file path=ppt/tags/tag47.xml><?xml version="1.0" encoding="utf-8"?>
<p:tagLst xmlns:a="http://schemas.openxmlformats.org/drawingml/2006/main" xmlns:r="http://schemas.openxmlformats.org/officeDocument/2006/relationships" xmlns:p="http://schemas.openxmlformats.org/presentationml/2006/main">
  <p:tag name="BB_FOOTER" val="Copyright"/>
</p:tagLst>
</file>

<file path=ppt/tags/tag48.xml><?xml version="1.0" encoding="utf-8"?>
<p:tagLst xmlns:a="http://schemas.openxmlformats.org/drawingml/2006/main" xmlns:r="http://schemas.openxmlformats.org/officeDocument/2006/relationships" xmlns:p="http://schemas.openxmlformats.org/presentationml/2006/main">
  <p:tag name="BB_FOOTER" val="Subject"/>
</p:tagLst>
</file>

<file path=ppt/tags/tag49.xml><?xml version="1.0" encoding="utf-8"?>
<p:tagLst xmlns:a="http://schemas.openxmlformats.org/drawingml/2006/main" xmlns:r="http://schemas.openxmlformats.org/officeDocument/2006/relationships" xmlns:p="http://schemas.openxmlformats.org/presentationml/2006/main">
  <p:tag name="BB_FOOTER" val="Copyright"/>
</p:tagLst>
</file>

<file path=ppt/tags/tag50.xml><?xml version="1.0" encoding="utf-8"?>
<p:tagLst xmlns:a="http://schemas.openxmlformats.org/drawingml/2006/main" xmlns:r="http://schemas.openxmlformats.org/officeDocument/2006/relationships" xmlns:p="http://schemas.openxmlformats.org/presentationml/2006/main">
  <p:tag name="BB_FOOTER" val="Subject"/>
</p:tagLst>
</file>

<file path=ppt/tags/tag51.xml><?xml version="1.0" encoding="utf-8"?>
<p:tagLst xmlns:a="http://schemas.openxmlformats.org/drawingml/2006/main" xmlns:r="http://schemas.openxmlformats.org/officeDocument/2006/relationships" xmlns:p="http://schemas.openxmlformats.org/presentationml/2006/main">
  <p:tag name="BB_FOOTER" val="Copyright"/>
</p:tagLst>
</file>

<file path=ppt/tags/tag52.xml><?xml version="1.0" encoding="utf-8"?>
<p:tagLst xmlns:a="http://schemas.openxmlformats.org/drawingml/2006/main" xmlns:r="http://schemas.openxmlformats.org/officeDocument/2006/relationships" xmlns:p="http://schemas.openxmlformats.org/presentationml/2006/main">
  <p:tag name="BB_FOOTER" val="Subject"/>
</p:tagLst>
</file>

<file path=ppt/tags/tag53.xml><?xml version="1.0" encoding="utf-8"?>
<p:tagLst xmlns:a="http://schemas.openxmlformats.org/drawingml/2006/main" xmlns:r="http://schemas.openxmlformats.org/officeDocument/2006/relationships" xmlns:p="http://schemas.openxmlformats.org/presentationml/2006/main">
  <p:tag name="BB_FOOTER" val="Copyright"/>
</p:tagLst>
</file>

<file path=ppt/tags/tag54.xml><?xml version="1.0" encoding="utf-8"?>
<p:tagLst xmlns:a="http://schemas.openxmlformats.org/drawingml/2006/main" xmlns:r="http://schemas.openxmlformats.org/officeDocument/2006/relationships" xmlns:p="http://schemas.openxmlformats.org/presentationml/2006/main">
  <p:tag name="BB_FOOTER" val="Subject"/>
</p:tagLst>
</file>

<file path=ppt/tags/tag55.xml><?xml version="1.0" encoding="utf-8"?>
<p:tagLst xmlns:a="http://schemas.openxmlformats.org/drawingml/2006/main" xmlns:r="http://schemas.openxmlformats.org/officeDocument/2006/relationships" xmlns:p="http://schemas.openxmlformats.org/presentationml/2006/main">
  <p:tag name="BB_FOOTER" val="Copyright"/>
</p:tagLst>
</file>

<file path=ppt/tags/tag56.xml><?xml version="1.0" encoding="utf-8"?>
<p:tagLst xmlns:a="http://schemas.openxmlformats.org/drawingml/2006/main" xmlns:r="http://schemas.openxmlformats.org/officeDocument/2006/relationships" xmlns:p="http://schemas.openxmlformats.org/presentationml/2006/main">
  <p:tag name="BB_FOOTER" val="Subject"/>
</p:tagLst>
</file>

<file path=ppt/tags/tag57.xml><?xml version="1.0" encoding="utf-8"?>
<p:tagLst xmlns:a="http://schemas.openxmlformats.org/drawingml/2006/main" xmlns:r="http://schemas.openxmlformats.org/officeDocument/2006/relationships" xmlns:p="http://schemas.openxmlformats.org/presentationml/2006/main">
  <p:tag name="BB_FOOTER" val="Copyright"/>
</p:tagLst>
</file>

<file path=ppt/tags/tag58.xml><?xml version="1.0" encoding="utf-8"?>
<p:tagLst xmlns:a="http://schemas.openxmlformats.org/drawingml/2006/main" xmlns:r="http://schemas.openxmlformats.org/officeDocument/2006/relationships" xmlns:p="http://schemas.openxmlformats.org/presentationml/2006/main">
  <p:tag name="BB_FOOTER" val="Subject"/>
</p:tagLst>
</file>

<file path=ppt/tags/tag59.xml><?xml version="1.0" encoding="utf-8"?>
<p:tagLst xmlns:a="http://schemas.openxmlformats.org/drawingml/2006/main" xmlns:r="http://schemas.openxmlformats.org/officeDocument/2006/relationships" xmlns:p="http://schemas.openxmlformats.org/presentationml/2006/main">
  <p:tag name="BB_FOOTER" val="Copyright"/>
</p:tagLst>
</file>

<file path=ppt/tags/tag60.xml><?xml version="1.0" encoding="utf-8"?>
<p:tagLst xmlns:a="http://schemas.openxmlformats.org/drawingml/2006/main" xmlns:r="http://schemas.openxmlformats.org/officeDocument/2006/relationships" xmlns:p="http://schemas.openxmlformats.org/presentationml/2006/main">
  <p:tag name="BB_FOOTER" val="Subject"/>
</p:tagLst>
</file>

<file path=ppt/tags/tag61.xml><?xml version="1.0" encoding="utf-8"?>
<p:tagLst xmlns:a="http://schemas.openxmlformats.org/drawingml/2006/main" xmlns:r="http://schemas.openxmlformats.org/officeDocument/2006/relationships" xmlns:p="http://schemas.openxmlformats.org/presentationml/2006/main">
  <p:tag name="BB_FOOTER" val="Copyright"/>
</p:tagLst>
</file>

<file path=ppt/tags/tag62.xml><?xml version="1.0" encoding="utf-8"?>
<p:tagLst xmlns:a="http://schemas.openxmlformats.org/drawingml/2006/main" xmlns:r="http://schemas.openxmlformats.org/officeDocument/2006/relationships" xmlns:p="http://schemas.openxmlformats.org/presentationml/2006/main">
  <p:tag name="BB_FOOTER" val="Subject"/>
</p:tagLst>
</file>

<file path=ppt/tags/tag63.xml><?xml version="1.0" encoding="utf-8"?>
<p:tagLst xmlns:a="http://schemas.openxmlformats.org/drawingml/2006/main" xmlns:r="http://schemas.openxmlformats.org/officeDocument/2006/relationships" xmlns:p="http://schemas.openxmlformats.org/presentationml/2006/main">
  <p:tag name="BB_FOOTER" val="Copyright"/>
</p:tagLst>
</file>

<file path=ppt/tags/tag64.xml><?xml version="1.0" encoding="utf-8"?>
<p:tagLst xmlns:a="http://schemas.openxmlformats.org/drawingml/2006/main" xmlns:r="http://schemas.openxmlformats.org/officeDocument/2006/relationships" xmlns:p="http://schemas.openxmlformats.org/presentationml/2006/main">
  <p:tag name="BB_FOOTER" val="Subject"/>
</p:tagLst>
</file>

<file path=ppt/tags/tag65.xml><?xml version="1.0" encoding="utf-8"?>
<p:tagLst xmlns:a="http://schemas.openxmlformats.org/drawingml/2006/main" xmlns:r="http://schemas.openxmlformats.org/officeDocument/2006/relationships" xmlns:p="http://schemas.openxmlformats.org/presentationml/2006/main">
  <p:tag name="BB_FOOTER" val="Copyright"/>
</p:tagLst>
</file>

<file path=ppt/tags/tag66.xml><?xml version="1.0" encoding="utf-8"?>
<p:tagLst xmlns:a="http://schemas.openxmlformats.org/drawingml/2006/main" xmlns:r="http://schemas.openxmlformats.org/officeDocument/2006/relationships" xmlns:p="http://schemas.openxmlformats.org/presentationml/2006/main">
  <p:tag name="BB_FOOTER" val="Subject"/>
</p:tagLst>
</file>

<file path=ppt/tags/tag67.xml><?xml version="1.0" encoding="utf-8"?>
<p:tagLst xmlns:a="http://schemas.openxmlformats.org/drawingml/2006/main" xmlns:r="http://schemas.openxmlformats.org/officeDocument/2006/relationships" xmlns:p="http://schemas.openxmlformats.org/presentationml/2006/main">
  <p:tag name="BB_FOOTER" val="Copyright"/>
</p:tagLst>
</file>

<file path=ppt/tags/tag68.xml><?xml version="1.0" encoding="utf-8"?>
<p:tagLst xmlns:a="http://schemas.openxmlformats.org/drawingml/2006/main" xmlns:r="http://schemas.openxmlformats.org/officeDocument/2006/relationships" xmlns:p="http://schemas.openxmlformats.org/presentationml/2006/main">
  <p:tag name="BB_FOOTER" val="Subject"/>
</p:tagLst>
</file>

<file path=ppt/tags/tag69.xml><?xml version="1.0" encoding="utf-8"?>
<p:tagLst xmlns:a="http://schemas.openxmlformats.org/drawingml/2006/main" xmlns:r="http://schemas.openxmlformats.org/officeDocument/2006/relationships" xmlns:p="http://schemas.openxmlformats.org/presentationml/2006/main">
  <p:tag name="BB_FOOTER" val="Copyright"/>
</p:tagLst>
</file>

<file path=ppt/tags/tag70.xml><?xml version="1.0" encoding="utf-8"?>
<p:tagLst xmlns:a="http://schemas.openxmlformats.org/drawingml/2006/main" xmlns:r="http://schemas.openxmlformats.org/officeDocument/2006/relationships" xmlns:p="http://schemas.openxmlformats.org/presentationml/2006/main">
  <p:tag name="BB_FOOTER" val="Subject"/>
</p:tagLst>
</file>

<file path=ppt/tags/tag71.xml><?xml version="1.0" encoding="utf-8"?>
<p:tagLst xmlns:a="http://schemas.openxmlformats.org/drawingml/2006/main" xmlns:r="http://schemas.openxmlformats.org/officeDocument/2006/relationships" xmlns:p="http://schemas.openxmlformats.org/presentationml/2006/main">
  <p:tag name="BB_FOOTER" val="Copyright"/>
</p:tagLst>
</file>

<file path=ppt/tags/tag72.xml><?xml version="1.0" encoding="utf-8"?>
<p:tagLst xmlns:a="http://schemas.openxmlformats.org/drawingml/2006/main" xmlns:r="http://schemas.openxmlformats.org/officeDocument/2006/relationships" xmlns:p="http://schemas.openxmlformats.org/presentationml/2006/main">
  <p:tag name="BB_FOOTER" val="Subject"/>
</p:tagLst>
</file>

<file path=ppt/tags/tag73.xml><?xml version="1.0" encoding="utf-8"?>
<p:tagLst xmlns:a="http://schemas.openxmlformats.org/drawingml/2006/main" xmlns:r="http://schemas.openxmlformats.org/officeDocument/2006/relationships" xmlns:p="http://schemas.openxmlformats.org/presentationml/2006/main">
  <p:tag name="BB_FOOTER" val="Copyright"/>
</p:tagLst>
</file>

<file path=ppt/tags/tag74.xml><?xml version="1.0" encoding="utf-8"?>
<p:tagLst xmlns:a="http://schemas.openxmlformats.org/drawingml/2006/main" xmlns:r="http://schemas.openxmlformats.org/officeDocument/2006/relationships" xmlns:p="http://schemas.openxmlformats.org/presentationml/2006/main">
  <p:tag name="BB_FOOTER" val="Subject"/>
</p:tagLst>
</file>

<file path=ppt/tags/tag75.xml><?xml version="1.0" encoding="utf-8"?>
<p:tagLst xmlns:a="http://schemas.openxmlformats.org/drawingml/2006/main" xmlns:r="http://schemas.openxmlformats.org/officeDocument/2006/relationships" xmlns:p="http://schemas.openxmlformats.org/presentationml/2006/main">
  <p:tag name="BB_FOOTER" val="Copyright"/>
</p:tagLst>
</file>

<file path=ppt/tags/tag76.xml><?xml version="1.0" encoding="utf-8"?>
<p:tagLst xmlns:a="http://schemas.openxmlformats.org/drawingml/2006/main" xmlns:r="http://schemas.openxmlformats.org/officeDocument/2006/relationships" xmlns:p="http://schemas.openxmlformats.org/presentationml/2006/main">
  <p:tag name="BB_FOOTER" val="Subject"/>
</p:tagLst>
</file>

<file path=ppt/tags/tag77.xml><?xml version="1.0" encoding="utf-8"?>
<p:tagLst xmlns:a="http://schemas.openxmlformats.org/drawingml/2006/main" xmlns:r="http://schemas.openxmlformats.org/officeDocument/2006/relationships" xmlns:p="http://schemas.openxmlformats.org/presentationml/2006/main">
  <p:tag name="BB_FOOTER" val="Copyright"/>
</p:tagLst>
</file>

<file path=ppt/tags/tag78.xml><?xml version="1.0" encoding="utf-8"?>
<p:tagLst xmlns:a="http://schemas.openxmlformats.org/drawingml/2006/main" xmlns:r="http://schemas.openxmlformats.org/officeDocument/2006/relationships" xmlns:p="http://schemas.openxmlformats.org/presentationml/2006/main">
  <p:tag name="BB_FOOTER" val="Subject"/>
</p:tagLst>
</file>

<file path=ppt/tags/tag79.xml><?xml version="1.0" encoding="utf-8"?>
<p:tagLst xmlns:a="http://schemas.openxmlformats.org/drawingml/2006/main" xmlns:r="http://schemas.openxmlformats.org/officeDocument/2006/relationships" xmlns:p="http://schemas.openxmlformats.org/presentationml/2006/main">
  <p:tag name="BB_FOOTER" val="Copyright"/>
</p:tagLst>
</file>

<file path=ppt/tags/tag80.xml><?xml version="1.0" encoding="utf-8"?>
<p:tagLst xmlns:a="http://schemas.openxmlformats.org/drawingml/2006/main" xmlns:r="http://schemas.openxmlformats.org/officeDocument/2006/relationships" xmlns:p="http://schemas.openxmlformats.org/presentationml/2006/main">
  <p:tag name="BB_FOOTER" val="Subject"/>
</p:tagLst>
</file>

<file path=ppt/tags/tag81.xml><?xml version="1.0" encoding="utf-8"?>
<p:tagLst xmlns:a="http://schemas.openxmlformats.org/drawingml/2006/main" xmlns:r="http://schemas.openxmlformats.org/officeDocument/2006/relationships" xmlns:p="http://schemas.openxmlformats.org/presentationml/2006/main">
  <p:tag name="BB_FOOTER" val="Copyright"/>
</p:tagLst>
</file>

<file path=ppt/tags/tag82.xml><?xml version="1.0" encoding="utf-8"?>
<p:tagLst xmlns:a="http://schemas.openxmlformats.org/drawingml/2006/main" xmlns:r="http://schemas.openxmlformats.org/officeDocument/2006/relationships" xmlns:p="http://schemas.openxmlformats.org/presentationml/2006/main">
  <p:tag name="BB_FOOTER" val="Subject"/>
</p:tagLst>
</file>

<file path=ppt/tags/tag83.xml><?xml version="1.0" encoding="utf-8"?>
<p:tagLst xmlns:a="http://schemas.openxmlformats.org/drawingml/2006/main" xmlns:r="http://schemas.openxmlformats.org/officeDocument/2006/relationships" xmlns:p="http://schemas.openxmlformats.org/presentationml/2006/main">
  <p:tag name="BB_FOOTER" val="Copyright"/>
</p:tagLst>
</file>

<file path=ppt/tags/tag84.xml><?xml version="1.0" encoding="utf-8"?>
<p:tagLst xmlns:a="http://schemas.openxmlformats.org/drawingml/2006/main" xmlns:r="http://schemas.openxmlformats.org/officeDocument/2006/relationships" xmlns:p="http://schemas.openxmlformats.org/presentationml/2006/main">
  <p:tag name="BB_FOOTER" val="Subject"/>
</p:tagLst>
</file>

<file path=ppt/tags/tag85.xml><?xml version="1.0" encoding="utf-8"?>
<p:tagLst xmlns:a="http://schemas.openxmlformats.org/drawingml/2006/main" xmlns:r="http://schemas.openxmlformats.org/officeDocument/2006/relationships" xmlns:p="http://schemas.openxmlformats.org/presentationml/2006/main">
  <p:tag name="BB_FOOTER" val="Copyright"/>
</p:tagLst>
</file>

<file path=ppt/tags/tag86.xml><?xml version="1.0" encoding="utf-8"?>
<p:tagLst xmlns:a="http://schemas.openxmlformats.org/drawingml/2006/main" xmlns:r="http://schemas.openxmlformats.org/officeDocument/2006/relationships" xmlns:p="http://schemas.openxmlformats.org/presentationml/2006/main">
  <p:tag name="BB_FOOTER" val="Subject"/>
</p:tagLst>
</file>

<file path=ppt/tags/tag87.xml><?xml version="1.0" encoding="utf-8"?>
<p:tagLst xmlns:a="http://schemas.openxmlformats.org/drawingml/2006/main" xmlns:r="http://schemas.openxmlformats.org/officeDocument/2006/relationships" xmlns:p="http://schemas.openxmlformats.org/presentationml/2006/main">
  <p:tag name="BB_FOOTER" val="Copyright"/>
</p:tagLst>
</file>

<file path=ppt/tags/tag88.xml><?xml version="1.0" encoding="utf-8"?>
<p:tagLst xmlns:a="http://schemas.openxmlformats.org/drawingml/2006/main" xmlns:r="http://schemas.openxmlformats.org/officeDocument/2006/relationships" xmlns:p="http://schemas.openxmlformats.org/presentationml/2006/main">
  <p:tag name="BB_FOOTER" val="Subject"/>
</p:tagLst>
</file>

<file path=ppt/tags/tag89.xml><?xml version="1.0" encoding="utf-8"?>
<p:tagLst xmlns:a="http://schemas.openxmlformats.org/drawingml/2006/main" xmlns:r="http://schemas.openxmlformats.org/officeDocument/2006/relationships" xmlns:p="http://schemas.openxmlformats.org/presentationml/2006/main">
  <p:tag name="BB_FOOTER" val="Copyright"/>
</p:tagLst>
</file>

<file path=ppt/tags/tag90.xml><?xml version="1.0" encoding="utf-8"?>
<p:tagLst xmlns:a="http://schemas.openxmlformats.org/drawingml/2006/main" xmlns:r="http://schemas.openxmlformats.org/officeDocument/2006/relationships" xmlns:p="http://schemas.openxmlformats.org/presentationml/2006/main">
  <p:tag name="BB_FOOTER" val="Subject"/>
</p:tagLst>
</file>

<file path=ppt/tags/tag91.xml><?xml version="1.0" encoding="utf-8"?>
<p:tagLst xmlns:a="http://schemas.openxmlformats.org/drawingml/2006/main" xmlns:r="http://schemas.openxmlformats.org/officeDocument/2006/relationships" xmlns:p="http://schemas.openxmlformats.org/presentationml/2006/main">
  <p:tag name="BB_FOOTER" val="Copyright"/>
</p:tagLst>
</file>

<file path=ppt/tags/tag92.xml><?xml version="1.0" encoding="utf-8"?>
<p:tagLst xmlns:a="http://schemas.openxmlformats.org/drawingml/2006/main" xmlns:r="http://schemas.openxmlformats.org/officeDocument/2006/relationships" xmlns:p="http://schemas.openxmlformats.org/presentationml/2006/main">
  <p:tag name="BB_FOOTER" val="Subject"/>
</p:tagLst>
</file>

<file path=ppt/tags/tag93.xml><?xml version="1.0" encoding="utf-8"?>
<p:tagLst xmlns:a="http://schemas.openxmlformats.org/drawingml/2006/main" xmlns:r="http://schemas.openxmlformats.org/officeDocument/2006/relationships" xmlns:p="http://schemas.openxmlformats.org/presentationml/2006/main">
  <p:tag name="BB_FOOTER" val="Copyright"/>
</p:tagLst>
</file>

<file path=ppt/tags/tag94.xml><?xml version="1.0" encoding="utf-8"?>
<p:tagLst xmlns:a="http://schemas.openxmlformats.org/drawingml/2006/main" xmlns:r="http://schemas.openxmlformats.org/officeDocument/2006/relationships" xmlns:p="http://schemas.openxmlformats.org/presentationml/2006/main">
  <p:tag name="BB_FOOTER" val="Subject"/>
</p:tagLst>
</file>

<file path=ppt/tags/tag95.xml><?xml version="1.0" encoding="utf-8"?>
<p:tagLst xmlns:a="http://schemas.openxmlformats.org/drawingml/2006/main" xmlns:r="http://schemas.openxmlformats.org/officeDocument/2006/relationships" xmlns:p="http://schemas.openxmlformats.org/presentationml/2006/main">
  <p:tag name="BB_FOOTER" val="Copyright"/>
</p:tagLst>
</file>

<file path=ppt/tags/tag96.xml><?xml version="1.0" encoding="utf-8"?>
<p:tagLst xmlns:a="http://schemas.openxmlformats.org/drawingml/2006/main" xmlns:r="http://schemas.openxmlformats.org/officeDocument/2006/relationships" xmlns:p="http://schemas.openxmlformats.org/presentationml/2006/main">
  <p:tag name="BB_FOOTER" val="Subject"/>
</p:tagLst>
</file>

<file path=ppt/tags/tag97.xml><?xml version="1.0" encoding="utf-8"?>
<p:tagLst xmlns:a="http://schemas.openxmlformats.org/drawingml/2006/main" xmlns:r="http://schemas.openxmlformats.org/officeDocument/2006/relationships" xmlns:p="http://schemas.openxmlformats.org/presentationml/2006/main">
  <p:tag name="BB_FOOTER" val="Copyright"/>
</p:tagLst>
</file>

<file path=ppt/tags/tag98.xml><?xml version="1.0" encoding="utf-8"?>
<p:tagLst xmlns:a="http://schemas.openxmlformats.org/drawingml/2006/main" xmlns:r="http://schemas.openxmlformats.org/officeDocument/2006/relationships" xmlns:p="http://schemas.openxmlformats.org/presentationml/2006/main">
  <p:tag name="BB_FOOTER" val="Subject"/>
</p:tagLst>
</file>

<file path=ppt/tags/tag99.xml><?xml version="1.0" encoding="utf-8"?>
<p:tagLst xmlns:a="http://schemas.openxmlformats.org/drawingml/2006/main" xmlns:r="http://schemas.openxmlformats.org/officeDocument/2006/relationships" xmlns:p="http://schemas.openxmlformats.org/presentationml/2006/main">
  <p:tag name="BB_FOOTER" val="Copyright"/>
</p:tagLst>
</file>

<file path=ppt/tags/tag100.xml><?xml version="1.0" encoding="utf-8"?>
<p:tagLst xmlns:a="http://schemas.openxmlformats.org/drawingml/2006/main" xmlns:r="http://schemas.openxmlformats.org/officeDocument/2006/relationships" xmlns:p="http://schemas.openxmlformats.org/presentationml/2006/main">
  <p:tag name="BB_FOOTER" val="Subject"/>
</p:tagLst>
</file>

<file path=ppt/tags/tag101.xml><?xml version="1.0" encoding="utf-8"?>
<p:tagLst xmlns:a="http://schemas.openxmlformats.org/drawingml/2006/main" xmlns:r="http://schemas.openxmlformats.org/officeDocument/2006/relationships" xmlns:p="http://schemas.openxmlformats.org/presentationml/2006/main">
  <p:tag name="BB_FOOTER" val="Copyright"/>
</p:tagLst>
</file>

<file path=ppt/tags/tag102.xml><?xml version="1.0" encoding="utf-8"?>
<p:tagLst xmlns:a="http://schemas.openxmlformats.org/drawingml/2006/main" xmlns:r="http://schemas.openxmlformats.org/officeDocument/2006/relationships" xmlns:p="http://schemas.openxmlformats.org/presentationml/2006/main">
  <p:tag name="BB_FOOTER" val="Subject"/>
</p:tagLst>
</file>

<file path=ppt/tags/tag103.xml><?xml version="1.0" encoding="utf-8"?>
<p:tagLst xmlns:a="http://schemas.openxmlformats.org/drawingml/2006/main" xmlns:r="http://schemas.openxmlformats.org/officeDocument/2006/relationships" xmlns:p="http://schemas.openxmlformats.org/presentationml/2006/main">
  <p:tag name="BB_FOOTER" val="Copyright"/>
</p:tagLst>
</file>

<file path=ppt/tags/tag104.xml><?xml version="1.0" encoding="utf-8"?>
<p:tagLst xmlns:a="http://schemas.openxmlformats.org/drawingml/2006/main" xmlns:r="http://schemas.openxmlformats.org/officeDocument/2006/relationships" xmlns:p="http://schemas.openxmlformats.org/presentationml/2006/main">
  <p:tag name="BB_FOOTER" val="Subject"/>
</p:tagLst>
</file>

<file path=ppt/tags/tag105.xml><?xml version="1.0" encoding="utf-8"?>
<p:tagLst xmlns:a="http://schemas.openxmlformats.org/drawingml/2006/main" xmlns:r="http://schemas.openxmlformats.org/officeDocument/2006/relationships" xmlns:p="http://schemas.openxmlformats.org/presentationml/2006/main">
  <p:tag name="BB_FOOTER" val="Copyright"/>
</p:tagLst>
</file>

<file path=ppt/tags/tag106.xml><?xml version="1.0" encoding="utf-8"?>
<p:tagLst xmlns:a="http://schemas.openxmlformats.org/drawingml/2006/main" xmlns:r="http://schemas.openxmlformats.org/officeDocument/2006/relationships" xmlns:p="http://schemas.openxmlformats.org/presentationml/2006/main">
  <p:tag name="BB_FOOTER" val="Subject"/>
</p:tagLst>
</file>

<file path=ppt/tags/tag107.xml><?xml version="1.0" encoding="utf-8"?>
<p:tagLst xmlns:a="http://schemas.openxmlformats.org/drawingml/2006/main" xmlns:r="http://schemas.openxmlformats.org/officeDocument/2006/relationships" xmlns:p="http://schemas.openxmlformats.org/presentationml/2006/main">
  <p:tag name="BB_FOOTER" val="Copyright"/>
</p:tagLst>
</file>

<file path=ppt/tags/tag108.xml><?xml version="1.0" encoding="utf-8"?>
<p:tagLst xmlns:a="http://schemas.openxmlformats.org/drawingml/2006/main" xmlns:r="http://schemas.openxmlformats.org/officeDocument/2006/relationships" xmlns:p="http://schemas.openxmlformats.org/presentationml/2006/main">
  <p:tag name="BB_FOOTER" val="Subject"/>
</p:tagLst>
</file>

<file path=ppt/tags/tag109.xml><?xml version="1.0" encoding="utf-8"?>
<p:tagLst xmlns:a="http://schemas.openxmlformats.org/drawingml/2006/main" xmlns:r="http://schemas.openxmlformats.org/officeDocument/2006/relationships" xmlns:p="http://schemas.openxmlformats.org/presentationml/2006/main">
  <p:tag name="BB_FOOTER" val="Copyright"/>
</p:tagLst>
</file>

<file path=ppt/tags/tag110.xml><?xml version="1.0" encoding="utf-8"?>
<p:tagLst xmlns:a="http://schemas.openxmlformats.org/drawingml/2006/main" xmlns:r="http://schemas.openxmlformats.org/officeDocument/2006/relationships" xmlns:p="http://schemas.openxmlformats.org/presentationml/2006/main">
  <p:tag name="BB_FOOTER" val="Subject"/>
</p:tagLst>
</file>

<file path=ppt/tags/tag111.xml><?xml version="1.0" encoding="utf-8"?>
<p:tagLst xmlns:a="http://schemas.openxmlformats.org/drawingml/2006/main" xmlns:r="http://schemas.openxmlformats.org/officeDocument/2006/relationships" xmlns:p="http://schemas.openxmlformats.org/presentationml/2006/main">
  <p:tag name="BB_FOOTER" val="Copyright"/>
</p:tagLst>
</file>

<file path=ppt/tags/tag112.xml><?xml version="1.0" encoding="utf-8"?>
<p:tagLst xmlns:a="http://schemas.openxmlformats.org/drawingml/2006/main" xmlns:r="http://schemas.openxmlformats.org/officeDocument/2006/relationships" xmlns:p="http://schemas.openxmlformats.org/presentationml/2006/main">
  <p:tag name="BB_FOOTER" val="Subject"/>
</p:tagLst>
</file>

<file path=ppt/tags/tag113.xml><?xml version="1.0" encoding="utf-8"?>
<p:tagLst xmlns:a="http://schemas.openxmlformats.org/drawingml/2006/main" xmlns:r="http://schemas.openxmlformats.org/officeDocument/2006/relationships" xmlns:p="http://schemas.openxmlformats.org/presentationml/2006/main">
  <p:tag name="BB_FOOTER" val="Copyright"/>
</p:tagLst>
</file>

<file path=ppt/tags/tag114.xml><?xml version="1.0" encoding="utf-8"?>
<p:tagLst xmlns:a="http://schemas.openxmlformats.org/drawingml/2006/main" xmlns:r="http://schemas.openxmlformats.org/officeDocument/2006/relationships" xmlns:p="http://schemas.openxmlformats.org/presentationml/2006/main">
  <p:tag name="BB_FOOTER" val="Subject"/>
</p:tagLst>
</file>

<file path=ppt/tags/tag115.xml><?xml version="1.0" encoding="utf-8"?>
<p:tagLst xmlns:a="http://schemas.openxmlformats.org/drawingml/2006/main" xmlns:r="http://schemas.openxmlformats.org/officeDocument/2006/relationships" xmlns:p="http://schemas.openxmlformats.org/presentationml/2006/main">
  <p:tag name="BB_FOOTER" val="Copyright"/>
</p:tagLst>
</file>

<file path=ppt/tags/tag116.xml><?xml version="1.0" encoding="utf-8"?>
<p:tagLst xmlns:a="http://schemas.openxmlformats.org/drawingml/2006/main" xmlns:r="http://schemas.openxmlformats.org/officeDocument/2006/relationships" xmlns:p="http://schemas.openxmlformats.org/presentationml/2006/main">
  <p:tag name="BB_FOOTER" val="Subject"/>
</p:tagLst>
</file>

<file path=ppt/tags/tag117.xml><?xml version="1.0" encoding="utf-8"?>
<p:tagLst xmlns:a="http://schemas.openxmlformats.org/drawingml/2006/main" xmlns:r="http://schemas.openxmlformats.org/officeDocument/2006/relationships" xmlns:p="http://schemas.openxmlformats.org/presentationml/2006/main">
  <p:tag name="BB_FOOTER" val="Copyright"/>
</p:tagLst>
</file>

<file path=ppt/tags/tag118.xml><?xml version="1.0" encoding="utf-8"?>
<p:tagLst xmlns:a="http://schemas.openxmlformats.org/drawingml/2006/main" xmlns:r="http://schemas.openxmlformats.org/officeDocument/2006/relationships" xmlns:p="http://schemas.openxmlformats.org/presentationml/2006/main">
  <p:tag name="BB_FOOTER" val="Subject"/>
</p:tagLst>
</file>

<file path=ppt/tags/tag119.xml><?xml version="1.0" encoding="utf-8"?>
<p:tagLst xmlns:a="http://schemas.openxmlformats.org/drawingml/2006/main" xmlns:r="http://schemas.openxmlformats.org/officeDocument/2006/relationships" xmlns:p="http://schemas.openxmlformats.org/presentationml/2006/main">
  <p:tag name="BB_FOOTER" val="Copyright"/>
</p:tagLst>
</file>

<file path=ppt/tags/tag120.xml><?xml version="1.0" encoding="utf-8"?>
<p:tagLst xmlns:a="http://schemas.openxmlformats.org/drawingml/2006/main" xmlns:r="http://schemas.openxmlformats.org/officeDocument/2006/relationships" xmlns:p="http://schemas.openxmlformats.org/presentationml/2006/main">
  <p:tag name="BB_FOOTER" val="Subject"/>
</p:tagLst>
</file>

<file path=ppt/tags/tag121.xml><?xml version="1.0" encoding="utf-8"?>
<p:tagLst xmlns:a="http://schemas.openxmlformats.org/drawingml/2006/main" xmlns:r="http://schemas.openxmlformats.org/officeDocument/2006/relationships" xmlns:p="http://schemas.openxmlformats.org/presentationml/2006/main">
  <p:tag name="BB_FOOTER" val="Copyright"/>
</p:tagLst>
</file>

<file path=ppt/tags/tag122.xml><?xml version="1.0" encoding="utf-8"?>
<p:tagLst xmlns:a="http://schemas.openxmlformats.org/drawingml/2006/main" xmlns:r="http://schemas.openxmlformats.org/officeDocument/2006/relationships" xmlns:p="http://schemas.openxmlformats.org/presentationml/2006/main">
  <p:tag name="BB_FOOTER" val="Subject"/>
</p:tagLst>
</file>

<file path=ppt/tags/tag123.xml><?xml version="1.0" encoding="utf-8"?>
<p:tagLst xmlns:a="http://schemas.openxmlformats.org/drawingml/2006/main" xmlns:r="http://schemas.openxmlformats.org/officeDocument/2006/relationships" xmlns:p="http://schemas.openxmlformats.org/presentationml/2006/main">
  <p:tag name="BB_FOOTER" val="Copyright"/>
</p:tagLst>
</file>

<file path=ppt/tags/tag124.xml><?xml version="1.0" encoding="utf-8"?>
<p:tagLst xmlns:a="http://schemas.openxmlformats.org/drawingml/2006/main" xmlns:r="http://schemas.openxmlformats.org/officeDocument/2006/relationships" xmlns:p="http://schemas.openxmlformats.org/presentationml/2006/main">
  <p:tag name="BB_FOOTER" val="Subject"/>
</p:tagLst>
</file>

<file path=ppt/tags/tag125.xml><?xml version="1.0" encoding="utf-8"?>
<p:tagLst xmlns:a="http://schemas.openxmlformats.org/drawingml/2006/main" xmlns:r="http://schemas.openxmlformats.org/officeDocument/2006/relationships" xmlns:p="http://schemas.openxmlformats.org/presentationml/2006/main">
  <p:tag name="BB_FOOTER" val="Copyright"/>
</p:tagLst>
</file>

<file path=ppt/tags/tag126.xml><?xml version="1.0" encoding="utf-8"?>
<p:tagLst xmlns:a="http://schemas.openxmlformats.org/drawingml/2006/main" xmlns:r="http://schemas.openxmlformats.org/officeDocument/2006/relationships" xmlns:p="http://schemas.openxmlformats.org/presentationml/2006/main">
  <p:tag name="BB_FOOTER" val="Subject"/>
</p:tagLst>
</file>

<file path=ppt/tags/tag127.xml><?xml version="1.0" encoding="utf-8"?>
<p:tagLst xmlns:a="http://schemas.openxmlformats.org/drawingml/2006/main" xmlns:r="http://schemas.openxmlformats.org/officeDocument/2006/relationships" xmlns:p="http://schemas.openxmlformats.org/presentationml/2006/main">
  <p:tag name="BB_FOOTER" val="Copyright"/>
</p:tagLst>
</file>

<file path=ppt/tags/tag128.xml><?xml version="1.0" encoding="utf-8"?>
<p:tagLst xmlns:a="http://schemas.openxmlformats.org/drawingml/2006/main" xmlns:r="http://schemas.openxmlformats.org/officeDocument/2006/relationships" xmlns:p="http://schemas.openxmlformats.org/presentationml/2006/main">
  <p:tag name="BB_FOOTER" val="Subject"/>
</p:tagLst>
</file>

<file path=ppt/tags/tag129.xml><?xml version="1.0" encoding="utf-8"?>
<p:tagLst xmlns:a="http://schemas.openxmlformats.org/drawingml/2006/main" xmlns:r="http://schemas.openxmlformats.org/officeDocument/2006/relationships" xmlns:p="http://schemas.openxmlformats.org/presentationml/2006/main">
  <p:tag name="BB_FOOTER" val="Copyright"/>
</p:tagLst>
</file>

<file path=ppt/tags/tag130.xml><?xml version="1.0" encoding="utf-8"?>
<p:tagLst xmlns:a="http://schemas.openxmlformats.org/drawingml/2006/main" xmlns:r="http://schemas.openxmlformats.org/officeDocument/2006/relationships" xmlns:p="http://schemas.openxmlformats.org/presentationml/2006/main">
  <p:tag name="BB_FOOTER" val="Subject"/>
</p:tagLst>
</file>

<file path=ppt/tags/tag131.xml><?xml version="1.0" encoding="utf-8"?>
<p:tagLst xmlns:a="http://schemas.openxmlformats.org/drawingml/2006/main" xmlns:r="http://schemas.openxmlformats.org/officeDocument/2006/relationships" xmlns:p="http://schemas.openxmlformats.org/presentationml/2006/main">
  <p:tag name="BB_FOOTER" val="Copyright"/>
</p:tagLst>
</file>

<file path=ppt/tags/tag132.xml><?xml version="1.0" encoding="utf-8"?>
<p:tagLst xmlns:a="http://schemas.openxmlformats.org/drawingml/2006/main" xmlns:r="http://schemas.openxmlformats.org/officeDocument/2006/relationships" xmlns:p="http://schemas.openxmlformats.org/presentationml/2006/main">
  <p:tag name="BB_FOOTER" val="Subject"/>
</p:tagLst>
</file>

<file path=ppt/tags/tag133.xml><?xml version="1.0" encoding="utf-8"?>
<p:tagLst xmlns:a="http://schemas.openxmlformats.org/drawingml/2006/main" xmlns:r="http://schemas.openxmlformats.org/officeDocument/2006/relationships" xmlns:p="http://schemas.openxmlformats.org/presentationml/2006/main">
  <p:tag name="BB_FOOTER" val="Copyright"/>
</p:tagLst>
</file>

<file path=ppt/tags/tag134.xml><?xml version="1.0" encoding="utf-8"?>
<p:tagLst xmlns:a="http://schemas.openxmlformats.org/drawingml/2006/main" xmlns:r="http://schemas.openxmlformats.org/officeDocument/2006/relationships" xmlns:p="http://schemas.openxmlformats.org/presentationml/2006/main">
  <p:tag name="BB_FOOTER" val="Subject"/>
</p:tagLst>
</file>

<file path=ppt/tags/tag135.xml><?xml version="1.0" encoding="utf-8"?>
<p:tagLst xmlns:a="http://schemas.openxmlformats.org/drawingml/2006/main" xmlns:r="http://schemas.openxmlformats.org/officeDocument/2006/relationships" xmlns:p="http://schemas.openxmlformats.org/presentationml/2006/main">
  <p:tag name="BB_FOOTER" val="Copyright"/>
</p:tagLst>
</file>

<file path=ppt/tags/tag136.xml><?xml version="1.0" encoding="utf-8"?>
<p:tagLst xmlns:a="http://schemas.openxmlformats.org/drawingml/2006/main" xmlns:r="http://schemas.openxmlformats.org/officeDocument/2006/relationships" xmlns:p="http://schemas.openxmlformats.org/presentationml/2006/main">
  <p:tag name="BB_FOOTER" val="Subject"/>
</p:tagLst>
</file>

<file path=ppt/tags/tag137.xml><?xml version="1.0" encoding="utf-8"?>
<p:tagLst xmlns:a="http://schemas.openxmlformats.org/drawingml/2006/main" xmlns:r="http://schemas.openxmlformats.org/officeDocument/2006/relationships" xmlns:p="http://schemas.openxmlformats.org/presentationml/2006/main">
  <p:tag name="BB_FOOTER" val="Copyright"/>
</p:tagLst>
</file>

<file path=ppt/tags/tag138.xml><?xml version="1.0" encoding="utf-8"?>
<p:tagLst xmlns:a="http://schemas.openxmlformats.org/drawingml/2006/main" xmlns:r="http://schemas.openxmlformats.org/officeDocument/2006/relationships" xmlns:p="http://schemas.openxmlformats.org/presentationml/2006/main">
  <p:tag name="BB_FOOTER" val="Subject"/>
</p:tagLst>
</file>

<file path=ppt/tags/tag139.xml><?xml version="1.0" encoding="utf-8"?>
<p:tagLst xmlns:a="http://schemas.openxmlformats.org/drawingml/2006/main" xmlns:r="http://schemas.openxmlformats.org/officeDocument/2006/relationships" xmlns:p="http://schemas.openxmlformats.org/presentationml/2006/main">
  <p:tag name="BB_FOOTER" val="Copyright"/>
</p:tagLst>
</file>

<file path=ppt/tags/tag140.xml><?xml version="1.0" encoding="utf-8"?>
<p:tagLst xmlns:a="http://schemas.openxmlformats.org/drawingml/2006/main" xmlns:r="http://schemas.openxmlformats.org/officeDocument/2006/relationships" xmlns:p="http://schemas.openxmlformats.org/presentationml/2006/main">
  <p:tag name="BB_FOOTER" val="Subject"/>
</p:tagLst>
</file>

<file path=ppt/tags/tag141.xml><?xml version="1.0" encoding="utf-8"?>
<p:tagLst xmlns:a="http://schemas.openxmlformats.org/drawingml/2006/main" xmlns:r="http://schemas.openxmlformats.org/officeDocument/2006/relationships" xmlns:p="http://schemas.openxmlformats.org/presentationml/2006/main">
  <p:tag name="BB_FOOTER" val="Copyright"/>
</p:tagLst>
</file>

<file path=ppt/tags/tag142.xml><?xml version="1.0" encoding="utf-8"?>
<p:tagLst xmlns:a="http://schemas.openxmlformats.org/drawingml/2006/main" xmlns:r="http://schemas.openxmlformats.org/officeDocument/2006/relationships" xmlns:p="http://schemas.openxmlformats.org/presentationml/2006/main">
  <p:tag name="BB_FOOTER" val="Subject"/>
</p:tagLst>
</file>

<file path=ppt/tags/tag143.xml><?xml version="1.0" encoding="utf-8"?>
<p:tagLst xmlns:a="http://schemas.openxmlformats.org/drawingml/2006/main" xmlns:r="http://schemas.openxmlformats.org/officeDocument/2006/relationships" xmlns:p="http://schemas.openxmlformats.org/presentationml/2006/main">
  <p:tag name="BB_FOOTER" val="Copyright"/>
</p:tagLst>
</file>

<file path=ppt/tags/tag144.xml><?xml version="1.0" encoding="utf-8"?>
<p:tagLst xmlns:a="http://schemas.openxmlformats.org/drawingml/2006/main" xmlns:r="http://schemas.openxmlformats.org/officeDocument/2006/relationships" xmlns:p="http://schemas.openxmlformats.org/presentationml/2006/main">
  <p:tag name="BB_FOOTER" val="Subject"/>
</p:tagLst>
</file>

<file path=ppt/tags/tag145.xml><?xml version="1.0" encoding="utf-8"?>
<p:tagLst xmlns:a="http://schemas.openxmlformats.org/drawingml/2006/main" xmlns:r="http://schemas.openxmlformats.org/officeDocument/2006/relationships" xmlns:p="http://schemas.openxmlformats.org/presentationml/2006/main">
  <p:tag name="BB_FOOTER" val="Copyright"/>
</p:tagLst>
</file>

<file path=ppt/tags/tag146.xml><?xml version="1.0" encoding="utf-8"?>
<p:tagLst xmlns:a="http://schemas.openxmlformats.org/drawingml/2006/main" xmlns:r="http://schemas.openxmlformats.org/officeDocument/2006/relationships" xmlns:p="http://schemas.openxmlformats.org/presentationml/2006/main">
  <p:tag name="BB_FOOTER" val="Subject"/>
</p:tagLst>
</file>

<file path=ppt/tags/tag147.xml><?xml version="1.0" encoding="utf-8"?>
<p:tagLst xmlns:a="http://schemas.openxmlformats.org/drawingml/2006/main" xmlns:r="http://schemas.openxmlformats.org/officeDocument/2006/relationships" xmlns:p="http://schemas.openxmlformats.org/presentationml/2006/main">
  <p:tag name="BB_FOOTER" val="Copyright"/>
</p:tagLst>
</file>

<file path=ppt/tags/tag148.xml><?xml version="1.0" encoding="utf-8"?>
<p:tagLst xmlns:a="http://schemas.openxmlformats.org/drawingml/2006/main" xmlns:r="http://schemas.openxmlformats.org/officeDocument/2006/relationships" xmlns:p="http://schemas.openxmlformats.org/presentationml/2006/main">
  <p:tag name="BB_FOOTER" val="Subject"/>
</p:tagLst>
</file>

<file path=ppt/tags/tag149.xml><?xml version="1.0" encoding="utf-8"?>
<p:tagLst xmlns:a="http://schemas.openxmlformats.org/drawingml/2006/main" xmlns:r="http://schemas.openxmlformats.org/officeDocument/2006/relationships" xmlns:p="http://schemas.openxmlformats.org/presentationml/2006/main">
  <p:tag name="BB_FOOTER" val="Copyright"/>
</p:tagLst>
</file>

<file path=ppt/tags/tag150.xml><?xml version="1.0" encoding="utf-8"?>
<p:tagLst xmlns:a="http://schemas.openxmlformats.org/drawingml/2006/main" xmlns:r="http://schemas.openxmlformats.org/officeDocument/2006/relationships" xmlns:p="http://schemas.openxmlformats.org/presentationml/2006/main">
  <p:tag name="BB_FOOTER" val="Subject"/>
</p:tagLst>
</file>

<file path=ppt/tags/tag151.xml><?xml version="1.0" encoding="utf-8"?>
<p:tagLst xmlns:a="http://schemas.openxmlformats.org/drawingml/2006/main" xmlns:r="http://schemas.openxmlformats.org/officeDocument/2006/relationships" xmlns:p="http://schemas.openxmlformats.org/presentationml/2006/main">
  <p:tag name="BB_FOOTER" val="Copyright"/>
</p:tagLst>
</file>

<file path=ppt/tags/tag152.xml><?xml version="1.0" encoding="utf-8"?>
<p:tagLst xmlns:a="http://schemas.openxmlformats.org/drawingml/2006/main" xmlns:r="http://schemas.openxmlformats.org/officeDocument/2006/relationships" xmlns:p="http://schemas.openxmlformats.org/presentationml/2006/main">
  <p:tag name="BB_FOOTER" val="Subject"/>
</p:tagLst>
</file>

<file path=ppt/tags/tag153.xml><?xml version="1.0" encoding="utf-8"?>
<p:tagLst xmlns:a="http://schemas.openxmlformats.org/drawingml/2006/main" xmlns:r="http://schemas.openxmlformats.org/officeDocument/2006/relationships" xmlns:p="http://schemas.openxmlformats.org/presentationml/2006/main">
  <p:tag name="BB_FOOTER" val="Copyright"/>
</p:tagLst>
</file>

<file path=ppt/tags/tag154.xml><?xml version="1.0" encoding="utf-8"?>
<p:tagLst xmlns:a="http://schemas.openxmlformats.org/drawingml/2006/main" xmlns:r="http://schemas.openxmlformats.org/officeDocument/2006/relationships" xmlns:p="http://schemas.openxmlformats.org/presentationml/2006/main">
  <p:tag name="BB_FOOTER" val="Subject"/>
</p:tagLst>
</file>

<file path=ppt/tags/tag155.xml><?xml version="1.0" encoding="utf-8"?>
<p:tagLst xmlns:a="http://schemas.openxmlformats.org/drawingml/2006/main" xmlns:r="http://schemas.openxmlformats.org/officeDocument/2006/relationships" xmlns:p="http://schemas.openxmlformats.org/presentationml/2006/main">
  <p:tag name="BB_FOOTER" val="Copyright"/>
</p:tagLst>
</file>

<file path=ppt/tags/tag156.xml><?xml version="1.0" encoding="utf-8"?>
<p:tagLst xmlns:a="http://schemas.openxmlformats.org/drawingml/2006/main" xmlns:r="http://schemas.openxmlformats.org/officeDocument/2006/relationships" xmlns:p="http://schemas.openxmlformats.org/presentationml/2006/main">
  <p:tag name="BB_FOOTER" val="Subject"/>
</p:tagLst>
</file>

<file path=ppt/tags/tag157.xml><?xml version="1.0" encoding="utf-8"?>
<p:tagLst xmlns:a="http://schemas.openxmlformats.org/drawingml/2006/main" xmlns:r="http://schemas.openxmlformats.org/officeDocument/2006/relationships" xmlns:p="http://schemas.openxmlformats.org/presentationml/2006/main">
  <p:tag name="BB_FOOTER" val="Copyright"/>
</p:tagLst>
</file>

<file path=ppt/tags/tag158.xml><?xml version="1.0" encoding="utf-8"?>
<p:tagLst xmlns:a="http://schemas.openxmlformats.org/drawingml/2006/main" xmlns:r="http://schemas.openxmlformats.org/officeDocument/2006/relationships" xmlns:p="http://schemas.openxmlformats.org/presentationml/2006/main">
  <p:tag name="BB_FOOTER" val="Subject"/>
</p:tagLst>
</file>

<file path=ppt/tags/tag159.xml><?xml version="1.0" encoding="utf-8"?>
<p:tagLst xmlns:a="http://schemas.openxmlformats.org/drawingml/2006/main" xmlns:r="http://schemas.openxmlformats.org/officeDocument/2006/relationships" xmlns:p="http://schemas.openxmlformats.org/presentationml/2006/main">
  <p:tag name="BB_FOOTER" val="Copyright"/>
</p:tagLst>
</file>

<file path=ppt/tags/tag160.xml><?xml version="1.0" encoding="utf-8"?>
<p:tagLst xmlns:a="http://schemas.openxmlformats.org/drawingml/2006/main" xmlns:r="http://schemas.openxmlformats.org/officeDocument/2006/relationships" xmlns:p="http://schemas.openxmlformats.org/presentationml/2006/main">
  <p:tag name="BB_FOOTER" val="Subject"/>
</p:tagLst>
</file>

<file path=ppt/tags/tag161.xml><?xml version="1.0" encoding="utf-8"?>
<p:tagLst xmlns:a="http://schemas.openxmlformats.org/drawingml/2006/main" xmlns:r="http://schemas.openxmlformats.org/officeDocument/2006/relationships" xmlns:p="http://schemas.openxmlformats.org/presentationml/2006/main">
  <p:tag name="BB_FOOTER" val="Copyright"/>
</p:tagLst>
</file>

<file path=ppt/tags/tag162.xml><?xml version="1.0" encoding="utf-8"?>
<p:tagLst xmlns:a="http://schemas.openxmlformats.org/drawingml/2006/main" xmlns:r="http://schemas.openxmlformats.org/officeDocument/2006/relationships" xmlns:p="http://schemas.openxmlformats.org/presentationml/2006/main">
  <p:tag name="BB_FOOTER" val="Subject"/>
</p:tagLst>
</file>

<file path=ppt/tags/tag163.xml><?xml version="1.0" encoding="utf-8"?>
<p:tagLst xmlns:a="http://schemas.openxmlformats.org/drawingml/2006/main" xmlns:r="http://schemas.openxmlformats.org/officeDocument/2006/relationships" xmlns:p="http://schemas.openxmlformats.org/presentationml/2006/main">
  <p:tag name="BB_FOOTER" val="Copyright"/>
</p:tagLst>
</file>

<file path=ppt/tags/tag164.xml><?xml version="1.0" encoding="utf-8"?>
<p:tagLst xmlns:a="http://schemas.openxmlformats.org/drawingml/2006/main" xmlns:r="http://schemas.openxmlformats.org/officeDocument/2006/relationships" xmlns:p="http://schemas.openxmlformats.org/presentationml/2006/main">
  <p:tag name="BB_FOOTER" val="Subject"/>
</p:tagLst>
</file>

<file path=ppt/tags/tag165.xml><?xml version="1.0" encoding="utf-8"?>
<p:tagLst xmlns:a="http://schemas.openxmlformats.org/drawingml/2006/main" xmlns:r="http://schemas.openxmlformats.org/officeDocument/2006/relationships" xmlns:p="http://schemas.openxmlformats.org/presentationml/2006/main">
  <p:tag name="BB_FOOTER" val="Copyright"/>
</p:tagLst>
</file>

<file path=ppt/tags/tag166.xml><?xml version="1.0" encoding="utf-8"?>
<p:tagLst xmlns:a="http://schemas.openxmlformats.org/drawingml/2006/main" xmlns:r="http://schemas.openxmlformats.org/officeDocument/2006/relationships" xmlns:p="http://schemas.openxmlformats.org/presentationml/2006/main">
  <p:tag name="BB_FOOTER" val="Subject"/>
</p:tagLst>
</file>

<file path=ppt/tags/tag167.xml><?xml version="1.0" encoding="utf-8"?>
<p:tagLst xmlns:a="http://schemas.openxmlformats.org/drawingml/2006/main" xmlns:r="http://schemas.openxmlformats.org/officeDocument/2006/relationships" xmlns:p="http://schemas.openxmlformats.org/presentationml/2006/main">
  <p:tag name="BB_FOOTER" val="Copyright"/>
</p:tagLst>
</file>

<file path=ppt/tags/tag168.xml><?xml version="1.0" encoding="utf-8"?>
<p:tagLst xmlns:a="http://schemas.openxmlformats.org/drawingml/2006/main" xmlns:r="http://schemas.openxmlformats.org/officeDocument/2006/relationships" xmlns:p="http://schemas.openxmlformats.org/presentationml/2006/main">
  <p:tag name="BB_FOOTER" val="Subject"/>
</p:tagLst>
</file>

<file path=ppt/tags/tag169.xml><?xml version="1.0" encoding="utf-8"?>
<p:tagLst xmlns:a="http://schemas.openxmlformats.org/drawingml/2006/main" xmlns:r="http://schemas.openxmlformats.org/officeDocument/2006/relationships" xmlns:p="http://schemas.openxmlformats.org/presentationml/2006/main">
  <p:tag name="BB_FOOTER" val="Copyright"/>
</p:tagLst>
</file>

<file path=ppt/tags/tag170.xml><?xml version="1.0" encoding="utf-8"?>
<p:tagLst xmlns:a="http://schemas.openxmlformats.org/drawingml/2006/main" xmlns:r="http://schemas.openxmlformats.org/officeDocument/2006/relationships" xmlns:p="http://schemas.openxmlformats.org/presentationml/2006/main">
  <p:tag name="BB_DIALOGNAME" val="Title"/>
  <p:tag name="BB_SHORTNAME" val=""/>
  <p:tag name="BB_ASSOCIATEDSLIDES" val=""/>
  <p:tag name="BB_INNEWPRESENTATION" val="YES"/>
  <p:tag name="BB_ONINSERTSLIDEDLG" val="YES"/>
</p:tagLst>
</file>

<file path=ppt/tags/tag171.xml><?xml version="1.0" encoding="utf-8"?>
<p:tagLst xmlns:a="http://schemas.openxmlformats.org/drawingml/2006/main" xmlns:r="http://schemas.openxmlformats.org/officeDocument/2006/relationships" xmlns:p="http://schemas.openxmlformats.org/presentationml/2006/main">
  <p:tag name="BB_DELETETEXT" val="YES"/>
</p:tagLst>
</file>

<file path=ppt/tags/tag172.xml><?xml version="1.0" encoding="utf-8"?>
<p:tagLst xmlns:a="http://schemas.openxmlformats.org/drawingml/2006/main" xmlns:r="http://schemas.openxmlformats.org/officeDocument/2006/relationships" xmlns:p="http://schemas.openxmlformats.org/presentationml/2006/main">
  <p:tag name="BB_DIALOGNAME" val="Closing"/>
  <p:tag name="BB_SHORTNAME" val=""/>
  <p:tag name="BB_ASSOCIATEDSLIDES" val=""/>
  <p:tag name="BB_INNEWPRESENTATION" val="NO"/>
  <p:tag name="BB_ONINSERTSLIDEDLG" val="YES"/>
</p:tagLst>
</file>

<file path=ppt/theme/theme1.xml><?xml version="1.0" encoding="utf-8"?>
<a:theme xmlns:a="http://schemas.openxmlformats.org/drawingml/2006/main" name="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BulletList-AccentColours">
  <a:themeElements>
    <a:clrScheme name="Blue">
      <a:dk1>
        <a:srgbClr val="343D41"/>
      </a:dk1>
      <a:lt1>
        <a:srgbClr val="8883AC"/>
      </a:lt1>
      <a:dk2>
        <a:srgbClr val="313679"/>
      </a:dk2>
      <a:lt2>
        <a:srgbClr val="7C7C6E"/>
      </a:lt2>
      <a:accent1>
        <a:srgbClr val="1D74C2"/>
      </a:accent1>
      <a:accent2>
        <a:srgbClr val="1EA5F0"/>
      </a:accent2>
      <a:accent3>
        <a:srgbClr val="ADAEBE"/>
      </a:accent3>
      <a:accent4>
        <a:srgbClr val="736F92"/>
      </a:accent4>
      <a:accent5>
        <a:srgbClr val="ABBCDD"/>
      </a:accent5>
      <a:accent6>
        <a:srgbClr val="1EA5F0"/>
      </a:accent6>
      <a:hlink>
        <a:srgbClr val="B5B596"/>
      </a:hlink>
      <a:folHlink>
        <a:srgbClr val="1EA5F0"/>
      </a:folHlink>
    </a:clrScheme>
    <a:fontScheme name="BulletList-AccentColours">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Georgia" pitchFamily="18" charset="0"/>
          </a:defRPr>
        </a:defPPr>
      </a:lstStyle>
    </a:lnDef>
    <a:txDef>
      <a:spPr>
        <a:noFill/>
      </a:spPr>
      <a:bodyPr wrap="square" rtlCol="0">
        <a:spAutoFit/>
      </a:bodyPr>
      <a:lstStyle>
        <a:defPPr>
          <a:defRPr sz="2200" dirty="0" err="1" smtClean="0">
            <a:solidFill>
              <a:schemeClr val="bg2"/>
            </a:solidFill>
          </a:defRPr>
        </a:defPPr>
      </a:lstStyle>
    </a:txDef>
  </a:objectDefaults>
  <a:extraClrSchemeLst>
    <a:extraClrScheme>
      <a:clrScheme name="BulletList-AccentColours 1">
        <a:dk1>
          <a:srgbClr val="343D41"/>
        </a:dk1>
        <a:lt1>
          <a:srgbClr val="8883AC"/>
        </a:lt1>
        <a:dk2>
          <a:srgbClr val="313679"/>
        </a:dk2>
        <a:lt2>
          <a:srgbClr val="7C7C6E"/>
        </a:lt2>
        <a:accent1>
          <a:srgbClr val="1D74C2"/>
        </a:accent1>
        <a:accent2>
          <a:srgbClr val="D6693A"/>
        </a:accent2>
        <a:accent3>
          <a:srgbClr val="ADAEBE"/>
        </a:accent3>
        <a:accent4>
          <a:srgbClr val="736F92"/>
        </a:accent4>
        <a:accent5>
          <a:srgbClr val="ABBCDD"/>
        </a:accent5>
        <a:accent6>
          <a:srgbClr val="C25E34"/>
        </a:accent6>
        <a:hlink>
          <a:srgbClr val="B5B596"/>
        </a:hlink>
        <a:folHlink>
          <a:srgbClr val="D6693A"/>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Words>1460</Words>
  <Application>Microsoft Office PowerPoint</Application>
  <PresentationFormat>On-screen Show (4:3)</PresentationFormat>
  <Paragraphs>239</Paragraphs>
  <Slides>14</Slides>
  <Notes>3</Notes>
  <HiddenSlides>0</HiddenSlides>
  <MMClips>0</MMClips>
  <ScaleCrop>false</ScaleCrop>
  <HeadingPairs>
    <vt:vector size="4" baseType="variant">
      <vt:variant>
        <vt:lpstr>Theme</vt:lpstr>
      </vt:variant>
      <vt:variant>
        <vt:i4>7</vt:i4>
      </vt:variant>
      <vt:variant>
        <vt:lpstr>Slide Titles</vt:lpstr>
      </vt:variant>
      <vt:variant>
        <vt:i4>14</vt:i4>
      </vt:variant>
    </vt:vector>
  </HeadingPairs>
  <TitlesOfParts>
    <vt:vector size="21" baseType="lpstr">
      <vt:lpstr>BulletList-AccentColours</vt:lpstr>
      <vt:lpstr>1_BulletList-AccentColours</vt:lpstr>
      <vt:lpstr>2_BulletList-AccentColours</vt:lpstr>
      <vt:lpstr>3_BulletList-AccentColours</vt:lpstr>
      <vt:lpstr>4_BulletList-AccentColours</vt:lpstr>
      <vt:lpstr>5_BulletList-AccentColours</vt:lpstr>
      <vt:lpstr>6_BulletList-AccentColours</vt:lpstr>
      <vt:lpstr>Novedades en materia de prescripción y dispensación introducidas por la Ley 48/2015, de 29 de octubre, de Presupuestos Generales del Estado para el año 2016 </vt:lpstr>
      <vt:lpstr>Novedades en materia de prescripción y dispensación</vt:lpstr>
      <vt:lpstr>1. Novedades en materia de prescripción y dispensación: Liberalización de los descuentos</vt:lpstr>
      <vt:lpstr>1. Novedades en materia de prescripción y dispensación: Liberalización de los descuentos</vt:lpstr>
      <vt:lpstr>1. Novedades en materia de prescripción y dispensación: Liberalización de los descuentos</vt:lpstr>
      <vt:lpstr>1. Novedades en materia de prescripción y dispensación: Liberalización de los descuentos</vt:lpstr>
      <vt:lpstr>1. Novedades en materia de prescripción y dispensación: Liberalización de los descuentos</vt:lpstr>
      <vt:lpstr>1. Novedades en materia de prescripción y dispensación: Liberalización de los descuentos</vt:lpstr>
      <vt:lpstr>2. Novedades en materia de prescripción y dispensación: Eliminación discriminación positiva 2.1. Evolución de las normas (Artículo 87.4 TRLGUR, 85 LGUR)</vt:lpstr>
      <vt:lpstr>2. Novedades en materia de prescripción y dispensación: Eliminación discriminación positiva 2.1. Evolución de las normas (Artículo 89.5 TRLGUR, 86 LGUR)</vt:lpstr>
      <vt:lpstr>2. Novedades en materia de prescripción y dispensación: Eliminación discriminación positiva</vt:lpstr>
      <vt:lpstr>2. Novedades en materia de prescripción y dispensación: Eliminación discriminación positiva</vt:lpstr>
      <vt:lpstr>2. Novedades en materia de prescripción y dispensación: Eliminación discriminación positiva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