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2" r:id="rId2"/>
    <p:sldId id="270" r:id="rId3"/>
    <p:sldId id="282" r:id="rId4"/>
    <p:sldId id="303" r:id="rId5"/>
    <p:sldId id="302" r:id="rId6"/>
    <p:sldId id="304" r:id="rId7"/>
    <p:sldId id="295" r:id="rId8"/>
    <p:sldId id="269" r:id="rId9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5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15370" y="0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4CF10D-BE9F-4159-96A8-BD141C330F96}" type="datetime1"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4/19/2016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371283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EE0D8F-6698-48FC-9E0D-ED0F4617AAB3}" type="slidenum">
              <a:t>‹Nº›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442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15370" y="0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D5C9EDE-25EC-46BC-BF6B-19DBA1376721}" type="datetime1">
              <a:rPr lang="en-US"/>
              <a:pPr lvl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45" y="1233489"/>
            <a:ext cx="4437061" cy="3328982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73574" y="4748159"/>
            <a:ext cx="5388614" cy="38848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371283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3C1DF3A-C5EB-4BDC-9EAE-8D9592F82EB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96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50CF93E-241F-4857-939A-344C0B6FAB1B}" type="slidenum">
              <a:t>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374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BBA4F00-04C5-436B-9563-46796A40D879}" type="slidenum"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3796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9ADD36-1911-4179-B3A9-D00C227172EA}" type="slidenum">
              <a:t>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753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980591C-5528-40DF-BD1D-49579947EE29}" type="slidenum"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86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A6B2110-3253-47A3-AE87-00979DD5768A}" type="slidenum">
              <a:t>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627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09EFB7-6B1C-4C1D-AB05-479C82631C23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53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versheds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7" y="404814"/>
            <a:ext cx="312797" cy="285712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Heartline"/>
          <p:cNvSpPr txBox="1">
            <a:spLocks noGrp="1"/>
          </p:cNvSpPr>
          <p:nvPr>
            <p:ph type="title"/>
          </p:nvPr>
        </p:nvSpPr>
        <p:spPr>
          <a:xfrm>
            <a:off x="1403347" y="404814"/>
            <a:ext cx="6337294" cy="615098"/>
          </a:xfrm>
        </p:spPr>
        <p:txBody>
          <a:bodyPr anchor="b"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Heartline here with two lines if needed</a:t>
            </a:r>
          </a:p>
        </p:txBody>
      </p:sp>
      <p:sp>
        <p:nvSpPr>
          <p:cNvPr id="4" name="Headline"/>
          <p:cNvSpPr txBox="1">
            <a:spLocks noGrp="1"/>
          </p:cNvSpPr>
          <p:nvPr>
            <p:ph type="subTitle" idx="4294967295"/>
          </p:nvPr>
        </p:nvSpPr>
        <p:spPr>
          <a:xfrm>
            <a:off x="1403347" y="1041885"/>
            <a:ext cx="6337294" cy="62865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lang="en-US"/>
            </a:lvl1pPr>
          </a:lstStyle>
          <a:p>
            <a:pPr lvl="0"/>
            <a:r>
              <a:rPr lang="en-US"/>
              <a:t>Click to add Headline here with two lines if needed</a:t>
            </a:r>
          </a:p>
        </p:txBody>
      </p:sp>
      <p:sp>
        <p:nvSpPr>
          <p:cNvPr id="5" name="Date"/>
          <p:cNvSpPr txBox="1">
            <a:spLocks noGrp="1"/>
          </p:cNvSpPr>
          <p:nvPr>
            <p:ph type="body" idx="4294967295"/>
          </p:nvPr>
        </p:nvSpPr>
        <p:spPr>
          <a:xfrm>
            <a:off x="1403347" y="2109785"/>
            <a:ext cx="2160590" cy="22017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b="1"/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6" name="Presenter Name"/>
          <p:cNvSpPr txBox="1">
            <a:spLocks noGrp="1"/>
          </p:cNvSpPr>
          <p:nvPr>
            <p:ph type="body" idx="4294967295"/>
          </p:nvPr>
        </p:nvSpPr>
        <p:spPr>
          <a:xfrm>
            <a:off x="1403347" y="2356335"/>
            <a:ext cx="3205164" cy="2901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lang="en-US" sz="1200"/>
            </a:lvl1pPr>
          </a:lstStyle>
          <a:p>
            <a:pPr lvl="0"/>
            <a:r>
              <a:rPr lang="en-US"/>
              <a:t>Click to enter name of Presenter here</a:t>
            </a:r>
          </a:p>
        </p:txBody>
      </p:sp>
      <p:sp>
        <p:nvSpPr>
          <p:cNvPr id="7" name="Job title"/>
          <p:cNvSpPr txBox="1">
            <a:spLocks noGrp="1"/>
          </p:cNvSpPr>
          <p:nvPr>
            <p:ph type="body" idx="4294967295"/>
          </p:nvPr>
        </p:nvSpPr>
        <p:spPr>
          <a:xfrm>
            <a:off x="1403347" y="2646474"/>
            <a:ext cx="3205164" cy="4396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i="1"/>
            </a:lvl1pPr>
          </a:lstStyle>
          <a:p>
            <a:pPr lvl="0"/>
            <a:r>
              <a:rPr lang="en-US"/>
              <a:t>Click to enter Job Title here</a:t>
            </a:r>
          </a:p>
        </p:txBody>
      </p:sp>
    </p:spTree>
    <p:extLst>
      <p:ext uri="{BB962C8B-B14F-4D97-AF65-F5344CB8AC3E}">
        <p14:creationId xmlns:p14="http://schemas.microsoft.com/office/powerpoint/2010/main" val="409365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rim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mary Image"/>
          <p:cNvSpPr txBox="1">
            <a:spLocks noGrp="1"/>
          </p:cNvSpPr>
          <p:nvPr>
            <p:ph type="pic" idx="4294967295"/>
          </p:nvPr>
        </p:nvSpPr>
        <p:spPr>
          <a:xfrm>
            <a:off x="2519364" y="1692517"/>
            <a:ext cx="6624635" cy="5165482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 here</a:t>
            </a:r>
          </a:p>
        </p:txBody>
      </p:sp>
      <p:sp>
        <p:nvSpPr>
          <p:cNvPr id="3" name="Heartline"/>
          <p:cNvSpPr txBox="1">
            <a:spLocks noGrp="1"/>
          </p:cNvSpPr>
          <p:nvPr>
            <p:ph type="title"/>
          </p:nvPr>
        </p:nvSpPr>
        <p:spPr>
          <a:xfrm>
            <a:off x="1403347" y="404814"/>
            <a:ext cx="6337294" cy="615098"/>
          </a:xfrm>
        </p:spPr>
        <p:txBody>
          <a:bodyPr anchor="b"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Heartline here with two lines if needed</a:t>
            </a:r>
          </a:p>
        </p:txBody>
      </p:sp>
      <p:sp>
        <p:nvSpPr>
          <p:cNvPr id="4" name="Headline"/>
          <p:cNvSpPr txBox="1">
            <a:spLocks noGrp="1"/>
          </p:cNvSpPr>
          <p:nvPr>
            <p:ph type="subTitle" idx="4294967295"/>
          </p:nvPr>
        </p:nvSpPr>
        <p:spPr>
          <a:xfrm>
            <a:off x="1403347" y="1041885"/>
            <a:ext cx="6337294" cy="62865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lang="en-US"/>
            </a:lvl1pPr>
          </a:lstStyle>
          <a:p>
            <a:pPr lvl="0"/>
            <a:r>
              <a:rPr lang="en-US"/>
              <a:t>Click to add Headline here with two lines if needed</a:t>
            </a:r>
          </a:p>
        </p:txBody>
      </p:sp>
      <p:sp>
        <p:nvSpPr>
          <p:cNvPr id="5" name="Date"/>
          <p:cNvSpPr txBox="1">
            <a:spLocks noGrp="1"/>
          </p:cNvSpPr>
          <p:nvPr>
            <p:ph type="body" idx="4294967295"/>
          </p:nvPr>
        </p:nvSpPr>
        <p:spPr>
          <a:xfrm>
            <a:off x="1403347" y="2109785"/>
            <a:ext cx="2160590" cy="22017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b="1"/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6" name="Presenter Name"/>
          <p:cNvSpPr txBox="1">
            <a:spLocks noGrp="1"/>
          </p:cNvSpPr>
          <p:nvPr>
            <p:ph type="body" idx="4294967295"/>
          </p:nvPr>
        </p:nvSpPr>
        <p:spPr>
          <a:xfrm>
            <a:off x="1403347" y="2356335"/>
            <a:ext cx="3205164" cy="2901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lang="en-US" sz="1200"/>
            </a:lvl1pPr>
          </a:lstStyle>
          <a:p>
            <a:pPr lvl="0"/>
            <a:r>
              <a:rPr lang="en-US"/>
              <a:t>Click to enter name of Presenter here</a:t>
            </a:r>
          </a:p>
        </p:txBody>
      </p:sp>
      <p:sp>
        <p:nvSpPr>
          <p:cNvPr id="7" name="Job title"/>
          <p:cNvSpPr txBox="1">
            <a:spLocks noGrp="1"/>
          </p:cNvSpPr>
          <p:nvPr>
            <p:ph type="body" idx="4294967295"/>
          </p:nvPr>
        </p:nvSpPr>
        <p:spPr>
          <a:xfrm>
            <a:off x="1403347" y="2646474"/>
            <a:ext cx="3205164" cy="4396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i="1"/>
            </a:lvl1pPr>
          </a:lstStyle>
          <a:p>
            <a:pPr lvl="0"/>
            <a:r>
              <a:rPr lang="en-US"/>
              <a:t>Click to enter Job Title here</a:t>
            </a:r>
          </a:p>
        </p:txBody>
      </p:sp>
      <p:pic>
        <p:nvPicPr>
          <p:cNvPr id="8" name="Imagen 8" descr="\\niceaserver\Libre\MARKETING\Lo que necesitas\Logos\Nuevo Logo\Eversheds Spain A Primary 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484" y="0"/>
            <a:ext cx="572130" cy="339089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69519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 brand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 brand logo"/>
          <p:cNvSpPr txBox="1">
            <a:spLocks noGrp="1"/>
          </p:cNvSpPr>
          <p:nvPr>
            <p:ph idx="4294967295"/>
          </p:nvPr>
        </p:nvSpPr>
        <p:spPr>
          <a:xfrm>
            <a:off x="431797" y="5978520"/>
            <a:ext cx="2087566" cy="474665"/>
          </a:xfrm>
        </p:spPr>
        <p:txBody>
          <a:bodyPr anchor="ctr" anchorCtr="1"/>
          <a:lstStyle>
            <a:lvl1pPr marL="0" indent="0" algn="ctr">
              <a:buNone/>
              <a:defRPr lang="en-US" sz="1200"/>
            </a:lvl1pPr>
          </a:lstStyle>
          <a:p>
            <a:pPr lvl="0"/>
            <a:r>
              <a:rPr lang="en-US"/>
              <a:t>Click to add co brand logo here</a:t>
            </a:r>
          </a:p>
        </p:txBody>
      </p:sp>
      <p:sp>
        <p:nvSpPr>
          <p:cNvPr id="3" name="Primary Image"/>
          <p:cNvSpPr txBox="1">
            <a:spLocks noGrp="1"/>
          </p:cNvSpPr>
          <p:nvPr>
            <p:ph type="pic" idx="4294967295"/>
          </p:nvPr>
        </p:nvSpPr>
        <p:spPr>
          <a:xfrm>
            <a:off x="2519364" y="1692517"/>
            <a:ext cx="6624635" cy="5165482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 here</a:t>
            </a:r>
          </a:p>
        </p:txBody>
      </p:sp>
      <p:sp>
        <p:nvSpPr>
          <p:cNvPr id="4" name="Heartline"/>
          <p:cNvSpPr txBox="1">
            <a:spLocks noGrp="1"/>
          </p:cNvSpPr>
          <p:nvPr>
            <p:ph type="title"/>
          </p:nvPr>
        </p:nvSpPr>
        <p:spPr>
          <a:xfrm>
            <a:off x="1403347" y="404814"/>
            <a:ext cx="6337294" cy="615098"/>
          </a:xfrm>
        </p:spPr>
        <p:txBody>
          <a:bodyPr anchor="b"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Heartline here with two lines if needed</a:t>
            </a:r>
          </a:p>
        </p:txBody>
      </p:sp>
      <p:sp>
        <p:nvSpPr>
          <p:cNvPr id="5" name="Headline"/>
          <p:cNvSpPr txBox="1">
            <a:spLocks noGrp="1"/>
          </p:cNvSpPr>
          <p:nvPr>
            <p:ph type="subTitle" idx="4294967295"/>
          </p:nvPr>
        </p:nvSpPr>
        <p:spPr>
          <a:xfrm>
            <a:off x="1403347" y="1041885"/>
            <a:ext cx="6337294" cy="62865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lang="en-US"/>
            </a:lvl1pPr>
          </a:lstStyle>
          <a:p>
            <a:pPr lvl="0"/>
            <a:r>
              <a:rPr lang="en-US"/>
              <a:t>Click to add Headline here with two lines if needed</a:t>
            </a:r>
          </a:p>
        </p:txBody>
      </p:sp>
      <p:sp>
        <p:nvSpPr>
          <p:cNvPr id="6" name="Date"/>
          <p:cNvSpPr txBox="1">
            <a:spLocks noGrp="1"/>
          </p:cNvSpPr>
          <p:nvPr>
            <p:ph type="body" idx="4294967295"/>
          </p:nvPr>
        </p:nvSpPr>
        <p:spPr>
          <a:xfrm>
            <a:off x="1403347" y="2109785"/>
            <a:ext cx="2160590" cy="22017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b="1"/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7" name="Presenter Name"/>
          <p:cNvSpPr txBox="1">
            <a:spLocks noGrp="1"/>
          </p:cNvSpPr>
          <p:nvPr>
            <p:ph type="body" idx="4294967295"/>
          </p:nvPr>
        </p:nvSpPr>
        <p:spPr>
          <a:xfrm>
            <a:off x="1403347" y="2356335"/>
            <a:ext cx="3205164" cy="2901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lang="en-US" sz="1200"/>
            </a:lvl1pPr>
          </a:lstStyle>
          <a:p>
            <a:pPr lvl="0"/>
            <a:r>
              <a:rPr lang="en-US"/>
              <a:t>Click to enter name of Presenter here</a:t>
            </a:r>
          </a:p>
        </p:txBody>
      </p:sp>
      <p:sp>
        <p:nvSpPr>
          <p:cNvPr id="8" name="Job title"/>
          <p:cNvSpPr txBox="1">
            <a:spLocks noGrp="1"/>
          </p:cNvSpPr>
          <p:nvPr>
            <p:ph type="body" idx="4294967295"/>
          </p:nvPr>
        </p:nvSpPr>
        <p:spPr>
          <a:xfrm>
            <a:off x="1403347" y="2646474"/>
            <a:ext cx="3205164" cy="4396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i="1"/>
            </a:lvl1pPr>
          </a:lstStyle>
          <a:p>
            <a:pPr lvl="0"/>
            <a:r>
              <a:rPr lang="en-US"/>
              <a:t>Click to enter Job Title here</a:t>
            </a:r>
          </a:p>
        </p:txBody>
      </p:sp>
      <p:pic>
        <p:nvPicPr>
          <p:cNvPr id="9" name="Imagen 11" descr="\\niceaserver\Libre\MARKETING\Lo que necesitas\Logos\Nuevo Logo\Eversheds Spain A Primary 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484" y="0"/>
            <a:ext cx="572130" cy="339089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8305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o brand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 brand logo"/>
          <p:cNvSpPr txBox="1">
            <a:spLocks noGrp="1"/>
          </p:cNvSpPr>
          <p:nvPr>
            <p:ph idx="4294967295"/>
          </p:nvPr>
        </p:nvSpPr>
        <p:spPr>
          <a:xfrm>
            <a:off x="6624635" y="413363"/>
            <a:ext cx="2087566" cy="474665"/>
          </a:xfrm>
        </p:spPr>
        <p:txBody>
          <a:bodyPr anchor="ctr" anchorCtr="1"/>
          <a:lstStyle>
            <a:lvl1pPr marL="0" indent="0" algn="ctr">
              <a:buNone/>
              <a:defRPr lang="en-US" sz="1200"/>
            </a:lvl1pPr>
          </a:lstStyle>
          <a:p>
            <a:pPr lvl="0"/>
            <a:r>
              <a:rPr lang="en-US"/>
              <a:t>Click to add co brand logo here</a:t>
            </a:r>
          </a:p>
        </p:txBody>
      </p:sp>
      <p:sp>
        <p:nvSpPr>
          <p:cNvPr id="3" name="Primary Image"/>
          <p:cNvSpPr txBox="1">
            <a:spLocks noGrp="1"/>
          </p:cNvSpPr>
          <p:nvPr>
            <p:ph type="pic" idx="4294967295"/>
          </p:nvPr>
        </p:nvSpPr>
        <p:spPr>
          <a:xfrm>
            <a:off x="2519364" y="1692517"/>
            <a:ext cx="6624635" cy="5165482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 here</a:t>
            </a:r>
          </a:p>
        </p:txBody>
      </p:sp>
      <p:sp>
        <p:nvSpPr>
          <p:cNvPr id="4" name="Heartline"/>
          <p:cNvSpPr txBox="1">
            <a:spLocks noGrp="1"/>
          </p:cNvSpPr>
          <p:nvPr>
            <p:ph type="title"/>
          </p:nvPr>
        </p:nvSpPr>
        <p:spPr>
          <a:xfrm>
            <a:off x="1403347" y="404814"/>
            <a:ext cx="5221288" cy="615098"/>
          </a:xfrm>
        </p:spPr>
        <p:txBody>
          <a:bodyPr anchor="b"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Heartline here with two lines if needed</a:t>
            </a:r>
          </a:p>
        </p:txBody>
      </p:sp>
      <p:sp>
        <p:nvSpPr>
          <p:cNvPr id="5" name="Headline"/>
          <p:cNvSpPr txBox="1">
            <a:spLocks noGrp="1"/>
          </p:cNvSpPr>
          <p:nvPr>
            <p:ph type="subTitle" idx="4294967295"/>
          </p:nvPr>
        </p:nvSpPr>
        <p:spPr>
          <a:xfrm>
            <a:off x="1403347" y="1041885"/>
            <a:ext cx="5221288" cy="62865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lang="en-US"/>
            </a:lvl1pPr>
          </a:lstStyle>
          <a:p>
            <a:pPr lvl="0"/>
            <a:r>
              <a:rPr lang="en-US"/>
              <a:t>Click to add Headline here with two lines if needed</a:t>
            </a:r>
          </a:p>
        </p:txBody>
      </p:sp>
      <p:sp>
        <p:nvSpPr>
          <p:cNvPr id="6" name="Date"/>
          <p:cNvSpPr txBox="1">
            <a:spLocks noGrp="1"/>
          </p:cNvSpPr>
          <p:nvPr>
            <p:ph type="body" idx="4294967295"/>
          </p:nvPr>
        </p:nvSpPr>
        <p:spPr>
          <a:xfrm>
            <a:off x="1403347" y="2109785"/>
            <a:ext cx="2160590" cy="22017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b="1"/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7" name="Presenter Name"/>
          <p:cNvSpPr txBox="1">
            <a:spLocks noGrp="1"/>
          </p:cNvSpPr>
          <p:nvPr>
            <p:ph type="body" idx="4294967295"/>
          </p:nvPr>
        </p:nvSpPr>
        <p:spPr>
          <a:xfrm>
            <a:off x="1403347" y="2356335"/>
            <a:ext cx="3205164" cy="2901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lang="en-US" sz="1200"/>
            </a:lvl1pPr>
          </a:lstStyle>
          <a:p>
            <a:pPr lvl="0"/>
            <a:r>
              <a:rPr lang="en-US"/>
              <a:t>Click to enter name of Presenter here</a:t>
            </a:r>
          </a:p>
        </p:txBody>
      </p:sp>
      <p:sp>
        <p:nvSpPr>
          <p:cNvPr id="8" name="Job title"/>
          <p:cNvSpPr txBox="1">
            <a:spLocks noGrp="1"/>
          </p:cNvSpPr>
          <p:nvPr>
            <p:ph type="body" idx="4294967295"/>
          </p:nvPr>
        </p:nvSpPr>
        <p:spPr>
          <a:xfrm>
            <a:off x="1403347" y="2646474"/>
            <a:ext cx="3205164" cy="4396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1200" i="1"/>
            </a:lvl1pPr>
          </a:lstStyle>
          <a:p>
            <a:pPr lvl="0"/>
            <a:r>
              <a:rPr lang="en-US"/>
              <a:t>Click to enter Job Title here</a:t>
            </a:r>
          </a:p>
        </p:txBody>
      </p:sp>
      <p:pic>
        <p:nvPicPr>
          <p:cNvPr id="9" name="Imagen 11" descr="\\niceaserver\Libre\MARKETING\Lo que necesitas\Logos\Nuevo Logo\Eversheds Spain A Primary 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484" y="0"/>
            <a:ext cx="572130" cy="339089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8296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233489"/>
            <a:ext cx="5148264" cy="5219696"/>
          </a:xfrm>
        </p:spPr>
        <p:txBody>
          <a:bodyPr/>
          <a:lstStyle>
            <a:lvl1pPr>
              <a:buFont typeface="Verdana" pitchFamily="34"/>
              <a:buChar char="−"/>
              <a:defRPr lang="en-US"/>
            </a:lvl1pPr>
          </a:lstStyle>
          <a:p>
            <a:pPr lvl="0"/>
            <a:r>
              <a:rPr lang="en-US"/>
              <a:t>Click to add agenda item here</a:t>
            </a:r>
          </a:p>
        </p:txBody>
      </p:sp>
      <p:sp>
        <p:nvSpPr>
          <p:cNvPr id="3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Agenda heading</a:t>
            </a:r>
          </a:p>
        </p:txBody>
      </p:sp>
      <p:sp>
        <p:nvSpPr>
          <p:cNvPr id="4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5651504" y="1233489"/>
            <a:ext cx="3060697" cy="5219696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</a:t>
            </a:r>
          </a:p>
        </p:txBody>
      </p:sp>
    </p:spTree>
    <p:extLst>
      <p:ext uri="{BB962C8B-B14F-4D97-AF65-F5344CB8AC3E}">
        <p14:creationId xmlns:p14="http://schemas.microsoft.com/office/powerpoint/2010/main" val="229042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 with coloured background">
    <p:bg>
      <p:bgPr>
        <a:solidFill>
          <a:srgbClr val="CA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233489"/>
            <a:ext cx="8280404" cy="5219696"/>
          </a:xfrm>
        </p:spPr>
        <p:txBody>
          <a:bodyPr/>
          <a:lstStyle>
            <a:lvl1pPr>
              <a:buClr>
                <a:srgbClr val="FFFFFF"/>
              </a:buClr>
              <a:buFont typeface="Verdana" pitchFamily="34"/>
              <a:buChar char="−"/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agenda item here</a:t>
            </a:r>
          </a:p>
        </p:txBody>
      </p:sp>
      <p:sp>
        <p:nvSpPr>
          <p:cNvPr id="3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Agenda heading</a:t>
            </a:r>
          </a:p>
        </p:txBody>
      </p:sp>
    </p:spTree>
    <p:extLst>
      <p:ext uri="{BB962C8B-B14F-4D97-AF65-F5344CB8AC3E}">
        <p14:creationId xmlns:p14="http://schemas.microsoft.com/office/powerpoint/2010/main" val="356311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233489"/>
            <a:ext cx="8280404" cy="5219696"/>
          </a:xfrm>
        </p:spPr>
        <p:txBody>
          <a:bodyPr/>
          <a:lstStyle>
            <a:lvl1pPr marL="360365" indent="-360365">
              <a:buFont typeface="Verdana"/>
              <a:buAutoNum type="arabicPeriod"/>
              <a:defRPr lang="en-US">
                <a:solidFill>
                  <a:srgbClr val="CAD100"/>
                </a:solidFill>
              </a:defRPr>
            </a:lvl1pPr>
            <a:lvl2pPr marL="623885" indent="-280985">
              <a:buFont typeface="Verdana" pitchFamily="34"/>
              <a:buChar char="−"/>
              <a:defRPr lang="en-US">
                <a:solidFill>
                  <a:srgbClr val="CAD100"/>
                </a:solidFill>
              </a:defRPr>
            </a:lvl2pPr>
          </a:lstStyle>
          <a:p>
            <a:pPr lvl="0"/>
            <a:r>
              <a:rPr lang="en-US"/>
              <a:t>Click to add item here</a:t>
            </a:r>
          </a:p>
          <a:p>
            <a:pPr lvl="1"/>
            <a:r>
              <a:rPr lang="en-US"/>
              <a:t>Sub item runs here</a:t>
            </a:r>
          </a:p>
        </p:txBody>
      </p:sp>
      <p:sp>
        <p:nvSpPr>
          <p:cNvPr id="3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Contents heading</a:t>
            </a:r>
          </a:p>
        </p:txBody>
      </p:sp>
    </p:spTree>
    <p:extLst>
      <p:ext uri="{BB962C8B-B14F-4D97-AF65-F5344CB8AC3E}">
        <p14:creationId xmlns:p14="http://schemas.microsoft.com/office/powerpoint/2010/main" val="344308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 with coloured background">
    <p:bg>
      <p:bgPr>
        <a:solidFill>
          <a:srgbClr val="CA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233489"/>
            <a:ext cx="8280404" cy="5219696"/>
          </a:xfrm>
        </p:spPr>
        <p:txBody>
          <a:bodyPr/>
          <a:lstStyle>
            <a:lvl1pPr marL="360365" indent="-360365">
              <a:buClr>
                <a:srgbClr val="FFFFFF"/>
              </a:buClr>
              <a:buFont typeface="Verdana"/>
              <a:buAutoNum type="arabicPeriod"/>
              <a:defRPr lang="en-US">
                <a:solidFill>
                  <a:srgbClr val="FFFFFF"/>
                </a:solidFill>
              </a:defRPr>
            </a:lvl1pPr>
            <a:lvl2pPr marL="623885" indent="-280985">
              <a:buClr>
                <a:srgbClr val="FFFFFF"/>
              </a:buClr>
              <a:buFont typeface="Verdana" pitchFamily="34"/>
              <a:buChar char="−"/>
              <a:defRPr lang="en-US">
                <a:solidFill>
                  <a:srgbClr val="FFFFFF"/>
                </a:solidFill>
              </a:defRPr>
            </a:lvl2pPr>
          </a:lstStyle>
          <a:p>
            <a:pPr lvl="0"/>
            <a:r>
              <a:rPr lang="en-US"/>
              <a:t>Click to add item here</a:t>
            </a:r>
          </a:p>
          <a:p>
            <a:pPr lvl="1"/>
            <a:r>
              <a:rPr lang="en-US"/>
              <a:t>Sub item runs here</a:t>
            </a:r>
          </a:p>
        </p:txBody>
      </p:sp>
      <p:sp>
        <p:nvSpPr>
          <p:cNvPr id="3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Contents heading</a:t>
            </a:r>
          </a:p>
        </p:txBody>
      </p:sp>
    </p:spTree>
    <p:extLst>
      <p:ext uri="{BB962C8B-B14F-4D97-AF65-F5344CB8AC3E}">
        <p14:creationId xmlns:p14="http://schemas.microsoft.com/office/powerpoint/2010/main" val="138239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2514600"/>
            <a:ext cx="8280404" cy="3790946"/>
          </a:xfrm>
        </p:spPr>
        <p:txBody>
          <a:bodyPr/>
          <a:lstStyle>
            <a:lvl1pPr>
              <a:buFont typeface="Verdana" pitchFamily="34"/>
              <a:buChar char="−"/>
              <a:defRPr lang="en-US"/>
            </a:lvl1pPr>
            <a:lvl2pPr>
              <a:defRPr lang="en-US"/>
            </a:lvl2pPr>
          </a:lstStyle>
          <a:p>
            <a:pPr lvl="0"/>
            <a:r>
              <a:rPr lang="en-US"/>
              <a:t>Click to add bullet point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1375" y="2097084"/>
            <a:ext cx="8280404" cy="417515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Intro item here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7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5560155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140367190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2514600"/>
            <a:ext cx="5148264" cy="3790946"/>
          </a:xfrm>
        </p:spPr>
        <p:txBody>
          <a:bodyPr/>
          <a:lstStyle>
            <a:lvl1pPr>
              <a:buFont typeface="Verdana" pitchFamily="34"/>
              <a:buChar char="−"/>
              <a:defRPr lang="en-US"/>
            </a:lvl1pPr>
            <a:lvl2pPr>
              <a:defRPr lang="en-US"/>
            </a:lvl2pPr>
          </a:lstStyle>
          <a:p>
            <a:pPr lvl="0"/>
            <a:r>
              <a:rPr lang="en-US"/>
              <a:t>Click to bullet point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1375" y="2097084"/>
            <a:ext cx="5128686" cy="417515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Intro item here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5651504" y="2097084"/>
            <a:ext cx="3060697" cy="4356101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 here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8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85366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520820"/>
            <a:ext cx="4103690" cy="4784726"/>
          </a:xfrm>
        </p:spPr>
        <p:txBody>
          <a:bodyPr/>
          <a:lstStyle>
            <a:lvl1pPr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1pPr>
            <a:lvl2pPr marL="171450" lvl="0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2pPr>
            <a:lvl3pPr marL="171450" lvl="1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3pPr>
          </a:lstStyle>
          <a:p>
            <a:pPr lvl="0"/>
            <a:r>
              <a:rPr lang="en-US"/>
              <a:t>Click to add bullet item here</a:t>
            </a:r>
          </a:p>
          <a:p>
            <a:pPr lvl="0"/>
            <a:r>
              <a:rPr lang="en-US"/>
              <a:t>Click to add bullet item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4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5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608511" y="1520820"/>
            <a:ext cx="4103690" cy="4784726"/>
          </a:xfrm>
        </p:spPr>
        <p:txBody>
          <a:bodyPr/>
          <a:lstStyle>
            <a:lvl1pPr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1pPr>
            <a:lvl2pPr marL="171450" lvl="0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2pPr>
            <a:lvl3pPr marL="171450" lvl="1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3pPr>
          </a:lstStyle>
          <a:p>
            <a:pPr lvl="0"/>
            <a:r>
              <a:rPr lang="en-US"/>
              <a:t>Click to add bullet item here</a:t>
            </a:r>
          </a:p>
          <a:p>
            <a:pPr lvl="0"/>
            <a:r>
              <a:rPr lang="en-US"/>
              <a:t>Click to add bullet item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7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1539320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520820"/>
            <a:ext cx="4103690" cy="4784726"/>
          </a:xfrm>
        </p:spPr>
        <p:txBody>
          <a:bodyPr/>
          <a:lstStyle>
            <a:lvl1pPr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1pPr>
            <a:lvl2pPr marL="171450" lvl="0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2pPr>
            <a:lvl3pPr marL="171450" lvl="1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3pPr>
          </a:lstStyle>
          <a:p>
            <a:pPr lvl="0"/>
            <a:r>
              <a:rPr lang="en-US"/>
              <a:t>Click to add bullet item here</a:t>
            </a:r>
          </a:p>
          <a:p>
            <a:pPr lvl="0"/>
            <a:r>
              <a:rPr lang="en-US"/>
              <a:t>Click to add bullet item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4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5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4608511" y="1520820"/>
            <a:ext cx="4103690" cy="4932365"/>
          </a:xfrm>
        </p:spPr>
        <p:txBody>
          <a:bodyPr anchor="ctr" anchorCtr="1"/>
          <a:lstStyle>
            <a:lvl1pPr marL="0" indent="0" algn="ctr">
              <a:buNone/>
              <a:defRPr lang="en-US"/>
            </a:lvl1pPr>
          </a:lstStyle>
          <a:p>
            <a:pPr lvl="0"/>
            <a:r>
              <a:rPr lang="en-US"/>
              <a:t>Click to add primary image here</a:t>
            </a:r>
          </a:p>
        </p:txBody>
      </p:sp>
      <p:sp>
        <p:nvSpPr>
          <p:cNvPr id="6" name="TextBox 7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7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4113686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with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2514600"/>
            <a:ext cx="4176714" cy="3790946"/>
          </a:xfrm>
        </p:spPr>
        <p:txBody>
          <a:bodyPr/>
          <a:lstStyle>
            <a:lvl1pPr>
              <a:buFont typeface="Verdana" pitchFamily="34"/>
              <a:buChar char="−"/>
              <a:defRPr lang="en-US"/>
            </a:lvl1pPr>
            <a:lvl2pPr>
              <a:defRPr lang="en-US"/>
            </a:lvl2pPr>
          </a:lstStyle>
          <a:p>
            <a:pPr lvl="0"/>
            <a:r>
              <a:rPr lang="en-US"/>
              <a:t>Click to add bullet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1375" y="2097084"/>
            <a:ext cx="4157136" cy="417515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Intro item here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08511" y="0"/>
            <a:ext cx="4535488" cy="6858000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  <a:lvl2pPr marL="0" lvl="0" indent="0" algn="ctr">
              <a:lnSpc>
                <a:spcPct val="100000"/>
              </a:lnSpc>
              <a:spcBef>
                <a:spcPts val="1200"/>
              </a:spcBef>
              <a:buNone/>
              <a:defRPr lang="en-US" sz="1600"/>
            </a:lvl2pPr>
          </a:lstStyle>
          <a:p>
            <a:pPr lvl="0"/>
            <a:r>
              <a:rPr lang="en-US"/>
              <a:t>Click to add secondary imagery here</a:t>
            </a:r>
          </a:p>
          <a:p>
            <a:pPr lvl="0"/>
            <a:r>
              <a:rPr lang="en-US"/>
              <a:t>(Ensure image is up to the edge of the slide)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8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485878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with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520820"/>
            <a:ext cx="4103690" cy="4784726"/>
          </a:xfrm>
        </p:spPr>
        <p:txBody>
          <a:bodyPr/>
          <a:lstStyle>
            <a:lvl1pPr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1pPr>
            <a:lvl2pPr marL="171450" lvl="0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2pPr>
            <a:lvl3pPr marL="171450" lvl="1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3pPr>
          </a:lstStyle>
          <a:p>
            <a:pPr lvl="0"/>
            <a:r>
              <a:rPr lang="en-US"/>
              <a:t>Click to add bullet item here</a:t>
            </a:r>
          </a:p>
          <a:p>
            <a:pPr lvl="0"/>
            <a:r>
              <a:rPr lang="en-US"/>
              <a:t>Click to add bullet item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417671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4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417671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5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4608511" y="0"/>
            <a:ext cx="4535488" cy="6858000"/>
          </a:xfrm>
        </p:spPr>
        <p:txBody>
          <a:bodyPr anchor="ctr" anchorCtr="1"/>
          <a:lstStyle>
            <a:lvl1pPr marL="0" indent="0" algn="ctr">
              <a:buNone/>
              <a:defRPr lang="en-US" sz="1100"/>
            </a:lvl1pPr>
            <a:lvl2pPr marL="0" lvl="0" indent="0" algn="ctr">
              <a:lnSpc>
                <a:spcPct val="100000"/>
              </a:lnSpc>
              <a:spcBef>
                <a:spcPts val="1200"/>
              </a:spcBef>
              <a:buNone/>
              <a:defRPr lang="en-US" sz="1100"/>
            </a:lvl2pPr>
          </a:lstStyle>
          <a:p>
            <a:pPr lvl="0"/>
            <a:r>
              <a:rPr lang="en-US"/>
              <a:t>Click  to add secondary image here</a:t>
            </a:r>
          </a:p>
          <a:p>
            <a:pPr lvl="0"/>
            <a:r>
              <a:rPr lang="en-US"/>
              <a:t>(Ensure image is right to the edge of the slide)</a:t>
            </a:r>
          </a:p>
        </p:txBody>
      </p:sp>
      <p:sp>
        <p:nvSpPr>
          <p:cNvPr id="6" name="TextBox 7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7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887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2 secondary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1520820"/>
            <a:ext cx="4103690" cy="4784726"/>
          </a:xfrm>
        </p:spPr>
        <p:txBody>
          <a:bodyPr/>
          <a:lstStyle>
            <a:lvl1pPr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1pPr>
            <a:lvl2pPr marL="171450" lvl="0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2pPr>
            <a:lvl3pPr marL="171450" lvl="1">
              <a:lnSpc>
                <a:spcPct val="100000"/>
              </a:lnSpc>
              <a:spcBef>
                <a:spcPts val="1200"/>
              </a:spcBef>
              <a:buFont typeface="Verdana" pitchFamily="34"/>
              <a:buChar char="−"/>
              <a:defRPr lang="en-US" sz="1200" b="1">
                <a:solidFill>
                  <a:srgbClr val="CAD100"/>
                </a:solidFill>
              </a:defRPr>
            </a:lvl3pPr>
          </a:lstStyle>
          <a:p>
            <a:pPr lvl="0"/>
            <a:r>
              <a:rPr lang="en-US"/>
              <a:t>Click to add bullet item here</a:t>
            </a:r>
          </a:p>
          <a:p>
            <a:pPr lvl="0"/>
            <a:r>
              <a:rPr lang="en-US"/>
              <a:t>Click to add bullet item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417671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4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417671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5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4608511" y="404814"/>
            <a:ext cx="4103690" cy="2987673"/>
          </a:xfrm>
        </p:spPr>
        <p:txBody>
          <a:bodyPr anchor="ctr" anchorCtr="1"/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 to add secondary image here</a:t>
            </a:r>
          </a:p>
        </p:txBody>
      </p:sp>
      <p:sp>
        <p:nvSpPr>
          <p:cNvPr id="6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08511" y="3465511"/>
            <a:ext cx="4103690" cy="2987673"/>
          </a:xfrm>
        </p:spPr>
        <p:txBody>
          <a:bodyPr anchor="ctr" anchorCtr="1"/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to add secondary image here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8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2191281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3 secondary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31797" y="2514600"/>
            <a:ext cx="4176714" cy="3790946"/>
          </a:xfrm>
        </p:spPr>
        <p:txBody>
          <a:bodyPr/>
          <a:lstStyle>
            <a:lvl1pPr>
              <a:buFont typeface="Verdana" pitchFamily="34"/>
              <a:buChar char="−"/>
              <a:defRPr lang="en-US"/>
            </a:lvl1pPr>
            <a:lvl2pPr>
              <a:defRPr lang="en-US"/>
            </a:lvl2pPr>
          </a:lstStyle>
          <a:p>
            <a:pPr lvl="0"/>
            <a:r>
              <a:rPr lang="en-US"/>
              <a:t>Click to add bullet here</a:t>
            </a:r>
          </a:p>
          <a:p>
            <a:pPr lvl="1"/>
            <a:r>
              <a:rPr lang="en-US"/>
              <a:t>Click to add sub-item here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1375" y="2097084"/>
            <a:ext cx="4157136" cy="417515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Intro item here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28089" y="404814"/>
            <a:ext cx="4084103" cy="1901028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secondary imagery here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28089" y="2478481"/>
            <a:ext cx="4084103" cy="1901028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secondary imagery here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28089" y="4552157"/>
            <a:ext cx="4084103" cy="1901028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secondary imagery here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10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4200429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31797" y="2457450"/>
            <a:ext cx="5485421" cy="459394"/>
          </a:xfrm>
        </p:spPr>
        <p:txBody>
          <a:bodyPr anchor="b"/>
          <a:lstStyle>
            <a:lvl1pPr>
              <a:defRPr lang="en-US"/>
            </a:lvl1pPr>
          </a:lstStyle>
          <a:p>
            <a:pPr lvl="0"/>
            <a:r>
              <a:rPr lang="en-US"/>
              <a:t>Click to edit Divider Heading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31797" y="2916844"/>
            <a:ext cx="5485421" cy="465996"/>
          </a:xfrm>
        </p:spPr>
        <p:txBody>
          <a:bodyPr>
            <a:noAutofit/>
          </a:bodyPr>
          <a:lstStyle>
            <a:lvl1pPr marL="0" indent="0">
              <a:buNone/>
              <a:defRPr lang="en-US" sz="2400"/>
            </a:lvl1pPr>
          </a:lstStyle>
          <a:p>
            <a:pPr lvl="0"/>
            <a:r>
              <a:rPr lang="en-US"/>
              <a:t>Click to edit Divider sub-heading</a:t>
            </a:r>
          </a:p>
        </p:txBody>
      </p:sp>
    </p:spTree>
    <p:extLst>
      <p:ext uri="{BB962C8B-B14F-4D97-AF65-F5344CB8AC3E}">
        <p14:creationId xmlns:p14="http://schemas.microsoft.com/office/powerpoint/2010/main" val="1088901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34112" y="2457450"/>
            <a:ext cx="3229825" cy="641835"/>
          </a:xfrm>
        </p:spPr>
        <p:txBody>
          <a:bodyPr anchor="t"/>
          <a:lstStyle>
            <a:lvl1pPr>
              <a:defRPr lang="en-US" sz="2100"/>
            </a:lvl1pPr>
          </a:lstStyle>
          <a:p>
            <a:pPr lvl="0"/>
            <a:r>
              <a:rPr lang="en-US"/>
              <a:t>Click to edit Divider Heading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4112" y="3127860"/>
            <a:ext cx="3229834" cy="740755"/>
          </a:xfrm>
        </p:spPr>
        <p:txBody>
          <a:bodyPr>
            <a:no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edit Divider sub-heading</a:t>
            </a:r>
          </a:p>
        </p:txBody>
      </p:sp>
      <p:sp>
        <p:nvSpPr>
          <p:cNvPr id="4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3563938" y="0"/>
            <a:ext cx="5580061" cy="6858000"/>
          </a:xfrm>
        </p:spPr>
        <p:txBody>
          <a:bodyPr anchor="ctr" anchorCtr="1"/>
          <a:lstStyle>
            <a:lvl1pPr marL="0" indent="0" algn="ctr">
              <a:buNone/>
              <a:defRPr lang="en-US" sz="1800"/>
            </a:lvl1pPr>
            <a:lvl2pPr marL="0" lvl="0" indent="0" algn="ctr">
              <a:lnSpc>
                <a:spcPct val="100000"/>
              </a:lnSpc>
              <a:spcBef>
                <a:spcPts val="1200"/>
              </a:spcBef>
              <a:buNone/>
              <a:defRPr lang="en-US"/>
            </a:lvl2pPr>
          </a:lstStyle>
          <a:p>
            <a:pPr lvl="0"/>
            <a:r>
              <a:rPr lang="en-US"/>
              <a:t>Click to add secondary image here </a:t>
            </a:r>
          </a:p>
          <a:p>
            <a:pPr lvl="0"/>
            <a:r>
              <a:rPr lang="en-US"/>
              <a:t>(ensure it is right up to the edge of the slide)</a:t>
            </a:r>
          </a:p>
        </p:txBody>
      </p:sp>
    </p:spTree>
    <p:extLst>
      <p:ext uri="{BB962C8B-B14F-4D97-AF65-F5344CB8AC3E}">
        <p14:creationId xmlns:p14="http://schemas.microsoft.com/office/powerpoint/2010/main" val="4066561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coloured background">
    <p:bg>
      <p:bgPr>
        <a:solidFill>
          <a:srgbClr val="CA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31797" y="2457450"/>
            <a:ext cx="8280404" cy="459394"/>
          </a:xfrm>
        </p:spPr>
        <p:txBody>
          <a:bodyPr anchor="b"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Divider Heading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31797" y="2916844"/>
            <a:ext cx="8280404" cy="465996"/>
          </a:xfrm>
        </p:spPr>
        <p:txBody>
          <a:bodyPr>
            <a:noAutofit/>
          </a:bodyPr>
          <a:lstStyle>
            <a:lvl1pPr marL="0" indent="0">
              <a:buNone/>
              <a:defRPr lang="en-US"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Divider sub-heading</a:t>
            </a:r>
          </a:p>
        </p:txBody>
      </p:sp>
    </p:spTree>
    <p:extLst>
      <p:ext uri="{BB962C8B-B14F-4D97-AF65-F5344CB8AC3E}">
        <p14:creationId xmlns:p14="http://schemas.microsoft.com/office/powerpoint/2010/main" val="363476997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bg>
      <p:bgPr>
        <a:solidFill>
          <a:srgbClr val="CA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03347" y="1233489"/>
            <a:ext cx="6264270" cy="1683355"/>
          </a:xfrm>
        </p:spPr>
        <p:txBody>
          <a:bodyPr anchor="t"/>
          <a:lstStyle>
            <a:lvl1pPr>
              <a:defRPr lang="en-US" sz="2100" b="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in quote here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403347" y="2916844"/>
            <a:ext cx="5221288" cy="265971"/>
          </a:xfrm>
        </p:spPr>
        <p:txBody>
          <a:bodyPr>
            <a:noAutofit/>
          </a:bodyPr>
          <a:lstStyle>
            <a:lvl1pPr marL="0" indent="0">
              <a:buNone/>
              <a:defRPr lang="en-US"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name of author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20" y="363007"/>
            <a:ext cx="1008427" cy="8704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78" y="2947604"/>
            <a:ext cx="1008427" cy="87048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1227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e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4" name="Chart Placeholder 7"/>
          <p:cNvSpPr txBox="1">
            <a:spLocks noGrp="1"/>
          </p:cNvSpPr>
          <p:nvPr>
            <p:ph type="chart" idx="4294967295"/>
          </p:nvPr>
        </p:nvSpPr>
        <p:spPr>
          <a:xfrm>
            <a:off x="431797" y="1665286"/>
            <a:ext cx="8280404" cy="4787898"/>
          </a:xfrm>
        </p:spPr>
        <p:txBody>
          <a:bodyPr/>
          <a:lstStyle>
            <a:lvl1pPr marL="0" indent="0">
              <a:buNone/>
              <a:defRPr lang="en-US" sz="1400" i="1"/>
            </a:lvl1pPr>
          </a:lstStyle>
          <a:p>
            <a:pPr lvl="0"/>
            <a:r>
              <a:rPr lang="en-US"/>
              <a:t>1. Click the icon below to create an Eversheds branded chart</a:t>
            </a:r>
            <a:br>
              <a:rPr lang="en-US"/>
            </a:br>
            <a:r>
              <a:rPr lang="en-US"/>
              <a:t>2. Select Templates</a:t>
            </a:r>
            <a:br>
              <a:rPr lang="en-US"/>
            </a:br>
            <a:r>
              <a:rPr lang="en-US"/>
              <a:t>3. Choose between Bar, Doughnut, Line with copy, Line</a:t>
            </a:r>
          </a:p>
        </p:txBody>
      </p:sp>
    </p:spTree>
    <p:extLst>
      <p:ext uri="{BB962C8B-B14F-4D97-AF65-F5344CB8AC3E}">
        <p14:creationId xmlns:p14="http://schemas.microsoft.com/office/powerpoint/2010/main" val="1624790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353113" y="5055580"/>
            <a:ext cx="4182374" cy="1170843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4337474"/>
            <a:ext cx="4182374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 and surname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4606463"/>
            <a:ext cx="4182374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31797" y="1989140"/>
            <a:ext cx="4103690" cy="215847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8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521589" y="5055580"/>
            <a:ext cx="4182374" cy="1170843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9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21589" y="4337474"/>
            <a:ext cx="4182374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 and surname</a:t>
            </a:r>
          </a:p>
        </p:txBody>
      </p:sp>
      <p:sp>
        <p:nvSpPr>
          <p:cNvPr id="10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21589" y="4606463"/>
            <a:ext cx="4182374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1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09060" y="1989140"/>
            <a:ext cx="4103690" cy="215847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13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3340407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3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353113" y="4703883"/>
            <a:ext cx="2094808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3985787"/>
            <a:ext cx="2094808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4254776"/>
            <a:ext cx="209480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31797" y="2105762"/>
            <a:ext cx="2016123" cy="169016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8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6696078" y="4703883"/>
            <a:ext cx="2007885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9" name="Intro line"/>
          <p:cNvSpPr txBox="1">
            <a:spLocks noGrp="1"/>
          </p:cNvSpPr>
          <p:nvPr>
            <p:ph type="body" idx="4294967295"/>
          </p:nvPr>
        </p:nvSpPr>
        <p:spPr>
          <a:xfrm>
            <a:off x="6624635" y="3980812"/>
            <a:ext cx="2093217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10" name="Intro line"/>
          <p:cNvSpPr txBox="1">
            <a:spLocks noGrp="1"/>
          </p:cNvSpPr>
          <p:nvPr>
            <p:ph type="body" idx="4294967295"/>
          </p:nvPr>
        </p:nvSpPr>
        <p:spPr>
          <a:xfrm>
            <a:off x="6632874" y="4254776"/>
            <a:ext cx="207931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1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6696078" y="2097084"/>
            <a:ext cx="2016672" cy="1698836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1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3485253" y="4703883"/>
            <a:ext cx="2094808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13" name="Intro line"/>
          <p:cNvSpPr txBox="1">
            <a:spLocks noGrp="1"/>
          </p:cNvSpPr>
          <p:nvPr>
            <p:ph type="body" idx="4294967295"/>
          </p:nvPr>
        </p:nvSpPr>
        <p:spPr>
          <a:xfrm>
            <a:off x="3485253" y="3985787"/>
            <a:ext cx="2094808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14" name="Intro line"/>
          <p:cNvSpPr txBox="1">
            <a:spLocks noGrp="1"/>
          </p:cNvSpPr>
          <p:nvPr>
            <p:ph type="body" idx="4294967295"/>
          </p:nvPr>
        </p:nvSpPr>
        <p:spPr>
          <a:xfrm>
            <a:off x="3485253" y="4254776"/>
            <a:ext cx="209480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5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3563938" y="2105762"/>
            <a:ext cx="2016123" cy="169016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16" name="TextBox 19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17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3482135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353113" y="4703883"/>
            <a:ext cx="2094808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3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3985787"/>
            <a:ext cx="2094808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4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5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6" name="Intro line"/>
          <p:cNvSpPr txBox="1">
            <a:spLocks noGrp="1"/>
          </p:cNvSpPr>
          <p:nvPr>
            <p:ph type="body" idx="4294967295"/>
          </p:nvPr>
        </p:nvSpPr>
        <p:spPr>
          <a:xfrm>
            <a:off x="353113" y="4254776"/>
            <a:ext cx="209480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31797" y="2105762"/>
            <a:ext cx="2016123" cy="169016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8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6696078" y="4708858"/>
            <a:ext cx="2007885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9" name="Intro line"/>
          <p:cNvSpPr txBox="1">
            <a:spLocks noGrp="1"/>
          </p:cNvSpPr>
          <p:nvPr>
            <p:ph type="body" idx="4294967295"/>
          </p:nvPr>
        </p:nvSpPr>
        <p:spPr>
          <a:xfrm>
            <a:off x="6624635" y="3985787"/>
            <a:ext cx="2093217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10" name="Intro line"/>
          <p:cNvSpPr txBox="1">
            <a:spLocks noGrp="1"/>
          </p:cNvSpPr>
          <p:nvPr>
            <p:ph type="body" idx="4294967295"/>
          </p:nvPr>
        </p:nvSpPr>
        <p:spPr>
          <a:xfrm>
            <a:off x="6632874" y="4259750"/>
            <a:ext cx="207931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1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6696078" y="2105881"/>
            <a:ext cx="2016672" cy="1698836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12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2437854" y="4703883"/>
            <a:ext cx="2094808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13" name="Intro line"/>
          <p:cNvSpPr txBox="1">
            <a:spLocks noGrp="1"/>
          </p:cNvSpPr>
          <p:nvPr>
            <p:ph type="body" idx="4294967295"/>
          </p:nvPr>
        </p:nvSpPr>
        <p:spPr>
          <a:xfrm>
            <a:off x="2437854" y="3985787"/>
            <a:ext cx="2094808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14" name="Intro line"/>
          <p:cNvSpPr txBox="1">
            <a:spLocks noGrp="1"/>
          </p:cNvSpPr>
          <p:nvPr>
            <p:ph type="body" idx="4294967295"/>
          </p:nvPr>
        </p:nvSpPr>
        <p:spPr>
          <a:xfrm>
            <a:off x="2437854" y="4254776"/>
            <a:ext cx="209480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5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2516529" y="2105762"/>
            <a:ext cx="2016123" cy="169016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16" name="Main content placeholder"/>
          <p:cNvSpPr txBox="1">
            <a:spLocks noGrp="1"/>
          </p:cNvSpPr>
          <p:nvPr>
            <p:ph idx="4294967295"/>
          </p:nvPr>
        </p:nvSpPr>
        <p:spPr>
          <a:xfrm>
            <a:off x="4522585" y="4703883"/>
            <a:ext cx="2094808" cy="1522530"/>
          </a:xfrm>
        </p:spPr>
        <p:txBody>
          <a:bodyPr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to edit profile text</a:t>
            </a:r>
          </a:p>
        </p:txBody>
      </p:sp>
      <p:sp>
        <p:nvSpPr>
          <p:cNvPr id="17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22585" y="3985787"/>
            <a:ext cx="2094808" cy="259250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name</a:t>
            </a:r>
          </a:p>
        </p:txBody>
      </p:sp>
      <p:sp>
        <p:nvSpPr>
          <p:cNvPr id="18" name="Intro line"/>
          <p:cNvSpPr txBox="1">
            <a:spLocks noGrp="1"/>
          </p:cNvSpPr>
          <p:nvPr>
            <p:ph type="body" idx="4294967295"/>
          </p:nvPr>
        </p:nvSpPr>
        <p:spPr>
          <a:xfrm>
            <a:off x="4522585" y="4254776"/>
            <a:ext cx="2094808" cy="259250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CAD100"/>
                </a:solidFill>
              </a:defRPr>
            </a:lvl1pPr>
          </a:lstStyle>
          <a:p>
            <a:pPr lvl="0"/>
            <a:r>
              <a:rPr lang="en-US"/>
              <a:t>Click to edit job title</a:t>
            </a:r>
          </a:p>
        </p:txBody>
      </p:sp>
      <p:sp>
        <p:nvSpPr>
          <p:cNvPr id="19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4601269" y="2105762"/>
            <a:ext cx="2016123" cy="1690167"/>
          </a:xfrm>
        </p:spPr>
        <p:txBody>
          <a:bodyPr anchor="ctr" anchorCtr="1"/>
          <a:lstStyle>
            <a:lvl1pPr marL="0" indent="0" algn="ctr">
              <a:buNone/>
              <a:defRPr lang="en-US" sz="1600"/>
            </a:lvl1pPr>
          </a:lstStyle>
          <a:p>
            <a:pPr lvl="0"/>
            <a:r>
              <a:rPr lang="en-US"/>
              <a:t>Click to add profile picture here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21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682602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430453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Heading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4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</p:spTree>
    <p:extLst>
      <p:ext uri="{BB962C8B-B14F-4D97-AF65-F5344CB8AC3E}">
        <p14:creationId xmlns:p14="http://schemas.microsoft.com/office/powerpoint/2010/main" val="663412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149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s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-heading"/>
          <p:cNvSpPr txBox="1">
            <a:spLocks noGrp="1"/>
          </p:cNvSpPr>
          <p:nvPr>
            <p:ph type="body" idx="4294967295"/>
          </p:nvPr>
        </p:nvSpPr>
        <p:spPr>
          <a:xfrm>
            <a:off x="431797" y="738185"/>
            <a:ext cx="8280404" cy="37782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" name="Heading"/>
          <p:cNvSpPr txBox="1">
            <a:spLocks noGrp="1"/>
          </p:cNvSpPr>
          <p:nvPr>
            <p:ph type="title"/>
          </p:nvPr>
        </p:nvSpPr>
        <p:spPr>
          <a:xfrm>
            <a:off x="431797" y="404814"/>
            <a:ext cx="8280404" cy="333737"/>
          </a:xfrm>
        </p:spPr>
        <p:txBody>
          <a:bodyPr/>
          <a:lstStyle>
            <a:lvl1pPr>
              <a:defRPr lang="en-US" sz="2100"/>
            </a:lvl1pPr>
          </a:lstStyle>
          <a:p>
            <a:pPr lvl="0"/>
            <a:r>
              <a:rPr lang="en-US"/>
              <a:t>Click to add Heading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47691" y="6306004"/>
            <a:ext cx="112868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Verdana"/>
              </a:rPr>
              <a:t>Eversheds Nicea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Verdana"/>
            </a:endParaRP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180496" y="6305546"/>
            <a:ext cx="3399574" cy="215898"/>
          </a:xfrm>
        </p:spPr>
        <p:txBody>
          <a:bodyPr>
            <a:noAutofit/>
          </a:bodyPr>
          <a:lstStyle>
            <a:lvl1pPr marL="0" indent="0">
              <a:buNone/>
              <a:defRPr lang="en-US" sz="800"/>
            </a:lvl1pPr>
          </a:lstStyle>
          <a:p>
            <a:pPr lvl="0"/>
            <a:r>
              <a:rPr lang="en-US"/>
              <a:t>Type title here</a:t>
            </a:r>
          </a:p>
        </p:txBody>
      </p:sp>
      <p:grpSp>
        <p:nvGrpSpPr>
          <p:cNvPr id="6" name="Group 10"/>
          <p:cNvGrpSpPr/>
          <p:nvPr/>
        </p:nvGrpSpPr>
        <p:grpSpPr>
          <a:xfrm>
            <a:off x="431797" y="2749829"/>
            <a:ext cx="3840397" cy="2713216"/>
            <a:chOff x="431797" y="2749829"/>
            <a:chExt cx="3840397" cy="2713216"/>
          </a:xfrm>
        </p:grpSpPr>
        <p:sp>
          <p:nvSpPr>
            <p:cNvPr id="7" name="Rounded Rectangular Callout 3"/>
            <p:cNvSpPr/>
            <p:nvPr/>
          </p:nvSpPr>
          <p:spPr>
            <a:xfrm>
              <a:off x="431797" y="2749829"/>
              <a:ext cx="3840397" cy="2713216"/>
            </a:xfrm>
            <a:custGeom>
              <a:avLst>
                <a:gd name="f0" fmla="val 17977"/>
                <a:gd name="f1" fmla="val 27641"/>
              </a:avLst>
              <a:gdLst>
                <a:gd name="f2" fmla="val 10800000"/>
                <a:gd name="f3" fmla="val 5400000"/>
                <a:gd name="f4" fmla="val 16200000"/>
                <a:gd name="f5" fmla="val 180"/>
                <a:gd name="f6" fmla="val w"/>
                <a:gd name="f7" fmla="val h"/>
                <a:gd name="f8" fmla="val 0"/>
                <a:gd name="f9" fmla="val 21600"/>
                <a:gd name="f10" fmla="+- 0 0 1"/>
                <a:gd name="f11" fmla="val 2147483647"/>
                <a:gd name="f12" fmla="val 3590"/>
                <a:gd name="f13" fmla="val 8970"/>
                <a:gd name="f14" fmla="val 12630"/>
                <a:gd name="f15" fmla="val 18010"/>
                <a:gd name="f16" fmla="val -2147483647"/>
                <a:gd name="f17" fmla="+- 0 0 180"/>
                <a:gd name="f18" fmla="*/ f6 1 21600"/>
                <a:gd name="f19" fmla="*/ f7 1 21600"/>
                <a:gd name="f20" fmla="+- 0 0 f12"/>
                <a:gd name="f21" fmla="+- 3590 0 f8"/>
                <a:gd name="f22" fmla="+- 0 0 f3"/>
                <a:gd name="f23" fmla="+- 21600 0 f15"/>
                <a:gd name="f24" fmla="+- 18010 0 f9"/>
                <a:gd name="f25" fmla="+- f9 0 f8"/>
                <a:gd name="f26" fmla="pin -2147483647 f0 2147483647"/>
                <a:gd name="f27" fmla="pin -2147483647 f1 2147483647"/>
                <a:gd name="f28" fmla="*/ f17 f2 1"/>
                <a:gd name="f29" fmla="val f26"/>
                <a:gd name="f30" fmla="val f27"/>
                <a:gd name="f31" fmla="abs f20"/>
                <a:gd name="f32" fmla="abs f21"/>
                <a:gd name="f33" fmla="?: f20 f22 f3"/>
                <a:gd name="f34" fmla="?: f20 f3 f22"/>
                <a:gd name="f35" fmla="?: f20 f4 f3"/>
                <a:gd name="f36" fmla="?: f20 f3 f4"/>
                <a:gd name="f37" fmla="abs f23"/>
                <a:gd name="f38" fmla="?: f21 f22 f3"/>
                <a:gd name="f39" fmla="?: f21 f3 f22"/>
                <a:gd name="f40" fmla="?: f23 0 f2"/>
                <a:gd name="f41" fmla="?: f23 f2 0"/>
                <a:gd name="f42" fmla="abs f24"/>
                <a:gd name="f43" fmla="?: f23 f22 f3"/>
                <a:gd name="f44" fmla="?: f23 f3 f22"/>
                <a:gd name="f45" fmla="?: f23 f4 f3"/>
                <a:gd name="f46" fmla="?: f23 f3 f4"/>
                <a:gd name="f47" fmla="?: f24 f22 f3"/>
                <a:gd name="f48" fmla="?: f24 f3 f22"/>
                <a:gd name="f49" fmla="?: f20 0 f2"/>
                <a:gd name="f50" fmla="?: f20 f2 0"/>
                <a:gd name="f51" fmla="*/ f25 1 21600"/>
                <a:gd name="f52" fmla="*/ f26 f18 1"/>
                <a:gd name="f53" fmla="*/ f27 f19 1"/>
                <a:gd name="f54" fmla="*/ f28 1 f5"/>
                <a:gd name="f55" fmla="+- f29 0 10800"/>
                <a:gd name="f56" fmla="+- f30 0 10800"/>
                <a:gd name="f57" fmla="+- f30 0 21600"/>
                <a:gd name="f58" fmla="+- f29 0 21600"/>
                <a:gd name="f59" fmla="?: f20 f36 f35"/>
                <a:gd name="f60" fmla="?: f20 f35 f36"/>
                <a:gd name="f61" fmla="?: f21 f34 f33"/>
                <a:gd name="f62" fmla="?: f21 f41 f40"/>
                <a:gd name="f63" fmla="?: f21 f40 f41"/>
                <a:gd name="f64" fmla="?: f23 f38 f39"/>
                <a:gd name="f65" fmla="?: f23 f46 f45"/>
                <a:gd name="f66" fmla="?: f23 f45 f46"/>
                <a:gd name="f67" fmla="?: f24 f44 f43"/>
                <a:gd name="f68" fmla="?: f24 f50 f49"/>
                <a:gd name="f69" fmla="?: f24 f49 f50"/>
                <a:gd name="f70" fmla="?: f20 f47 f48"/>
                <a:gd name="f71" fmla="*/ 800 f51 1"/>
                <a:gd name="f72" fmla="*/ 20800 f51 1"/>
                <a:gd name="f73" fmla="*/ f29 f18 1"/>
                <a:gd name="f74" fmla="*/ f30 f19 1"/>
                <a:gd name="f75" fmla="+- f54 0 f3"/>
                <a:gd name="f76" fmla="abs f55"/>
                <a:gd name="f77" fmla="abs f56"/>
                <a:gd name="f78" fmla="?: f21 f60 f59"/>
                <a:gd name="f79" fmla="?: f23 f62 f63"/>
                <a:gd name="f80" fmla="?: f24 f66 f65"/>
                <a:gd name="f81" fmla="?: f20 f68 f69"/>
                <a:gd name="f82" fmla="*/ f71 1 f51"/>
                <a:gd name="f83" fmla="*/ f72 1 f51"/>
                <a:gd name="f84" fmla="+- f76 0 f77"/>
                <a:gd name="f85" fmla="+- f77 0 f76"/>
                <a:gd name="f86" fmla="*/ f82 f18 1"/>
                <a:gd name="f87" fmla="*/ f83 f18 1"/>
                <a:gd name="f88" fmla="*/ f83 f19 1"/>
                <a:gd name="f89" fmla="*/ f82 f19 1"/>
                <a:gd name="f90" fmla="?: f56 f10 f84"/>
                <a:gd name="f91" fmla="?: f56 f84 f10"/>
                <a:gd name="f92" fmla="?: f55 f10 f85"/>
                <a:gd name="f93" fmla="?: f55 f85 f10"/>
                <a:gd name="f94" fmla="?: f29 f10 f90"/>
                <a:gd name="f95" fmla="?: f29 f10 f91"/>
                <a:gd name="f96" fmla="?: f57 f92 f10"/>
                <a:gd name="f97" fmla="?: f57 f93 f10"/>
                <a:gd name="f98" fmla="?: f58 f91 f10"/>
                <a:gd name="f99" fmla="?: f58 f90 f10"/>
                <a:gd name="f100" fmla="?: f30 f10 f93"/>
                <a:gd name="f101" fmla="?: f30 f10 f92"/>
                <a:gd name="f102" fmla="?: f94 f29 0"/>
                <a:gd name="f103" fmla="?: f94 f30 6280"/>
                <a:gd name="f104" fmla="?: f95 f29 0"/>
                <a:gd name="f105" fmla="?: f95 f30 15320"/>
                <a:gd name="f106" fmla="?: f96 f29 6280"/>
                <a:gd name="f107" fmla="?: f96 f30 21600"/>
                <a:gd name="f108" fmla="?: f97 f29 15320"/>
                <a:gd name="f109" fmla="?: f97 f30 21600"/>
                <a:gd name="f110" fmla="?: f98 f29 21600"/>
                <a:gd name="f111" fmla="?: f98 f30 15320"/>
                <a:gd name="f112" fmla="?: f99 f29 21600"/>
                <a:gd name="f113" fmla="?: f99 f30 6280"/>
                <a:gd name="f114" fmla="?: f100 f29 15320"/>
                <a:gd name="f115" fmla="?: f100 f30 0"/>
                <a:gd name="f116" fmla="?: f101 f29 6280"/>
                <a:gd name="f117" fmla="?: f101 f30 0"/>
              </a:gdLst>
              <a:ahLst>
                <a:ahXY gdRefX="f0" minX="f16" maxX="f11" gdRefY="f1" minY="f16" maxY="f11">
                  <a:pos x="f52" y="f5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5">
                  <a:pos x="f73" y="f74"/>
                </a:cxn>
              </a:cxnLst>
              <a:rect l="f86" t="f89" r="f87" b="f88"/>
              <a:pathLst>
                <a:path w="21600" h="21600">
                  <a:moveTo>
                    <a:pt x="f12" y="f8"/>
                  </a:moveTo>
                  <a:arcTo wR="f31" hR="f32" stAng="f78" swAng="f61"/>
                  <a:lnTo>
                    <a:pt x="f102" y="f103"/>
                  </a:lnTo>
                  <a:lnTo>
                    <a:pt x="f8" y="f13"/>
                  </a:lnTo>
                  <a:lnTo>
                    <a:pt x="f8" y="f14"/>
                  </a:lnTo>
                  <a:lnTo>
                    <a:pt x="f104" y="f105"/>
                  </a:lnTo>
                  <a:lnTo>
                    <a:pt x="f8" y="f15"/>
                  </a:lnTo>
                  <a:arcTo wR="f32" hR="f37" stAng="f79" swAng="f64"/>
                  <a:lnTo>
                    <a:pt x="f106" y="f107"/>
                  </a:lnTo>
                  <a:lnTo>
                    <a:pt x="f13" y="f9"/>
                  </a:lnTo>
                  <a:lnTo>
                    <a:pt x="f14" y="f9"/>
                  </a:lnTo>
                  <a:lnTo>
                    <a:pt x="f108" y="f109"/>
                  </a:lnTo>
                  <a:lnTo>
                    <a:pt x="f15" y="f9"/>
                  </a:lnTo>
                  <a:arcTo wR="f37" hR="f42" stAng="f80" swAng="f67"/>
                  <a:lnTo>
                    <a:pt x="f110" y="f111"/>
                  </a:lnTo>
                  <a:lnTo>
                    <a:pt x="f9" y="f14"/>
                  </a:lnTo>
                  <a:lnTo>
                    <a:pt x="f9" y="f13"/>
                  </a:lnTo>
                  <a:lnTo>
                    <a:pt x="f112" y="f113"/>
                  </a:lnTo>
                  <a:lnTo>
                    <a:pt x="f9" y="f12"/>
                  </a:lnTo>
                  <a:arcTo wR="f42" hR="f31" stAng="f81" swAng="f70"/>
                  <a:lnTo>
                    <a:pt x="f114" y="f115"/>
                  </a:lnTo>
                  <a:lnTo>
                    <a:pt x="f14" y="f8"/>
                  </a:lnTo>
                  <a:lnTo>
                    <a:pt x="f13" y="f8"/>
                  </a:lnTo>
                  <a:lnTo>
                    <a:pt x="f116" y="f117"/>
                  </a:lnTo>
                  <a:close/>
                </a:path>
              </a:pathLst>
            </a:custGeom>
            <a:solidFill>
              <a:srgbClr val="CAD1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Verdana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31797" y="2749829"/>
              <a:ext cx="3840397" cy="271321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617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AD1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Verdana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4704441" y="1233489"/>
            <a:ext cx="3840397" cy="2713216"/>
            <a:chOff x="4704441" y="1233489"/>
            <a:chExt cx="3840397" cy="2713216"/>
          </a:xfrm>
        </p:grpSpPr>
        <p:sp>
          <p:nvSpPr>
            <p:cNvPr id="10" name="Rounded Rectangular Callout 27"/>
            <p:cNvSpPr/>
            <p:nvPr/>
          </p:nvSpPr>
          <p:spPr>
            <a:xfrm flipH="1">
              <a:off x="4704441" y="1233489"/>
              <a:ext cx="3840397" cy="2713216"/>
            </a:xfrm>
            <a:custGeom>
              <a:avLst>
                <a:gd name="f0" fmla="val 17977"/>
                <a:gd name="f1" fmla="val 27641"/>
              </a:avLst>
              <a:gdLst>
                <a:gd name="f2" fmla="val 10800000"/>
                <a:gd name="f3" fmla="val 5400000"/>
                <a:gd name="f4" fmla="val 16200000"/>
                <a:gd name="f5" fmla="val 180"/>
                <a:gd name="f6" fmla="val w"/>
                <a:gd name="f7" fmla="val h"/>
                <a:gd name="f8" fmla="val 0"/>
                <a:gd name="f9" fmla="val 21600"/>
                <a:gd name="f10" fmla="+- 0 0 1"/>
                <a:gd name="f11" fmla="val 2147483647"/>
                <a:gd name="f12" fmla="val 3590"/>
                <a:gd name="f13" fmla="val 8970"/>
                <a:gd name="f14" fmla="val 12630"/>
                <a:gd name="f15" fmla="val 18010"/>
                <a:gd name="f16" fmla="val -2147483647"/>
                <a:gd name="f17" fmla="+- 0 0 180"/>
                <a:gd name="f18" fmla="*/ f6 1 21600"/>
                <a:gd name="f19" fmla="*/ f7 1 21600"/>
                <a:gd name="f20" fmla="+- 0 0 f12"/>
                <a:gd name="f21" fmla="+- 3590 0 f8"/>
                <a:gd name="f22" fmla="+- 0 0 f3"/>
                <a:gd name="f23" fmla="+- 21600 0 f15"/>
                <a:gd name="f24" fmla="+- 18010 0 f9"/>
                <a:gd name="f25" fmla="+- f9 0 f8"/>
                <a:gd name="f26" fmla="pin -2147483647 f0 2147483647"/>
                <a:gd name="f27" fmla="pin -2147483647 f1 2147483647"/>
                <a:gd name="f28" fmla="*/ f17 f2 1"/>
                <a:gd name="f29" fmla="val f26"/>
                <a:gd name="f30" fmla="val f27"/>
                <a:gd name="f31" fmla="abs f20"/>
                <a:gd name="f32" fmla="abs f21"/>
                <a:gd name="f33" fmla="?: f20 f22 f3"/>
                <a:gd name="f34" fmla="?: f20 f3 f22"/>
                <a:gd name="f35" fmla="?: f20 f4 f3"/>
                <a:gd name="f36" fmla="?: f20 f3 f4"/>
                <a:gd name="f37" fmla="abs f23"/>
                <a:gd name="f38" fmla="?: f21 f22 f3"/>
                <a:gd name="f39" fmla="?: f21 f3 f22"/>
                <a:gd name="f40" fmla="?: f23 0 f2"/>
                <a:gd name="f41" fmla="?: f23 f2 0"/>
                <a:gd name="f42" fmla="abs f24"/>
                <a:gd name="f43" fmla="?: f23 f22 f3"/>
                <a:gd name="f44" fmla="?: f23 f3 f22"/>
                <a:gd name="f45" fmla="?: f23 f4 f3"/>
                <a:gd name="f46" fmla="?: f23 f3 f4"/>
                <a:gd name="f47" fmla="?: f24 f22 f3"/>
                <a:gd name="f48" fmla="?: f24 f3 f22"/>
                <a:gd name="f49" fmla="?: f20 0 f2"/>
                <a:gd name="f50" fmla="?: f20 f2 0"/>
                <a:gd name="f51" fmla="*/ f25 1 21600"/>
                <a:gd name="f52" fmla="*/ f26 f18 1"/>
                <a:gd name="f53" fmla="*/ f27 f19 1"/>
                <a:gd name="f54" fmla="*/ f28 1 f5"/>
                <a:gd name="f55" fmla="+- f29 0 10800"/>
                <a:gd name="f56" fmla="+- f30 0 10800"/>
                <a:gd name="f57" fmla="+- f30 0 21600"/>
                <a:gd name="f58" fmla="+- f29 0 21600"/>
                <a:gd name="f59" fmla="?: f20 f36 f35"/>
                <a:gd name="f60" fmla="?: f20 f35 f36"/>
                <a:gd name="f61" fmla="?: f21 f34 f33"/>
                <a:gd name="f62" fmla="?: f21 f41 f40"/>
                <a:gd name="f63" fmla="?: f21 f40 f41"/>
                <a:gd name="f64" fmla="?: f23 f38 f39"/>
                <a:gd name="f65" fmla="?: f23 f46 f45"/>
                <a:gd name="f66" fmla="?: f23 f45 f46"/>
                <a:gd name="f67" fmla="?: f24 f44 f43"/>
                <a:gd name="f68" fmla="?: f24 f50 f49"/>
                <a:gd name="f69" fmla="?: f24 f49 f50"/>
                <a:gd name="f70" fmla="?: f20 f47 f48"/>
                <a:gd name="f71" fmla="*/ 800 f51 1"/>
                <a:gd name="f72" fmla="*/ 20800 f51 1"/>
                <a:gd name="f73" fmla="*/ f29 f18 1"/>
                <a:gd name="f74" fmla="*/ f30 f19 1"/>
                <a:gd name="f75" fmla="+- f54 0 f3"/>
                <a:gd name="f76" fmla="abs f55"/>
                <a:gd name="f77" fmla="abs f56"/>
                <a:gd name="f78" fmla="?: f21 f60 f59"/>
                <a:gd name="f79" fmla="?: f23 f62 f63"/>
                <a:gd name="f80" fmla="?: f24 f66 f65"/>
                <a:gd name="f81" fmla="?: f20 f68 f69"/>
                <a:gd name="f82" fmla="*/ f71 1 f51"/>
                <a:gd name="f83" fmla="*/ f72 1 f51"/>
                <a:gd name="f84" fmla="+- f76 0 f77"/>
                <a:gd name="f85" fmla="+- f77 0 f76"/>
                <a:gd name="f86" fmla="*/ f82 f18 1"/>
                <a:gd name="f87" fmla="*/ f83 f18 1"/>
                <a:gd name="f88" fmla="*/ f83 f19 1"/>
                <a:gd name="f89" fmla="*/ f82 f19 1"/>
                <a:gd name="f90" fmla="?: f56 f10 f84"/>
                <a:gd name="f91" fmla="?: f56 f84 f10"/>
                <a:gd name="f92" fmla="?: f55 f10 f85"/>
                <a:gd name="f93" fmla="?: f55 f85 f10"/>
                <a:gd name="f94" fmla="?: f29 f10 f90"/>
                <a:gd name="f95" fmla="?: f29 f10 f91"/>
                <a:gd name="f96" fmla="?: f57 f92 f10"/>
                <a:gd name="f97" fmla="?: f57 f93 f10"/>
                <a:gd name="f98" fmla="?: f58 f91 f10"/>
                <a:gd name="f99" fmla="?: f58 f90 f10"/>
                <a:gd name="f100" fmla="?: f30 f10 f93"/>
                <a:gd name="f101" fmla="?: f30 f10 f92"/>
                <a:gd name="f102" fmla="?: f94 f29 0"/>
                <a:gd name="f103" fmla="?: f94 f30 6280"/>
                <a:gd name="f104" fmla="?: f95 f29 0"/>
                <a:gd name="f105" fmla="?: f95 f30 15320"/>
                <a:gd name="f106" fmla="?: f96 f29 6280"/>
                <a:gd name="f107" fmla="?: f96 f30 21600"/>
                <a:gd name="f108" fmla="?: f97 f29 15320"/>
                <a:gd name="f109" fmla="?: f97 f30 21600"/>
                <a:gd name="f110" fmla="?: f98 f29 21600"/>
                <a:gd name="f111" fmla="?: f98 f30 15320"/>
                <a:gd name="f112" fmla="?: f99 f29 21600"/>
                <a:gd name="f113" fmla="?: f99 f30 6280"/>
                <a:gd name="f114" fmla="?: f100 f29 15320"/>
                <a:gd name="f115" fmla="?: f100 f30 0"/>
                <a:gd name="f116" fmla="?: f101 f29 6280"/>
                <a:gd name="f117" fmla="?: f101 f30 0"/>
              </a:gdLst>
              <a:ahLst>
                <a:ahXY gdRefX="f0" minX="f16" maxX="f11" gdRefY="f1" minY="f16" maxY="f11">
                  <a:pos x="f52" y="f5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5">
                  <a:pos x="f73" y="f74"/>
                </a:cxn>
              </a:cxnLst>
              <a:rect l="f86" t="f89" r="f87" b="f88"/>
              <a:pathLst>
                <a:path w="21600" h="21600">
                  <a:moveTo>
                    <a:pt x="f12" y="f8"/>
                  </a:moveTo>
                  <a:arcTo wR="f31" hR="f32" stAng="f78" swAng="f61"/>
                  <a:lnTo>
                    <a:pt x="f102" y="f103"/>
                  </a:lnTo>
                  <a:lnTo>
                    <a:pt x="f8" y="f13"/>
                  </a:lnTo>
                  <a:lnTo>
                    <a:pt x="f8" y="f14"/>
                  </a:lnTo>
                  <a:lnTo>
                    <a:pt x="f104" y="f105"/>
                  </a:lnTo>
                  <a:lnTo>
                    <a:pt x="f8" y="f15"/>
                  </a:lnTo>
                  <a:arcTo wR="f32" hR="f37" stAng="f79" swAng="f64"/>
                  <a:lnTo>
                    <a:pt x="f106" y="f107"/>
                  </a:lnTo>
                  <a:lnTo>
                    <a:pt x="f13" y="f9"/>
                  </a:lnTo>
                  <a:lnTo>
                    <a:pt x="f14" y="f9"/>
                  </a:lnTo>
                  <a:lnTo>
                    <a:pt x="f108" y="f109"/>
                  </a:lnTo>
                  <a:lnTo>
                    <a:pt x="f15" y="f9"/>
                  </a:lnTo>
                  <a:arcTo wR="f37" hR="f42" stAng="f80" swAng="f67"/>
                  <a:lnTo>
                    <a:pt x="f110" y="f111"/>
                  </a:lnTo>
                  <a:lnTo>
                    <a:pt x="f9" y="f14"/>
                  </a:lnTo>
                  <a:lnTo>
                    <a:pt x="f9" y="f13"/>
                  </a:lnTo>
                  <a:lnTo>
                    <a:pt x="f112" y="f113"/>
                  </a:lnTo>
                  <a:lnTo>
                    <a:pt x="f9" y="f12"/>
                  </a:lnTo>
                  <a:arcTo wR="f42" hR="f31" stAng="f81" swAng="f70"/>
                  <a:lnTo>
                    <a:pt x="f114" y="f115"/>
                  </a:lnTo>
                  <a:lnTo>
                    <a:pt x="f14" y="f8"/>
                  </a:lnTo>
                  <a:lnTo>
                    <a:pt x="f13" y="f8"/>
                  </a:lnTo>
                  <a:lnTo>
                    <a:pt x="f116" y="f117"/>
                  </a:lnTo>
                  <a:close/>
                </a:path>
              </a:pathLst>
            </a:custGeom>
            <a:solidFill>
              <a:srgbClr val="2F91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Verdana"/>
              </a:endParaRPr>
            </a:p>
          </p:txBody>
        </p:sp>
        <p:sp>
          <p:nvSpPr>
            <p:cNvPr id="11" name="Rounded Rectangle 28"/>
            <p:cNvSpPr/>
            <p:nvPr/>
          </p:nvSpPr>
          <p:spPr>
            <a:xfrm flipH="1">
              <a:off x="4704441" y="1233489"/>
              <a:ext cx="3840397" cy="271321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617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2F91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Verdana"/>
              </a:endParaRPr>
            </a:p>
          </p:txBody>
        </p:sp>
      </p:grpSp>
      <p:sp>
        <p:nvSpPr>
          <p:cNvPr id="12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682627" y="3097392"/>
            <a:ext cx="3319464" cy="1564547"/>
          </a:xfrm>
        </p:spPr>
        <p:txBody>
          <a:bodyPr anchor="ctr"/>
          <a:lstStyle>
            <a:lvl1pPr marL="0" indent="0">
              <a:buNone/>
              <a:defRPr lang="en-US"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Type your quote here</a:t>
            </a:r>
          </a:p>
        </p:txBody>
      </p:sp>
      <p:sp>
        <p:nvSpPr>
          <p:cNvPr id="13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682627" y="4676936"/>
            <a:ext cx="3319464" cy="235137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Name of Quote Author here</a:t>
            </a:r>
          </a:p>
        </p:txBody>
      </p:sp>
      <p:sp>
        <p:nvSpPr>
          <p:cNvPr id="14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682627" y="4912074"/>
            <a:ext cx="3319464" cy="235137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Job Title of Quote Author here</a:t>
            </a:r>
          </a:p>
        </p:txBody>
      </p:sp>
      <p:sp>
        <p:nvSpPr>
          <p:cNvPr id="15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4964908" y="1542611"/>
            <a:ext cx="3319464" cy="1564547"/>
          </a:xfrm>
        </p:spPr>
        <p:txBody>
          <a:bodyPr anchor="ctr"/>
          <a:lstStyle>
            <a:lvl1pPr marL="0" indent="0">
              <a:buNone/>
              <a:defRPr lang="en-US"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Type your quote here</a:t>
            </a:r>
          </a:p>
        </p:txBody>
      </p:sp>
      <p:sp>
        <p:nvSpPr>
          <p:cNvPr id="16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4964908" y="3122145"/>
            <a:ext cx="3319464" cy="235137"/>
          </a:xfrm>
        </p:spPr>
        <p:txBody>
          <a:bodyPr/>
          <a:lstStyle>
            <a:lvl1pPr marL="0" indent="0">
              <a:buNone/>
              <a:defRPr lang="en-US"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Name of Quote Author here</a:t>
            </a:r>
          </a:p>
        </p:txBody>
      </p:sp>
      <p:sp>
        <p:nvSpPr>
          <p:cNvPr id="17" name="Text Placeholder 30"/>
          <p:cNvSpPr txBox="1">
            <a:spLocks noGrp="1"/>
          </p:cNvSpPr>
          <p:nvPr>
            <p:ph type="body" idx="4294967295"/>
          </p:nvPr>
        </p:nvSpPr>
        <p:spPr>
          <a:xfrm>
            <a:off x="4964908" y="3357283"/>
            <a:ext cx="3319464" cy="235137"/>
          </a:xfrm>
        </p:spPr>
        <p:txBody>
          <a:bodyPr/>
          <a:lstStyle>
            <a:lvl1pPr marL="0" indent="0">
              <a:buNone/>
              <a:defRPr lang="en-US" sz="12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Job Title of Quote Author here</a:t>
            </a:r>
          </a:p>
        </p:txBody>
      </p:sp>
    </p:spTree>
    <p:extLst>
      <p:ext uri="{BB962C8B-B14F-4D97-AF65-F5344CB8AC3E}">
        <p14:creationId xmlns:p14="http://schemas.microsoft.com/office/powerpoint/2010/main" val="1640711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solidFill>
          <a:srgbClr val="CA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624635" y="404814"/>
            <a:ext cx="2087566" cy="277813"/>
          </a:xfrm>
        </p:spPr>
        <p:txBody>
          <a:bodyPr anchor="t"/>
          <a:lstStyle>
            <a:lvl1pPr>
              <a:lnSpc>
                <a:spcPct val="100000"/>
              </a:lnSpc>
              <a:defRPr lang="en-US" sz="1000" b="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contact title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352674" y="5813581"/>
            <a:ext cx="3681447" cy="415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1200" cap="none" spc="0" baseline="0">
                <a:solidFill>
                  <a:srgbClr val="FFFFFF"/>
                </a:solidFill>
                <a:uFillTx/>
                <a:latin typeface="Verdana"/>
              </a:rPr>
              <a:t>evershedsnicea.com</a:t>
            </a:r>
          </a:p>
        </p:txBody>
      </p:sp>
      <p:sp>
        <p:nvSpPr>
          <p:cNvPr id="4" name="Text Placeholder 12"/>
          <p:cNvSpPr txBox="1">
            <a:spLocks noGrp="1"/>
          </p:cNvSpPr>
          <p:nvPr>
            <p:ph type="body" idx="4294967295"/>
          </p:nvPr>
        </p:nvSpPr>
        <p:spPr>
          <a:xfrm>
            <a:off x="6624635" y="852485"/>
            <a:ext cx="2087566" cy="23776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en-US" sz="1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" name="Text Placeholder 12"/>
          <p:cNvSpPr txBox="1">
            <a:spLocks noGrp="1"/>
          </p:cNvSpPr>
          <p:nvPr>
            <p:ph type="body" idx="4294967295"/>
          </p:nvPr>
        </p:nvSpPr>
        <p:spPr>
          <a:xfrm>
            <a:off x="6624635" y="1097023"/>
            <a:ext cx="2087566" cy="5682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en-US"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job title, contact phone and e-mail address</a:t>
            </a:r>
          </a:p>
        </p:txBody>
      </p:sp>
      <p:sp>
        <p:nvSpPr>
          <p:cNvPr id="6" name="Text Placeholder 12"/>
          <p:cNvSpPr txBox="1">
            <a:spLocks noGrp="1"/>
          </p:cNvSpPr>
          <p:nvPr>
            <p:ph type="body" idx="4294967295"/>
          </p:nvPr>
        </p:nvSpPr>
        <p:spPr>
          <a:xfrm>
            <a:off x="6623840" y="1858719"/>
            <a:ext cx="2087566" cy="94602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en-US"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address</a:t>
            </a:r>
          </a:p>
        </p:txBody>
      </p:sp>
    </p:spTree>
    <p:extLst>
      <p:ext uri="{BB962C8B-B14F-4D97-AF65-F5344CB8AC3E}">
        <p14:creationId xmlns:p14="http://schemas.microsoft.com/office/powerpoint/2010/main" val="411708385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36196" y="404814"/>
            <a:ext cx="8276005" cy="333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31797" y="2101848"/>
            <a:ext cx="8280404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2400" b="1" i="0" u="none" strike="noStrike" kern="1200" cap="none" spc="0" baseline="0">
          <a:solidFill>
            <a:srgbClr val="CAD100"/>
          </a:solidFill>
          <a:uFillTx/>
          <a:latin typeface="Verdana"/>
        </a:defRPr>
      </a:lvl1pPr>
    </p:titleStyle>
    <p:bodyStyle>
      <a:lvl1pPr marL="171450" marR="0" lvl="0" indent="-171450" algn="l" defTabSz="68580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CAD100"/>
        </a:buClr>
        <a:buSzPct val="100000"/>
        <a:buFont typeface="Arial" pitchFamily="34"/>
        <a:buChar char="•"/>
        <a:tabLst/>
        <a:defRPr lang="es-ES" sz="2100" b="0" i="0" u="none" strike="noStrike" kern="1200" cap="none" spc="0" baseline="0">
          <a:solidFill>
            <a:srgbClr val="000000"/>
          </a:solidFill>
          <a:uFillTx/>
          <a:latin typeface="Verdana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Clr>
          <a:srgbClr val="CAD100"/>
        </a:buClr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Verdana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Clr>
          <a:srgbClr val="CAD100"/>
        </a:buClr>
        <a:buSzPct val="100000"/>
        <a:buFont typeface="Arial" pitchFamily="34"/>
        <a:buChar char="•"/>
        <a:tabLst/>
        <a:defRPr lang="es-ES" sz="1500" b="0" i="0" u="none" strike="noStrike" kern="1200" cap="none" spc="0" baseline="0">
          <a:solidFill>
            <a:srgbClr val="000000"/>
          </a:solidFill>
          <a:uFillTx/>
          <a:latin typeface="Verdana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Clr>
          <a:srgbClr val="CAD100"/>
        </a:buClr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Verdana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Clr>
          <a:srgbClr val="CAD100"/>
        </a:buClr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Verdan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 noGrp="1"/>
          </p:cNvSpPr>
          <p:nvPr>
            <p:ph type="title"/>
          </p:nvPr>
        </p:nvSpPr>
        <p:spPr>
          <a:xfrm>
            <a:off x="871084" y="2889842"/>
            <a:ext cx="7801578" cy="1758857"/>
          </a:xfrm>
        </p:spPr>
        <p:txBody>
          <a:bodyPr/>
          <a:lstStyle/>
          <a:p>
            <a:pPr lvl="0"/>
            <a:r>
              <a:rPr lang="es-ES" sz="2400" i="1"/>
              <a:t>Los programas de las CC.AA. de sustitución generalizada de prescripciones.</a:t>
            </a:r>
            <a:br>
              <a:rPr lang="es-ES" sz="2400" i="1"/>
            </a:br>
            <a:br>
              <a:rPr lang="es-ES" sz="2400" i="1"/>
            </a:br>
            <a:r>
              <a:rPr lang="es-ES" sz="2400" i="1"/>
              <a:t>Novedades jurisprudenciales. </a:t>
            </a:r>
            <a:br>
              <a:rPr lang="es-ES" sz="2400"/>
            </a:br>
            <a:r>
              <a:rPr lang="es-ES" sz="2400"/>
              <a:t>________________________</a:t>
            </a:r>
            <a:br>
              <a:rPr lang="es-ES" sz="2400" i="1"/>
            </a:br>
            <a:br>
              <a:rPr lang="es-ES" sz="2400" i="1"/>
            </a:br>
            <a:r>
              <a:rPr lang="es-ES" sz="2400" b="0" i="1"/>
              <a:t>CEFI</a:t>
            </a:r>
            <a:r>
              <a:rPr lang="es-ES" sz="1800" b="0" i="1"/>
              <a:t>, 26 de abril de 2016</a:t>
            </a:r>
            <a:r>
              <a:rPr lang="es-ES" sz="2400" b="0" i="1"/>
              <a:t>.</a:t>
            </a:r>
            <a:endParaRPr lang="en-US" sz="2400" b="0" i="1"/>
          </a:p>
        </p:txBody>
      </p:sp>
      <p:sp>
        <p:nvSpPr>
          <p:cNvPr id="3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864345" y="5318379"/>
            <a:ext cx="8272915" cy="628650"/>
          </a:xfrm>
        </p:spPr>
        <p:txBody>
          <a:bodyPr>
            <a:noAutofit/>
          </a:bodyPr>
          <a:lstStyle/>
          <a:p>
            <a:pPr marL="0" lvl="0" indent="0">
              <a:spcBef>
                <a:spcPts val="450"/>
              </a:spcBef>
              <a:buNone/>
            </a:pPr>
            <a:r>
              <a:rPr lang="en-US" sz="1600" b="1" i="1"/>
              <a:t>Alberto Dorrego de Carlos</a:t>
            </a:r>
            <a:endParaRPr lang="es-ES" sz="1600" i="1"/>
          </a:p>
          <a:p>
            <a:pPr marL="0" lvl="0" indent="0">
              <a:spcBef>
                <a:spcPts val="450"/>
              </a:spcBef>
              <a:buNone/>
            </a:pPr>
            <a:r>
              <a:rPr lang="es-ES" sz="1600" i="1"/>
              <a:t>Socio de EVERSHEDS NICEA.</a:t>
            </a:r>
          </a:p>
          <a:p>
            <a:pPr marL="0" lvl="0" indent="0">
              <a:spcBef>
                <a:spcPts val="450"/>
              </a:spcBef>
              <a:buNone/>
            </a:pPr>
            <a:endParaRPr lang="en-US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560" y="5219952"/>
            <a:ext cx="1904996" cy="82550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31797" y="2158861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Las competencias constitucionales en materia de salud 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Competencias legislativas y competencias ejecutivas. La insuficiencia de los mecanismos de cooperación institucional</a:t>
            </a:r>
            <a:endParaRPr lang="es-ES" sz="1600" dirty="0">
              <a:latin typeface="Verdana" pitchFamily="34"/>
              <a:ea typeface="Verdana" pitchFamily="34"/>
              <a:cs typeface="Verdana" pitchFamily="34"/>
            </a:endParaRPr>
          </a:p>
          <a:p>
            <a:pPr marL="1028700" lvl="2" indent="-342900" algn="just">
              <a:lnSpc>
                <a:spcPct val="120000"/>
              </a:lnSpc>
              <a:buFont typeface="Arial"/>
            </a:pPr>
            <a:endParaRPr lang="es-ES" sz="1600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La responsabilidad sobre el gasto sanitario en el España. 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31797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/>
              <a:t>El origen del problema: la distribución de competencias entre el Estado y las CC.AA en materia farmacéutica.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31796" y="1399909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Objetivos racionalizadores.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La reducción real del gasto farmacéutico.</a:t>
            </a:r>
          </a:p>
          <a:p>
            <a:pPr marL="1028700" lvl="2" indent="-342900" algn="just">
              <a:lnSpc>
                <a:spcPct val="120000"/>
              </a:lnSpc>
              <a:buFont typeface="Arial"/>
            </a:pPr>
            <a:endParaRPr lang="es-ES" sz="12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El gasto hospitalario y el gasto no-hospitalario.  </a:t>
            </a:r>
          </a:p>
          <a:p>
            <a:pPr marL="1028700" lvl="2" indent="-342900" algn="just">
              <a:lnSpc>
                <a:spcPct val="120000"/>
              </a:lnSpc>
              <a:buFont typeface="Arial"/>
            </a:pPr>
            <a:endParaRPr lang="es-ES" sz="1200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31797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 dirty="0"/>
              <a:t>Las política del Estado de racionalización del gasto farmacéutico durante la crisis: 2010-2014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1522428" y="4518570"/>
            <a:ext cx="6099139" cy="154599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A5A5A5"/>
          </a:solidFill>
          <a:ln w="12701" cap="flat">
            <a:solidFill>
              <a:srgbClr val="787878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La reducción del</a:t>
            </a:r>
            <a:r>
              <a:rPr lang="es-ES" sz="1800" b="0" i="1" u="none" strike="noStrike" kern="1200" cap="none" spc="0" dirty="0">
                <a:solidFill>
                  <a:srgbClr val="FFFFFF"/>
                </a:solidFill>
                <a:uFillTx/>
                <a:latin typeface="Calibri"/>
              </a:rPr>
              <a:t> gasto farmacéutico en el periodo 2010-2014 se ha producido esencialmente en los medicamentos dispensados en oficinas de farmacia. La reducción de la factura farmacéutica por este concepto se aproxima al 30%.</a:t>
            </a:r>
            <a:endParaRPr lang="en-GB" sz="1800" b="0" i="1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31797" y="1601077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0" lvl="0" indent="0" algn="ctr">
              <a:lnSpc>
                <a:spcPct val="120000"/>
              </a:lnSpc>
              <a:buNone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Las normas de racionalización del gasto farmacéutico.</a:t>
            </a:r>
          </a:p>
          <a:p>
            <a:pPr marL="685800" lvl="2" indent="0" algn="ctr">
              <a:lnSpc>
                <a:spcPct val="120000"/>
              </a:lnSpc>
              <a:buNone/>
            </a:pPr>
            <a:r>
              <a:rPr lang="es-ES" sz="1200" i="1" dirty="0">
                <a:latin typeface="Verdana" pitchFamily="34"/>
                <a:ea typeface="Verdana" pitchFamily="34"/>
                <a:cs typeface="Verdana" pitchFamily="34"/>
              </a:rPr>
              <a:t> 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1028700" lvl="2" indent="-342900" algn="just">
              <a:lnSpc>
                <a:spcPct val="120000"/>
              </a:lnSpc>
              <a:buFont typeface="Arial"/>
            </a:pPr>
            <a:endParaRPr lang="es-ES" sz="12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1028700" lvl="2" indent="-342900" algn="just">
              <a:lnSpc>
                <a:spcPct val="120000"/>
              </a:lnSpc>
              <a:buFont typeface="Arial"/>
            </a:pPr>
            <a:endParaRPr lang="es-ES" sz="1200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31797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 dirty="0"/>
              <a:t>La política del Estado de racionalización del gasto farmacéutico durante la crisis: técnica jurídica.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2779775" y="2876817"/>
            <a:ext cx="3584448" cy="53949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INSTRUMENTOS JURÍDICOS</a:t>
            </a:r>
            <a:endParaRPr lang="en-GB" dirty="0"/>
          </a:p>
        </p:txBody>
      </p:sp>
      <p:sp>
        <p:nvSpPr>
          <p:cNvPr id="6" name="Rectángulo redondeado 5"/>
          <p:cNvSpPr/>
          <p:nvPr/>
        </p:nvSpPr>
        <p:spPr>
          <a:xfrm>
            <a:off x="1389888" y="3751000"/>
            <a:ext cx="6519672" cy="8037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/>
              <a:t>Técnicas de racionalización en la prescripción y dispensación: </a:t>
            </a:r>
            <a:endParaRPr lang="en-GB" i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1389888" y="4692053"/>
            <a:ext cx="6519672" cy="815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/>
              <a:t>Técnicas de racionalización en la compra pública de medicamentos:</a:t>
            </a:r>
          </a:p>
          <a:p>
            <a:pPr algn="ctr"/>
            <a:r>
              <a:rPr lang="es-ES" i="1" dirty="0"/>
              <a:t>Modelos de agregación de la demanda.</a:t>
            </a:r>
            <a:endParaRPr lang="en-GB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31797" y="1601077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685800" lvl="1" indent="-342900" algn="just">
              <a:lnSpc>
                <a:spcPct val="120000"/>
              </a:lnSpc>
              <a:buFont typeface="Arial"/>
            </a:pPr>
            <a:endParaRPr lang="es-ES" sz="15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685800" lvl="1" indent="-342900" algn="just">
              <a:lnSpc>
                <a:spcPct val="120000"/>
              </a:lnSpc>
              <a:buFont typeface="Arial"/>
            </a:pP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Acuerdos marco y otras fórmulas de agregación de la demanda</a:t>
            </a:r>
          </a:p>
          <a:p>
            <a:pPr marL="685800" lvl="1" indent="-342900" algn="just">
              <a:lnSpc>
                <a:spcPct val="120000"/>
              </a:lnSpc>
              <a:buFont typeface="Arial"/>
            </a:pP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Alternativas terapéuticas equivalentes. 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685800" lvl="1" indent="-342900" algn="just">
              <a:lnSpc>
                <a:spcPct val="120000"/>
              </a:lnSpc>
              <a:buFont typeface="Arial"/>
            </a:pP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Comisiones </a:t>
            </a:r>
            <a:r>
              <a:rPr lang="es-ES" sz="1500" b="1" i="1" dirty="0" err="1">
                <a:latin typeface="Verdana" pitchFamily="34"/>
                <a:ea typeface="Verdana" pitchFamily="34"/>
                <a:cs typeface="Verdana" pitchFamily="34"/>
              </a:rPr>
              <a:t>Fármacoterapéuticas</a:t>
            </a: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.</a:t>
            </a:r>
          </a:p>
          <a:p>
            <a:pPr marL="685800" lvl="1" indent="-342900" algn="just">
              <a:lnSpc>
                <a:spcPct val="120000"/>
              </a:lnSpc>
              <a:buFont typeface="Arial"/>
            </a:pP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Sistemas informáticos de apoyo a la prescripción. </a:t>
            </a:r>
          </a:p>
          <a:p>
            <a:pPr marL="685800" lvl="1" indent="-342900" algn="just">
              <a:lnSpc>
                <a:spcPct val="120000"/>
              </a:lnSpc>
              <a:buFont typeface="Arial"/>
            </a:pPr>
            <a:r>
              <a:rPr lang="es-ES" sz="1500" b="1" i="1" dirty="0">
                <a:latin typeface="Verdana" pitchFamily="34"/>
                <a:ea typeface="Verdana" pitchFamily="34"/>
                <a:cs typeface="Verdana" pitchFamily="34"/>
              </a:rPr>
              <a:t>Programas de sustitución (intercambio) masivos de prescripciones. </a:t>
            </a:r>
          </a:p>
          <a:p>
            <a:pPr marL="685800" lvl="1" indent="-342900" algn="just">
              <a:lnSpc>
                <a:spcPct val="120000"/>
              </a:lnSpc>
              <a:buFont typeface="Arial"/>
            </a:pPr>
            <a:endParaRPr lang="es-ES" sz="15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22653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/>
              <a:t>Las acciones complementarias de las CC.AA para la contención del gasto farmacéutico.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921513" y="1655941"/>
            <a:ext cx="76535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i="1" dirty="0"/>
              <a:t>En la contratación pública de suministro de medicamentos</a:t>
            </a:r>
            <a:endParaRPr lang="en-GB" sz="2400" i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921513" y="3752582"/>
            <a:ext cx="77266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i="1" dirty="0"/>
              <a:t>En la prescripción y dispensación</a:t>
            </a:r>
            <a:endParaRPr lang="en-GB" sz="24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24682" y="1857109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Alcance de los proyectos.</a:t>
            </a:r>
            <a:endParaRPr lang="es-ES" sz="15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Ejecución administrativa.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Resultados.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r>
              <a:rPr lang="es-ES" sz="1800" b="1" i="1" dirty="0">
                <a:latin typeface="Verdana" pitchFamily="34"/>
                <a:ea typeface="Verdana" pitchFamily="34"/>
                <a:cs typeface="Verdana" pitchFamily="34"/>
              </a:rPr>
              <a:t>Valoración de las organizaciones profesionales y sociedades científicas. </a:t>
            </a: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b="1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22653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/>
              <a:t>La sustitución masiva de prescripciones.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type="body" idx="4294967295"/>
          </p:nvPr>
        </p:nvSpPr>
        <p:spPr>
          <a:xfrm>
            <a:off x="431797" y="1242861"/>
            <a:ext cx="8280404" cy="379094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s-ES" sz="1800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s-ES" sz="1800" i="1" dirty="0">
              <a:latin typeface="Verdana" pitchFamily="34"/>
              <a:ea typeface="Verdana" pitchFamily="34"/>
              <a:cs typeface="Verdana" pitchFamily="34"/>
            </a:endParaRPr>
          </a:p>
          <a:p>
            <a:pPr marL="342900" lvl="0" indent="-342900" algn="just">
              <a:lnSpc>
                <a:spcPct val="120000"/>
              </a:lnSpc>
              <a:buFont typeface="Arial"/>
            </a:pPr>
            <a:endParaRPr lang="es-ES" sz="1800" i="1" dirty="0">
              <a:latin typeface="Verdana" pitchFamily="34"/>
              <a:ea typeface="Verdana" pitchFamily="34"/>
              <a:cs typeface="Verdana" pitchFamily="34"/>
            </a:endParaRPr>
          </a:p>
        </p:txBody>
      </p:sp>
      <p:sp>
        <p:nvSpPr>
          <p:cNvPr id="3" name="Title 4"/>
          <p:cNvSpPr txBox="1">
            <a:spLocks noGrp="1"/>
          </p:cNvSpPr>
          <p:nvPr>
            <p:ph type="title"/>
          </p:nvPr>
        </p:nvSpPr>
        <p:spPr>
          <a:xfrm>
            <a:off x="431797" y="746004"/>
            <a:ext cx="8280404" cy="333737"/>
          </a:xfrm>
        </p:spPr>
        <p:txBody>
          <a:bodyPr/>
          <a:lstStyle/>
          <a:p>
            <a:pPr lvl="0" algn="just">
              <a:lnSpc>
                <a:spcPct val="100000"/>
              </a:lnSpc>
            </a:pPr>
            <a:r>
              <a:rPr lang="es-ES" sz="2000" dirty="0"/>
              <a:t>Los límites jurídicos a la intervención de las CC.AA: Algunos recientes pronunciamientos jurisprudenciales. 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739086" y="2339937"/>
            <a:ext cx="7665826" cy="154473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285750" marR="0" lvl="0" indent="-28575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i="1" kern="0" dirty="0">
                <a:solidFill>
                  <a:srgbClr val="FFFFFF"/>
                </a:solidFill>
                <a:latin typeface="Calibri"/>
              </a:rPr>
              <a:t>La cohesión del Sistema Nacional de Salud.</a:t>
            </a:r>
          </a:p>
          <a:p>
            <a:pPr marL="285750" marR="0" lvl="0" indent="-28575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i="1" kern="0" dirty="0">
              <a:solidFill>
                <a:srgbClr val="FFFFFF"/>
              </a:solidFill>
              <a:latin typeface="Calibri"/>
            </a:endParaRPr>
          </a:p>
          <a:p>
            <a:pPr marL="285750" marR="0" lvl="0" indent="-28575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i="1" kern="0" dirty="0">
                <a:solidFill>
                  <a:srgbClr val="FFFFFF"/>
                </a:solidFill>
                <a:latin typeface="Calibri"/>
              </a:rPr>
              <a:t>La equidad en el acceso a los medicamentos por los ciudadanos</a:t>
            </a:r>
          </a:p>
          <a:p>
            <a:pPr marL="285750" marR="0" lvl="0" indent="-28575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1" u="none" strike="noStrike" kern="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285750" marR="0" lvl="0" indent="-28575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1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La libertad de prescripción de los facultativos.</a:t>
            </a:r>
            <a:endParaRPr lang="en-GB" sz="1800" b="0" i="1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770126" y="4119973"/>
            <a:ext cx="7665826" cy="46805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A5A5A5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2.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1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LIMITES FORMALES</a:t>
            </a:r>
            <a:endParaRPr lang="es-ES" sz="1800" b="1" i="1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770126" y="1543497"/>
            <a:ext cx="7645133" cy="4958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A5A5A5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1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LIMITES </a:t>
            </a:r>
            <a:r>
              <a:rPr lang="es-ES" b="1" i="1" kern="0" dirty="0">
                <a:solidFill>
                  <a:srgbClr val="FFFFFF"/>
                </a:solidFill>
                <a:latin typeface="Calibri"/>
              </a:rPr>
              <a:t>SUSTANTIVOS</a:t>
            </a:r>
            <a:endParaRPr lang="en-GB" sz="1800" b="1" i="1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749433" y="4831428"/>
            <a:ext cx="7665826" cy="130759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B9BD5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i="1" dirty="0">
                <a:solidFill>
                  <a:srgbClr val="FFFFFF"/>
                </a:solidFill>
                <a:latin typeface="Calibri"/>
              </a:rPr>
              <a:t>Las competencias de Autoridad Farmacéutica del Estado</a:t>
            </a:r>
          </a:p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i="1" dirty="0">
              <a:solidFill>
                <a:srgbClr val="FFFFFF"/>
              </a:solidFill>
              <a:latin typeface="Calibri"/>
            </a:endParaRPr>
          </a:p>
          <a:p>
            <a:pPr marL="342900" marR="0" lvl="0" indent="-34290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i="1" dirty="0">
                <a:solidFill>
                  <a:srgbClr val="FFFFFF"/>
                </a:solidFill>
                <a:latin typeface="Calibri"/>
              </a:rPr>
              <a:t>La garantía de un procedimiento administrativo  </a:t>
            </a:r>
            <a:endParaRPr lang="en-GB" sz="1800" b="0" i="1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5"/>
          <p:cNvSpPr txBox="1"/>
          <p:nvPr/>
        </p:nvSpPr>
        <p:spPr>
          <a:xfrm>
            <a:off x="2524832" y="1678673"/>
            <a:ext cx="6619167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54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  <a:cs typeface="Verdana" pitchFamily="34"/>
              </a:rPr>
              <a:t>Muchas gracias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versheds Brand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Words>347</Words>
  <Application>Microsoft Office PowerPoint</Application>
  <PresentationFormat>Presentación en pantalla (4:3)</PresentationFormat>
  <Paragraphs>71</Paragraphs>
  <Slides>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Eversheds Brand Blue</vt:lpstr>
      <vt:lpstr>Los programas de las CC.AA. de sustitución generalizada de prescripciones.  Novedades jurisprudenciales.  ________________________  CEFI, 26 de abril de 2016.</vt:lpstr>
      <vt:lpstr>El origen del problema: la distribución de competencias entre el Estado y las CC.AA en materia farmacéutica.</vt:lpstr>
      <vt:lpstr>Las política del Estado de racionalización del gasto farmacéutico durante la crisis: 2010-2014</vt:lpstr>
      <vt:lpstr>La política del Estado de racionalización del gasto farmacéutico durante la crisis: técnica jurídica.</vt:lpstr>
      <vt:lpstr>Las acciones complementarias de las CC.AA para la contención del gasto farmacéutico.</vt:lpstr>
      <vt:lpstr>La sustitución masiva de prescripciones. </vt:lpstr>
      <vt:lpstr>Los límites jurídicos a la intervención de las CC.AA: Algunos recientes pronunciamientos jurisprudenciales.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PowerPoint Do the Talking (Heartline on 2 lines if needed)</dc:title>
  <dc:creator>MonicaEspin</dc:creator>
  <cp:lastModifiedBy>Nuria García García</cp:lastModifiedBy>
  <cp:revision>43</cp:revision>
  <cp:lastPrinted>2015-11-25T19:33:20Z</cp:lastPrinted>
  <dcterms:created xsi:type="dcterms:W3CDTF">2015-07-14T08:56:51Z</dcterms:created>
  <dcterms:modified xsi:type="dcterms:W3CDTF">2016-04-19T07:55:46Z</dcterms:modified>
</cp:coreProperties>
</file>