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62" r:id="rId2"/>
    <p:sldId id="393" r:id="rId3"/>
    <p:sldId id="366" r:id="rId4"/>
    <p:sldId id="267" r:id="rId5"/>
    <p:sldId id="271" r:id="rId6"/>
    <p:sldId id="463" r:id="rId7"/>
    <p:sldId id="412" r:id="rId8"/>
    <p:sldId id="464" r:id="rId9"/>
    <p:sldId id="457" r:id="rId10"/>
    <p:sldId id="465" r:id="rId11"/>
    <p:sldId id="458" r:id="rId12"/>
    <p:sldId id="468" r:id="rId13"/>
    <p:sldId id="469" r:id="rId14"/>
    <p:sldId id="470" r:id="rId15"/>
    <p:sldId id="269" r:id="rId16"/>
  </p:sldIdLst>
  <p:sldSz cx="9144000" cy="6858000" type="screen4x3"/>
  <p:notesSz cx="6735763" cy="9866313"/>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7" userDrawn="1">
          <p15:clr>
            <a:srgbClr val="A4A3A4"/>
          </p15:clr>
        </p15:guide>
        <p15:guide id="2" pos="49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1F7E"/>
    <a:srgbClr val="F39100"/>
    <a:srgbClr val="FEC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AEFF7"/>
          </a:solidFill>
        </a:fill>
      </a:tcStyle>
    </a:wholeTbl>
    <a:band1H>
      <a:tcStyle>
        <a:tcBdr/>
        <a:fill>
          <a:solidFill>
            <a:srgbClr val="D2DEEF"/>
          </a:solidFill>
        </a:fill>
      </a:tcStyle>
    </a:band1H>
    <a:band2H>
      <a:tcStyle>
        <a:tcBdr/>
      </a:tcStyle>
    </a:band2H>
    <a:band1V>
      <a:tcStyle>
        <a:tcBdr/>
        <a:fill>
          <a:solidFill>
            <a:srgbClr val="D2DEEF"/>
          </a:solidFill>
        </a:fill>
      </a:tcStyle>
    </a:band1V>
    <a:band2V>
      <a:tcStyle>
        <a:tcBdr/>
      </a:tcStyle>
    </a:band2V>
    <a:lastCol>
      <a:tcTxStyle b="on">
        <a:font>
          <a:latin typeface="+mn-lt"/>
          <a:ea typeface="+mn-ea"/>
          <a:cs typeface="+mn-cs"/>
        </a:font>
        <a:srgbClr val="FFFFFF"/>
      </a:tcTxStyle>
      <a:tcStyle>
        <a:tcBdr/>
        <a:fill>
          <a:solidFill>
            <a:srgbClr val="5B9BD5"/>
          </a:solidFill>
        </a:fill>
      </a:tcStyle>
    </a:lastCol>
    <a:firstCol>
      <a:tcTxStyle b="on">
        <a:font>
          <a:latin typeface="+mn-lt"/>
          <a:ea typeface="+mn-ea"/>
          <a:cs typeface="+mn-cs"/>
        </a:font>
        <a:srgbClr val="FFFFFF"/>
      </a:tcTxStyle>
      <a:tcStyle>
        <a:tcBdr/>
        <a:fill>
          <a:solidFill>
            <a:srgbClr val="5B9BD5"/>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5B9BD5"/>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5B9BD5"/>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32" autoAdjust="0"/>
    <p:restoredTop sz="94660"/>
  </p:normalViewPr>
  <p:slideViewPr>
    <p:cSldViewPr snapToGrid="0">
      <p:cViewPr varScale="1">
        <p:scale>
          <a:sx n="68" d="100"/>
          <a:sy n="68" d="100"/>
        </p:scale>
        <p:origin x="1566" y="72"/>
      </p:cViewPr>
      <p:guideLst>
        <p:guide orient="horz" pos="1207"/>
        <p:guide pos="49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1"/>
            <a:ext cx="2918831" cy="495032"/>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dirty="0">
              <a:solidFill>
                <a:srgbClr val="000000"/>
              </a:solidFill>
              <a:uFillTx/>
              <a:latin typeface="Calibri"/>
            </a:endParaRPr>
          </a:p>
        </p:txBody>
      </p:sp>
      <p:sp>
        <p:nvSpPr>
          <p:cNvPr id="3" name="Date Placeholder 2"/>
          <p:cNvSpPr txBox="1">
            <a:spLocks noGrp="1"/>
          </p:cNvSpPr>
          <p:nvPr>
            <p:ph type="dt" sz="quarter" idx="1"/>
          </p:nvPr>
        </p:nvSpPr>
        <p:spPr>
          <a:xfrm>
            <a:off x="3815369" y="1"/>
            <a:ext cx="2918831" cy="495032"/>
          </a:xfrm>
          <a:prstGeom prst="rect">
            <a:avLst/>
          </a:prstGeom>
          <a:noFill/>
          <a:ln>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F3055D8-944C-4931-ADC3-62EFC6071252}" type="datetime1">
              <a:rPr lang="en-US" sz="1200" b="0" i="0" u="none" strike="noStrike" kern="1200" cap="none" spc="0" baseline="0">
                <a:solidFill>
                  <a:srgbClr val="000000"/>
                </a:solidFill>
                <a:uFillTx/>
                <a:latin typeface="Calibri"/>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4/21/2016</a:t>
            </a:fld>
            <a:endParaRPr lang="en-US" sz="1200" b="0" i="0" u="none" strike="noStrike" kern="1200" cap="none" spc="0" baseline="0" dirty="0">
              <a:solidFill>
                <a:srgbClr val="000000"/>
              </a:solidFill>
              <a:uFillTx/>
              <a:latin typeface="Calibri"/>
            </a:endParaRPr>
          </a:p>
        </p:txBody>
      </p:sp>
      <p:sp>
        <p:nvSpPr>
          <p:cNvPr id="4" name="Footer Placeholder 3"/>
          <p:cNvSpPr txBox="1">
            <a:spLocks noGrp="1"/>
          </p:cNvSpPr>
          <p:nvPr>
            <p:ph type="ftr" sz="quarter" idx="2"/>
          </p:nvPr>
        </p:nvSpPr>
        <p:spPr>
          <a:xfrm>
            <a:off x="0" y="9371280"/>
            <a:ext cx="2918831" cy="495032"/>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dirty="0">
              <a:solidFill>
                <a:srgbClr val="000000"/>
              </a:solidFill>
              <a:uFillTx/>
              <a:latin typeface="Calibri"/>
            </a:endParaRPr>
          </a:p>
        </p:txBody>
      </p:sp>
      <p:sp>
        <p:nvSpPr>
          <p:cNvPr id="5" name="Slide Number Placeholder 4"/>
          <p:cNvSpPr txBox="1">
            <a:spLocks noGrp="1"/>
          </p:cNvSpPr>
          <p:nvPr>
            <p:ph type="sldNum" sz="quarter" idx="3"/>
          </p:nvPr>
        </p:nvSpPr>
        <p:spPr>
          <a:xfrm>
            <a:off x="3815369" y="9371280"/>
            <a:ext cx="2918831" cy="495032"/>
          </a:xfrm>
          <a:prstGeom prst="rect">
            <a:avLst/>
          </a:prstGeom>
          <a:noFill/>
          <a:ln>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25A0DCC-47C0-4920-A56B-B1B3BF6C6C05}" type="slidenum">
              <a:t>‹Nº›</a:t>
            </a:fld>
            <a:endParaRPr lang="en-US" sz="1200" b="0" i="0" u="none" strike="noStrike" kern="1200" cap="none" spc="0" baseline="0" dirty="0">
              <a:solidFill>
                <a:srgbClr val="000000"/>
              </a:solidFill>
              <a:uFillTx/>
              <a:latin typeface="Calibri"/>
            </a:endParaRPr>
          </a:p>
        </p:txBody>
      </p:sp>
    </p:spTree>
    <p:extLst>
      <p:ext uri="{BB962C8B-B14F-4D97-AF65-F5344CB8AC3E}">
        <p14:creationId xmlns:p14="http://schemas.microsoft.com/office/powerpoint/2010/main" val="10688228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1"/>
            <a:ext cx="2918831" cy="495032"/>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dirty="0"/>
          </a:p>
        </p:txBody>
      </p:sp>
      <p:sp>
        <p:nvSpPr>
          <p:cNvPr id="3" name="Date Placeholder 2"/>
          <p:cNvSpPr txBox="1">
            <a:spLocks noGrp="1"/>
          </p:cNvSpPr>
          <p:nvPr>
            <p:ph type="dt" idx="1"/>
          </p:nvPr>
        </p:nvSpPr>
        <p:spPr>
          <a:xfrm>
            <a:off x="3815369" y="1"/>
            <a:ext cx="2918831" cy="495032"/>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B97C22E5-AC5A-473F-8C10-DBB36EA9013A}" type="datetime1">
              <a:rPr lang="en-US"/>
              <a:pPr lvl="0"/>
              <a:t>4/21/2016</a:t>
            </a:fld>
            <a:endParaRPr lang="en-US" dirty="0"/>
          </a:p>
        </p:txBody>
      </p:sp>
      <p:sp>
        <p:nvSpPr>
          <p:cNvPr id="4" name="Slide Image Placeholder 3"/>
          <p:cNvSpPr>
            <a:spLocks noGrp="1" noRot="1" noChangeAspect="1"/>
          </p:cNvSpPr>
          <p:nvPr>
            <p:ph type="sldImg" idx="2"/>
          </p:nvPr>
        </p:nvSpPr>
        <p:spPr>
          <a:xfrm>
            <a:off x="1149350" y="1233488"/>
            <a:ext cx="4437063" cy="3328987"/>
          </a:xfrm>
          <a:prstGeom prst="rect">
            <a:avLst/>
          </a:prstGeom>
          <a:noFill/>
          <a:ln w="12701">
            <a:solidFill>
              <a:srgbClr val="000000"/>
            </a:solidFill>
            <a:prstDash val="solid"/>
          </a:ln>
        </p:spPr>
      </p:sp>
      <p:sp>
        <p:nvSpPr>
          <p:cNvPr id="5" name="Notes Placeholder 4"/>
          <p:cNvSpPr txBox="1">
            <a:spLocks noGrp="1"/>
          </p:cNvSpPr>
          <p:nvPr>
            <p:ph type="body" sz="quarter" idx="3"/>
          </p:nvPr>
        </p:nvSpPr>
        <p:spPr>
          <a:xfrm>
            <a:off x="673577" y="4748162"/>
            <a:ext cx="5388610" cy="3884861"/>
          </a:xfrm>
          <a:prstGeom prst="rect">
            <a:avLst/>
          </a:prstGeom>
          <a:noFill/>
          <a:ln>
            <a:noFill/>
          </a:ln>
        </p:spPr>
        <p:txBody>
          <a:bodyPr vert="horz" wrap="square" lIns="91440" tIns="45720" rIns="91440" bIns="4572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txBox="1">
            <a:spLocks noGrp="1"/>
          </p:cNvSpPr>
          <p:nvPr>
            <p:ph type="ftr" sz="quarter" idx="4"/>
          </p:nvPr>
        </p:nvSpPr>
        <p:spPr>
          <a:xfrm>
            <a:off x="0" y="9371280"/>
            <a:ext cx="2918831" cy="495032"/>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dirty="0"/>
          </a:p>
        </p:txBody>
      </p:sp>
      <p:sp>
        <p:nvSpPr>
          <p:cNvPr id="7" name="Slide Number Placeholder 6"/>
          <p:cNvSpPr txBox="1">
            <a:spLocks noGrp="1"/>
          </p:cNvSpPr>
          <p:nvPr>
            <p:ph type="sldNum" sz="quarter" idx="5"/>
          </p:nvPr>
        </p:nvSpPr>
        <p:spPr>
          <a:xfrm>
            <a:off x="3815369" y="9371280"/>
            <a:ext cx="2918831" cy="495032"/>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397CE9AB-011B-4DE1-AC60-0FA3253A8CED}" type="slidenum">
              <a:t>‹Nº›</a:t>
            </a:fld>
            <a:endParaRPr lang="en-US" dirty="0"/>
          </a:p>
        </p:txBody>
      </p:sp>
    </p:spTree>
    <p:extLst>
      <p:ext uri="{BB962C8B-B14F-4D97-AF65-F5344CB8AC3E}">
        <p14:creationId xmlns:p14="http://schemas.microsoft.com/office/powerpoint/2010/main" val="124314835"/>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no image">
    <p:spTree>
      <p:nvGrpSpPr>
        <p:cNvPr id="1" name=""/>
        <p:cNvGrpSpPr/>
        <p:nvPr/>
      </p:nvGrpSpPr>
      <p:grpSpPr>
        <a:xfrm>
          <a:off x="0" y="0"/>
          <a:ext cx="0" cy="0"/>
          <a:chOff x="0" y="0"/>
          <a:chExt cx="0" cy="0"/>
        </a:xfrm>
      </p:grpSpPr>
      <p:pic>
        <p:nvPicPr>
          <p:cNvPr id="2" name="Eversheds logo"/>
          <p:cNvPicPr>
            <a:picLocks noChangeAspect="1"/>
          </p:cNvPicPr>
          <p:nvPr/>
        </p:nvPicPr>
        <p:blipFill>
          <a:blip r:embed="rId2"/>
          <a:stretch>
            <a:fillRect/>
          </a:stretch>
        </p:blipFill>
        <p:spPr>
          <a:xfrm>
            <a:off x="431797" y="404814"/>
            <a:ext cx="312797" cy="2857125"/>
          </a:xfrm>
          <a:prstGeom prst="rect">
            <a:avLst/>
          </a:prstGeom>
          <a:noFill/>
          <a:ln cap="flat">
            <a:noFill/>
          </a:ln>
        </p:spPr>
      </p:pic>
      <p:sp>
        <p:nvSpPr>
          <p:cNvPr id="3" name="Heartline"/>
          <p:cNvSpPr txBox="1">
            <a:spLocks noGrp="1"/>
          </p:cNvSpPr>
          <p:nvPr>
            <p:ph type="title"/>
          </p:nvPr>
        </p:nvSpPr>
        <p:spPr>
          <a:xfrm>
            <a:off x="1403347" y="404814"/>
            <a:ext cx="6337294" cy="615098"/>
          </a:xfrm>
        </p:spPr>
        <p:txBody>
          <a:bodyPr anchor="b"/>
          <a:lstStyle>
            <a:lvl1pPr>
              <a:defRPr lang="en-US" sz="2100"/>
            </a:lvl1pPr>
          </a:lstStyle>
          <a:p>
            <a:pPr lvl="0"/>
            <a:r>
              <a:rPr lang="en-US"/>
              <a:t>Click to add Heartline here with two lines if needed</a:t>
            </a:r>
          </a:p>
        </p:txBody>
      </p:sp>
      <p:sp>
        <p:nvSpPr>
          <p:cNvPr id="4" name="Headline"/>
          <p:cNvSpPr txBox="1">
            <a:spLocks noGrp="1"/>
          </p:cNvSpPr>
          <p:nvPr>
            <p:ph type="subTitle" idx="4294967295"/>
          </p:nvPr>
        </p:nvSpPr>
        <p:spPr>
          <a:xfrm>
            <a:off x="1403347" y="1041885"/>
            <a:ext cx="6337294" cy="628650"/>
          </a:xfrm>
        </p:spPr>
        <p:txBody>
          <a:bodyPr>
            <a:noAutofit/>
          </a:bodyPr>
          <a:lstStyle>
            <a:lvl1pPr marL="0" indent="0">
              <a:spcBef>
                <a:spcPts val="450"/>
              </a:spcBef>
              <a:buNone/>
              <a:defRPr lang="en-US"/>
            </a:lvl1pPr>
          </a:lstStyle>
          <a:p>
            <a:pPr lvl="0"/>
            <a:r>
              <a:rPr lang="en-US"/>
              <a:t>Click to add Headline here with two lines if needed</a:t>
            </a:r>
          </a:p>
        </p:txBody>
      </p:sp>
      <p:sp>
        <p:nvSpPr>
          <p:cNvPr id="5" name="Date"/>
          <p:cNvSpPr txBox="1">
            <a:spLocks noGrp="1"/>
          </p:cNvSpPr>
          <p:nvPr>
            <p:ph type="body" idx="4294967295"/>
          </p:nvPr>
        </p:nvSpPr>
        <p:spPr>
          <a:xfrm>
            <a:off x="1403347" y="2109785"/>
            <a:ext cx="2160590" cy="220178"/>
          </a:xfrm>
        </p:spPr>
        <p:txBody>
          <a:bodyPr/>
          <a:lstStyle>
            <a:lvl1pPr marL="0" indent="0">
              <a:spcBef>
                <a:spcPts val="0"/>
              </a:spcBef>
              <a:buNone/>
              <a:defRPr lang="en-US" sz="1200" b="1"/>
            </a:lvl1pPr>
          </a:lstStyle>
          <a:p>
            <a:pPr lvl="0"/>
            <a:r>
              <a:rPr lang="en-US"/>
              <a:t>Date of Presentation</a:t>
            </a:r>
          </a:p>
        </p:txBody>
      </p:sp>
      <p:sp>
        <p:nvSpPr>
          <p:cNvPr id="6" name="Presenter Name"/>
          <p:cNvSpPr txBox="1">
            <a:spLocks noGrp="1"/>
          </p:cNvSpPr>
          <p:nvPr>
            <p:ph type="body" idx="4294967295"/>
          </p:nvPr>
        </p:nvSpPr>
        <p:spPr>
          <a:xfrm>
            <a:off x="1403347" y="2356335"/>
            <a:ext cx="3205164" cy="290148"/>
          </a:xfrm>
        </p:spPr>
        <p:txBody>
          <a:bodyPr anchor="b"/>
          <a:lstStyle>
            <a:lvl1pPr marL="0" indent="0">
              <a:spcBef>
                <a:spcPts val="0"/>
              </a:spcBef>
              <a:buNone/>
              <a:defRPr lang="en-US" sz="1200"/>
            </a:lvl1pPr>
          </a:lstStyle>
          <a:p>
            <a:pPr lvl="0"/>
            <a:r>
              <a:rPr lang="en-US"/>
              <a:t>Click to enter name of Presenter here</a:t>
            </a:r>
          </a:p>
        </p:txBody>
      </p:sp>
      <p:sp>
        <p:nvSpPr>
          <p:cNvPr id="7" name="Job title"/>
          <p:cNvSpPr txBox="1">
            <a:spLocks noGrp="1"/>
          </p:cNvSpPr>
          <p:nvPr>
            <p:ph type="body" idx="4294967295"/>
          </p:nvPr>
        </p:nvSpPr>
        <p:spPr>
          <a:xfrm>
            <a:off x="1403347" y="2646474"/>
            <a:ext cx="3205164" cy="439616"/>
          </a:xfrm>
        </p:spPr>
        <p:txBody>
          <a:bodyPr/>
          <a:lstStyle>
            <a:lvl1pPr marL="0" indent="0">
              <a:spcBef>
                <a:spcPts val="0"/>
              </a:spcBef>
              <a:buNone/>
              <a:defRPr lang="en-US" sz="1200" i="1"/>
            </a:lvl1pPr>
          </a:lstStyle>
          <a:p>
            <a:pPr lvl="0"/>
            <a:r>
              <a:rPr lang="en-US"/>
              <a:t>Click to enter Job Title here</a:t>
            </a:r>
          </a:p>
        </p:txBody>
      </p:sp>
    </p:spTree>
    <p:extLst>
      <p:ext uri="{BB962C8B-B14F-4D97-AF65-F5344CB8AC3E}">
        <p14:creationId xmlns:p14="http://schemas.microsoft.com/office/powerpoint/2010/main" val="1092495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with primary image">
    <p:spTree>
      <p:nvGrpSpPr>
        <p:cNvPr id="1" name=""/>
        <p:cNvGrpSpPr/>
        <p:nvPr/>
      </p:nvGrpSpPr>
      <p:grpSpPr>
        <a:xfrm>
          <a:off x="0" y="0"/>
          <a:ext cx="0" cy="0"/>
          <a:chOff x="0" y="0"/>
          <a:chExt cx="0" cy="0"/>
        </a:xfrm>
      </p:grpSpPr>
      <p:sp>
        <p:nvSpPr>
          <p:cNvPr id="2" name="Primary Image"/>
          <p:cNvSpPr txBox="1">
            <a:spLocks noGrp="1"/>
          </p:cNvSpPr>
          <p:nvPr>
            <p:ph type="pic" idx="4294967295"/>
          </p:nvPr>
        </p:nvSpPr>
        <p:spPr>
          <a:xfrm>
            <a:off x="2519364" y="1692517"/>
            <a:ext cx="6624635" cy="5165482"/>
          </a:xfrm>
        </p:spPr>
        <p:txBody>
          <a:bodyPr anchor="ctr" anchorCtr="1"/>
          <a:lstStyle>
            <a:lvl1pPr marL="0" indent="0" algn="ctr">
              <a:buNone/>
              <a:defRPr lang="en-US"/>
            </a:lvl1pPr>
          </a:lstStyle>
          <a:p>
            <a:pPr lvl="0"/>
            <a:r>
              <a:rPr lang="en-US" dirty="0"/>
              <a:t>Click to add primary image here</a:t>
            </a:r>
          </a:p>
        </p:txBody>
      </p:sp>
      <p:sp>
        <p:nvSpPr>
          <p:cNvPr id="3" name="Heartline"/>
          <p:cNvSpPr txBox="1">
            <a:spLocks noGrp="1"/>
          </p:cNvSpPr>
          <p:nvPr>
            <p:ph type="title"/>
          </p:nvPr>
        </p:nvSpPr>
        <p:spPr>
          <a:xfrm>
            <a:off x="1403347" y="404814"/>
            <a:ext cx="6337294" cy="615098"/>
          </a:xfrm>
        </p:spPr>
        <p:txBody>
          <a:bodyPr anchor="b"/>
          <a:lstStyle>
            <a:lvl1pPr>
              <a:defRPr lang="en-US" sz="2100"/>
            </a:lvl1pPr>
          </a:lstStyle>
          <a:p>
            <a:pPr lvl="0"/>
            <a:r>
              <a:rPr lang="en-US"/>
              <a:t>Click to add Heartline here with two lines if needed</a:t>
            </a:r>
          </a:p>
        </p:txBody>
      </p:sp>
      <p:sp>
        <p:nvSpPr>
          <p:cNvPr id="4" name="Headline"/>
          <p:cNvSpPr txBox="1">
            <a:spLocks noGrp="1"/>
          </p:cNvSpPr>
          <p:nvPr>
            <p:ph type="subTitle" idx="4294967295"/>
          </p:nvPr>
        </p:nvSpPr>
        <p:spPr>
          <a:xfrm>
            <a:off x="1403347" y="1041885"/>
            <a:ext cx="6337294" cy="628650"/>
          </a:xfrm>
        </p:spPr>
        <p:txBody>
          <a:bodyPr>
            <a:noAutofit/>
          </a:bodyPr>
          <a:lstStyle>
            <a:lvl1pPr marL="0" indent="0">
              <a:spcBef>
                <a:spcPts val="450"/>
              </a:spcBef>
              <a:buNone/>
              <a:defRPr lang="en-US"/>
            </a:lvl1pPr>
          </a:lstStyle>
          <a:p>
            <a:pPr lvl="0"/>
            <a:r>
              <a:rPr lang="en-US"/>
              <a:t>Click to add Headline here with two lines if needed</a:t>
            </a:r>
          </a:p>
        </p:txBody>
      </p:sp>
      <p:sp>
        <p:nvSpPr>
          <p:cNvPr id="5" name="Date"/>
          <p:cNvSpPr txBox="1">
            <a:spLocks noGrp="1"/>
          </p:cNvSpPr>
          <p:nvPr>
            <p:ph type="body" idx="4294967295"/>
          </p:nvPr>
        </p:nvSpPr>
        <p:spPr>
          <a:xfrm>
            <a:off x="1403347" y="2109785"/>
            <a:ext cx="2160590" cy="220178"/>
          </a:xfrm>
        </p:spPr>
        <p:txBody>
          <a:bodyPr/>
          <a:lstStyle>
            <a:lvl1pPr marL="0" indent="0">
              <a:spcBef>
                <a:spcPts val="0"/>
              </a:spcBef>
              <a:buNone/>
              <a:defRPr lang="en-US" sz="1200" b="1"/>
            </a:lvl1pPr>
          </a:lstStyle>
          <a:p>
            <a:pPr lvl="0"/>
            <a:r>
              <a:rPr lang="en-US"/>
              <a:t>Date of Presentation</a:t>
            </a:r>
          </a:p>
        </p:txBody>
      </p:sp>
      <p:sp>
        <p:nvSpPr>
          <p:cNvPr id="6" name="Presenter Name"/>
          <p:cNvSpPr txBox="1">
            <a:spLocks noGrp="1"/>
          </p:cNvSpPr>
          <p:nvPr>
            <p:ph type="body" idx="4294967295"/>
          </p:nvPr>
        </p:nvSpPr>
        <p:spPr>
          <a:xfrm>
            <a:off x="1403347" y="2356335"/>
            <a:ext cx="3205164" cy="290148"/>
          </a:xfrm>
        </p:spPr>
        <p:txBody>
          <a:bodyPr anchor="b"/>
          <a:lstStyle>
            <a:lvl1pPr marL="0" indent="0">
              <a:spcBef>
                <a:spcPts val="0"/>
              </a:spcBef>
              <a:buNone/>
              <a:defRPr lang="en-US" sz="1200"/>
            </a:lvl1pPr>
          </a:lstStyle>
          <a:p>
            <a:pPr lvl="0"/>
            <a:r>
              <a:rPr lang="en-US"/>
              <a:t>Click to enter name of Presenter here</a:t>
            </a:r>
          </a:p>
        </p:txBody>
      </p:sp>
      <p:sp>
        <p:nvSpPr>
          <p:cNvPr id="7" name="Job title"/>
          <p:cNvSpPr txBox="1">
            <a:spLocks noGrp="1"/>
          </p:cNvSpPr>
          <p:nvPr>
            <p:ph type="body" idx="4294967295"/>
          </p:nvPr>
        </p:nvSpPr>
        <p:spPr>
          <a:xfrm>
            <a:off x="1403347" y="2646474"/>
            <a:ext cx="3205164" cy="439616"/>
          </a:xfrm>
        </p:spPr>
        <p:txBody>
          <a:bodyPr/>
          <a:lstStyle>
            <a:lvl1pPr marL="0" indent="0">
              <a:spcBef>
                <a:spcPts val="0"/>
              </a:spcBef>
              <a:buNone/>
              <a:defRPr lang="en-US" sz="1200" i="1"/>
            </a:lvl1pPr>
          </a:lstStyle>
          <a:p>
            <a:pPr lvl="0"/>
            <a:r>
              <a:rPr lang="en-US"/>
              <a:t>Click to enter Job Title here</a:t>
            </a:r>
          </a:p>
        </p:txBody>
      </p:sp>
      <p:pic>
        <p:nvPicPr>
          <p:cNvPr id="8" name="Imagen 8" descr="\\niceaserver\Libre\MARKETING\Lo que necesitas\Logos\Nuevo Logo\Eversheds Spain A Primary k.jpg"/>
          <p:cNvPicPr>
            <a:picLocks noChangeAspect="1"/>
          </p:cNvPicPr>
          <p:nvPr/>
        </p:nvPicPr>
        <p:blipFill>
          <a:blip r:embed="rId2"/>
          <a:srcRect/>
          <a:stretch>
            <a:fillRect/>
          </a:stretch>
        </p:blipFill>
        <p:spPr>
          <a:xfrm>
            <a:off x="133484" y="0"/>
            <a:ext cx="572130" cy="3390896"/>
          </a:xfrm>
          <a:prstGeom prst="rect">
            <a:avLst/>
          </a:prstGeom>
          <a:noFill/>
          <a:ln cap="flat">
            <a:noFill/>
          </a:ln>
        </p:spPr>
      </p:pic>
    </p:spTree>
    <p:extLst>
      <p:ext uri="{BB962C8B-B14F-4D97-AF65-F5344CB8AC3E}">
        <p14:creationId xmlns:p14="http://schemas.microsoft.com/office/powerpoint/2010/main" val="361551017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co brand bottom left">
    <p:spTree>
      <p:nvGrpSpPr>
        <p:cNvPr id="1" name=""/>
        <p:cNvGrpSpPr/>
        <p:nvPr/>
      </p:nvGrpSpPr>
      <p:grpSpPr>
        <a:xfrm>
          <a:off x="0" y="0"/>
          <a:ext cx="0" cy="0"/>
          <a:chOff x="0" y="0"/>
          <a:chExt cx="0" cy="0"/>
        </a:xfrm>
      </p:grpSpPr>
      <p:sp>
        <p:nvSpPr>
          <p:cNvPr id="2" name="Co brand logo"/>
          <p:cNvSpPr txBox="1">
            <a:spLocks noGrp="1"/>
          </p:cNvSpPr>
          <p:nvPr>
            <p:ph idx="4294967295"/>
          </p:nvPr>
        </p:nvSpPr>
        <p:spPr>
          <a:xfrm>
            <a:off x="431797" y="5978520"/>
            <a:ext cx="2087566" cy="474665"/>
          </a:xfrm>
        </p:spPr>
        <p:txBody>
          <a:bodyPr anchor="ctr" anchorCtr="1"/>
          <a:lstStyle>
            <a:lvl1pPr marL="0" indent="0" algn="ctr">
              <a:buNone/>
              <a:defRPr lang="en-US" sz="1200"/>
            </a:lvl1pPr>
          </a:lstStyle>
          <a:p>
            <a:pPr lvl="0"/>
            <a:r>
              <a:rPr lang="en-US"/>
              <a:t>Click to add co brand logo here</a:t>
            </a:r>
          </a:p>
        </p:txBody>
      </p:sp>
      <p:sp>
        <p:nvSpPr>
          <p:cNvPr id="3" name="Primary Image"/>
          <p:cNvSpPr txBox="1">
            <a:spLocks noGrp="1"/>
          </p:cNvSpPr>
          <p:nvPr>
            <p:ph type="pic" idx="4294967295"/>
          </p:nvPr>
        </p:nvSpPr>
        <p:spPr>
          <a:xfrm>
            <a:off x="2519364" y="1692517"/>
            <a:ext cx="6624635" cy="5165482"/>
          </a:xfrm>
        </p:spPr>
        <p:txBody>
          <a:bodyPr anchor="ctr" anchorCtr="1"/>
          <a:lstStyle>
            <a:lvl1pPr marL="0" indent="0" algn="ctr">
              <a:buNone/>
              <a:defRPr lang="en-US"/>
            </a:lvl1pPr>
          </a:lstStyle>
          <a:p>
            <a:pPr lvl="0"/>
            <a:r>
              <a:rPr lang="en-US" dirty="0"/>
              <a:t>Click to add primary image here</a:t>
            </a:r>
          </a:p>
        </p:txBody>
      </p:sp>
      <p:sp>
        <p:nvSpPr>
          <p:cNvPr id="4" name="Heartline"/>
          <p:cNvSpPr txBox="1">
            <a:spLocks noGrp="1"/>
          </p:cNvSpPr>
          <p:nvPr>
            <p:ph type="title"/>
          </p:nvPr>
        </p:nvSpPr>
        <p:spPr>
          <a:xfrm>
            <a:off x="1403347" y="404814"/>
            <a:ext cx="6337294" cy="615098"/>
          </a:xfrm>
        </p:spPr>
        <p:txBody>
          <a:bodyPr anchor="b"/>
          <a:lstStyle>
            <a:lvl1pPr>
              <a:defRPr lang="en-US" sz="2100"/>
            </a:lvl1pPr>
          </a:lstStyle>
          <a:p>
            <a:pPr lvl="0"/>
            <a:r>
              <a:rPr lang="en-US"/>
              <a:t>Click to add Heartline here with two lines if needed</a:t>
            </a:r>
          </a:p>
        </p:txBody>
      </p:sp>
      <p:sp>
        <p:nvSpPr>
          <p:cNvPr id="5" name="Headline"/>
          <p:cNvSpPr txBox="1">
            <a:spLocks noGrp="1"/>
          </p:cNvSpPr>
          <p:nvPr>
            <p:ph type="subTitle" idx="4294967295"/>
          </p:nvPr>
        </p:nvSpPr>
        <p:spPr>
          <a:xfrm>
            <a:off x="1403347" y="1041885"/>
            <a:ext cx="6337294" cy="628650"/>
          </a:xfrm>
        </p:spPr>
        <p:txBody>
          <a:bodyPr>
            <a:noAutofit/>
          </a:bodyPr>
          <a:lstStyle>
            <a:lvl1pPr marL="0" indent="0">
              <a:spcBef>
                <a:spcPts val="450"/>
              </a:spcBef>
              <a:buNone/>
              <a:defRPr lang="en-US"/>
            </a:lvl1pPr>
          </a:lstStyle>
          <a:p>
            <a:pPr lvl="0"/>
            <a:r>
              <a:rPr lang="en-US"/>
              <a:t>Click to add Headline here with two lines if needed</a:t>
            </a:r>
          </a:p>
        </p:txBody>
      </p:sp>
      <p:sp>
        <p:nvSpPr>
          <p:cNvPr id="6" name="Date"/>
          <p:cNvSpPr txBox="1">
            <a:spLocks noGrp="1"/>
          </p:cNvSpPr>
          <p:nvPr>
            <p:ph type="body" idx="4294967295"/>
          </p:nvPr>
        </p:nvSpPr>
        <p:spPr>
          <a:xfrm>
            <a:off x="1403347" y="2109785"/>
            <a:ext cx="2160590" cy="220178"/>
          </a:xfrm>
        </p:spPr>
        <p:txBody>
          <a:bodyPr/>
          <a:lstStyle>
            <a:lvl1pPr marL="0" indent="0">
              <a:spcBef>
                <a:spcPts val="0"/>
              </a:spcBef>
              <a:buNone/>
              <a:defRPr lang="en-US" sz="1200" b="1"/>
            </a:lvl1pPr>
          </a:lstStyle>
          <a:p>
            <a:pPr lvl="0"/>
            <a:r>
              <a:rPr lang="en-US"/>
              <a:t>Date of Presentation</a:t>
            </a:r>
          </a:p>
        </p:txBody>
      </p:sp>
      <p:sp>
        <p:nvSpPr>
          <p:cNvPr id="7" name="Presenter Name"/>
          <p:cNvSpPr txBox="1">
            <a:spLocks noGrp="1"/>
          </p:cNvSpPr>
          <p:nvPr>
            <p:ph type="body" idx="4294967295"/>
          </p:nvPr>
        </p:nvSpPr>
        <p:spPr>
          <a:xfrm>
            <a:off x="1403347" y="2356335"/>
            <a:ext cx="3205164" cy="290148"/>
          </a:xfrm>
        </p:spPr>
        <p:txBody>
          <a:bodyPr anchor="b"/>
          <a:lstStyle>
            <a:lvl1pPr marL="0" indent="0">
              <a:spcBef>
                <a:spcPts val="0"/>
              </a:spcBef>
              <a:buNone/>
              <a:defRPr lang="en-US" sz="1200"/>
            </a:lvl1pPr>
          </a:lstStyle>
          <a:p>
            <a:pPr lvl="0"/>
            <a:r>
              <a:rPr lang="en-US"/>
              <a:t>Click to enter name of Presenter here</a:t>
            </a:r>
          </a:p>
        </p:txBody>
      </p:sp>
      <p:sp>
        <p:nvSpPr>
          <p:cNvPr id="8" name="Job title"/>
          <p:cNvSpPr txBox="1">
            <a:spLocks noGrp="1"/>
          </p:cNvSpPr>
          <p:nvPr>
            <p:ph type="body" idx="4294967295"/>
          </p:nvPr>
        </p:nvSpPr>
        <p:spPr>
          <a:xfrm>
            <a:off x="1403347" y="2646474"/>
            <a:ext cx="3205164" cy="439616"/>
          </a:xfrm>
        </p:spPr>
        <p:txBody>
          <a:bodyPr/>
          <a:lstStyle>
            <a:lvl1pPr marL="0" indent="0">
              <a:spcBef>
                <a:spcPts val="0"/>
              </a:spcBef>
              <a:buNone/>
              <a:defRPr lang="en-US" sz="1200" i="1"/>
            </a:lvl1pPr>
          </a:lstStyle>
          <a:p>
            <a:pPr lvl="0"/>
            <a:r>
              <a:rPr lang="en-US"/>
              <a:t>Click to enter Job Title here</a:t>
            </a:r>
          </a:p>
        </p:txBody>
      </p:sp>
      <p:pic>
        <p:nvPicPr>
          <p:cNvPr id="9" name="Imagen 11" descr="\\niceaserver\Libre\MARKETING\Lo que necesitas\Logos\Nuevo Logo\Eversheds Spain A Primary k.jpg"/>
          <p:cNvPicPr>
            <a:picLocks noChangeAspect="1"/>
          </p:cNvPicPr>
          <p:nvPr/>
        </p:nvPicPr>
        <p:blipFill>
          <a:blip r:embed="rId2"/>
          <a:srcRect/>
          <a:stretch>
            <a:fillRect/>
          </a:stretch>
        </p:blipFill>
        <p:spPr>
          <a:xfrm>
            <a:off x="133484" y="0"/>
            <a:ext cx="572130" cy="3390896"/>
          </a:xfrm>
          <a:prstGeom prst="rect">
            <a:avLst/>
          </a:prstGeom>
          <a:noFill/>
          <a:ln cap="flat">
            <a:noFill/>
          </a:ln>
        </p:spPr>
      </p:pic>
    </p:spTree>
    <p:extLst>
      <p:ext uri="{BB962C8B-B14F-4D97-AF65-F5344CB8AC3E}">
        <p14:creationId xmlns:p14="http://schemas.microsoft.com/office/powerpoint/2010/main" val="174358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co brand top right">
    <p:spTree>
      <p:nvGrpSpPr>
        <p:cNvPr id="1" name=""/>
        <p:cNvGrpSpPr/>
        <p:nvPr/>
      </p:nvGrpSpPr>
      <p:grpSpPr>
        <a:xfrm>
          <a:off x="0" y="0"/>
          <a:ext cx="0" cy="0"/>
          <a:chOff x="0" y="0"/>
          <a:chExt cx="0" cy="0"/>
        </a:xfrm>
      </p:grpSpPr>
      <p:sp>
        <p:nvSpPr>
          <p:cNvPr id="2" name="Co brand logo"/>
          <p:cNvSpPr txBox="1">
            <a:spLocks noGrp="1"/>
          </p:cNvSpPr>
          <p:nvPr>
            <p:ph idx="4294967295"/>
          </p:nvPr>
        </p:nvSpPr>
        <p:spPr>
          <a:xfrm>
            <a:off x="6624635" y="413363"/>
            <a:ext cx="2087566" cy="474665"/>
          </a:xfrm>
        </p:spPr>
        <p:txBody>
          <a:bodyPr anchor="ctr" anchorCtr="1"/>
          <a:lstStyle>
            <a:lvl1pPr marL="0" indent="0" algn="ctr">
              <a:buNone/>
              <a:defRPr lang="en-US" sz="1200"/>
            </a:lvl1pPr>
          </a:lstStyle>
          <a:p>
            <a:pPr lvl="0"/>
            <a:r>
              <a:rPr lang="en-US"/>
              <a:t>Click to add co brand logo here</a:t>
            </a:r>
          </a:p>
        </p:txBody>
      </p:sp>
      <p:sp>
        <p:nvSpPr>
          <p:cNvPr id="3" name="Primary Image"/>
          <p:cNvSpPr txBox="1">
            <a:spLocks noGrp="1"/>
          </p:cNvSpPr>
          <p:nvPr>
            <p:ph type="pic" idx="4294967295"/>
          </p:nvPr>
        </p:nvSpPr>
        <p:spPr>
          <a:xfrm>
            <a:off x="2519364" y="1692517"/>
            <a:ext cx="6624635" cy="5165482"/>
          </a:xfrm>
        </p:spPr>
        <p:txBody>
          <a:bodyPr anchor="ctr" anchorCtr="1"/>
          <a:lstStyle>
            <a:lvl1pPr marL="0" indent="0" algn="ctr">
              <a:buNone/>
              <a:defRPr lang="en-US"/>
            </a:lvl1pPr>
          </a:lstStyle>
          <a:p>
            <a:pPr lvl="0"/>
            <a:r>
              <a:rPr lang="en-US" dirty="0"/>
              <a:t>Click to add primary image here</a:t>
            </a:r>
          </a:p>
        </p:txBody>
      </p:sp>
      <p:sp>
        <p:nvSpPr>
          <p:cNvPr id="4" name="Heartline"/>
          <p:cNvSpPr txBox="1">
            <a:spLocks noGrp="1"/>
          </p:cNvSpPr>
          <p:nvPr>
            <p:ph type="title"/>
          </p:nvPr>
        </p:nvSpPr>
        <p:spPr>
          <a:xfrm>
            <a:off x="1403347" y="404814"/>
            <a:ext cx="5221288" cy="615098"/>
          </a:xfrm>
        </p:spPr>
        <p:txBody>
          <a:bodyPr anchor="b"/>
          <a:lstStyle>
            <a:lvl1pPr>
              <a:defRPr lang="en-US" sz="2100"/>
            </a:lvl1pPr>
          </a:lstStyle>
          <a:p>
            <a:pPr lvl="0"/>
            <a:r>
              <a:rPr lang="en-US"/>
              <a:t>Click to add Heartline here with two lines if needed</a:t>
            </a:r>
          </a:p>
        </p:txBody>
      </p:sp>
      <p:sp>
        <p:nvSpPr>
          <p:cNvPr id="5" name="Headline"/>
          <p:cNvSpPr txBox="1">
            <a:spLocks noGrp="1"/>
          </p:cNvSpPr>
          <p:nvPr>
            <p:ph type="subTitle" idx="4294967295"/>
          </p:nvPr>
        </p:nvSpPr>
        <p:spPr>
          <a:xfrm>
            <a:off x="1403347" y="1041885"/>
            <a:ext cx="5221288" cy="628650"/>
          </a:xfrm>
        </p:spPr>
        <p:txBody>
          <a:bodyPr>
            <a:noAutofit/>
          </a:bodyPr>
          <a:lstStyle>
            <a:lvl1pPr marL="0" indent="0">
              <a:spcBef>
                <a:spcPts val="450"/>
              </a:spcBef>
              <a:buNone/>
              <a:defRPr lang="en-US"/>
            </a:lvl1pPr>
          </a:lstStyle>
          <a:p>
            <a:pPr lvl="0"/>
            <a:r>
              <a:rPr lang="en-US"/>
              <a:t>Click to add Headline here with two lines if needed</a:t>
            </a:r>
          </a:p>
        </p:txBody>
      </p:sp>
      <p:sp>
        <p:nvSpPr>
          <p:cNvPr id="6" name="Date"/>
          <p:cNvSpPr txBox="1">
            <a:spLocks noGrp="1"/>
          </p:cNvSpPr>
          <p:nvPr>
            <p:ph type="body" idx="4294967295"/>
          </p:nvPr>
        </p:nvSpPr>
        <p:spPr>
          <a:xfrm>
            <a:off x="1403347" y="2109785"/>
            <a:ext cx="2160590" cy="220178"/>
          </a:xfrm>
        </p:spPr>
        <p:txBody>
          <a:bodyPr/>
          <a:lstStyle>
            <a:lvl1pPr marL="0" indent="0">
              <a:spcBef>
                <a:spcPts val="0"/>
              </a:spcBef>
              <a:buNone/>
              <a:defRPr lang="en-US" sz="1200" b="1"/>
            </a:lvl1pPr>
          </a:lstStyle>
          <a:p>
            <a:pPr lvl="0"/>
            <a:r>
              <a:rPr lang="en-US"/>
              <a:t>Date of Presentation</a:t>
            </a:r>
          </a:p>
        </p:txBody>
      </p:sp>
      <p:sp>
        <p:nvSpPr>
          <p:cNvPr id="7" name="Presenter Name"/>
          <p:cNvSpPr txBox="1">
            <a:spLocks noGrp="1"/>
          </p:cNvSpPr>
          <p:nvPr>
            <p:ph type="body" idx="4294967295"/>
          </p:nvPr>
        </p:nvSpPr>
        <p:spPr>
          <a:xfrm>
            <a:off x="1403347" y="2356335"/>
            <a:ext cx="3205164" cy="290148"/>
          </a:xfrm>
        </p:spPr>
        <p:txBody>
          <a:bodyPr anchor="b"/>
          <a:lstStyle>
            <a:lvl1pPr marL="0" indent="0">
              <a:spcBef>
                <a:spcPts val="0"/>
              </a:spcBef>
              <a:buNone/>
              <a:defRPr lang="en-US" sz="1200"/>
            </a:lvl1pPr>
          </a:lstStyle>
          <a:p>
            <a:pPr lvl="0"/>
            <a:r>
              <a:rPr lang="en-US"/>
              <a:t>Click to enter name of Presenter here</a:t>
            </a:r>
          </a:p>
        </p:txBody>
      </p:sp>
      <p:sp>
        <p:nvSpPr>
          <p:cNvPr id="8" name="Job title"/>
          <p:cNvSpPr txBox="1">
            <a:spLocks noGrp="1"/>
          </p:cNvSpPr>
          <p:nvPr>
            <p:ph type="body" idx="4294967295"/>
          </p:nvPr>
        </p:nvSpPr>
        <p:spPr>
          <a:xfrm>
            <a:off x="1403347" y="2646474"/>
            <a:ext cx="3205164" cy="439616"/>
          </a:xfrm>
        </p:spPr>
        <p:txBody>
          <a:bodyPr/>
          <a:lstStyle>
            <a:lvl1pPr marL="0" indent="0">
              <a:spcBef>
                <a:spcPts val="0"/>
              </a:spcBef>
              <a:buNone/>
              <a:defRPr lang="en-US" sz="1200" i="1"/>
            </a:lvl1pPr>
          </a:lstStyle>
          <a:p>
            <a:pPr lvl="0"/>
            <a:r>
              <a:rPr lang="en-US"/>
              <a:t>Click to enter Job Title here</a:t>
            </a:r>
          </a:p>
        </p:txBody>
      </p:sp>
      <p:pic>
        <p:nvPicPr>
          <p:cNvPr id="9" name="Imagen 11" descr="\\niceaserver\Libre\MARKETING\Lo que necesitas\Logos\Nuevo Logo\Eversheds Spain A Primary k.jpg"/>
          <p:cNvPicPr>
            <a:picLocks noChangeAspect="1"/>
          </p:cNvPicPr>
          <p:nvPr/>
        </p:nvPicPr>
        <p:blipFill>
          <a:blip r:embed="rId2"/>
          <a:srcRect/>
          <a:stretch>
            <a:fillRect/>
          </a:stretch>
        </p:blipFill>
        <p:spPr>
          <a:xfrm>
            <a:off x="133484" y="0"/>
            <a:ext cx="572130" cy="3390896"/>
          </a:xfrm>
          <a:prstGeom prst="rect">
            <a:avLst/>
          </a:prstGeom>
          <a:noFill/>
          <a:ln cap="flat">
            <a:noFill/>
          </a:ln>
        </p:spPr>
      </p:pic>
    </p:spTree>
    <p:extLst>
      <p:ext uri="{BB962C8B-B14F-4D97-AF65-F5344CB8AC3E}">
        <p14:creationId xmlns:p14="http://schemas.microsoft.com/office/powerpoint/2010/main" val="699896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genda Slide">
    <p:spTree>
      <p:nvGrpSpPr>
        <p:cNvPr id="1" name=""/>
        <p:cNvGrpSpPr/>
        <p:nvPr/>
      </p:nvGrpSpPr>
      <p:grpSpPr>
        <a:xfrm>
          <a:off x="0" y="0"/>
          <a:ext cx="0" cy="0"/>
          <a:chOff x="0" y="0"/>
          <a:chExt cx="0" cy="0"/>
        </a:xfrm>
      </p:grpSpPr>
      <p:sp>
        <p:nvSpPr>
          <p:cNvPr id="2" name="Main content placeholder"/>
          <p:cNvSpPr txBox="1">
            <a:spLocks noGrp="1"/>
          </p:cNvSpPr>
          <p:nvPr>
            <p:ph idx="4294967295"/>
          </p:nvPr>
        </p:nvSpPr>
        <p:spPr>
          <a:xfrm>
            <a:off x="431797" y="1233489"/>
            <a:ext cx="5148264" cy="5219696"/>
          </a:xfrm>
        </p:spPr>
        <p:txBody>
          <a:bodyPr/>
          <a:lstStyle>
            <a:lvl1pPr>
              <a:buFont typeface="Verdana" pitchFamily="34"/>
              <a:buChar char="−"/>
              <a:defRPr lang="en-US"/>
            </a:lvl1pPr>
          </a:lstStyle>
          <a:p>
            <a:pPr lvl="0"/>
            <a:r>
              <a:rPr lang="en-US"/>
              <a:t>Click to add agenda item here</a:t>
            </a:r>
          </a:p>
        </p:txBody>
      </p:sp>
      <p:sp>
        <p:nvSpPr>
          <p:cNvPr id="3" name="Heading"/>
          <p:cNvSpPr txBox="1">
            <a:spLocks noGrp="1"/>
          </p:cNvSpPr>
          <p:nvPr>
            <p:ph type="title"/>
          </p:nvPr>
        </p:nvSpPr>
        <p:spPr>
          <a:xfrm>
            <a:off x="431797" y="404814"/>
            <a:ext cx="8280404" cy="333737"/>
          </a:xfrm>
        </p:spPr>
        <p:txBody>
          <a:bodyPr/>
          <a:lstStyle>
            <a:lvl1pPr>
              <a:defRPr lang="en-US" sz="2100"/>
            </a:lvl1pPr>
          </a:lstStyle>
          <a:p>
            <a:pPr lvl="0"/>
            <a:r>
              <a:rPr lang="en-US"/>
              <a:t>Click to add Agenda heading</a:t>
            </a:r>
          </a:p>
        </p:txBody>
      </p:sp>
      <p:sp>
        <p:nvSpPr>
          <p:cNvPr id="4" name="Picture Placeholder 5"/>
          <p:cNvSpPr txBox="1">
            <a:spLocks noGrp="1"/>
          </p:cNvSpPr>
          <p:nvPr>
            <p:ph type="pic" idx="4294967295"/>
          </p:nvPr>
        </p:nvSpPr>
        <p:spPr>
          <a:xfrm>
            <a:off x="5651504" y="1233489"/>
            <a:ext cx="3060697" cy="5219696"/>
          </a:xfrm>
        </p:spPr>
        <p:txBody>
          <a:bodyPr anchor="ctr" anchorCtr="1"/>
          <a:lstStyle>
            <a:lvl1pPr marL="0" indent="0" algn="ctr">
              <a:buNone/>
              <a:defRPr lang="en-US"/>
            </a:lvl1pPr>
          </a:lstStyle>
          <a:p>
            <a:pPr lvl="0"/>
            <a:r>
              <a:rPr lang="en-US" dirty="0"/>
              <a:t>Click to add primary image</a:t>
            </a:r>
          </a:p>
        </p:txBody>
      </p:sp>
      <p:pic>
        <p:nvPicPr>
          <p:cNvPr id="5" name="Imagen 8" descr="\\niceaserver\Libre\MARKETING\Lo que necesitas\Logos\Nuevo Logo\Eversheds Spain A Primary k.jpg"/>
          <p:cNvPicPr>
            <a:picLocks noChangeAspect="1"/>
          </p:cNvPicPr>
          <p:nvPr userDrawn="1"/>
        </p:nvPicPr>
        <p:blipFill>
          <a:blip r:embed="rId2"/>
          <a:srcRect/>
          <a:stretch>
            <a:fillRect/>
          </a:stretch>
        </p:blipFill>
        <p:spPr>
          <a:xfrm>
            <a:off x="110011" y="404814"/>
            <a:ext cx="572130" cy="3390896"/>
          </a:xfrm>
          <a:prstGeom prst="rect">
            <a:avLst/>
          </a:prstGeom>
          <a:noFill/>
          <a:ln cap="flat">
            <a:noFill/>
          </a:ln>
        </p:spPr>
      </p:pic>
    </p:spTree>
    <p:extLst>
      <p:ext uri="{BB962C8B-B14F-4D97-AF65-F5344CB8AC3E}">
        <p14:creationId xmlns:p14="http://schemas.microsoft.com/office/powerpoint/2010/main" val="3260200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Slide with coloured background">
    <p:bg>
      <p:bgPr>
        <a:solidFill>
          <a:srgbClr val="F39100"/>
        </a:solidFill>
        <a:effectLst/>
      </p:bgPr>
    </p:bg>
    <p:spTree>
      <p:nvGrpSpPr>
        <p:cNvPr id="1" name=""/>
        <p:cNvGrpSpPr/>
        <p:nvPr/>
      </p:nvGrpSpPr>
      <p:grpSpPr>
        <a:xfrm>
          <a:off x="0" y="0"/>
          <a:ext cx="0" cy="0"/>
          <a:chOff x="0" y="0"/>
          <a:chExt cx="0" cy="0"/>
        </a:xfrm>
      </p:grpSpPr>
      <p:sp>
        <p:nvSpPr>
          <p:cNvPr id="2" name="Main content placeholder"/>
          <p:cNvSpPr txBox="1">
            <a:spLocks noGrp="1"/>
          </p:cNvSpPr>
          <p:nvPr>
            <p:ph idx="4294967295"/>
          </p:nvPr>
        </p:nvSpPr>
        <p:spPr>
          <a:xfrm>
            <a:off x="431797" y="1233489"/>
            <a:ext cx="8280404" cy="5219696"/>
          </a:xfrm>
        </p:spPr>
        <p:txBody>
          <a:bodyPr/>
          <a:lstStyle>
            <a:lvl1pPr>
              <a:buClr>
                <a:srgbClr val="FFFFFF"/>
              </a:buClr>
              <a:buFont typeface="Verdana" pitchFamily="34"/>
              <a:buChar char="−"/>
              <a:defRPr lang="en-US">
                <a:solidFill>
                  <a:srgbClr val="FFFFFF"/>
                </a:solidFill>
              </a:defRPr>
            </a:lvl1pPr>
          </a:lstStyle>
          <a:p>
            <a:pPr lvl="0"/>
            <a:r>
              <a:rPr lang="en-US"/>
              <a:t>Click to add agenda item here</a:t>
            </a:r>
          </a:p>
        </p:txBody>
      </p:sp>
      <p:sp>
        <p:nvSpPr>
          <p:cNvPr id="3" name="Heading"/>
          <p:cNvSpPr txBox="1">
            <a:spLocks noGrp="1"/>
          </p:cNvSpPr>
          <p:nvPr>
            <p:ph type="title"/>
          </p:nvPr>
        </p:nvSpPr>
        <p:spPr>
          <a:xfrm>
            <a:off x="431797" y="404814"/>
            <a:ext cx="8280404" cy="333737"/>
          </a:xfrm>
        </p:spPr>
        <p:txBody>
          <a:bodyPr/>
          <a:lstStyle>
            <a:lvl1pPr>
              <a:defRPr lang="en-US" sz="2100">
                <a:solidFill>
                  <a:srgbClr val="FFFFFF"/>
                </a:solidFill>
              </a:defRPr>
            </a:lvl1pPr>
          </a:lstStyle>
          <a:p>
            <a:pPr lvl="0"/>
            <a:r>
              <a:rPr lang="en-US"/>
              <a:t>Click to add Agenda heading</a:t>
            </a:r>
          </a:p>
        </p:txBody>
      </p:sp>
    </p:spTree>
    <p:extLst>
      <p:ext uri="{BB962C8B-B14F-4D97-AF65-F5344CB8AC3E}">
        <p14:creationId xmlns:p14="http://schemas.microsoft.com/office/powerpoint/2010/main" val="3198644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s Slide">
    <p:spTree>
      <p:nvGrpSpPr>
        <p:cNvPr id="1" name=""/>
        <p:cNvGrpSpPr/>
        <p:nvPr/>
      </p:nvGrpSpPr>
      <p:grpSpPr>
        <a:xfrm>
          <a:off x="0" y="0"/>
          <a:ext cx="0" cy="0"/>
          <a:chOff x="0" y="0"/>
          <a:chExt cx="0" cy="0"/>
        </a:xfrm>
      </p:grpSpPr>
      <p:sp>
        <p:nvSpPr>
          <p:cNvPr id="2" name="Main content placeholder"/>
          <p:cNvSpPr txBox="1">
            <a:spLocks noGrp="1"/>
          </p:cNvSpPr>
          <p:nvPr>
            <p:ph idx="4294967295"/>
          </p:nvPr>
        </p:nvSpPr>
        <p:spPr>
          <a:xfrm>
            <a:off x="431797" y="1233489"/>
            <a:ext cx="8280404" cy="5219696"/>
          </a:xfrm>
        </p:spPr>
        <p:txBody>
          <a:bodyPr/>
          <a:lstStyle>
            <a:lvl1pPr marL="360365" indent="-360365">
              <a:buFont typeface="Verdana"/>
              <a:buAutoNum type="arabicPeriod"/>
              <a:defRPr lang="en-US">
                <a:solidFill>
                  <a:srgbClr val="F39100"/>
                </a:solidFill>
              </a:defRPr>
            </a:lvl1pPr>
            <a:lvl2pPr marL="623885" indent="-280985">
              <a:buFont typeface="Verdana" pitchFamily="34"/>
              <a:buChar char="−"/>
              <a:defRPr lang="en-US">
                <a:solidFill>
                  <a:srgbClr val="F39100"/>
                </a:solidFill>
              </a:defRPr>
            </a:lvl2pPr>
          </a:lstStyle>
          <a:p>
            <a:pPr lvl="0"/>
            <a:r>
              <a:rPr lang="en-US"/>
              <a:t>Click to add item here</a:t>
            </a:r>
          </a:p>
          <a:p>
            <a:pPr lvl="1"/>
            <a:r>
              <a:rPr lang="en-US"/>
              <a:t>Sub item runs here</a:t>
            </a:r>
          </a:p>
        </p:txBody>
      </p:sp>
      <p:sp>
        <p:nvSpPr>
          <p:cNvPr id="3" name="Heading"/>
          <p:cNvSpPr txBox="1">
            <a:spLocks noGrp="1"/>
          </p:cNvSpPr>
          <p:nvPr>
            <p:ph type="title"/>
          </p:nvPr>
        </p:nvSpPr>
        <p:spPr>
          <a:xfrm>
            <a:off x="431797" y="404814"/>
            <a:ext cx="8280404" cy="333737"/>
          </a:xfrm>
        </p:spPr>
        <p:txBody>
          <a:bodyPr/>
          <a:lstStyle>
            <a:lvl1pPr>
              <a:defRPr lang="en-US" sz="2100"/>
            </a:lvl1pPr>
          </a:lstStyle>
          <a:p>
            <a:pPr lvl="0"/>
            <a:r>
              <a:rPr lang="en-US"/>
              <a:t>Click to add Contents heading</a:t>
            </a:r>
          </a:p>
        </p:txBody>
      </p:sp>
    </p:spTree>
    <p:extLst>
      <p:ext uri="{BB962C8B-B14F-4D97-AF65-F5344CB8AC3E}">
        <p14:creationId xmlns:p14="http://schemas.microsoft.com/office/powerpoint/2010/main" val="1464436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s Slide with coloured background">
    <p:bg>
      <p:bgPr>
        <a:solidFill>
          <a:srgbClr val="F39100"/>
        </a:solidFill>
        <a:effectLst/>
      </p:bgPr>
    </p:bg>
    <p:spTree>
      <p:nvGrpSpPr>
        <p:cNvPr id="1" name=""/>
        <p:cNvGrpSpPr/>
        <p:nvPr/>
      </p:nvGrpSpPr>
      <p:grpSpPr>
        <a:xfrm>
          <a:off x="0" y="0"/>
          <a:ext cx="0" cy="0"/>
          <a:chOff x="0" y="0"/>
          <a:chExt cx="0" cy="0"/>
        </a:xfrm>
      </p:grpSpPr>
      <p:sp>
        <p:nvSpPr>
          <p:cNvPr id="2" name="Main content placeholder"/>
          <p:cNvSpPr txBox="1">
            <a:spLocks noGrp="1"/>
          </p:cNvSpPr>
          <p:nvPr>
            <p:ph idx="4294967295"/>
          </p:nvPr>
        </p:nvSpPr>
        <p:spPr>
          <a:xfrm>
            <a:off x="431797" y="1233489"/>
            <a:ext cx="8280404" cy="5219696"/>
          </a:xfrm>
        </p:spPr>
        <p:txBody>
          <a:bodyPr/>
          <a:lstStyle>
            <a:lvl1pPr marL="360365" indent="-360365">
              <a:buClr>
                <a:srgbClr val="FFFFFF"/>
              </a:buClr>
              <a:buFont typeface="Verdana"/>
              <a:buAutoNum type="arabicPeriod"/>
              <a:defRPr lang="en-US">
                <a:solidFill>
                  <a:srgbClr val="FFFFFF"/>
                </a:solidFill>
              </a:defRPr>
            </a:lvl1pPr>
            <a:lvl2pPr marL="623885" indent="-280985">
              <a:buClr>
                <a:srgbClr val="FFFFFF"/>
              </a:buClr>
              <a:buFont typeface="Verdana" pitchFamily="34"/>
              <a:buChar char="−"/>
              <a:defRPr lang="en-US">
                <a:solidFill>
                  <a:srgbClr val="FFFFFF"/>
                </a:solidFill>
              </a:defRPr>
            </a:lvl2pPr>
          </a:lstStyle>
          <a:p>
            <a:pPr lvl="0"/>
            <a:r>
              <a:rPr lang="en-US"/>
              <a:t>Click to add item here</a:t>
            </a:r>
          </a:p>
          <a:p>
            <a:pPr lvl="1"/>
            <a:r>
              <a:rPr lang="en-US"/>
              <a:t>Sub item runs here</a:t>
            </a:r>
          </a:p>
        </p:txBody>
      </p:sp>
      <p:sp>
        <p:nvSpPr>
          <p:cNvPr id="3" name="Heading"/>
          <p:cNvSpPr txBox="1">
            <a:spLocks noGrp="1"/>
          </p:cNvSpPr>
          <p:nvPr>
            <p:ph type="title"/>
          </p:nvPr>
        </p:nvSpPr>
        <p:spPr>
          <a:xfrm>
            <a:off x="431797" y="404814"/>
            <a:ext cx="8280404" cy="333737"/>
          </a:xfrm>
        </p:spPr>
        <p:txBody>
          <a:bodyPr/>
          <a:lstStyle>
            <a:lvl1pPr>
              <a:defRPr lang="en-US" sz="2100">
                <a:solidFill>
                  <a:srgbClr val="FFFFFF"/>
                </a:solidFill>
              </a:defRPr>
            </a:lvl1pPr>
          </a:lstStyle>
          <a:p>
            <a:pPr lvl="0"/>
            <a:r>
              <a:rPr lang="en-US"/>
              <a:t>Click to add Contents heading</a:t>
            </a:r>
          </a:p>
        </p:txBody>
      </p:sp>
    </p:spTree>
    <p:extLst>
      <p:ext uri="{BB962C8B-B14F-4D97-AF65-F5344CB8AC3E}">
        <p14:creationId xmlns:p14="http://schemas.microsoft.com/office/powerpoint/2010/main" val="488148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Large text slide">
    <p:spTree>
      <p:nvGrpSpPr>
        <p:cNvPr id="1" name=""/>
        <p:cNvGrpSpPr/>
        <p:nvPr/>
      </p:nvGrpSpPr>
      <p:grpSpPr>
        <a:xfrm>
          <a:off x="0" y="0"/>
          <a:ext cx="0" cy="0"/>
          <a:chOff x="0" y="0"/>
          <a:chExt cx="0" cy="0"/>
        </a:xfrm>
      </p:grpSpPr>
      <p:sp>
        <p:nvSpPr>
          <p:cNvPr id="2" name="Main content placeholder"/>
          <p:cNvSpPr txBox="1">
            <a:spLocks noGrp="1"/>
          </p:cNvSpPr>
          <p:nvPr>
            <p:ph idx="4294967295"/>
          </p:nvPr>
        </p:nvSpPr>
        <p:spPr>
          <a:xfrm>
            <a:off x="848139" y="2514600"/>
            <a:ext cx="7864061" cy="3790946"/>
          </a:xfrm>
        </p:spPr>
        <p:txBody>
          <a:bodyPr/>
          <a:lstStyle>
            <a:lvl1pPr>
              <a:buFont typeface="Verdana" pitchFamily="34"/>
              <a:buChar char="−"/>
              <a:defRPr lang="en-US"/>
            </a:lvl1pPr>
            <a:lvl2pPr>
              <a:defRPr lang="en-US"/>
            </a:lvl2pPr>
          </a:lstStyle>
          <a:p>
            <a:pPr lvl="0"/>
            <a:r>
              <a:rPr lang="en-US" dirty="0"/>
              <a:t>Click to add bullet point here</a:t>
            </a:r>
          </a:p>
          <a:p>
            <a:pPr lvl="1"/>
            <a:r>
              <a:rPr lang="en-US" dirty="0"/>
              <a:t>Click to add sub-item here</a:t>
            </a:r>
          </a:p>
        </p:txBody>
      </p:sp>
      <p:sp>
        <p:nvSpPr>
          <p:cNvPr id="3" name="Intro line"/>
          <p:cNvSpPr txBox="1">
            <a:spLocks noGrp="1"/>
          </p:cNvSpPr>
          <p:nvPr>
            <p:ph type="body" idx="4294967295"/>
          </p:nvPr>
        </p:nvSpPr>
        <p:spPr>
          <a:xfrm>
            <a:off x="848139" y="2097084"/>
            <a:ext cx="7883640" cy="417515"/>
          </a:xfrm>
        </p:spPr>
        <p:txBody>
          <a:bodyPr/>
          <a:lstStyle>
            <a:lvl1pPr marL="0" indent="0">
              <a:buNone/>
              <a:defRPr lang="en-US"/>
            </a:lvl1pPr>
          </a:lstStyle>
          <a:p>
            <a:pPr lvl="0"/>
            <a:r>
              <a:rPr lang="en-US" dirty="0"/>
              <a:t>Click to add Intro item here</a:t>
            </a:r>
          </a:p>
        </p:txBody>
      </p:sp>
      <p:sp>
        <p:nvSpPr>
          <p:cNvPr id="4" name="Sub-heading"/>
          <p:cNvSpPr txBox="1">
            <a:spLocks noGrp="1"/>
          </p:cNvSpPr>
          <p:nvPr>
            <p:ph type="body" idx="4294967295"/>
          </p:nvPr>
        </p:nvSpPr>
        <p:spPr>
          <a:xfrm>
            <a:off x="848139" y="738185"/>
            <a:ext cx="7864062" cy="377820"/>
          </a:xfrm>
        </p:spPr>
        <p:txBody>
          <a:bodyPr/>
          <a:lstStyle>
            <a:lvl1pPr marL="0" indent="0">
              <a:buNone/>
              <a:defRPr lang="en-US"/>
            </a:lvl1pPr>
          </a:lstStyle>
          <a:p>
            <a:pPr lvl="0"/>
            <a:r>
              <a:rPr lang="en-US" dirty="0"/>
              <a:t>Click to add sub-heading</a:t>
            </a:r>
          </a:p>
        </p:txBody>
      </p:sp>
      <p:sp>
        <p:nvSpPr>
          <p:cNvPr id="5" name="Heading"/>
          <p:cNvSpPr txBox="1">
            <a:spLocks noGrp="1"/>
          </p:cNvSpPr>
          <p:nvPr>
            <p:ph type="title"/>
          </p:nvPr>
        </p:nvSpPr>
        <p:spPr>
          <a:xfrm>
            <a:off x="848139" y="404814"/>
            <a:ext cx="7864061" cy="333737"/>
          </a:xfrm>
        </p:spPr>
        <p:txBody>
          <a:bodyPr/>
          <a:lstStyle>
            <a:lvl1pPr>
              <a:defRPr lang="en-US" sz="2100"/>
            </a:lvl1pPr>
          </a:lstStyle>
          <a:p>
            <a:pPr lvl="0"/>
            <a:r>
              <a:rPr lang="en-US" dirty="0"/>
              <a:t>Click to add Heading</a:t>
            </a:r>
          </a:p>
        </p:txBody>
      </p:sp>
      <p:sp>
        <p:nvSpPr>
          <p:cNvPr id="7" name="Text Placeholder 4"/>
          <p:cNvSpPr txBox="1">
            <a:spLocks noGrp="1"/>
          </p:cNvSpPr>
          <p:nvPr>
            <p:ph type="body" idx="4294967295"/>
          </p:nvPr>
        </p:nvSpPr>
        <p:spPr>
          <a:xfrm>
            <a:off x="2180496" y="6305546"/>
            <a:ext cx="5560155" cy="215898"/>
          </a:xfrm>
        </p:spPr>
        <p:txBody>
          <a:bodyPr>
            <a:noAutofit/>
          </a:bodyPr>
          <a:lstStyle>
            <a:lvl1pPr marL="0" indent="0">
              <a:buNone/>
              <a:defRPr lang="en-US" sz="800"/>
            </a:lvl1pPr>
          </a:lstStyle>
          <a:p>
            <a:pPr lvl="0"/>
            <a:r>
              <a:rPr lang="en-US"/>
              <a:t>Type title here</a:t>
            </a:r>
          </a:p>
        </p:txBody>
      </p:sp>
      <p:pic>
        <p:nvPicPr>
          <p:cNvPr id="8" name="Imagen 8" descr="\\niceaserver\Libre\MARKETING\Lo que necesitas\Logos\Nuevo Logo\Eversheds Spain A Primary k.jpg"/>
          <p:cNvPicPr>
            <a:picLocks noChangeAspect="1"/>
          </p:cNvPicPr>
          <p:nvPr userDrawn="1"/>
        </p:nvPicPr>
        <p:blipFill>
          <a:blip r:embed="rId2"/>
          <a:srcRect/>
          <a:stretch>
            <a:fillRect/>
          </a:stretch>
        </p:blipFill>
        <p:spPr>
          <a:xfrm>
            <a:off x="126150" y="131382"/>
            <a:ext cx="572130" cy="3390896"/>
          </a:xfrm>
          <a:prstGeom prst="rect">
            <a:avLst/>
          </a:prstGeom>
          <a:noFill/>
          <a:ln cap="flat">
            <a:noFill/>
          </a:ln>
        </p:spPr>
      </p:pic>
    </p:spTree>
    <p:extLst>
      <p:ext uri="{BB962C8B-B14F-4D97-AF65-F5344CB8AC3E}">
        <p14:creationId xmlns:p14="http://schemas.microsoft.com/office/powerpoint/2010/main" val="122414671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mall text slide">
    <p:spTree>
      <p:nvGrpSpPr>
        <p:cNvPr id="1" name=""/>
        <p:cNvGrpSpPr/>
        <p:nvPr/>
      </p:nvGrpSpPr>
      <p:grpSpPr>
        <a:xfrm>
          <a:off x="0" y="0"/>
          <a:ext cx="0" cy="0"/>
          <a:chOff x="0" y="0"/>
          <a:chExt cx="0" cy="0"/>
        </a:xfrm>
      </p:grpSpPr>
      <p:sp>
        <p:nvSpPr>
          <p:cNvPr id="2" name="Main content placeholder"/>
          <p:cNvSpPr txBox="1">
            <a:spLocks noGrp="1"/>
          </p:cNvSpPr>
          <p:nvPr>
            <p:ph idx="4294967295"/>
          </p:nvPr>
        </p:nvSpPr>
        <p:spPr>
          <a:xfrm>
            <a:off x="431797" y="1520820"/>
            <a:ext cx="4103690" cy="4784726"/>
          </a:xfrm>
        </p:spPr>
        <p:txBody>
          <a:bodyPr/>
          <a:lstStyle>
            <a:lvl1pPr>
              <a:buFont typeface="Verdana" pitchFamily="34"/>
              <a:buChar char="−"/>
              <a:defRPr lang="en-US" sz="1200" b="1">
                <a:solidFill>
                  <a:srgbClr val="F39100"/>
                </a:solidFill>
              </a:defRPr>
            </a:lvl1pPr>
            <a:lvl2pPr marL="171450" lvl="0">
              <a:lnSpc>
                <a:spcPct val="100000"/>
              </a:lnSpc>
              <a:spcBef>
                <a:spcPts val="1200"/>
              </a:spcBef>
              <a:buFont typeface="Verdana" pitchFamily="34"/>
              <a:buChar char="−"/>
              <a:defRPr lang="en-US" sz="1200" b="1">
                <a:solidFill>
                  <a:srgbClr val="F39100"/>
                </a:solidFill>
              </a:defRPr>
            </a:lvl2pPr>
            <a:lvl3pPr marL="176214" lvl="1" indent="0">
              <a:spcBef>
                <a:spcPts val="0"/>
              </a:spcBef>
              <a:buNone/>
              <a:defRPr lang="en-US" sz="1200"/>
            </a:lvl3pPr>
          </a:lstStyle>
          <a:p>
            <a:pPr lvl="0"/>
            <a:r>
              <a:rPr lang="en-US"/>
              <a:t>Click to add bullet item here</a:t>
            </a:r>
          </a:p>
          <a:p>
            <a:pPr lvl="0"/>
            <a:r>
              <a:rPr lang="en-US"/>
              <a:t>Click to add bullet item here</a:t>
            </a:r>
          </a:p>
          <a:p>
            <a:pPr lvl="1"/>
            <a:r>
              <a:rPr lang="en-US"/>
              <a:t>Click to add sub-item here</a:t>
            </a:r>
          </a:p>
        </p:txBody>
      </p:sp>
      <p:sp>
        <p:nvSpPr>
          <p:cNvPr id="3" name="Sub-heading"/>
          <p:cNvSpPr txBox="1">
            <a:spLocks noGrp="1"/>
          </p:cNvSpPr>
          <p:nvPr>
            <p:ph type="body" idx="4294967295"/>
          </p:nvPr>
        </p:nvSpPr>
        <p:spPr>
          <a:xfrm>
            <a:off x="431797" y="738185"/>
            <a:ext cx="8280404" cy="377820"/>
          </a:xfrm>
        </p:spPr>
        <p:txBody>
          <a:bodyPr/>
          <a:lstStyle>
            <a:lvl1pPr marL="0" indent="0">
              <a:buNone/>
              <a:defRPr lang="en-US"/>
            </a:lvl1pPr>
          </a:lstStyle>
          <a:p>
            <a:pPr lvl="0"/>
            <a:r>
              <a:rPr lang="en-US"/>
              <a:t>Click to add sub-heading</a:t>
            </a:r>
          </a:p>
        </p:txBody>
      </p:sp>
      <p:sp>
        <p:nvSpPr>
          <p:cNvPr id="4" name="Heading"/>
          <p:cNvSpPr txBox="1">
            <a:spLocks noGrp="1"/>
          </p:cNvSpPr>
          <p:nvPr>
            <p:ph type="title"/>
          </p:nvPr>
        </p:nvSpPr>
        <p:spPr>
          <a:xfrm>
            <a:off x="431797" y="404814"/>
            <a:ext cx="8280404" cy="333737"/>
          </a:xfrm>
        </p:spPr>
        <p:txBody>
          <a:bodyPr/>
          <a:lstStyle>
            <a:lvl1pPr>
              <a:defRPr lang="en-US" sz="2100"/>
            </a:lvl1pPr>
          </a:lstStyle>
          <a:p>
            <a:pPr lvl="0"/>
            <a:r>
              <a:rPr lang="en-US"/>
              <a:t>Click to add Heading</a:t>
            </a:r>
          </a:p>
        </p:txBody>
      </p:sp>
      <p:sp>
        <p:nvSpPr>
          <p:cNvPr id="5" name="Main content placeholder"/>
          <p:cNvSpPr txBox="1">
            <a:spLocks noGrp="1"/>
          </p:cNvSpPr>
          <p:nvPr>
            <p:ph idx="4294967295"/>
          </p:nvPr>
        </p:nvSpPr>
        <p:spPr>
          <a:xfrm>
            <a:off x="4608511" y="1520820"/>
            <a:ext cx="4103690" cy="4784726"/>
          </a:xfrm>
        </p:spPr>
        <p:txBody>
          <a:bodyPr/>
          <a:lstStyle>
            <a:lvl1pPr>
              <a:buFont typeface="Verdana" pitchFamily="34"/>
              <a:buChar char="−"/>
              <a:defRPr lang="en-US" sz="1200" b="1">
                <a:solidFill>
                  <a:srgbClr val="F39100"/>
                </a:solidFill>
              </a:defRPr>
            </a:lvl1pPr>
            <a:lvl2pPr marL="171450" lvl="0">
              <a:lnSpc>
                <a:spcPct val="100000"/>
              </a:lnSpc>
              <a:spcBef>
                <a:spcPts val="1200"/>
              </a:spcBef>
              <a:buFont typeface="Verdana" pitchFamily="34"/>
              <a:buChar char="−"/>
              <a:defRPr lang="en-US" sz="1200" b="1">
                <a:solidFill>
                  <a:srgbClr val="F39100"/>
                </a:solidFill>
              </a:defRPr>
            </a:lvl2pPr>
            <a:lvl3pPr marL="176214" lvl="1" indent="0">
              <a:spcBef>
                <a:spcPts val="0"/>
              </a:spcBef>
              <a:buNone/>
              <a:defRPr lang="en-US" sz="1200"/>
            </a:lvl3pPr>
          </a:lstStyle>
          <a:p>
            <a:pPr lvl="0"/>
            <a:r>
              <a:rPr lang="en-US"/>
              <a:t>Click to add bullet item here</a:t>
            </a:r>
          </a:p>
          <a:p>
            <a:pPr lvl="0"/>
            <a:r>
              <a:rPr lang="en-US"/>
              <a:t>Click to add bullet item here</a:t>
            </a:r>
          </a:p>
          <a:p>
            <a:pPr lvl="1"/>
            <a:r>
              <a:rPr lang="en-US"/>
              <a:t>Click to add sub-item here</a:t>
            </a:r>
          </a:p>
        </p:txBody>
      </p:sp>
      <p:sp>
        <p:nvSpPr>
          <p:cNvPr id="6" name="TextBox 10"/>
          <p:cNvSpPr txBox="1"/>
          <p:nvPr/>
        </p:nvSpPr>
        <p:spPr>
          <a:xfrm>
            <a:off x="347691" y="6306004"/>
            <a:ext cx="1128680" cy="21544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 b="1" i="0" u="none" strike="noStrike" kern="1200" cap="none" spc="0" baseline="0" dirty="0">
                <a:solidFill>
                  <a:srgbClr val="000000"/>
                </a:solidFill>
                <a:uFillTx/>
                <a:latin typeface="Verdana"/>
              </a:rPr>
              <a:t>Eversheds Nicea</a:t>
            </a:r>
            <a:endParaRPr lang="en-US" sz="800" b="0" i="0" u="none" strike="noStrike" kern="1200" cap="none" spc="0" baseline="0" dirty="0">
              <a:solidFill>
                <a:srgbClr val="000000"/>
              </a:solidFill>
              <a:uFillTx/>
              <a:latin typeface="Verdana"/>
            </a:endParaRPr>
          </a:p>
        </p:txBody>
      </p:sp>
      <p:sp>
        <p:nvSpPr>
          <p:cNvPr id="7" name="Text Placeholder 4"/>
          <p:cNvSpPr txBox="1">
            <a:spLocks noGrp="1"/>
          </p:cNvSpPr>
          <p:nvPr>
            <p:ph type="body" idx="4294967295"/>
          </p:nvPr>
        </p:nvSpPr>
        <p:spPr>
          <a:xfrm>
            <a:off x="2180496" y="6305546"/>
            <a:ext cx="3399574" cy="215898"/>
          </a:xfrm>
        </p:spPr>
        <p:txBody>
          <a:bodyPr>
            <a:noAutofit/>
          </a:bodyPr>
          <a:lstStyle>
            <a:lvl1pPr marL="0" indent="0">
              <a:buNone/>
              <a:defRPr lang="en-US" sz="800"/>
            </a:lvl1pPr>
          </a:lstStyle>
          <a:p>
            <a:pPr lvl="0"/>
            <a:r>
              <a:rPr lang="en-US"/>
              <a:t>Type title here</a:t>
            </a:r>
          </a:p>
        </p:txBody>
      </p:sp>
    </p:spTree>
    <p:extLst>
      <p:ext uri="{BB962C8B-B14F-4D97-AF65-F5344CB8AC3E}">
        <p14:creationId xmlns:p14="http://schemas.microsoft.com/office/powerpoint/2010/main" val="1683708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mall text slide with image">
    <p:spTree>
      <p:nvGrpSpPr>
        <p:cNvPr id="1" name=""/>
        <p:cNvGrpSpPr/>
        <p:nvPr/>
      </p:nvGrpSpPr>
      <p:grpSpPr>
        <a:xfrm>
          <a:off x="0" y="0"/>
          <a:ext cx="0" cy="0"/>
          <a:chOff x="0" y="0"/>
          <a:chExt cx="0" cy="0"/>
        </a:xfrm>
      </p:grpSpPr>
      <p:sp>
        <p:nvSpPr>
          <p:cNvPr id="2" name="Main content placeholder"/>
          <p:cNvSpPr txBox="1">
            <a:spLocks noGrp="1"/>
          </p:cNvSpPr>
          <p:nvPr>
            <p:ph idx="4294967295"/>
          </p:nvPr>
        </p:nvSpPr>
        <p:spPr>
          <a:xfrm>
            <a:off x="431797" y="1520820"/>
            <a:ext cx="4103690" cy="4784726"/>
          </a:xfrm>
        </p:spPr>
        <p:txBody>
          <a:bodyPr/>
          <a:lstStyle>
            <a:lvl1pPr>
              <a:buFont typeface="Verdana" pitchFamily="34"/>
              <a:buChar char="−"/>
              <a:defRPr lang="en-US" sz="1200" b="1">
                <a:solidFill>
                  <a:srgbClr val="F39100"/>
                </a:solidFill>
              </a:defRPr>
            </a:lvl1pPr>
            <a:lvl2pPr marL="171450" lvl="0">
              <a:lnSpc>
                <a:spcPct val="100000"/>
              </a:lnSpc>
              <a:spcBef>
                <a:spcPts val="1200"/>
              </a:spcBef>
              <a:buFont typeface="Verdana" pitchFamily="34"/>
              <a:buChar char="−"/>
              <a:defRPr lang="en-US" sz="1200" b="1">
                <a:solidFill>
                  <a:srgbClr val="F39100"/>
                </a:solidFill>
              </a:defRPr>
            </a:lvl2pPr>
            <a:lvl3pPr marL="176214" lvl="1" indent="0">
              <a:spcBef>
                <a:spcPts val="0"/>
              </a:spcBef>
              <a:buNone/>
              <a:defRPr lang="en-US" sz="1200"/>
            </a:lvl3pPr>
          </a:lstStyle>
          <a:p>
            <a:pPr lvl="0"/>
            <a:r>
              <a:rPr lang="en-US"/>
              <a:t>Click to add bullet item here</a:t>
            </a:r>
          </a:p>
          <a:p>
            <a:pPr lvl="0"/>
            <a:r>
              <a:rPr lang="en-US"/>
              <a:t>Click to add bullet item here</a:t>
            </a:r>
          </a:p>
          <a:p>
            <a:pPr lvl="1"/>
            <a:r>
              <a:rPr lang="en-US"/>
              <a:t>Click to add sub-item here</a:t>
            </a:r>
          </a:p>
        </p:txBody>
      </p:sp>
      <p:sp>
        <p:nvSpPr>
          <p:cNvPr id="3" name="Sub-heading"/>
          <p:cNvSpPr txBox="1">
            <a:spLocks noGrp="1"/>
          </p:cNvSpPr>
          <p:nvPr>
            <p:ph type="body" idx="4294967295"/>
          </p:nvPr>
        </p:nvSpPr>
        <p:spPr>
          <a:xfrm>
            <a:off x="431797" y="738185"/>
            <a:ext cx="8280404" cy="377820"/>
          </a:xfrm>
        </p:spPr>
        <p:txBody>
          <a:bodyPr/>
          <a:lstStyle>
            <a:lvl1pPr marL="0" indent="0">
              <a:buNone/>
              <a:defRPr lang="en-US"/>
            </a:lvl1pPr>
          </a:lstStyle>
          <a:p>
            <a:pPr lvl="0"/>
            <a:r>
              <a:rPr lang="en-US"/>
              <a:t>Click to add sub-heading</a:t>
            </a:r>
          </a:p>
        </p:txBody>
      </p:sp>
      <p:sp>
        <p:nvSpPr>
          <p:cNvPr id="4" name="Heading"/>
          <p:cNvSpPr txBox="1">
            <a:spLocks noGrp="1"/>
          </p:cNvSpPr>
          <p:nvPr>
            <p:ph type="title"/>
          </p:nvPr>
        </p:nvSpPr>
        <p:spPr>
          <a:xfrm>
            <a:off x="431797" y="404814"/>
            <a:ext cx="8280404" cy="333737"/>
          </a:xfrm>
        </p:spPr>
        <p:txBody>
          <a:bodyPr/>
          <a:lstStyle>
            <a:lvl1pPr>
              <a:defRPr lang="en-US" sz="2100"/>
            </a:lvl1pPr>
          </a:lstStyle>
          <a:p>
            <a:pPr lvl="0"/>
            <a:r>
              <a:rPr lang="en-US"/>
              <a:t>Click to add Heading</a:t>
            </a:r>
          </a:p>
        </p:txBody>
      </p:sp>
      <p:sp>
        <p:nvSpPr>
          <p:cNvPr id="5" name="Picture Placeholder 4"/>
          <p:cNvSpPr txBox="1">
            <a:spLocks noGrp="1"/>
          </p:cNvSpPr>
          <p:nvPr>
            <p:ph type="pic" idx="4294967295"/>
          </p:nvPr>
        </p:nvSpPr>
        <p:spPr>
          <a:xfrm>
            <a:off x="4608511" y="1520820"/>
            <a:ext cx="4103690" cy="4932365"/>
          </a:xfrm>
        </p:spPr>
        <p:txBody>
          <a:bodyPr anchor="ctr" anchorCtr="1"/>
          <a:lstStyle>
            <a:lvl1pPr marL="0" indent="0" algn="ctr">
              <a:buNone/>
              <a:defRPr lang="en-US"/>
            </a:lvl1pPr>
          </a:lstStyle>
          <a:p>
            <a:pPr lvl="0"/>
            <a:r>
              <a:rPr lang="en-US" dirty="0"/>
              <a:t>Click to add primary image here</a:t>
            </a:r>
          </a:p>
        </p:txBody>
      </p:sp>
      <p:sp>
        <p:nvSpPr>
          <p:cNvPr id="6" name="TextBox 7"/>
          <p:cNvSpPr txBox="1"/>
          <p:nvPr/>
        </p:nvSpPr>
        <p:spPr>
          <a:xfrm>
            <a:off x="347691" y="6306004"/>
            <a:ext cx="1128680" cy="21544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 b="1" i="0" u="none" strike="noStrike" kern="1200" cap="none" spc="0" baseline="0" dirty="0">
                <a:solidFill>
                  <a:srgbClr val="000000"/>
                </a:solidFill>
                <a:uFillTx/>
                <a:latin typeface="Verdana"/>
              </a:rPr>
              <a:t>Eversheds Nicea</a:t>
            </a:r>
            <a:endParaRPr lang="en-US" sz="800" b="0" i="0" u="none" strike="noStrike" kern="1200" cap="none" spc="0" baseline="0" dirty="0">
              <a:solidFill>
                <a:srgbClr val="000000"/>
              </a:solidFill>
              <a:uFillTx/>
              <a:latin typeface="Verdana"/>
            </a:endParaRPr>
          </a:p>
        </p:txBody>
      </p:sp>
      <p:sp>
        <p:nvSpPr>
          <p:cNvPr id="7" name="Text Placeholder 4"/>
          <p:cNvSpPr txBox="1">
            <a:spLocks noGrp="1"/>
          </p:cNvSpPr>
          <p:nvPr>
            <p:ph type="body" idx="4294967295"/>
          </p:nvPr>
        </p:nvSpPr>
        <p:spPr>
          <a:xfrm>
            <a:off x="2180496" y="6305546"/>
            <a:ext cx="3399574" cy="215898"/>
          </a:xfrm>
        </p:spPr>
        <p:txBody>
          <a:bodyPr>
            <a:noAutofit/>
          </a:bodyPr>
          <a:lstStyle>
            <a:lvl1pPr marL="0" indent="0">
              <a:buNone/>
              <a:defRPr lang="en-US" sz="800"/>
            </a:lvl1pPr>
          </a:lstStyle>
          <a:p>
            <a:pPr lvl="0"/>
            <a:r>
              <a:rPr lang="en-US"/>
              <a:t>Type title here</a:t>
            </a:r>
          </a:p>
        </p:txBody>
      </p:sp>
    </p:spTree>
    <p:extLst>
      <p:ext uri="{BB962C8B-B14F-4D97-AF65-F5344CB8AC3E}">
        <p14:creationId xmlns:p14="http://schemas.microsoft.com/office/powerpoint/2010/main" val="28274195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rge text slide with secondary image">
    <p:spTree>
      <p:nvGrpSpPr>
        <p:cNvPr id="1" name=""/>
        <p:cNvGrpSpPr/>
        <p:nvPr/>
      </p:nvGrpSpPr>
      <p:grpSpPr>
        <a:xfrm>
          <a:off x="0" y="0"/>
          <a:ext cx="0" cy="0"/>
          <a:chOff x="0" y="0"/>
          <a:chExt cx="0" cy="0"/>
        </a:xfrm>
      </p:grpSpPr>
      <p:sp>
        <p:nvSpPr>
          <p:cNvPr id="2" name="Main content placeholder"/>
          <p:cNvSpPr txBox="1">
            <a:spLocks noGrp="1"/>
          </p:cNvSpPr>
          <p:nvPr>
            <p:ph idx="4294967295"/>
          </p:nvPr>
        </p:nvSpPr>
        <p:spPr>
          <a:xfrm>
            <a:off x="431797" y="2514600"/>
            <a:ext cx="4176714" cy="3790946"/>
          </a:xfrm>
        </p:spPr>
        <p:txBody>
          <a:bodyPr/>
          <a:lstStyle>
            <a:lvl1pPr>
              <a:buFont typeface="Verdana" pitchFamily="34"/>
              <a:buChar char="−"/>
              <a:defRPr lang="en-US"/>
            </a:lvl1pPr>
            <a:lvl2pPr>
              <a:defRPr lang="en-US"/>
            </a:lvl2pPr>
          </a:lstStyle>
          <a:p>
            <a:pPr lvl="0"/>
            <a:r>
              <a:rPr lang="en-US"/>
              <a:t>Click to add bullet here</a:t>
            </a:r>
          </a:p>
          <a:p>
            <a:pPr lvl="1"/>
            <a:r>
              <a:rPr lang="en-US"/>
              <a:t>Click to add sub-item here</a:t>
            </a:r>
          </a:p>
        </p:txBody>
      </p:sp>
      <p:sp>
        <p:nvSpPr>
          <p:cNvPr id="3" name="Intro line"/>
          <p:cNvSpPr txBox="1">
            <a:spLocks noGrp="1"/>
          </p:cNvSpPr>
          <p:nvPr>
            <p:ph type="body" idx="4294967295"/>
          </p:nvPr>
        </p:nvSpPr>
        <p:spPr>
          <a:xfrm>
            <a:off x="451375" y="2097084"/>
            <a:ext cx="4157136" cy="417515"/>
          </a:xfrm>
        </p:spPr>
        <p:txBody>
          <a:bodyPr/>
          <a:lstStyle>
            <a:lvl1pPr marL="0" indent="0">
              <a:buNone/>
              <a:defRPr lang="en-US"/>
            </a:lvl1pPr>
          </a:lstStyle>
          <a:p>
            <a:pPr lvl="0"/>
            <a:r>
              <a:rPr lang="en-US"/>
              <a:t>Click to add Intro item here</a:t>
            </a:r>
          </a:p>
        </p:txBody>
      </p:sp>
      <p:sp>
        <p:nvSpPr>
          <p:cNvPr id="4" name="Sub-heading"/>
          <p:cNvSpPr txBox="1">
            <a:spLocks noGrp="1"/>
          </p:cNvSpPr>
          <p:nvPr>
            <p:ph type="body" idx="4294967295"/>
          </p:nvPr>
        </p:nvSpPr>
        <p:spPr>
          <a:xfrm>
            <a:off x="431797" y="738185"/>
            <a:ext cx="8280404" cy="377820"/>
          </a:xfrm>
        </p:spPr>
        <p:txBody>
          <a:bodyPr/>
          <a:lstStyle>
            <a:lvl1pPr marL="0" indent="0">
              <a:buNone/>
              <a:defRPr lang="en-US"/>
            </a:lvl1pPr>
          </a:lstStyle>
          <a:p>
            <a:pPr lvl="0"/>
            <a:r>
              <a:rPr lang="en-US"/>
              <a:t>Click to add sub-heading</a:t>
            </a:r>
          </a:p>
        </p:txBody>
      </p:sp>
      <p:sp>
        <p:nvSpPr>
          <p:cNvPr id="5" name="Heading"/>
          <p:cNvSpPr txBox="1">
            <a:spLocks noGrp="1"/>
          </p:cNvSpPr>
          <p:nvPr>
            <p:ph type="title"/>
          </p:nvPr>
        </p:nvSpPr>
        <p:spPr>
          <a:xfrm>
            <a:off x="431797" y="404814"/>
            <a:ext cx="8280404" cy="333737"/>
          </a:xfrm>
        </p:spPr>
        <p:txBody>
          <a:bodyPr/>
          <a:lstStyle>
            <a:lvl1pPr>
              <a:defRPr lang="en-US" sz="2100"/>
            </a:lvl1pPr>
          </a:lstStyle>
          <a:p>
            <a:pPr lvl="0"/>
            <a:r>
              <a:rPr lang="en-US"/>
              <a:t>Click to add Heading</a:t>
            </a:r>
          </a:p>
        </p:txBody>
      </p:sp>
      <p:sp>
        <p:nvSpPr>
          <p:cNvPr id="6" name="Picture Placeholder 5"/>
          <p:cNvSpPr txBox="1">
            <a:spLocks noGrp="1"/>
          </p:cNvSpPr>
          <p:nvPr>
            <p:ph type="pic" idx="4294967295"/>
          </p:nvPr>
        </p:nvSpPr>
        <p:spPr>
          <a:xfrm>
            <a:off x="4608511" y="0"/>
            <a:ext cx="4535488" cy="6858000"/>
          </a:xfrm>
        </p:spPr>
        <p:txBody>
          <a:bodyPr anchor="ctr" anchorCtr="1"/>
          <a:lstStyle>
            <a:lvl1pPr marL="0" indent="0" algn="ctr">
              <a:buNone/>
              <a:defRPr lang="en-US" sz="1600"/>
            </a:lvl1pPr>
            <a:lvl2pPr marL="0" lvl="0" indent="0" algn="ctr">
              <a:lnSpc>
                <a:spcPct val="100000"/>
              </a:lnSpc>
              <a:spcBef>
                <a:spcPts val="1200"/>
              </a:spcBef>
              <a:buNone/>
              <a:defRPr lang="en-US" sz="1600"/>
            </a:lvl2pPr>
          </a:lstStyle>
          <a:p>
            <a:pPr lvl="0"/>
            <a:r>
              <a:rPr lang="en-US" dirty="0"/>
              <a:t>Click to add secondary imagery here</a:t>
            </a:r>
          </a:p>
          <a:p>
            <a:pPr lvl="0"/>
            <a:r>
              <a:rPr lang="en-US" dirty="0"/>
              <a:t>(Ensure image is up to the edge of the slide)</a:t>
            </a:r>
          </a:p>
        </p:txBody>
      </p:sp>
      <p:sp>
        <p:nvSpPr>
          <p:cNvPr id="7" name="TextBox 10"/>
          <p:cNvSpPr txBox="1"/>
          <p:nvPr/>
        </p:nvSpPr>
        <p:spPr>
          <a:xfrm>
            <a:off x="347691" y="6306004"/>
            <a:ext cx="1128680" cy="21544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 b="1" i="0" u="none" strike="noStrike" kern="1200" cap="none" spc="0" baseline="0" dirty="0">
                <a:solidFill>
                  <a:srgbClr val="000000"/>
                </a:solidFill>
                <a:uFillTx/>
                <a:latin typeface="Verdana"/>
              </a:rPr>
              <a:t>Eversheds Nicea</a:t>
            </a:r>
            <a:endParaRPr lang="en-US" sz="800" b="0" i="0" u="none" strike="noStrike" kern="1200" cap="none" spc="0" baseline="0" dirty="0">
              <a:solidFill>
                <a:srgbClr val="000000"/>
              </a:solidFill>
              <a:uFillTx/>
              <a:latin typeface="Verdana"/>
            </a:endParaRPr>
          </a:p>
        </p:txBody>
      </p:sp>
      <p:sp>
        <p:nvSpPr>
          <p:cNvPr id="8" name="Text Placeholder 4"/>
          <p:cNvSpPr txBox="1">
            <a:spLocks noGrp="1"/>
          </p:cNvSpPr>
          <p:nvPr>
            <p:ph type="body" idx="4294967295"/>
          </p:nvPr>
        </p:nvSpPr>
        <p:spPr>
          <a:xfrm>
            <a:off x="2180496" y="6305546"/>
            <a:ext cx="3399574" cy="215898"/>
          </a:xfrm>
        </p:spPr>
        <p:txBody>
          <a:bodyPr>
            <a:noAutofit/>
          </a:bodyPr>
          <a:lstStyle>
            <a:lvl1pPr marL="0" indent="0">
              <a:buNone/>
              <a:defRPr lang="en-US" sz="800"/>
            </a:lvl1pPr>
          </a:lstStyle>
          <a:p>
            <a:pPr lvl="0"/>
            <a:r>
              <a:rPr lang="en-US"/>
              <a:t>Type title here</a:t>
            </a:r>
          </a:p>
        </p:txBody>
      </p:sp>
    </p:spTree>
    <p:extLst>
      <p:ext uri="{BB962C8B-B14F-4D97-AF65-F5344CB8AC3E}">
        <p14:creationId xmlns:p14="http://schemas.microsoft.com/office/powerpoint/2010/main" val="8232518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mall text slide with secondary image">
    <p:spTree>
      <p:nvGrpSpPr>
        <p:cNvPr id="1" name=""/>
        <p:cNvGrpSpPr/>
        <p:nvPr/>
      </p:nvGrpSpPr>
      <p:grpSpPr>
        <a:xfrm>
          <a:off x="0" y="0"/>
          <a:ext cx="0" cy="0"/>
          <a:chOff x="0" y="0"/>
          <a:chExt cx="0" cy="0"/>
        </a:xfrm>
      </p:grpSpPr>
      <p:sp>
        <p:nvSpPr>
          <p:cNvPr id="2" name="Main content placeholder"/>
          <p:cNvSpPr txBox="1">
            <a:spLocks noGrp="1"/>
          </p:cNvSpPr>
          <p:nvPr>
            <p:ph idx="4294967295"/>
          </p:nvPr>
        </p:nvSpPr>
        <p:spPr>
          <a:xfrm>
            <a:off x="431797" y="1520820"/>
            <a:ext cx="4103690" cy="4784726"/>
          </a:xfrm>
        </p:spPr>
        <p:txBody>
          <a:bodyPr/>
          <a:lstStyle>
            <a:lvl1pPr>
              <a:buFont typeface="Verdana" pitchFamily="34"/>
              <a:buChar char="−"/>
              <a:defRPr lang="en-US" sz="1200" b="1">
                <a:solidFill>
                  <a:srgbClr val="F39100"/>
                </a:solidFill>
              </a:defRPr>
            </a:lvl1pPr>
            <a:lvl2pPr marL="171450" lvl="0">
              <a:lnSpc>
                <a:spcPct val="100000"/>
              </a:lnSpc>
              <a:spcBef>
                <a:spcPts val="1200"/>
              </a:spcBef>
              <a:buFont typeface="Verdana" pitchFamily="34"/>
              <a:buChar char="−"/>
              <a:defRPr lang="en-US" sz="1200" b="1">
                <a:solidFill>
                  <a:srgbClr val="F39100"/>
                </a:solidFill>
              </a:defRPr>
            </a:lvl2pPr>
            <a:lvl3pPr marL="176214" lvl="1" indent="0">
              <a:spcBef>
                <a:spcPts val="0"/>
              </a:spcBef>
              <a:buNone/>
              <a:defRPr lang="en-US" sz="1200"/>
            </a:lvl3pPr>
          </a:lstStyle>
          <a:p>
            <a:pPr lvl="0"/>
            <a:r>
              <a:rPr lang="en-US"/>
              <a:t>Click to add bullet item here</a:t>
            </a:r>
          </a:p>
          <a:p>
            <a:pPr lvl="0"/>
            <a:r>
              <a:rPr lang="en-US"/>
              <a:t>Click to add bullet item here</a:t>
            </a:r>
          </a:p>
          <a:p>
            <a:pPr lvl="1"/>
            <a:r>
              <a:rPr lang="en-US"/>
              <a:t>Click to add sub-item here</a:t>
            </a:r>
          </a:p>
        </p:txBody>
      </p:sp>
      <p:sp>
        <p:nvSpPr>
          <p:cNvPr id="3" name="Sub-heading"/>
          <p:cNvSpPr txBox="1">
            <a:spLocks noGrp="1"/>
          </p:cNvSpPr>
          <p:nvPr>
            <p:ph type="body" idx="4294967295"/>
          </p:nvPr>
        </p:nvSpPr>
        <p:spPr>
          <a:xfrm>
            <a:off x="431797" y="738185"/>
            <a:ext cx="4176714" cy="377820"/>
          </a:xfrm>
        </p:spPr>
        <p:txBody>
          <a:bodyPr/>
          <a:lstStyle>
            <a:lvl1pPr marL="0" indent="0">
              <a:buNone/>
              <a:defRPr lang="en-US"/>
            </a:lvl1pPr>
          </a:lstStyle>
          <a:p>
            <a:pPr lvl="0"/>
            <a:r>
              <a:rPr lang="en-US"/>
              <a:t>Click to add sub-heading</a:t>
            </a:r>
          </a:p>
        </p:txBody>
      </p:sp>
      <p:sp>
        <p:nvSpPr>
          <p:cNvPr id="4" name="Heading"/>
          <p:cNvSpPr txBox="1">
            <a:spLocks noGrp="1"/>
          </p:cNvSpPr>
          <p:nvPr>
            <p:ph type="title"/>
          </p:nvPr>
        </p:nvSpPr>
        <p:spPr>
          <a:xfrm>
            <a:off x="431797" y="404814"/>
            <a:ext cx="4176714" cy="333737"/>
          </a:xfrm>
        </p:spPr>
        <p:txBody>
          <a:bodyPr/>
          <a:lstStyle>
            <a:lvl1pPr>
              <a:defRPr lang="en-US" sz="2100"/>
            </a:lvl1pPr>
          </a:lstStyle>
          <a:p>
            <a:pPr lvl="0"/>
            <a:r>
              <a:rPr lang="en-US"/>
              <a:t>Click to add Heading</a:t>
            </a:r>
          </a:p>
        </p:txBody>
      </p:sp>
      <p:sp>
        <p:nvSpPr>
          <p:cNvPr id="5" name="Picture Placeholder 4"/>
          <p:cNvSpPr txBox="1">
            <a:spLocks noGrp="1"/>
          </p:cNvSpPr>
          <p:nvPr>
            <p:ph type="pic" idx="4294967295"/>
          </p:nvPr>
        </p:nvSpPr>
        <p:spPr>
          <a:xfrm>
            <a:off x="4608511" y="0"/>
            <a:ext cx="4535488" cy="6858000"/>
          </a:xfrm>
        </p:spPr>
        <p:txBody>
          <a:bodyPr anchor="ctr" anchorCtr="1"/>
          <a:lstStyle>
            <a:lvl1pPr marL="0" indent="0" algn="ctr">
              <a:buNone/>
              <a:defRPr lang="en-US" sz="1100"/>
            </a:lvl1pPr>
            <a:lvl2pPr marL="0" lvl="0" indent="0" algn="ctr">
              <a:lnSpc>
                <a:spcPct val="100000"/>
              </a:lnSpc>
              <a:spcBef>
                <a:spcPts val="1200"/>
              </a:spcBef>
              <a:buNone/>
              <a:defRPr lang="en-US" sz="1100"/>
            </a:lvl2pPr>
          </a:lstStyle>
          <a:p>
            <a:pPr lvl="0"/>
            <a:r>
              <a:rPr lang="en-US" dirty="0"/>
              <a:t>Click  to add secondary image here</a:t>
            </a:r>
          </a:p>
          <a:p>
            <a:pPr lvl="0"/>
            <a:r>
              <a:rPr lang="en-US" dirty="0"/>
              <a:t>(Ensure image is right to the edge of the slide)</a:t>
            </a:r>
          </a:p>
        </p:txBody>
      </p:sp>
      <p:sp>
        <p:nvSpPr>
          <p:cNvPr id="6" name="TextBox 7"/>
          <p:cNvSpPr txBox="1"/>
          <p:nvPr/>
        </p:nvSpPr>
        <p:spPr>
          <a:xfrm>
            <a:off x="347691" y="6306004"/>
            <a:ext cx="1128680" cy="21544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 b="1" i="0" u="none" strike="noStrike" kern="1200" cap="none" spc="0" baseline="0" dirty="0">
                <a:solidFill>
                  <a:srgbClr val="000000"/>
                </a:solidFill>
                <a:uFillTx/>
                <a:latin typeface="Verdana"/>
              </a:rPr>
              <a:t>Eversheds Nicea</a:t>
            </a:r>
            <a:endParaRPr lang="en-US" sz="800" b="0" i="0" u="none" strike="noStrike" kern="1200" cap="none" spc="0" baseline="0" dirty="0">
              <a:solidFill>
                <a:srgbClr val="000000"/>
              </a:solidFill>
              <a:uFillTx/>
              <a:latin typeface="Verdana"/>
            </a:endParaRPr>
          </a:p>
        </p:txBody>
      </p:sp>
      <p:sp>
        <p:nvSpPr>
          <p:cNvPr id="7" name="Text Placeholder 4"/>
          <p:cNvSpPr txBox="1">
            <a:spLocks noGrp="1"/>
          </p:cNvSpPr>
          <p:nvPr>
            <p:ph type="body" idx="4294967295"/>
          </p:nvPr>
        </p:nvSpPr>
        <p:spPr>
          <a:xfrm>
            <a:off x="2180496" y="6305546"/>
            <a:ext cx="3399574" cy="215898"/>
          </a:xfrm>
        </p:spPr>
        <p:txBody>
          <a:bodyPr>
            <a:noAutofit/>
          </a:bodyPr>
          <a:lstStyle>
            <a:lvl1pPr marL="0" indent="0">
              <a:buNone/>
              <a:defRPr lang="en-US" sz="800"/>
            </a:lvl1pPr>
          </a:lstStyle>
          <a:p>
            <a:pPr lvl="0"/>
            <a:r>
              <a:rPr lang="en-US"/>
              <a:t>Type title here</a:t>
            </a:r>
          </a:p>
        </p:txBody>
      </p:sp>
    </p:spTree>
    <p:extLst>
      <p:ext uri="{BB962C8B-B14F-4D97-AF65-F5344CB8AC3E}">
        <p14:creationId xmlns:p14="http://schemas.microsoft.com/office/powerpoint/2010/main" val="3627850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mall text slide 2 secondary images">
    <p:spTree>
      <p:nvGrpSpPr>
        <p:cNvPr id="1" name=""/>
        <p:cNvGrpSpPr/>
        <p:nvPr/>
      </p:nvGrpSpPr>
      <p:grpSpPr>
        <a:xfrm>
          <a:off x="0" y="0"/>
          <a:ext cx="0" cy="0"/>
          <a:chOff x="0" y="0"/>
          <a:chExt cx="0" cy="0"/>
        </a:xfrm>
      </p:grpSpPr>
      <p:sp>
        <p:nvSpPr>
          <p:cNvPr id="2" name="Main content placeholder"/>
          <p:cNvSpPr txBox="1">
            <a:spLocks noGrp="1"/>
          </p:cNvSpPr>
          <p:nvPr>
            <p:ph idx="4294967295"/>
          </p:nvPr>
        </p:nvSpPr>
        <p:spPr>
          <a:xfrm>
            <a:off x="431797" y="1520820"/>
            <a:ext cx="4103690" cy="4784726"/>
          </a:xfrm>
        </p:spPr>
        <p:txBody>
          <a:bodyPr/>
          <a:lstStyle>
            <a:lvl1pPr>
              <a:buFont typeface="Verdana" pitchFamily="34"/>
              <a:buChar char="−"/>
              <a:defRPr lang="en-US" sz="1200" b="1">
                <a:solidFill>
                  <a:srgbClr val="F39100"/>
                </a:solidFill>
              </a:defRPr>
            </a:lvl1pPr>
            <a:lvl2pPr marL="171450" lvl="0">
              <a:lnSpc>
                <a:spcPct val="100000"/>
              </a:lnSpc>
              <a:spcBef>
                <a:spcPts val="1200"/>
              </a:spcBef>
              <a:buFont typeface="Verdana" pitchFamily="34"/>
              <a:buChar char="−"/>
              <a:defRPr lang="en-US" sz="1200" b="1">
                <a:solidFill>
                  <a:srgbClr val="F39100"/>
                </a:solidFill>
              </a:defRPr>
            </a:lvl2pPr>
            <a:lvl3pPr marL="176214" lvl="1" indent="0">
              <a:spcBef>
                <a:spcPts val="0"/>
              </a:spcBef>
              <a:buNone/>
              <a:defRPr lang="en-US" sz="1200"/>
            </a:lvl3pPr>
          </a:lstStyle>
          <a:p>
            <a:pPr lvl="0"/>
            <a:r>
              <a:rPr lang="en-US"/>
              <a:t>Click to add bullet item here</a:t>
            </a:r>
          </a:p>
          <a:p>
            <a:pPr lvl="0"/>
            <a:r>
              <a:rPr lang="en-US"/>
              <a:t>Click to add bullet item here</a:t>
            </a:r>
          </a:p>
          <a:p>
            <a:pPr lvl="1"/>
            <a:r>
              <a:rPr lang="en-US"/>
              <a:t>Click to add sub-item here</a:t>
            </a:r>
          </a:p>
        </p:txBody>
      </p:sp>
      <p:sp>
        <p:nvSpPr>
          <p:cNvPr id="3" name="Sub-heading"/>
          <p:cNvSpPr txBox="1">
            <a:spLocks noGrp="1"/>
          </p:cNvSpPr>
          <p:nvPr>
            <p:ph type="body" idx="4294967295"/>
          </p:nvPr>
        </p:nvSpPr>
        <p:spPr>
          <a:xfrm>
            <a:off x="431797" y="738185"/>
            <a:ext cx="4176714" cy="377820"/>
          </a:xfrm>
        </p:spPr>
        <p:txBody>
          <a:bodyPr/>
          <a:lstStyle>
            <a:lvl1pPr marL="0" indent="0">
              <a:buNone/>
              <a:defRPr lang="en-US"/>
            </a:lvl1pPr>
          </a:lstStyle>
          <a:p>
            <a:pPr lvl="0"/>
            <a:r>
              <a:rPr lang="en-US"/>
              <a:t>Click to add sub-heading</a:t>
            </a:r>
          </a:p>
        </p:txBody>
      </p:sp>
      <p:sp>
        <p:nvSpPr>
          <p:cNvPr id="4" name="Heading"/>
          <p:cNvSpPr txBox="1">
            <a:spLocks noGrp="1"/>
          </p:cNvSpPr>
          <p:nvPr>
            <p:ph type="title"/>
          </p:nvPr>
        </p:nvSpPr>
        <p:spPr>
          <a:xfrm>
            <a:off x="431797" y="404814"/>
            <a:ext cx="4176714" cy="333737"/>
          </a:xfrm>
        </p:spPr>
        <p:txBody>
          <a:bodyPr/>
          <a:lstStyle>
            <a:lvl1pPr>
              <a:defRPr lang="en-US" sz="2100"/>
            </a:lvl1pPr>
          </a:lstStyle>
          <a:p>
            <a:pPr lvl="0"/>
            <a:r>
              <a:rPr lang="en-US"/>
              <a:t>Click to add Heading</a:t>
            </a:r>
          </a:p>
        </p:txBody>
      </p:sp>
      <p:sp>
        <p:nvSpPr>
          <p:cNvPr id="5" name="Picture Placeholder 4"/>
          <p:cNvSpPr txBox="1">
            <a:spLocks noGrp="1"/>
          </p:cNvSpPr>
          <p:nvPr>
            <p:ph type="pic" idx="4294967295"/>
          </p:nvPr>
        </p:nvSpPr>
        <p:spPr>
          <a:xfrm>
            <a:off x="4608511" y="404814"/>
            <a:ext cx="4103690" cy="2987673"/>
          </a:xfrm>
        </p:spPr>
        <p:txBody>
          <a:bodyPr anchor="ctr" anchorCtr="1"/>
          <a:lstStyle>
            <a:lvl1pPr marL="0" indent="0" algn="ctr">
              <a:buNone/>
              <a:defRPr lang="en-US" sz="1400"/>
            </a:lvl1pPr>
          </a:lstStyle>
          <a:p>
            <a:pPr lvl="0"/>
            <a:r>
              <a:rPr lang="en-US" dirty="0"/>
              <a:t>Click  to add secondary image here</a:t>
            </a:r>
          </a:p>
        </p:txBody>
      </p:sp>
      <p:sp>
        <p:nvSpPr>
          <p:cNvPr id="6" name="Picture Placeholder 5"/>
          <p:cNvSpPr txBox="1">
            <a:spLocks noGrp="1"/>
          </p:cNvSpPr>
          <p:nvPr>
            <p:ph type="pic" idx="4294967295"/>
          </p:nvPr>
        </p:nvSpPr>
        <p:spPr>
          <a:xfrm>
            <a:off x="4608511" y="3465511"/>
            <a:ext cx="4103690" cy="2987673"/>
          </a:xfrm>
        </p:spPr>
        <p:txBody>
          <a:bodyPr anchor="ctr" anchorCtr="1"/>
          <a:lstStyle>
            <a:lvl1pPr marL="0" indent="0" algn="ctr">
              <a:buNone/>
              <a:defRPr lang="en-US" sz="1400"/>
            </a:lvl1pPr>
          </a:lstStyle>
          <a:p>
            <a:pPr lvl="0"/>
            <a:r>
              <a:rPr lang="en-US" dirty="0"/>
              <a:t>Click to add secondary image here</a:t>
            </a:r>
          </a:p>
        </p:txBody>
      </p:sp>
      <p:sp>
        <p:nvSpPr>
          <p:cNvPr id="7" name="TextBox 7"/>
          <p:cNvSpPr txBox="1"/>
          <p:nvPr/>
        </p:nvSpPr>
        <p:spPr>
          <a:xfrm>
            <a:off x="347691" y="6306004"/>
            <a:ext cx="1128680" cy="21544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 b="1" i="0" u="none" strike="noStrike" kern="1200" cap="none" spc="0" baseline="0" dirty="0">
                <a:solidFill>
                  <a:srgbClr val="000000"/>
                </a:solidFill>
                <a:uFillTx/>
                <a:latin typeface="Verdana"/>
              </a:rPr>
              <a:t>Eversheds Nicea</a:t>
            </a:r>
            <a:endParaRPr lang="en-US" sz="800" b="0" i="0" u="none" strike="noStrike" kern="1200" cap="none" spc="0" baseline="0" dirty="0">
              <a:solidFill>
                <a:srgbClr val="000000"/>
              </a:solidFill>
              <a:uFillTx/>
              <a:latin typeface="Verdana"/>
            </a:endParaRPr>
          </a:p>
        </p:txBody>
      </p:sp>
      <p:sp>
        <p:nvSpPr>
          <p:cNvPr id="8" name="Text Placeholder 4"/>
          <p:cNvSpPr txBox="1">
            <a:spLocks noGrp="1"/>
          </p:cNvSpPr>
          <p:nvPr>
            <p:ph type="body" idx="4294967295"/>
          </p:nvPr>
        </p:nvSpPr>
        <p:spPr>
          <a:xfrm>
            <a:off x="2180496" y="6305546"/>
            <a:ext cx="3399574" cy="215898"/>
          </a:xfrm>
        </p:spPr>
        <p:txBody>
          <a:bodyPr>
            <a:noAutofit/>
          </a:bodyPr>
          <a:lstStyle>
            <a:lvl1pPr marL="0" indent="0">
              <a:buNone/>
              <a:defRPr lang="en-US" sz="800"/>
            </a:lvl1pPr>
          </a:lstStyle>
          <a:p>
            <a:pPr lvl="0"/>
            <a:r>
              <a:rPr lang="en-US"/>
              <a:t>Type title here</a:t>
            </a:r>
          </a:p>
        </p:txBody>
      </p:sp>
    </p:spTree>
    <p:extLst>
      <p:ext uri="{BB962C8B-B14F-4D97-AF65-F5344CB8AC3E}">
        <p14:creationId xmlns:p14="http://schemas.microsoft.com/office/powerpoint/2010/main" val="33402987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Large text slide 3 secondary images">
    <p:spTree>
      <p:nvGrpSpPr>
        <p:cNvPr id="1" name=""/>
        <p:cNvGrpSpPr/>
        <p:nvPr/>
      </p:nvGrpSpPr>
      <p:grpSpPr>
        <a:xfrm>
          <a:off x="0" y="0"/>
          <a:ext cx="0" cy="0"/>
          <a:chOff x="0" y="0"/>
          <a:chExt cx="0" cy="0"/>
        </a:xfrm>
      </p:grpSpPr>
      <p:sp>
        <p:nvSpPr>
          <p:cNvPr id="2" name="Main content placeholder"/>
          <p:cNvSpPr txBox="1">
            <a:spLocks noGrp="1"/>
          </p:cNvSpPr>
          <p:nvPr>
            <p:ph idx="4294967295"/>
          </p:nvPr>
        </p:nvSpPr>
        <p:spPr>
          <a:xfrm>
            <a:off x="431797" y="2514600"/>
            <a:ext cx="4176714" cy="3790946"/>
          </a:xfrm>
        </p:spPr>
        <p:txBody>
          <a:bodyPr/>
          <a:lstStyle>
            <a:lvl1pPr>
              <a:buFont typeface="Verdana" pitchFamily="34"/>
              <a:buChar char="−"/>
              <a:defRPr lang="en-US"/>
            </a:lvl1pPr>
            <a:lvl2pPr>
              <a:defRPr lang="en-US"/>
            </a:lvl2pPr>
          </a:lstStyle>
          <a:p>
            <a:pPr lvl="0"/>
            <a:r>
              <a:rPr lang="en-US"/>
              <a:t>Click to add bullet here</a:t>
            </a:r>
          </a:p>
          <a:p>
            <a:pPr lvl="1"/>
            <a:r>
              <a:rPr lang="en-US"/>
              <a:t>Click to add sub-item here</a:t>
            </a:r>
          </a:p>
        </p:txBody>
      </p:sp>
      <p:sp>
        <p:nvSpPr>
          <p:cNvPr id="3" name="Intro line"/>
          <p:cNvSpPr txBox="1">
            <a:spLocks noGrp="1"/>
          </p:cNvSpPr>
          <p:nvPr>
            <p:ph type="body" idx="4294967295"/>
          </p:nvPr>
        </p:nvSpPr>
        <p:spPr>
          <a:xfrm>
            <a:off x="451375" y="2097084"/>
            <a:ext cx="4157136" cy="417515"/>
          </a:xfrm>
        </p:spPr>
        <p:txBody>
          <a:bodyPr/>
          <a:lstStyle>
            <a:lvl1pPr marL="0" indent="0">
              <a:buNone/>
              <a:defRPr lang="en-US"/>
            </a:lvl1pPr>
          </a:lstStyle>
          <a:p>
            <a:pPr lvl="0"/>
            <a:r>
              <a:rPr lang="en-US"/>
              <a:t>Click to add Intro item here</a:t>
            </a:r>
          </a:p>
        </p:txBody>
      </p:sp>
      <p:sp>
        <p:nvSpPr>
          <p:cNvPr id="4" name="Sub-heading"/>
          <p:cNvSpPr txBox="1">
            <a:spLocks noGrp="1"/>
          </p:cNvSpPr>
          <p:nvPr>
            <p:ph type="body" idx="4294967295"/>
          </p:nvPr>
        </p:nvSpPr>
        <p:spPr>
          <a:xfrm>
            <a:off x="431797" y="738185"/>
            <a:ext cx="8280404" cy="377820"/>
          </a:xfrm>
        </p:spPr>
        <p:txBody>
          <a:bodyPr/>
          <a:lstStyle>
            <a:lvl1pPr marL="0" indent="0">
              <a:buNone/>
              <a:defRPr lang="en-US"/>
            </a:lvl1pPr>
          </a:lstStyle>
          <a:p>
            <a:pPr lvl="0"/>
            <a:r>
              <a:rPr lang="en-US"/>
              <a:t>Click to add sub-heading</a:t>
            </a:r>
          </a:p>
        </p:txBody>
      </p:sp>
      <p:sp>
        <p:nvSpPr>
          <p:cNvPr id="5" name="Heading"/>
          <p:cNvSpPr txBox="1">
            <a:spLocks noGrp="1"/>
          </p:cNvSpPr>
          <p:nvPr>
            <p:ph type="title"/>
          </p:nvPr>
        </p:nvSpPr>
        <p:spPr>
          <a:xfrm>
            <a:off x="431797" y="404814"/>
            <a:ext cx="8280404" cy="333737"/>
          </a:xfrm>
        </p:spPr>
        <p:txBody>
          <a:bodyPr/>
          <a:lstStyle>
            <a:lvl1pPr>
              <a:defRPr lang="en-US" sz="2100"/>
            </a:lvl1pPr>
          </a:lstStyle>
          <a:p>
            <a:pPr lvl="0"/>
            <a:r>
              <a:rPr lang="en-US"/>
              <a:t>Click to add Heading</a:t>
            </a:r>
          </a:p>
        </p:txBody>
      </p:sp>
      <p:sp>
        <p:nvSpPr>
          <p:cNvPr id="6" name="Picture Placeholder 5"/>
          <p:cNvSpPr txBox="1">
            <a:spLocks noGrp="1"/>
          </p:cNvSpPr>
          <p:nvPr>
            <p:ph type="pic" idx="4294967295"/>
          </p:nvPr>
        </p:nvSpPr>
        <p:spPr>
          <a:xfrm>
            <a:off x="4628089" y="404814"/>
            <a:ext cx="4084103" cy="1901028"/>
          </a:xfrm>
        </p:spPr>
        <p:txBody>
          <a:bodyPr anchor="ctr" anchorCtr="1"/>
          <a:lstStyle>
            <a:lvl1pPr marL="0" indent="0" algn="ctr">
              <a:buNone/>
              <a:defRPr lang="en-US" sz="1600"/>
            </a:lvl1pPr>
          </a:lstStyle>
          <a:p>
            <a:pPr lvl="0"/>
            <a:r>
              <a:rPr lang="en-US" dirty="0"/>
              <a:t>Click to add secondary imagery here</a:t>
            </a:r>
          </a:p>
        </p:txBody>
      </p:sp>
      <p:sp>
        <p:nvSpPr>
          <p:cNvPr id="7" name="Picture Placeholder 5"/>
          <p:cNvSpPr txBox="1">
            <a:spLocks noGrp="1"/>
          </p:cNvSpPr>
          <p:nvPr>
            <p:ph type="pic" idx="4294967295"/>
          </p:nvPr>
        </p:nvSpPr>
        <p:spPr>
          <a:xfrm>
            <a:off x="4628089" y="2478481"/>
            <a:ext cx="4084103" cy="1901028"/>
          </a:xfrm>
        </p:spPr>
        <p:txBody>
          <a:bodyPr anchor="ctr" anchorCtr="1"/>
          <a:lstStyle>
            <a:lvl1pPr marL="0" indent="0" algn="ctr">
              <a:buNone/>
              <a:defRPr lang="en-US" sz="1600"/>
            </a:lvl1pPr>
          </a:lstStyle>
          <a:p>
            <a:pPr lvl="0"/>
            <a:r>
              <a:rPr lang="en-US" dirty="0"/>
              <a:t>Click to add secondary imagery here</a:t>
            </a:r>
          </a:p>
        </p:txBody>
      </p:sp>
      <p:sp>
        <p:nvSpPr>
          <p:cNvPr id="8" name="Picture Placeholder 5"/>
          <p:cNvSpPr txBox="1">
            <a:spLocks noGrp="1"/>
          </p:cNvSpPr>
          <p:nvPr>
            <p:ph type="pic" idx="4294967295"/>
          </p:nvPr>
        </p:nvSpPr>
        <p:spPr>
          <a:xfrm>
            <a:off x="4628089" y="4552157"/>
            <a:ext cx="4084103" cy="1901028"/>
          </a:xfrm>
        </p:spPr>
        <p:txBody>
          <a:bodyPr anchor="ctr" anchorCtr="1"/>
          <a:lstStyle>
            <a:lvl1pPr marL="0" indent="0" algn="ctr">
              <a:buNone/>
              <a:defRPr lang="en-US" sz="1600"/>
            </a:lvl1pPr>
          </a:lstStyle>
          <a:p>
            <a:pPr lvl="0"/>
            <a:r>
              <a:rPr lang="en-US" dirty="0"/>
              <a:t>Click to add secondary imagery here</a:t>
            </a:r>
          </a:p>
        </p:txBody>
      </p:sp>
      <p:sp>
        <p:nvSpPr>
          <p:cNvPr id="9" name="TextBox 12"/>
          <p:cNvSpPr txBox="1"/>
          <p:nvPr/>
        </p:nvSpPr>
        <p:spPr>
          <a:xfrm>
            <a:off x="347691" y="6306004"/>
            <a:ext cx="1128680" cy="21544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 b="1" i="0" u="none" strike="noStrike" kern="1200" cap="none" spc="0" baseline="0" dirty="0">
                <a:solidFill>
                  <a:srgbClr val="000000"/>
                </a:solidFill>
                <a:uFillTx/>
                <a:latin typeface="Verdana"/>
              </a:rPr>
              <a:t>Eversheds Nicea</a:t>
            </a:r>
            <a:endParaRPr lang="en-US" sz="800" b="0" i="0" u="none" strike="noStrike" kern="1200" cap="none" spc="0" baseline="0" dirty="0">
              <a:solidFill>
                <a:srgbClr val="000000"/>
              </a:solidFill>
              <a:uFillTx/>
              <a:latin typeface="Verdana"/>
            </a:endParaRPr>
          </a:p>
        </p:txBody>
      </p:sp>
      <p:sp>
        <p:nvSpPr>
          <p:cNvPr id="10" name="Text Placeholder 4"/>
          <p:cNvSpPr txBox="1">
            <a:spLocks noGrp="1"/>
          </p:cNvSpPr>
          <p:nvPr>
            <p:ph type="body" idx="4294967295"/>
          </p:nvPr>
        </p:nvSpPr>
        <p:spPr>
          <a:xfrm>
            <a:off x="2180496" y="6305546"/>
            <a:ext cx="3399574" cy="215898"/>
          </a:xfrm>
        </p:spPr>
        <p:txBody>
          <a:bodyPr>
            <a:noAutofit/>
          </a:bodyPr>
          <a:lstStyle>
            <a:lvl1pPr marL="0" indent="0">
              <a:buNone/>
              <a:defRPr lang="en-US" sz="800"/>
            </a:lvl1pPr>
          </a:lstStyle>
          <a:p>
            <a:pPr lvl="0"/>
            <a:r>
              <a:rPr lang="en-US"/>
              <a:t>Type title here</a:t>
            </a:r>
          </a:p>
        </p:txBody>
      </p:sp>
    </p:spTree>
    <p:extLst>
      <p:ext uri="{BB962C8B-B14F-4D97-AF65-F5344CB8AC3E}">
        <p14:creationId xmlns:p14="http://schemas.microsoft.com/office/powerpoint/2010/main" val="42563769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2" name="Title 1"/>
          <p:cNvSpPr txBox="1">
            <a:spLocks noGrp="1"/>
          </p:cNvSpPr>
          <p:nvPr>
            <p:ph type="title"/>
          </p:nvPr>
        </p:nvSpPr>
        <p:spPr>
          <a:xfrm>
            <a:off x="431797" y="2457450"/>
            <a:ext cx="5485421" cy="459394"/>
          </a:xfrm>
        </p:spPr>
        <p:txBody>
          <a:bodyPr anchor="b"/>
          <a:lstStyle>
            <a:lvl1pPr>
              <a:defRPr lang="en-US"/>
            </a:lvl1pPr>
          </a:lstStyle>
          <a:p>
            <a:pPr lvl="0"/>
            <a:r>
              <a:rPr lang="en-US"/>
              <a:t>Click to edit Divider Heading</a:t>
            </a:r>
          </a:p>
        </p:txBody>
      </p:sp>
      <p:sp>
        <p:nvSpPr>
          <p:cNvPr id="3" name="Text Placeholder 2"/>
          <p:cNvSpPr txBox="1">
            <a:spLocks noGrp="1"/>
          </p:cNvSpPr>
          <p:nvPr>
            <p:ph type="body" idx="4294967295"/>
          </p:nvPr>
        </p:nvSpPr>
        <p:spPr>
          <a:xfrm>
            <a:off x="431797" y="2916844"/>
            <a:ext cx="5485421" cy="465996"/>
          </a:xfrm>
        </p:spPr>
        <p:txBody>
          <a:bodyPr>
            <a:noAutofit/>
          </a:bodyPr>
          <a:lstStyle>
            <a:lvl1pPr marL="0" indent="0">
              <a:buNone/>
              <a:defRPr lang="en-US" sz="2400"/>
            </a:lvl1pPr>
          </a:lstStyle>
          <a:p>
            <a:pPr lvl="0"/>
            <a:r>
              <a:rPr lang="en-US"/>
              <a:t>Click to edit Divider sub-heading</a:t>
            </a:r>
          </a:p>
        </p:txBody>
      </p:sp>
    </p:spTree>
    <p:extLst>
      <p:ext uri="{BB962C8B-B14F-4D97-AF65-F5344CB8AC3E}">
        <p14:creationId xmlns:p14="http://schemas.microsoft.com/office/powerpoint/2010/main" val="4174803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Divider secondary image">
    <p:spTree>
      <p:nvGrpSpPr>
        <p:cNvPr id="1" name=""/>
        <p:cNvGrpSpPr/>
        <p:nvPr/>
      </p:nvGrpSpPr>
      <p:grpSpPr>
        <a:xfrm>
          <a:off x="0" y="0"/>
          <a:ext cx="0" cy="0"/>
          <a:chOff x="0" y="0"/>
          <a:chExt cx="0" cy="0"/>
        </a:xfrm>
      </p:grpSpPr>
      <p:sp>
        <p:nvSpPr>
          <p:cNvPr id="2" name="Title 1"/>
          <p:cNvSpPr txBox="1">
            <a:spLocks noGrp="1"/>
          </p:cNvSpPr>
          <p:nvPr>
            <p:ph type="title"/>
          </p:nvPr>
        </p:nvSpPr>
        <p:spPr>
          <a:xfrm>
            <a:off x="334112" y="2457450"/>
            <a:ext cx="3229825" cy="641835"/>
          </a:xfrm>
        </p:spPr>
        <p:txBody>
          <a:bodyPr anchor="t"/>
          <a:lstStyle>
            <a:lvl1pPr>
              <a:defRPr lang="en-US" sz="2100"/>
            </a:lvl1pPr>
          </a:lstStyle>
          <a:p>
            <a:pPr lvl="0"/>
            <a:r>
              <a:rPr lang="en-US"/>
              <a:t>Click to edit Divider Heading</a:t>
            </a:r>
          </a:p>
        </p:txBody>
      </p:sp>
      <p:sp>
        <p:nvSpPr>
          <p:cNvPr id="3" name="Text Placeholder 2"/>
          <p:cNvSpPr txBox="1">
            <a:spLocks noGrp="1"/>
          </p:cNvSpPr>
          <p:nvPr>
            <p:ph type="body" idx="4294967295"/>
          </p:nvPr>
        </p:nvSpPr>
        <p:spPr>
          <a:xfrm>
            <a:off x="334112" y="3127860"/>
            <a:ext cx="3229834" cy="740755"/>
          </a:xfrm>
        </p:spPr>
        <p:txBody>
          <a:bodyPr>
            <a:noAutofit/>
          </a:bodyPr>
          <a:lstStyle>
            <a:lvl1pPr marL="0" indent="0">
              <a:buNone/>
              <a:defRPr lang="en-US"/>
            </a:lvl1pPr>
          </a:lstStyle>
          <a:p>
            <a:pPr lvl="0"/>
            <a:r>
              <a:rPr lang="en-US"/>
              <a:t>Click to edit Divider sub-heading</a:t>
            </a:r>
          </a:p>
        </p:txBody>
      </p:sp>
      <p:sp>
        <p:nvSpPr>
          <p:cNvPr id="4" name="Picture Placeholder 4"/>
          <p:cNvSpPr txBox="1">
            <a:spLocks noGrp="1"/>
          </p:cNvSpPr>
          <p:nvPr>
            <p:ph type="pic" idx="4294967295"/>
          </p:nvPr>
        </p:nvSpPr>
        <p:spPr>
          <a:xfrm>
            <a:off x="3563938" y="0"/>
            <a:ext cx="5580061" cy="6858000"/>
          </a:xfrm>
        </p:spPr>
        <p:txBody>
          <a:bodyPr anchor="ctr" anchorCtr="1"/>
          <a:lstStyle>
            <a:lvl1pPr marL="0" indent="0" algn="ctr">
              <a:buNone/>
              <a:defRPr lang="en-US" sz="1800"/>
            </a:lvl1pPr>
            <a:lvl2pPr marL="0" lvl="0" indent="0" algn="ctr">
              <a:lnSpc>
                <a:spcPct val="100000"/>
              </a:lnSpc>
              <a:spcBef>
                <a:spcPts val="1200"/>
              </a:spcBef>
              <a:buNone/>
              <a:defRPr lang="en-US"/>
            </a:lvl2pPr>
          </a:lstStyle>
          <a:p>
            <a:pPr lvl="0"/>
            <a:r>
              <a:rPr lang="en-US" dirty="0"/>
              <a:t>Click to add secondary image here </a:t>
            </a:r>
          </a:p>
          <a:p>
            <a:pPr lvl="0"/>
            <a:r>
              <a:rPr lang="en-US" dirty="0"/>
              <a:t>(ensure it is right up to the edge of the slide)</a:t>
            </a:r>
          </a:p>
        </p:txBody>
      </p:sp>
    </p:spTree>
    <p:extLst>
      <p:ext uri="{BB962C8B-B14F-4D97-AF65-F5344CB8AC3E}">
        <p14:creationId xmlns:p14="http://schemas.microsoft.com/office/powerpoint/2010/main" val="27610510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Divider coloured background">
    <p:bg>
      <p:bgPr>
        <a:solidFill>
          <a:srgbClr val="F39100"/>
        </a:solid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a:xfrm>
            <a:off x="431797" y="2457450"/>
            <a:ext cx="8280404" cy="459394"/>
          </a:xfrm>
        </p:spPr>
        <p:txBody>
          <a:bodyPr anchor="b"/>
          <a:lstStyle>
            <a:lvl1pPr>
              <a:defRPr lang="en-US">
                <a:solidFill>
                  <a:srgbClr val="FFFFFF"/>
                </a:solidFill>
              </a:defRPr>
            </a:lvl1pPr>
          </a:lstStyle>
          <a:p>
            <a:pPr lvl="0"/>
            <a:r>
              <a:rPr lang="en-US"/>
              <a:t>Click to edit Divider Heading</a:t>
            </a:r>
          </a:p>
        </p:txBody>
      </p:sp>
      <p:sp>
        <p:nvSpPr>
          <p:cNvPr id="3" name="Text Placeholder 2"/>
          <p:cNvSpPr txBox="1">
            <a:spLocks noGrp="1"/>
          </p:cNvSpPr>
          <p:nvPr>
            <p:ph type="body" idx="4294967295"/>
          </p:nvPr>
        </p:nvSpPr>
        <p:spPr>
          <a:xfrm>
            <a:off x="431797" y="2916844"/>
            <a:ext cx="8280404" cy="465996"/>
          </a:xfrm>
        </p:spPr>
        <p:txBody>
          <a:bodyPr>
            <a:noAutofit/>
          </a:bodyPr>
          <a:lstStyle>
            <a:lvl1pPr marL="0" indent="0">
              <a:buNone/>
              <a:defRPr lang="en-US" sz="2400">
                <a:solidFill>
                  <a:srgbClr val="FFFFFF"/>
                </a:solidFill>
              </a:defRPr>
            </a:lvl1pPr>
          </a:lstStyle>
          <a:p>
            <a:pPr lvl="0"/>
            <a:r>
              <a:rPr lang="en-US"/>
              <a:t>Click to edit Divider sub-heading</a:t>
            </a:r>
          </a:p>
        </p:txBody>
      </p:sp>
    </p:spTree>
    <p:extLst>
      <p:ext uri="{BB962C8B-B14F-4D97-AF65-F5344CB8AC3E}">
        <p14:creationId xmlns:p14="http://schemas.microsoft.com/office/powerpoint/2010/main" val="2489788845"/>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Quote slide">
    <p:bg>
      <p:bgPr>
        <a:solidFill>
          <a:srgbClr val="F39100"/>
        </a:solid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a:xfrm>
            <a:off x="1403347" y="1233489"/>
            <a:ext cx="6264270" cy="1683355"/>
          </a:xfrm>
        </p:spPr>
        <p:txBody>
          <a:bodyPr anchor="t"/>
          <a:lstStyle>
            <a:lvl1pPr>
              <a:defRPr lang="en-US" sz="2100" b="0" i="1">
                <a:solidFill>
                  <a:srgbClr val="FFFFFF"/>
                </a:solidFill>
              </a:defRPr>
            </a:lvl1pPr>
          </a:lstStyle>
          <a:p>
            <a:pPr lvl="0"/>
            <a:r>
              <a:rPr lang="en-US"/>
              <a:t>Click to add in quote here</a:t>
            </a:r>
          </a:p>
        </p:txBody>
      </p:sp>
      <p:sp>
        <p:nvSpPr>
          <p:cNvPr id="3" name="Text Placeholder 2"/>
          <p:cNvSpPr txBox="1">
            <a:spLocks noGrp="1"/>
          </p:cNvSpPr>
          <p:nvPr>
            <p:ph type="body" idx="4294967295"/>
          </p:nvPr>
        </p:nvSpPr>
        <p:spPr>
          <a:xfrm>
            <a:off x="1403347" y="2916844"/>
            <a:ext cx="5221288" cy="265971"/>
          </a:xfrm>
        </p:spPr>
        <p:txBody>
          <a:bodyPr>
            <a:noAutofit/>
          </a:bodyPr>
          <a:lstStyle>
            <a:lvl1pPr marL="0" indent="0">
              <a:buNone/>
              <a:defRPr lang="en-US" sz="1200" b="1">
                <a:solidFill>
                  <a:srgbClr val="FFFFFF"/>
                </a:solidFill>
              </a:defRPr>
            </a:lvl1pPr>
          </a:lstStyle>
          <a:p>
            <a:pPr lvl="0"/>
            <a:r>
              <a:rPr lang="en-US"/>
              <a:t>Click to add name of author</a:t>
            </a:r>
          </a:p>
        </p:txBody>
      </p:sp>
      <p:pic>
        <p:nvPicPr>
          <p:cNvPr id="4" name="Picture 3"/>
          <p:cNvPicPr>
            <a:picLocks noChangeAspect="1"/>
          </p:cNvPicPr>
          <p:nvPr/>
        </p:nvPicPr>
        <p:blipFill>
          <a:blip r:embed="rId2"/>
          <a:stretch>
            <a:fillRect/>
          </a:stretch>
        </p:blipFill>
        <p:spPr>
          <a:xfrm>
            <a:off x="394920" y="363007"/>
            <a:ext cx="1008427" cy="870481"/>
          </a:xfrm>
          <a:prstGeom prst="rect">
            <a:avLst/>
          </a:prstGeom>
          <a:noFill/>
          <a:ln cap="flat">
            <a:noFill/>
          </a:ln>
        </p:spPr>
      </p:pic>
      <p:pic>
        <p:nvPicPr>
          <p:cNvPr id="5" name="Picture 4"/>
          <p:cNvPicPr>
            <a:picLocks noChangeAspect="1"/>
          </p:cNvPicPr>
          <p:nvPr/>
        </p:nvPicPr>
        <p:blipFill>
          <a:blip r:embed="rId3"/>
          <a:stretch>
            <a:fillRect/>
          </a:stretch>
        </p:blipFill>
        <p:spPr>
          <a:xfrm>
            <a:off x="6696078" y="2947604"/>
            <a:ext cx="1008427" cy="870481"/>
          </a:xfrm>
          <a:prstGeom prst="rect">
            <a:avLst/>
          </a:prstGeom>
          <a:noFill/>
          <a:ln cap="flat">
            <a:noFill/>
          </a:ln>
        </p:spPr>
      </p:pic>
    </p:spTree>
    <p:extLst>
      <p:ext uri="{BB962C8B-B14F-4D97-AF65-F5344CB8AC3E}">
        <p14:creationId xmlns:p14="http://schemas.microsoft.com/office/powerpoint/2010/main" val="7028301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randed Char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s-ES"/>
              <a:t>Haga clic para modificar el estilo de título del patrón</a:t>
            </a:r>
            <a:endParaRPr lang="en-US"/>
          </a:p>
        </p:txBody>
      </p:sp>
      <p:sp>
        <p:nvSpPr>
          <p:cNvPr id="3" name="Sub-heading"/>
          <p:cNvSpPr txBox="1">
            <a:spLocks noGrp="1"/>
          </p:cNvSpPr>
          <p:nvPr>
            <p:ph type="body" idx="4294967295"/>
          </p:nvPr>
        </p:nvSpPr>
        <p:spPr>
          <a:xfrm>
            <a:off x="431797" y="738185"/>
            <a:ext cx="8280404" cy="377820"/>
          </a:xfrm>
        </p:spPr>
        <p:txBody>
          <a:bodyPr/>
          <a:lstStyle>
            <a:lvl1pPr marL="0" indent="0">
              <a:buNone/>
              <a:defRPr lang="en-US"/>
            </a:lvl1pPr>
          </a:lstStyle>
          <a:p>
            <a:pPr lvl="0"/>
            <a:r>
              <a:rPr lang="en-US"/>
              <a:t>Click to add sub-heading</a:t>
            </a:r>
          </a:p>
        </p:txBody>
      </p:sp>
      <p:sp>
        <p:nvSpPr>
          <p:cNvPr id="4" name="Chart Placeholder 7"/>
          <p:cNvSpPr txBox="1">
            <a:spLocks noGrp="1"/>
          </p:cNvSpPr>
          <p:nvPr>
            <p:ph type="chart" idx="4294967295"/>
          </p:nvPr>
        </p:nvSpPr>
        <p:spPr>
          <a:xfrm>
            <a:off x="431797" y="1665286"/>
            <a:ext cx="8280404" cy="4787898"/>
          </a:xfrm>
        </p:spPr>
        <p:txBody>
          <a:bodyPr/>
          <a:lstStyle>
            <a:lvl1pPr marL="0" indent="0">
              <a:buNone/>
              <a:defRPr lang="en-US" sz="1400" i="1"/>
            </a:lvl1pPr>
          </a:lstStyle>
          <a:p>
            <a:pPr lvl="0"/>
            <a:r>
              <a:rPr lang="en-US" dirty="0"/>
              <a:t>1. Click the icon below to create an Eversheds branded chart</a:t>
            </a:r>
            <a:br>
              <a:rPr lang="en-US" dirty="0"/>
            </a:br>
            <a:r>
              <a:rPr lang="en-US" dirty="0"/>
              <a:t>2. Select Templates</a:t>
            </a:r>
            <a:br>
              <a:rPr lang="en-US" dirty="0"/>
            </a:br>
            <a:r>
              <a:rPr lang="en-US" dirty="0"/>
              <a:t>3. Choose between Bar, Doughnut, Line with copy, Line</a:t>
            </a:r>
          </a:p>
        </p:txBody>
      </p:sp>
    </p:spTree>
    <p:extLst>
      <p:ext uri="{BB962C8B-B14F-4D97-AF65-F5344CB8AC3E}">
        <p14:creationId xmlns:p14="http://schemas.microsoft.com/office/powerpoint/2010/main" val="22934745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eam Profile 2 people">
    <p:spTree>
      <p:nvGrpSpPr>
        <p:cNvPr id="1" name=""/>
        <p:cNvGrpSpPr/>
        <p:nvPr/>
      </p:nvGrpSpPr>
      <p:grpSpPr>
        <a:xfrm>
          <a:off x="0" y="0"/>
          <a:ext cx="0" cy="0"/>
          <a:chOff x="0" y="0"/>
          <a:chExt cx="0" cy="0"/>
        </a:xfrm>
      </p:grpSpPr>
      <p:sp>
        <p:nvSpPr>
          <p:cNvPr id="2" name="Main content placeholder"/>
          <p:cNvSpPr txBox="1">
            <a:spLocks noGrp="1"/>
          </p:cNvSpPr>
          <p:nvPr>
            <p:ph idx="4294967295"/>
          </p:nvPr>
        </p:nvSpPr>
        <p:spPr>
          <a:xfrm>
            <a:off x="353113" y="5055580"/>
            <a:ext cx="4182374" cy="1170843"/>
          </a:xfrm>
        </p:spPr>
        <p:txBody>
          <a:bodyPr/>
          <a:lstStyle>
            <a:lvl1pPr marL="0" indent="0">
              <a:buNone/>
              <a:defRPr lang="en-US" sz="1200"/>
            </a:lvl1pPr>
          </a:lstStyle>
          <a:p>
            <a:pPr lvl="0"/>
            <a:r>
              <a:rPr lang="en-US"/>
              <a:t>Click to edit profile text</a:t>
            </a:r>
          </a:p>
        </p:txBody>
      </p:sp>
      <p:sp>
        <p:nvSpPr>
          <p:cNvPr id="3" name="Intro line"/>
          <p:cNvSpPr txBox="1">
            <a:spLocks noGrp="1"/>
          </p:cNvSpPr>
          <p:nvPr>
            <p:ph type="body" idx="4294967295"/>
          </p:nvPr>
        </p:nvSpPr>
        <p:spPr>
          <a:xfrm>
            <a:off x="353113" y="4337474"/>
            <a:ext cx="4182374" cy="259250"/>
          </a:xfrm>
        </p:spPr>
        <p:txBody>
          <a:bodyPr/>
          <a:lstStyle>
            <a:lvl1pPr marL="0" indent="0">
              <a:buNone/>
              <a:defRPr lang="en-US" sz="1200" b="1">
                <a:solidFill>
                  <a:srgbClr val="F39100"/>
                </a:solidFill>
              </a:defRPr>
            </a:lvl1pPr>
          </a:lstStyle>
          <a:p>
            <a:pPr lvl="0"/>
            <a:r>
              <a:rPr lang="en-US"/>
              <a:t>Click to edit name and surname</a:t>
            </a:r>
          </a:p>
        </p:txBody>
      </p:sp>
      <p:sp>
        <p:nvSpPr>
          <p:cNvPr id="4" name="Sub-heading"/>
          <p:cNvSpPr txBox="1">
            <a:spLocks noGrp="1"/>
          </p:cNvSpPr>
          <p:nvPr>
            <p:ph type="body" idx="4294967295"/>
          </p:nvPr>
        </p:nvSpPr>
        <p:spPr>
          <a:xfrm>
            <a:off x="431797" y="738185"/>
            <a:ext cx="8280404" cy="377820"/>
          </a:xfrm>
        </p:spPr>
        <p:txBody>
          <a:bodyPr/>
          <a:lstStyle>
            <a:lvl1pPr marL="0" indent="0">
              <a:buNone/>
              <a:defRPr lang="en-US"/>
            </a:lvl1pPr>
          </a:lstStyle>
          <a:p>
            <a:pPr lvl="0"/>
            <a:r>
              <a:rPr lang="en-US"/>
              <a:t>Click to add sub-heading</a:t>
            </a:r>
          </a:p>
        </p:txBody>
      </p:sp>
      <p:sp>
        <p:nvSpPr>
          <p:cNvPr id="5" name="Heading"/>
          <p:cNvSpPr txBox="1">
            <a:spLocks noGrp="1"/>
          </p:cNvSpPr>
          <p:nvPr>
            <p:ph type="title"/>
          </p:nvPr>
        </p:nvSpPr>
        <p:spPr>
          <a:xfrm>
            <a:off x="431797" y="404814"/>
            <a:ext cx="8280404" cy="333737"/>
          </a:xfrm>
        </p:spPr>
        <p:txBody>
          <a:bodyPr/>
          <a:lstStyle>
            <a:lvl1pPr>
              <a:defRPr lang="en-US" sz="2100"/>
            </a:lvl1pPr>
          </a:lstStyle>
          <a:p>
            <a:pPr lvl="0"/>
            <a:r>
              <a:rPr lang="en-US"/>
              <a:t>Click to add Heading</a:t>
            </a:r>
          </a:p>
        </p:txBody>
      </p:sp>
      <p:sp>
        <p:nvSpPr>
          <p:cNvPr id="6" name="Intro line"/>
          <p:cNvSpPr txBox="1">
            <a:spLocks noGrp="1"/>
          </p:cNvSpPr>
          <p:nvPr>
            <p:ph type="body" idx="4294967295"/>
          </p:nvPr>
        </p:nvSpPr>
        <p:spPr>
          <a:xfrm>
            <a:off x="353113" y="4606463"/>
            <a:ext cx="4182374" cy="259250"/>
          </a:xfrm>
        </p:spPr>
        <p:txBody>
          <a:bodyPr/>
          <a:lstStyle>
            <a:lvl1pPr marL="0" indent="0">
              <a:buNone/>
              <a:defRPr lang="en-US" sz="1200" i="1">
                <a:solidFill>
                  <a:srgbClr val="F39100"/>
                </a:solidFill>
              </a:defRPr>
            </a:lvl1pPr>
          </a:lstStyle>
          <a:p>
            <a:pPr lvl="0"/>
            <a:r>
              <a:rPr lang="en-US"/>
              <a:t>Click to edit job title</a:t>
            </a:r>
          </a:p>
        </p:txBody>
      </p:sp>
      <p:sp>
        <p:nvSpPr>
          <p:cNvPr id="7" name="Picture Placeholder 5"/>
          <p:cNvSpPr txBox="1">
            <a:spLocks noGrp="1"/>
          </p:cNvSpPr>
          <p:nvPr>
            <p:ph type="pic" idx="4294967295"/>
          </p:nvPr>
        </p:nvSpPr>
        <p:spPr>
          <a:xfrm>
            <a:off x="431797" y="1989140"/>
            <a:ext cx="4103690" cy="2158477"/>
          </a:xfrm>
        </p:spPr>
        <p:txBody>
          <a:bodyPr anchor="ctr" anchorCtr="1"/>
          <a:lstStyle>
            <a:lvl1pPr marL="0" indent="0" algn="ctr">
              <a:buNone/>
              <a:defRPr lang="en-US" sz="1600"/>
            </a:lvl1pPr>
          </a:lstStyle>
          <a:p>
            <a:pPr lvl="0"/>
            <a:r>
              <a:rPr lang="en-US" dirty="0"/>
              <a:t>Click to add profile picture here</a:t>
            </a:r>
          </a:p>
        </p:txBody>
      </p:sp>
      <p:sp>
        <p:nvSpPr>
          <p:cNvPr id="8" name="Main content placeholder"/>
          <p:cNvSpPr txBox="1">
            <a:spLocks noGrp="1"/>
          </p:cNvSpPr>
          <p:nvPr>
            <p:ph idx="4294967295"/>
          </p:nvPr>
        </p:nvSpPr>
        <p:spPr>
          <a:xfrm>
            <a:off x="4521589" y="5055580"/>
            <a:ext cx="4182374" cy="1170843"/>
          </a:xfrm>
        </p:spPr>
        <p:txBody>
          <a:bodyPr/>
          <a:lstStyle>
            <a:lvl1pPr marL="0" indent="0">
              <a:buNone/>
              <a:defRPr lang="en-US" sz="1200"/>
            </a:lvl1pPr>
          </a:lstStyle>
          <a:p>
            <a:pPr lvl="0"/>
            <a:r>
              <a:rPr lang="en-US"/>
              <a:t>Click to edit profile text</a:t>
            </a:r>
          </a:p>
        </p:txBody>
      </p:sp>
      <p:sp>
        <p:nvSpPr>
          <p:cNvPr id="9" name="Intro line"/>
          <p:cNvSpPr txBox="1">
            <a:spLocks noGrp="1"/>
          </p:cNvSpPr>
          <p:nvPr>
            <p:ph type="body" idx="4294967295"/>
          </p:nvPr>
        </p:nvSpPr>
        <p:spPr>
          <a:xfrm>
            <a:off x="4521589" y="4337474"/>
            <a:ext cx="4182374" cy="259250"/>
          </a:xfrm>
        </p:spPr>
        <p:txBody>
          <a:bodyPr/>
          <a:lstStyle>
            <a:lvl1pPr marL="0" indent="0">
              <a:buNone/>
              <a:defRPr lang="en-US" sz="1200" b="1">
                <a:solidFill>
                  <a:srgbClr val="F39100"/>
                </a:solidFill>
              </a:defRPr>
            </a:lvl1pPr>
          </a:lstStyle>
          <a:p>
            <a:pPr lvl="0"/>
            <a:r>
              <a:rPr lang="en-US"/>
              <a:t>Click to edit name and surname</a:t>
            </a:r>
          </a:p>
        </p:txBody>
      </p:sp>
      <p:sp>
        <p:nvSpPr>
          <p:cNvPr id="10" name="Intro line"/>
          <p:cNvSpPr txBox="1">
            <a:spLocks noGrp="1"/>
          </p:cNvSpPr>
          <p:nvPr>
            <p:ph type="body" idx="4294967295"/>
          </p:nvPr>
        </p:nvSpPr>
        <p:spPr>
          <a:xfrm>
            <a:off x="4521589" y="4606463"/>
            <a:ext cx="4182374" cy="259250"/>
          </a:xfrm>
        </p:spPr>
        <p:txBody>
          <a:bodyPr/>
          <a:lstStyle>
            <a:lvl1pPr marL="0" indent="0">
              <a:buNone/>
              <a:defRPr lang="en-US" sz="1200" i="1">
                <a:solidFill>
                  <a:srgbClr val="F39100"/>
                </a:solidFill>
              </a:defRPr>
            </a:lvl1pPr>
          </a:lstStyle>
          <a:p>
            <a:pPr lvl="0"/>
            <a:r>
              <a:rPr lang="en-US"/>
              <a:t>Click to edit job title</a:t>
            </a:r>
          </a:p>
        </p:txBody>
      </p:sp>
      <p:sp>
        <p:nvSpPr>
          <p:cNvPr id="11" name="Picture Placeholder 5"/>
          <p:cNvSpPr txBox="1">
            <a:spLocks noGrp="1"/>
          </p:cNvSpPr>
          <p:nvPr>
            <p:ph type="pic" idx="4294967295"/>
          </p:nvPr>
        </p:nvSpPr>
        <p:spPr>
          <a:xfrm>
            <a:off x="4609060" y="1989140"/>
            <a:ext cx="4103690" cy="2158477"/>
          </a:xfrm>
        </p:spPr>
        <p:txBody>
          <a:bodyPr anchor="ctr" anchorCtr="1"/>
          <a:lstStyle>
            <a:lvl1pPr marL="0" indent="0" algn="ctr">
              <a:buNone/>
              <a:defRPr lang="en-US" sz="1600"/>
            </a:lvl1pPr>
          </a:lstStyle>
          <a:p>
            <a:pPr lvl="0"/>
            <a:r>
              <a:rPr lang="en-US" dirty="0"/>
              <a:t>Click to add profile picture here</a:t>
            </a:r>
          </a:p>
        </p:txBody>
      </p:sp>
      <p:sp>
        <p:nvSpPr>
          <p:cNvPr id="12" name="TextBox 16"/>
          <p:cNvSpPr txBox="1"/>
          <p:nvPr/>
        </p:nvSpPr>
        <p:spPr>
          <a:xfrm>
            <a:off x="347691" y="6306004"/>
            <a:ext cx="1128680" cy="21544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 b="1" i="0" u="none" strike="noStrike" kern="1200" cap="none" spc="0" baseline="0" dirty="0">
                <a:solidFill>
                  <a:srgbClr val="000000"/>
                </a:solidFill>
                <a:uFillTx/>
                <a:latin typeface="Verdana"/>
              </a:rPr>
              <a:t>Eversheds Nicea</a:t>
            </a:r>
            <a:endParaRPr lang="en-US" sz="800" b="0" i="0" u="none" strike="noStrike" kern="1200" cap="none" spc="0" baseline="0" dirty="0">
              <a:solidFill>
                <a:srgbClr val="000000"/>
              </a:solidFill>
              <a:uFillTx/>
              <a:latin typeface="Verdana"/>
            </a:endParaRPr>
          </a:p>
        </p:txBody>
      </p:sp>
      <p:sp>
        <p:nvSpPr>
          <p:cNvPr id="13" name="Text Placeholder 4"/>
          <p:cNvSpPr txBox="1">
            <a:spLocks noGrp="1"/>
          </p:cNvSpPr>
          <p:nvPr>
            <p:ph type="body" idx="4294967295"/>
          </p:nvPr>
        </p:nvSpPr>
        <p:spPr>
          <a:xfrm>
            <a:off x="2180496" y="6305546"/>
            <a:ext cx="3399574" cy="215898"/>
          </a:xfrm>
        </p:spPr>
        <p:txBody>
          <a:bodyPr>
            <a:noAutofit/>
          </a:bodyPr>
          <a:lstStyle>
            <a:lvl1pPr marL="0" indent="0">
              <a:buNone/>
              <a:defRPr lang="en-US" sz="800"/>
            </a:lvl1pPr>
          </a:lstStyle>
          <a:p>
            <a:pPr lvl="0"/>
            <a:r>
              <a:rPr lang="en-US"/>
              <a:t>Type title here</a:t>
            </a:r>
          </a:p>
        </p:txBody>
      </p:sp>
    </p:spTree>
    <p:extLst>
      <p:ext uri="{BB962C8B-B14F-4D97-AF65-F5344CB8AC3E}">
        <p14:creationId xmlns:p14="http://schemas.microsoft.com/office/powerpoint/2010/main" val="35547869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am Profile 3 people">
    <p:spTree>
      <p:nvGrpSpPr>
        <p:cNvPr id="1" name=""/>
        <p:cNvGrpSpPr/>
        <p:nvPr/>
      </p:nvGrpSpPr>
      <p:grpSpPr>
        <a:xfrm>
          <a:off x="0" y="0"/>
          <a:ext cx="0" cy="0"/>
          <a:chOff x="0" y="0"/>
          <a:chExt cx="0" cy="0"/>
        </a:xfrm>
      </p:grpSpPr>
      <p:sp>
        <p:nvSpPr>
          <p:cNvPr id="2" name="Main content placeholder"/>
          <p:cNvSpPr txBox="1">
            <a:spLocks noGrp="1"/>
          </p:cNvSpPr>
          <p:nvPr>
            <p:ph idx="4294967295"/>
          </p:nvPr>
        </p:nvSpPr>
        <p:spPr>
          <a:xfrm>
            <a:off x="353113" y="4703883"/>
            <a:ext cx="2094808" cy="1522530"/>
          </a:xfrm>
        </p:spPr>
        <p:txBody>
          <a:bodyPr/>
          <a:lstStyle>
            <a:lvl1pPr marL="0" indent="0">
              <a:buNone/>
              <a:defRPr lang="en-US" sz="1200"/>
            </a:lvl1pPr>
          </a:lstStyle>
          <a:p>
            <a:pPr lvl="0"/>
            <a:r>
              <a:rPr lang="en-US"/>
              <a:t>Click to edit profile text</a:t>
            </a:r>
          </a:p>
        </p:txBody>
      </p:sp>
      <p:sp>
        <p:nvSpPr>
          <p:cNvPr id="3" name="Intro line"/>
          <p:cNvSpPr txBox="1">
            <a:spLocks noGrp="1"/>
          </p:cNvSpPr>
          <p:nvPr>
            <p:ph type="body" idx="4294967295"/>
          </p:nvPr>
        </p:nvSpPr>
        <p:spPr>
          <a:xfrm>
            <a:off x="353113" y="3985787"/>
            <a:ext cx="2094808" cy="259250"/>
          </a:xfrm>
        </p:spPr>
        <p:txBody>
          <a:bodyPr/>
          <a:lstStyle>
            <a:lvl1pPr marL="0" indent="0">
              <a:buNone/>
              <a:defRPr lang="en-US" sz="1200" b="1">
                <a:solidFill>
                  <a:srgbClr val="F39100"/>
                </a:solidFill>
              </a:defRPr>
            </a:lvl1pPr>
          </a:lstStyle>
          <a:p>
            <a:pPr lvl="0"/>
            <a:r>
              <a:rPr lang="en-US"/>
              <a:t>Click to edit name</a:t>
            </a:r>
          </a:p>
        </p:txBody>
      </p:sp>
      <p:sp>
        <p:nvSpPr>
          <p:cNvPr id="4" name="Sub-heading"/>
          <p:cNvSpPr txBox="1">
            <a:spLocks noGrp="1"/>
          </p:cNvSpPr>
          <p:nvPr>
            <p:ph type="body" idx="4294967295"/>
          </p:nvPr>
        </p:nvSpPr>
        <p:spPr>
          <a:xfrm>
            <a:off x="431797" y="738185"/>
            <a:ext cx="8280404" cy="377820"/>
          </a:xfrm>
        </p:spPr>
        <p:txBody>
          <a:bodyPr/>
          <a:lstStyle>
            <a:lvl1pPr marL="0" indent="0">
              <a:buNone/>
              <a:defRPr lang="en-US"/>
            </a:lvl1pPr>
          </a:lstStyle>
          <a:p>
            <a:pPr lvl="0"/>
            <a:r>
              <a:rPr lang="en-US"/>
              <a:t>Click to add sub-heading</a:t>
            </a:r>
          </a:p>
        </p:txBody>
      </p:sp>
      <p:sp>
        <p:nvSpPr>
          <p:cNvPr id="5" name="Heading"/>
          <p:cNvSpPr txBox="1">
            <a:spLocks noGrp="1"/>
          </p:cNvSpPr>
          <p:nvPr>
            <p:ph type="title"/>
          </p:nvPr>
        </p:nvSpPr>
        <p:spPr>
          <a:xfrm>
            <a:off x="431797" y="404814"/>
            <a:ext cx="8280404" cy="333737"/>
          </a:xfrm>
        </p:spPr>
        <p:txBody>
          <a:bodyPr/>
          <a:lstStyle>
            <a:lvl1pPr>
              <a:defRPr lang="en-US" sz="2100"/>
            </a:lvl1pPr>
          </a:lstStyle>
          <a:p>
            <a:pPr lvl="0"/>
            <a:r>
              <a:rPr lang="en-US"/>
              <a:t>Click to add Heading</a:t>
            </a:r>
          </a:p>
        </p:txBody>
      </p:sp>
      <p:sp>
        <p:nvSpPr>
          <p:cNvPr id="6" name="Intro line"/>
          <p:cNvSpPr txBox="1">
            <a:spLocks noGrp="1"/>
          </p:cNvSpPr>
          <p:nvPr>
            <p:ph type="body" idx="4294967295"/>
          </p:nvPr>
        </p:nvSpPr>
        <p:spPr>
          <a:xfrm>
            <a:off x="353113" y="4254776"/>
            <a:ext cx="2094808" cy="259250"/>
          </a:xfrm>
        </p:spPr>
        <p:txBody>
          <a:bodyPr/>
          <a:lstStyle>
            <a:lvl1pPr marL="0" indent="0">
              <a:buNone/>
              <a:defRPr lang="en-US" sz="1200" i="1">
                <a:solidFill>
                  <a:srgbClr val="F39100"/>
                </a:solidFill>
              </a:defRPr>
            </a:lvl1pPr>
          </a:lstStyle>
          <a:p>
            <a:pPr lvl="0"/>
            <a:r>
              <a:rPr lang="en-US"/>
              <a:t>Click to edit job title</a:t>
            </a:r>
          </a:p>
        </p:txBody>
      </p:sp>
      <p:sp>
        <p:nvSpPr>
          <p:cNvPr id="7" name="Picture Placeholder 5"/>
          <p:cNvSpPr txBox="1">
            <a:spLocks noGrp="1"/>
          </p:cNvSpPr>
          <p:nvPr>
            <p:ph type="pic" idx="4294967295"/>
          </p:nvPr>
        </p:nvSpPr>
        <p:spPr>
          <a:xfrm>
            <a:off x="431797" y="2105762"/>
            <a:ext cx="2016123" cy="1690167"/>
          </a:xfrm>
        </p:spPr>
        <p:txBody>
          <a:bodyPr anchor="ctr" anchorCtr="1"/>
          <a:lstStyle>
            <a:lvl1pPr marL="0" indent="0" algn="ctr">
              <a:buNone/>
              <a:defRPr lang="en-US" sz="1600"/>
            </a:lvl1pPr>
          </a:lstStyle>
          <a:p>
            <a:pPr lvl="0"/>
            <a:r>
              <a:rPr lang="en-US" dirty="0"/>
              <a:t>Click to add profile picture here</a:t>
            </a:r>
          </a:p>
        </p:txBody>
      </p:sp>
      <p:sp>
        <p:nvSpPr>
          <p:cNvPr id="8" name="Main content placeholder"/>
          <p:cNvSpPr txBox="1">
            <a:spLocks noGrp="1"/>
          </p:cNvSpPr>
          <p:nvPr>
            <p:ph idx="4294967295"/>
          </p:nvPr>
        </p:nvSpPr>
        <p:spPr>
          <a:xfrm>
            <a:off x="6696078" y="4703883"/>
            <a:ext cx="2007885" cy="1522530"/>
          </a:xfrm>
        </p:spPr>
        <p:txBody>
          <a:bodyPr/>
          <a:lstStyle>
            <a:lvl1pPr marL="0" indent="0">
              <a:buNone/>
              <a:defRPr lang="en-US" sz="1200"/>
            </a:lvl1pPr>
          </a:lstStyle>
          <a:p>
            <a:pPr lvl="0"/>
            <a:r>
              <a:rPr lang="en-US"/>
              <a:t>Click to edit profile text</a:t>
            </a:r>
          </a:p>
        </p:txBody>
      </p:sp>
      <p:sp>
        <p:nvSpPr>
          <p:cNvPr id="9" name="Intro line"/>
          <p:cNvSpPr txBox="1">
            <a:spLocks noGrp="1"/>
          </p:cNvSpPr>
          <p:nvPr>
            <p:ph type="body" idx="4294967295"/>
          </p:nvPr>
        </p:nvSpPr>
        <p:spPr>
          <a:xfrm>
            <a:off x="6624635" y="3980812"/>
            <a:ext cx="2093217" cy="259250"/>
          </a:xfrm>
        </p:spPr>
        <p:txBody>
          <a:bodyPr/>
          <a:lstStyle>
            <a:lvl1pPr marL="0" indent="0">
              <a:buNone/>
              <a:defRPr lang="en-US" sz="1200" b="1">
                <a:solidFill>
                  <a:srgbClr val="F39100"/>
                </a:solidFill>
              </a:defRPr>
            </a:lvl1pPr>
          </a:lstStyle>
          <a:p>
            <a:pPr lvl="0"/>
            <a:r>
              <a:rPr lang="en-US"/>
              <a:t>Click to edit name</a:t>
            </a:r>
          </a:p>
        </p:txBody>
      </p:sp>
      <p:sp>
        <p:nvSpPr>
          <p:cNvPr id="10" name="Intro line"/>
          <p:cNvSpPr txBox="1">
            <a:spLocks noGrp="1"/>
          </p:cNvSpPr>
          <p:nvPr>
            <p:ph type="body" idx="4294967295"/>
          </p:nvPr>
        </p:nvSpPr>
        <p:spPr>
          <a:xfrm>
            <a:off x="6632874" y="4254776"/>
            <a:ext cx="2079318" cy="259250"/>
          </a:xfrm>
        </p:spPr>
        <p:txBody>
          <a:bodyPr/>
          <a:lstStyle>
            <a:lvl1pPr marL="0" indent="0">
              <a:buNone/>
              <a:defRPr lang="en-US" sz="1200" i="1">
                <a:solidFill>
                  <a:srgbClr val="F39100"/>
                </a:solidFill>
              </a:defRPr>
            </a:lvl1pPr>
          </a:lstStyle>
          <a:p>
            <a:pPr lvl="0"/>
            <a:r>
              <a:rPr lang="en-US"/>
              <a:t>Click to edit job title</a:t>
            </a:r>
          </a:p>
        </p:txBody>
      </p:sp>
      <p:sp>
        <p:nvSpPr>
          <p:cNvPr id="11" name="Picture Placeholder 5"/>
          <p:cNvSpPr txBox="1">
            <a:spLocks noGrp="1"/>
          </p:cNvSpPr>
          <p:nvPr>
            <p:ph type="pic" idx="4294967295"/>
          </p:nvPr>
        </p:nvSpPr>
        <p:spPr>
          <a:xfrm>
            <a:off x="6696078" y="2097084"/>
            <a:ext cx="2016672" cy="1698836"/>
          </a:xfrm>
        </p:spPr>
        <p:txBody>
          <a:bodyPr anchor="ctr" anchorCtr="1"/>
          <a:lstStyle>
            <a:lvl1pPr marL="0" indent="0" algn="ctr">
              <a:buNone/>
              <a:defRPr lang="en-US" sz="1600"/>
            </a:lvl1pPr>
          </a:lstStyle>
          <a:p>
            <a:pPr lvl="0"/>
            <a:r>
              <a:rPr lang="en-US" dirty="0"/>
              <a:t>Click to add profile picture here</a:t>
            </a:r>
          </a:p>
        </p:txBody>
      </p:sp>
      <p:sp>
        <p:nvSpPr>
          <p:cNvPr id="12" name="Main content placeholder"/>
          <p:cNvSpPr txBox="1">
            <a:spLocks noGrp="1"/>
          </p:cNvSpPr>
          <p:nvPr>
            <p:ph idx="4294967295"/>
          </p:nvPr>
        </p:nvSpPr>
        <p:spPr>
          <a:xfrm>
            <a:off x="3485253" y="4703883"/>
            <a:ext cx="2094808" cy="1522530"/>
          </a:xfrm>
        </p:spPr>
        <p:txBody>
          <a:bodyPr/>
          <a:lstStyle>
            <a:lvl1pPr marL="0" indent="0">
              <a:buNone/>
              <a:defRPr lang="en-US" sz="1200"/>
            </a:lvl1pPr>
          </a:lstStyle>
          <a:p>
            <a:pPr lvl="0"/>
            <a:r>
              <a:rPr lang="en-US"/>
              <a:t>Click to edit profile text</a:t>
            </a:r>
          </a:p>
        </p:txBody>
      </p:sp>
      <p:sp>
        <p:nvSpPr>
          <p:cNvPr id="13" name="Intro line"/>
          <p:cNvSpPr txBox="1">
            <a:spLocks noGrp="1"/>
          </p:cNvSpPr>
          <p:nvPr>
            <p:ph type="body" idx="4294967295"/>
          </p:nvPr>
        </p:nvSpPr>
        <p:spPr>
          <a:xfrm>
            <a:off x="3485253" y="3985787"/>
            <a:ext cx="2094808" cy="259250"/>
          </a:xfrm>
        </p:spPr>
        <p:txBody>
          <a:bodyPr/>
          <a:lstStyle>
            <a:lvl1pPr marL="0" indent="0">
              <a:buNone/>
              <a:defRPr lang="en-US" sz="1200" b="1">
                <a:solidFill>
                  <a:srgbClr val="F39100"/>
                </a:solidFill>
              </a:defRPr>
            </a:lvl1pPr>
          </a:lstStyle>
          <a:p>
            <a:pPr lvl="0"/>
            <a:r>
              <a:rPr lang="en-US"/>
              <a:t>Click to edit name</a:t>
            </a:r>
          </a:p>
        </p:txBody>
      </p:sp>
      <p:sp>
        <p:nvSpPr>
          <p:cNvPr id="14" name="Intro line"/>
          <p:cNvSpPr txBox="1">
            <a:spLocks noGrp="1"/>
          </p:cNvSpPr>
          <p:nvPr>
            <p:ph type="body" idx="4294967295"/>
          </p:nvPr>
        </p:nvSpPr>
        <p:spPr>
          <a:xfrm>
            <a:off x="3485253" y="4254776"/>
            <a:ext cx="2094808" cy="259250"/>
          </a:xfrm>
        </p:spPr>
        <p:txBody>
          <a:bodyPr/>
          <a:lstStyle>
            <a:lvl1pPr marL="0" indent="0">
              <a:buNone/>
              <a:defRPr lang="en-US" sz="1200" i="1">
                <a:solidFill>
                  <a:srgbClr val="F39100"/>
                </a:solidFill>
              </a:defRPr>
            </a:lvl1pPr>
          </a:lstStyle>
          <a:p>
            <a:pPr lvl="0"/>
            <a:r>
              <a:rPr lang="en-US"/>
              <a:t>Click to edit job title</a:t>
            </a:r>
          </a:p>
        </p:txBody>
      </p:sp>
      <p:sp>
        <p:nvSpPr>
          <p:cNvPr id="15" name="Picture Placeholder 5"/>
          <p:cNvSpPr txBox="1">
            <a:spLocks noGrp="1"/>
          </p:cNvSpPr>
          <p:nvPr>
            <p:ph type="pic" idx="4294967295"/>
          </p:nvPr>
        </p:nvSpPr>
        <p:spPr>
          <a:xfrm>
            <a:off x="3563938" y="2105762"/>
            <a:ext cx="2016123" cy="1690167"/>
          </a:xfrm>
        </p:spPr>
        <p:txBody>
          <a:bodyPr anchor="ctr" anchorCtr="1"/>
          <a:lstStyle>
            <a:lvl1pPr marL="0" indent="0" algn="ctr">
              <a:buNone/>
              <a:defRPr lang="en-US" sz="1600"/>
            </a:lvl1pPr>
          </a:lstStyle>
          <a:p>
            <a:pPr lvl="0"/>
            <a:r>
              <a:rPr lang="en-US" dirty="0"/>
              <a:t>Click to add profile picture here</a:t>
            </a:r>
          </a:p>
        </p:txBody>
      </p:sp>
      <p:sp>
        <p:nvSpPr>
          <p:cNvPr id="16" name="TextBox 19"/>
          <p:cNvSpPr txBox="1"/>
          <p:nvPr/>
        </p:nvSpPr>
        <p:spPr>
          <a:xfrm>
            <a:off x="347691" y="6306004"/>
            <a:ext cx="1128680" cy="21544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 b="1" i="0" u="none" strike="noStrike" kern="1200" cap="none" spc="0" baseline="0" dirty="0">
                <a:solidFill>
                  <a:srgbClr val="000000"/>
                </a:solidFill>
                <a:uFillTx/>
                <a:latin typeface="Verdana"/>
              </a:rPr>
              <a:t>Eversheds Nicea</a:t>
            </a:r>
            <a:endParaRPr lang="en-US" sz="800" b="0" i="0" u="none" strike="noStrike" kern="1200" cap="none" spc="0" baseline="0" dirty="0">
              <a:solidFill>
                <a:srgbClr val="000000"/>
              </a:solidFill>
              <a:uFillTx/>
              <a:latin typeface="Verdana"/>
            </a:endParaRPr>
          </a:p>
        </p:txBody>
      </p:sp>
      <p:sp>
        <p:nvSpPr>
          <p:cNvPr id="17" name="Text Placeholder 4"/>
          <p:cNvSpPr txBox="1">
            <a:spLocks noGrp="1"/>
          </p:cNvSpPr>
          <p:nvPr>
            <p:ph type="body" idx="4294967295"/>
          </p:nvPr>
        </p:nvSpPr>
        <p:spPr>
          <a:xfrm>
            <a:off x="2180496" y="6305546"/>
            <a:ext cx="3399574" cy="215898"/>
          </a:xfrm>
        </p:spPr>
        <p:txBody>
          <a:bodyPr>
            <a:noAutofit/>
          </a:bodyPr>
          <a:lstStyle>
            <a:lvl1pPr marL="0" indent="0">
              <a:buNone/>
              <a:defRPr lang="en-US" sz="800"/>
            </a:lvl1pPr>
          </a:lstStyle>
          <a:p>
            <a:pPr lvl="0"/>
            <a:r>
              <a:rPr lang="en-US"/>
              <a:t>Type title here</a:t>
            </a:r>
          </a:p>
        </p:txBody>
      </p:sp>
    </p:spTree>
    <p:extLst>
      <p:ext uri="{BB962C8B-B14F-4D97-AF65-F5344CB8AC3E}">
        <p14:creationId xmlns:p14="http://schemas.microsoft.com/office/powerpoint/2010/main" val="6549634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am Profile 4 people">
    <p:spTree>
      <p:nvGrpSpPr>
        <p:cNvPr id="1" name=""/>
        <p:cNvGrpSpPr/>
        <p:nvPr/>
      </p:nvGrpSpPr>
      <p:grpSpPr>
        <a:xfrm>
          <a:off x="0" y="0"/>
          <a:ext cx="0" cy="0"/>
          <a:chOff x="0" y="0"/>
          <a:chExt cx="0" cy="0"/>
        </a:xfrm>
      </p:grpSpPr>
      <p:sp>
        <p:nvSpPr>
          <p:cNvPr id="2" name="Main content placeholder"/>
          <p:cNvSpPr txBox="1">
            <a:spLocks noGrp="1"/>
          </p:cNvSpPr>
          <p:nvPr>
            <p:ph idx="4294967295"/>
          </p:nvPr>
        </p:nvSpPr>
        <p:spPr>
          <a:xfrm>
            <a:off x="353113" y="4703883"/>
            <a:ext cx="2094808" cy="1522530"/>
          </a:xfrm>
        </p:spPr>
        <p:txBody>
          <a:bodyPr/>
          <a:lstStyle>
            <a:lvl1pPr marL="0" indent="0">
              <a:buNone/>
              <a:defRPr lang="en-US" sz="1200"/>
            </a:lvl1pPr>
          </a:lstStyle>
          <a:p>
            <a:pPr lvl="0"/>
            <a:r>
              <a:rPr lang="en-US"/>
              <a:t>Click to edit profile text</a:t>
            </a:r>
          </a:p>
        </p:txBody>
      </p:sp>
      <p:sp>
        <p:nvSpPr>
          <p:cNvPr id="3" name="Intro line"/>
          <p:cNvSpPr txBox="1">
            <a:spLocks noGrp="1"/>
          </p:cNvSpPr>
          <p:nvPr>
            <p:ph type="body" idx="4294967295"/>
          </p:nvPr>
        </p:nvSpPr>
        <p:spPr>
          <a:xfrm>
            <a:off x="353113" y="3985787"/>
            <a:ext cx="2094808" cy="259250"/>
          </a:xfrm>
        </p:spPr>
        <p:txBody>
          <a:bodyPr/>
          <a:lstStyle>
            <a:lvl1pPr marL="0" indent="0">
              <a:buNone/>
              <a:defRPr lang="en-US" sz="1200" b="1">
                <a:solidFill>
                  <a:srgbClr val="F39100"/>
                </a:solidFill>
              </a:defRPr>
            </a:lvl1pPr>
          </a:lstStyle>
          <a:p>
            <a:pPr lvl="0"/>
            <a:r>
              <a:rPr lang="en-US"/>
              <a:t>Click to edit name</a:t>
            </a:r>
          </a:p>
        </p:txBody>
      </p:sp>
      <p:sp>
        <p:nvSpPr>
          <p:cNvPr id="4" name="Sub-heading"/>
          <p:cNvSpPr txBox="1">
            <a:spLocks noGrp="1"/>
          </p:cNvSpPr>
          <p:nvPr>
            <p:ph type="body" idx="4294967295"/>
          </p:nvPr>
        </p:nvSpPr>
        <p:spPr>
          <a:xfrm>
            <a:off x="431797" y="738185"/>
            <a:ext cx="8280404" cy="377820"/>
          </a:xfrm>
        </p:spPr>
        <p:txBody>
          <a:bodyPr/>
          <a:lstStyle>
            <a:lvl1pPr marL="0" indent="0">
              <a:buNone/>
              <a:defRPr lang="en-US"/>
            </a:lvl1pPr>
          </a:lstStyle>
          <a:p>
            <a:pPr lvl="0"/>
            <a:r>
              <a:rPr lang="en-US"/>
              <a:t>Click to add sub-heading</a:t>
            </a:r>
          </a:p>
        </p:txBody>
      </p:sp>
      <p:sp>
        <p:nvSpPr>
          <p:cNvPr id="5" name="Heading"/>
          <p:cNvSpPr txBox="1">
            <a:spLocks noGrp="1"/>
          </p:cNvSpPr>
          <p:nvPr>
            <p:ph type="title"/>
          </p:nvPr>
        </p:nvSpPr>
        <p:spPr>
          <a:xfrm>
            <a:off x="431797" y="404814"/>
            <a:ext cx="8280404" cy="333737"/>
          </a:xfrm>
        </p:spPr>
        <p:txBody>
          <a:bodyPr/>
          <a:lstStyle>
            <a:lvl1pPr>
              <a:defRPr lang="en-US" sz="2100"/>
            </a:lvl1pPr>
          </a:lstStyle>
          <a:p>
            <a:pPr lvl="0"/>
            <a:r>
              <a:rPr lang="en-US"/>
              <a:t>Click to add Heading</a:t>
            </a:r>
          </a:p>
        </p:txBody>
      </p:sp>
      <p:sp>
        <p:nvSpPr>
          <p:cNvPr id="6" name="Intro line"/>
          <p:cNvSpPr txBox="1">
            <a:spLocks noGrp="1"/>
          </p:cNvSpPr>
          <p:nvPr>
            <p:ph type="body" idx="4294967295"/>
          </p:nvPr>
        </p:nvSpPr>
        <p:spPr>
          <a:xfrm>
            <a:off x="353113" y="4254776"/>
            <a:ext cx="2094808" cy="259250"/>
          </a:xfrm>
        </p:spPr>
        <p:txBody>
          <a:bodyPr/>
          <a:lstStyle>
            <a:lvl1pPr marL="0" indent="0">
              <a:buNone/>
              <a:defRPr lang="en-US" sz="1200" i="1">
                <a:solidFill>
                  <a:srgbClr val="F39100"/>
                </a:solidFill>
              </a:defRPr>
            </a:lvl1pPr>
          </a:lstStyle>
          <a:p>
            <a:pPr lvl="0"/>
            <a:r>
              <a:rPr lang="en-US"/>
              <a:t>Click to edit job title</a:t>
            </a:r>
          </a:p>
        </p:txBody>
      </p:sp>
      <p:sp>
        <p:nvSpPr>
          <p:cNvPr id="7" name="Picture Placeholder 5"/>
          <p:cNvSpPr txBox="1">
            <a:spLocks noGrp="1"/>
          </p:cNvSpPr>
          <p:nvPr>
            <p:ph type="pic" idx="4294967295"/>
          </p:nvPr>
        </p:nvSpPr>
        <p:spPr>
          <a:xfrm>
            <a:off x="431797" y="2105762"/>
            <a:ext cx="2016123" cy="1690167"/>
          </a:xfrm>
        </p:spPr>
        <p:txBody>
          <a:bodyPr anchor="ctr" anchorCtr="1"/>
          <a:lstStyle>
            <a:lvl1pPr marL="0" indent="0" algn="ctr">
              <a:buNone/>
              <a:defRPr lang="en-US" sz="1600"/>
            </a:lvl1pPr>
          </a:lstStyle>
          <a:p>
            <a:pPr lvl="0"/>
            <a:r>
              <a:rPr lang="en-US" dirty="0"/>
              <a:t>Click to add profile picture here</a:t>
            </a:r>
          </a:p>
        </p:txBody>
      </p:sp>
      <p:sp>
        <p:nvSpPr>
          <p:cNvPr id="8" name="Main content placeholder"/>
          <p:cNvSpPr txBox="1">
            <a:spLocks noGrp="1"/>
          </p:cNvSpPr>
          <p:nvPr>
            <p:ph idx="4294967295"/>
          </p:nvPr>
        </p:nvSpPr>
        <p:spPr>
          <a:xfrm>
            <a:off x="6696078" y="4708858"/>
            <a:ext cx="2007885" cy="1522530"/>
          </a:xfrm>
        </p:spPr>
        <p:txBody>
          <a:bodyPr/>
          <a:lstStyle>
            <a:lvl1pPr marL="0" indent="0">
              <a:buNone/>
              <a:defRPr lang="en-US" sz="1200"/>
            </a:lvl1pPr>
          </a:lstStyle>
          <a:p>
            <a:pPr lvl="0"/>
            <a:r>
              <a:rPr lang="en-US"/>
              <a:t>Click to edit profile text</a:t>
            </a:r>
          </a:p>
        </p:txBody>
      </p:sp>
      <p:sp>
        <p:nvSpPr>
          <p:cNvPr id="9" name="Intro line"/>
          <p:cNvSpPr txBox="1">
            <a:spLocks noGrp="1"/>
          </p:cNvSpPr>
          <p:nvPr>
            <p:ph type="body" idx="4294967295"/>
          </p:nvPr>
        </p:nvSpPr>
        <p:spPr>
          <a:xfrm>
            <a:off x="6624635" y="3985787"/>
            <a:ext cx="2093217" cy="259250"/>
          </a:xfrm>
        </p:spPr>
        <p:txBody>
          <a:bodyPr/>
          <a:lstStyle>
            <a:lvl1pPr marL="0" indent="0">
              <a:buNone/>
              <a:defRPr lang="en-US" sz="1200" b="1">
                <a:solidFill>
                  <a:srgbClr val="F39100"/>
                </a:solidFill>
              </a:defRPr>
            </a:lvl1pPr>
          </a:lstStyle>
          <a:p>
            <a:pPr lvl="0"/>
            <a:r>
              <a:rPr lang="en-US"/>
              <a:t>Click to edit name</a:t>
            </a:r>
          </a:p>
        </p:txBody>
      </p:sp>
      <p:sp>
        <p:nvSpPr>
          <p:cNvPr id="10" name="Intro line"/>
          <p:cNvSpPr txBox="1">
            <a:spLocks noGrp="1"/>
          </p:cNvSpPr>
          <p:nvPr>
            <p:ph type="body" idx="4294967295"/>
          </p:nvPr>
        </p:nvSpPr>
        <p:spPr>
          <a:xfrm>
            <a:off x="6632874" y="4259750"/>
            <a:ext cx="2079318" cy="259250"/>
          </a:xfrm>
        </p:spPr>
        <p:txBody>
          <a:bodyPr/>
          <a:lstStyle>
            <a:lvl1pPr marL="0" indent="0">
              <a:buNone/>
              <a:defRPr lang="en-US" sz="1200" i="1">
                <a:solidFill>
                  <a:srgbClr val="F39100"/>
                </a:solidFill>
              </a:defRPr>
            </a:lvl1pPr>
          </a:lstStyle>
          <a:p>
            <a:pPr lvl="0"/>
            <a:r>
              <a:rPr lang="en-US"/>
              <a:t>Click to edit job title</a:t>
            </a:r>
          </a:p>
        </p:txBody>
      </p:sp>
      <p:sp>
        <p:nvSpPr>
          <p:cNvPr id="11" name="Picture Placeholder 5"/>
          <p:cNvSpPr txBox="1">
            <a:spLocks noGrp="1"/>
          </p:cNvSpPr>
          <p:nvPr>
            <p:ph type="pic" idx="4294967295"/>
          </p:nvPr>
        </p:nvSpPr>
        <p:spPr>
          <a:xfrm>
            <a:off x="6696078" y="2105881"/>
            <a:ext cx="2016672" cy="1698836"/>
          </a:xfrm>
        </p:spPr>
        <p:txBody>
          <a:bodyPr anchor="ctr" anchorCtr="1"/>
          <a:lstStyle>
            <a:lvl1pPr marL="0" indent="0" algn="ctr">
              <a:buNone/>
              <a:defRPr lang="en-US" sz="1600"/>
            </a:lvl1pPr>
          </a:lstStyle>
          <a:p>
            <a:pPr lvl="0"/>
            <a:r>
              <a:rPr lang="en-US" dirty="0"/>
              <a:t>Click to add profile picture here</a:t>
            </a:r>
          </a:p>
        </p:txBody>
      </p:sp>
      <p:sp>
        <p:nvSpPr>
          <p:cNvPr id="12" name="Main content placeholder"/>
          <p:cNvSpPr txBox="1">
            <a:spLocks noGrp="1"/>
          </p:cNvSpPr>
          <p:nvPr>
            <p:ph idx="4294967295"/>
          </p:nvPr>
        </p:nvSpPr>
        <p:spPr>
          <a:xfrm>
            <a:off x="2437854" y="4703883"/>
            <a:ext cx="2094808" cy="1522530"/>
          </a:xfrm>
        </p:spPr>
        <p:txBody>
          <a:bodyPr/>
          <a:lstStyle>
            <a:lvl1pPr marL="0" indent="0">
              <a:buNone/>
              <a:defRPr lang="en-US" sz="1200"/>
            </a:lvl1pPr>
          </a:lstStyle>
          <a:p>
            <a:pPr lvl="0"/>
            <a:r>
              <a:rPr lang="en-US"/>
              <a:t>Click to edit profile text</a:t>
            </a:r>
          </a:p>
        </p:txBody>
      </p:sp>
      <p:sp>
        <p:nvSpPr>
          <p:cNvPr id="13" name="Intro line"/>
          <p:cNvSpPr txBox="1">
            <a:spLocks noGrp="1"/>
          </p:cNvSpPr>
          <p:nvPr>
            <p:ph type="body" idx="4294967295"/>
          </p:nvPr>
        </p:nvSpPr>
        <p:spPr>
          <a:xfrm>
            <a:off x="2437854" y="3985787"/>
            <a:ext cx="2094808" cy="259250"/>
          </a:xfrm>
        </p:spPr>
        <p:txBody>
          <a:bodyPr/>
          <a:lstStyle>
            <a:lvl1pPr marL="0" indent="0">
              <a:buNone/>
              <a:defRPr lang="en-US" sz="1200" b="1">
                <a:solidFill>
                  <a:srgbClr val="F39100"/>
                </a:solidFill>
              </a:defRPr>
            </a:lvl1pPr>
          </a:lstStyle>
          <a:p>
            <a:pPr lvl="0"/>
            <a:r>
              <a:rPr lang="en-US"/>
              <a:t>Click to edit name</a:t>
            </a:r>
          </a:p>
        </p:txBody>
      </p:sp>
      <p:sp>
        <p:nvSpPr>
          <p:cNvPr id="14" name="Intro line"/>
          <p:cNvSpPr txBox="1">
            <a:spLocks noGrp="1"/>
          </p:cNvSpPr>
          <p:nvPr>
            <p:ph type="body" idx="4294967295"/>
          </p:nvPr>
        </p:nvSpPr>
        <p:spPr>
          <a:xfrm>
            <a:off x="2437854" y="4254776"/>
            <a:ext cx="2094808" cy="259250"/>
          </a:xfrm>
        </p:spPr>
        <p:txBody>
          <a:bodyPr/>
          <a:lstStyle>
            <a:lvl1pPr marL="0" indent="0">
              <a:buNone/>
              <a:defRPr lang="en-US" sz="1200" i="1">
                <a:solidFill>
                  <a:srgbClr val="F39100"/>
                </a:solidFill>
              </a:defRPr>
            </a:lvl1pPr>
          </a:lstStyle>
          <a:p>
            <a:pPr lvl="0"/>
            <a:r>
              <a:rPr lang="en-US"/>
              <a:t>Click to edit job title</a:t>
            </a:r>
          </a:p>
        </p:txBody>
      </p:sp>
      <p:sp>
        <p:nvSpPr>
          <p:cNvPr id="15" name="Picture Placeholder 5"/>
          <p:cNvSpPr txBox="1">
            <a:spLocks noGrp="1"/>
          </p:cNvSpPr>
          <p:nvPr>
            <p:ph type="pic" idx="4294967295"/>
          </p:nvPr>
        </p:nvSpPr>
        <p:spPr>
          <a:xfrm>
            <a:off x="2516529" y="2105762"/>
            <a:ext cx="2016123" cy="1690167"/>
          </a:xfrm>
        </p:spPr>
        <p:txBody>
          <a:bodyPr anchor="ctr" anchorCtr="1"/>
          <a:lstStyle>
            <a:lvl1pPr marL="0" indent="0" algn="ctr">
              <a:buNone/>
              <a:defRPr lang="en-US" sz="1600"/>
            </a:lvl1pPr>
          </a:lstStyle>
          <a:p>
            <a:pPr lvl="0"/>
            <a:r>
              <a:rPr lang="en-US" dirty="0"/>
              <a:t>Click to add profile picture here</a:t>
            </a:r>
          </a:p>
        </p:txBody>
      </p:sp>
      <p:sp>
        <p:nvSpPr>
          <p:cNvPr id="16" name="Main content placeholder"/>
          <p:cNvSpPr txBox="1">
            <a:spLocks noGrp="1"/>
          </p:cNvSpPr>
          <p:nvPr>
            <p:ph idx="4294967295"/>
          </p:nvPr>
        </p:nvSpPr>
        <p:spPr>
          <a:xfrm>
            <a:off x="4522585" y="4703883"/>
            <a:ext cx="2094808" cy="1522530"/>
          </a:xfrm>
        </p:spPr>
        <p:txBody>
          <a:bodyPr/>
          <a:lstStyle>
            <a:lvl1pPr marL="0" indent="0">
              <a:buNone/>
              <a:defRPr lang="en-US" sz="1200"/>
            </a:lvl1pPr>
          </a:lstStyle>
          <a:p>
            <a:pPr lvl="0"/>
            <a:r>
              <a:rPr lang="en-US"/>
              <a:t>Click to edit profile text</a:t>
            </a:r>
          </a:p>
        </p:txBody>
      </p:sp>
      <p:sp>
        <p:nvSpPr>
          <p:cNvPr id="17" name="Intro line"/>
          <p:cNvSpPr txBox="1">
            <a:spLocks noGrp="1"/>
          </p:cNvSpPr>
          <p:nvPr>
            <p:ph type="body" idx="4294967295"/>
          </p:nvPr>
        </p:nvSpPr>
        <p:spPr>
          <a:xfrm>
            <a:off x="4522585" y="3985787"/>
            <a:ext cx="2094808" cy="259250"/>
          </a:xfrm>
        </p:spPr>
        <p:txBody>
          <a:bodyPr/>
          <a:lstStyle>
            <a:lvl1pPr marL="0" indent="0">
              <a:buNone/>
              <a:defRPr lang="en-US" sz="1200" b="1">
                <a:solidFill>
                  <a:srgbClr val="F39100"/>
                </a:solidFill>
              </a:defRPr>
            </a:lvl1pPr>
          </a:lstStyle>
          <a:p>
            <a:pPr lvl="0"/>
            <a:r>
              <a:rPr lang="en-US"/>
              <a:t>Click to edit name</a:t>
            </a:r>
          </a:p>
        </p:txBody>
      </p:sp>
      <p:sp>
        <p:nvSpPr>
          <p:cNvPr id="18" name="Intro line"/>
          <p:cNvSpPr txBox="1">
            <a:spLocks noGrp="1"/>
          </p:cNvSpPr>
          <p:nvPr>
            <p:ph type="body" idx="4294967295"/>
          </p:nvPr>
        </p:nvSpPr>
        <p:spPr>
          <a:xfrm>
            <a:off x="4522585" y="4254776"/>
            <a:ext cx="2094808" cy="259250"/>
          </a:xfrm>
        </p:spPr>
        <p:txBody>
          <a:bodyPr/>
          <a:lstStyle>
            <a:lvl1pPr marL="0" indent="0">
              <a:buNone/>
              <a:defRPr lang="en-US" sz="1200" i="1">
                <a:solidFill>
                  <a:srgbClr val="F39100"/>
                </a:solidFill>
              </a:defRPr>
            </a:lvl1pPr>
          </a:lstStyle>
          <a:p>
            <a:pPr lvl="0"/>
            <a:r>
              <a:rPr lang="en-US"/>
              <a:t>Click to edit job title</a:t>
            </a:r>
          </a:p>
        </p:txBody>
      </p:sp>
      <p:sp>
        <p:nvSpPr>
          <p:cNvPr id="19" name="Picture Placeholder 5"/>
          <p:cNvSpPr txBox="1">
            <a:spLocks noGrp="1"/>
          </p:cNvSpPr>
          <p:nvPr>
            <p:ph type="pic" idx="4294967295"/>
          </p:nvPr>
        </p:nvSpPr>
        <p:spPr>
          <a:xfrm>
            <a:off x="4601269" y="2105762"/>
            <a:ext cx="2016123" cy="1690167"/>
          </a:xfrm>
        </p:spPr>
        <p:txBody>
          <a:bodyPr anchor="ctr" anchorCtr="1"/>
          <a:lstStyle>
            <a:lvl1pPr marL="0" indent="0" algn="ctr">
              <a:buNone/>
              <a:defRPr lang="en-US" sz="1600"/>
            </a:lvl1pPr>
          </a:lstStyle>
          <a:p>
            <a:pPr lvl="0"/>
            <a:r>
              <a:rPr lang="en-US" dirty="0"/>
              <a:t>Click to add profile picture here</a:t>
            </a:r>
          </a:p>
        </p:txBody>
      </p:sp>
      <p:sp>
        <p:nvSpPr>
          <p:cNvPr id="20" name="TextBox 23"/>
          <p:cNvSpPr txBox="1"/>
          <p:nvPr/>
        </p:nvSpPr>
        <p:spPr>
          <a:xfrm>
            <a:off x="347691" y="6306004"/>
            <a:ext cx="1128680" cy="21544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 b="1" i="0" u="none" strike="noStrike" kern="1200" cap="none" spc="0" baseline="0" dirty="0">
                <a:solidFill>
                  <a:srgbClr val="000000"/>
                </a:solidFill>
                <a:uFillTx/>
                <a:latin typeface="Verdana"/>
              </a:rPr>
              <a:t>Eversheds Nicea</a:t>
            </a:r>
            <a:endParaRPr lang="en-US" sz="800" b="0" i="0" u="none" strike="noStrike" kern="1200" cap="none" spc="0" baseline="0" dirty="0">
              <a:solidFill>
                <a:srgbClr val="000000"/>
              </a:solidFill>
              <a:uFillTx/>
              <a:latin typeface="Verdana"/>
            </a:endParaRPr>
          </a:p>
        </p:txBody>
      </p:sp>
      <p:sp>
        <p:nvSpPr>
          <p:cNvPr id="21" name="Text Placeholder 4"/>
          <p:cNvSpPr txBox="1">
            <a:spLocks noGrp="1"/>
          </p:cNvSpPr>
          <p:nvPr>
            <p:ph type="body" idx="4294967295"/>
          </p:nvPr>
        </p:nvSpPr>
        <p:spPr>
          <a:xfrm>
            <a:off x="2180496" y="6305546"/>
            <a:ext cx="3399574" cy="215898"/>
          </a:xfrm>
        </p:spPr>
        <p:txBody>
          <a:bodyPr>
            <a:noAutofit/>
          </a:bodyPr>
          <a:lstStyle>
            <a:lvl1pPr marL="0" indent="0">
              <a:buNone/>
              <a:defRPr lang="en-US" sz="800"/>
            </a:lvl1pPr>
          </a:lstStyle>
          <a:p>
            <a:pPr lvl="0"/>
            <a:r>
              <a:rPr lang="en-US"/>
              <a:t>Type title here</a:t>
            </a:r>
          </a:p>
        </p:txBody>
      </p:sp>
    </p:spTree>
    <p:extLst>
      <p:ext uri="{BB962C8B-B14F-4D97-AF65-F5344CB8AC3E}">
        <p14:creationId xmlns:p14="http://schemas.microsoft.com/office/powerpoint/2010/main" val="17185227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2" name="Title 1"/>
          <p:cNvSpPr txBox="1">
            <a:spLocks noGrp="1"/>
          </p:cNvSpPr>
          <p:nvPr>
            <p:ph type="title"/>
          </p:nvPr>
        </p:nvSpPr>
        <p:spPr>
          <a:xfrm>
            <a:off x="431797" y="404814"/>
            <a:ext cx="8280404" cy="430453"/>
          </a:xfrm>
        </p:spPr>
        <p:txBody>
          <a:bodyPr/>
          <a:lstStyle>
            <a:lvl1pPr>
              <a:defRPr lang="en-US"/>
            </a:lvl1pPr>
          </a:lstStyle>
          <a:p>
            <a:pPr lvl="0"/>
            <a:r>
              <a:rPr lang="en-US"/>
              <a:t>Click to edit Heading</a:t>
            </a:r>
          </a:p>
        </p:txBody>
      </p:sp>
      <p:sp>
        <p:nvSpPr>
          <p:cNvPr id="3" name="TextBox 2"/>
          <p:cNvSpPr txBox="1"/>
          <p:nvPr/>
        </p:nvSpPr>
        <p:spPr>
          <a:xfrm>
            <a:off x="347691" y="6306004"/>
            <a:ext cx="1128680" cy="21544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 b="1" i="0" u="none" strike="noStrike" kern="1200" cap="none" spc="0" baseline="0" dirty="0">
                <a:solidFill>
                  <a:srgbClr val="000000"/>
                </a:solidFill>
                <a:uFillTx/>
                <a:latin typeface="Verdana"/>
              </a:rPr>
              <a:t>Eversheds Nicea</a:t>
            </a:r>
            <a:endParaRPr lang="en-US" sz="800" b="0" i="0" u="none" strike="noStrike" kern="1200" cap="none" spc="0" baseline="0" dirty="0">
              <a:solidFill>
                <a:srgbClr val="000000"/>
              </a:solidFill>
              <a:uFillTx/>
              <a:latin typeface="Verdana"/>
            </a:endParaRPr>
          </a:p>
        </p:txBody>
      </p:sp>
      <p:sp>
        <p:nvSpPr>
          <p:cNvPr id="4" name="Text Placeholder 4"/>
          <p:cNvSpPr txBox="1">
            <a:spLocks noGrp="1"/>
          </p:cNvSpPr>
          <p:nvPr>
            <p:ph type="body" idx="4294967295"/>
          </p:nvPr>
        </p:nvSpPr>
        <p:spPr>
          <a:xfrm>
            <a:off x="2180496" y="6305546"/>
            <a:ext cx="3399574" cy="215898"/>
          </a:xfrm>
        </p:spPr>
        <p:txBody>
          <a:bodyPr>
            <a:noAutofit/>
          </a:bodyPr>
          <a:lstStyle>
            <a:lvl1pPr marL="0" indent="0">
              <a:buNone/>
              <a:defRPr lang="en-US" sz="800"/>
            </a:lvl1pPr>
          </a:lstStyle>
          <a:p>
            <a:pPr lvl="0"/>
            <a:r>
              <a:rPr lang="en-US"/>
              <a:t>Type title here</a:t>
            </a:r>
          </a:p>
        </p:txBody>
      </p:sp>
    </p:spTree>
    <p:extLst>
      <p:ext uri="{BB962C8B-B14F-4D97-AF65-F5344CB8AC3E}">
        <p14:creationId xmlns:p14="http://schemas.microsoft.com/office/powerpoint/2010/main" val="13035302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35659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Infographics Quotes">
    <p:spTree>
      <p:nvGrpSpPr>
        <p:cNvPr id="1" name=""/>
        <p:cNvGrpSpPr/>
        <p:nvPr/>
      </p:nvGrpSpPr>
      <p:grpSpPr>
        <a:xfrm>
          <a:off x="0" y="0"/>
          <a:ext cx="0" cy="0"/>
          <a:chOff x="0" y="0"/>
          <a:chExt cx="0" cy="0"/>
        </a:xfrm>
      </p:grpSpPr>
      <p:sp>
        <p:nvSpPr>
          <p:cNvPr id="2" name="Sub-heading"/>
          <p:cNvSpPr txBox="1">
            <a:spLocks noGrp="1"/>
          </p:cNvSpPr>
          <p:nvPr>
            <p:ph type="body" idx="4294967295"/>
          </p:nvPr>
        </p:nvSpPr>
        <p:spPr>
          <a:xfrm>
            <a:off x="431797" y="738185"/>
            <a:ext cx="8280404" cy="377820"/>
          </a:xfrm>
        </p:spPr>
        <p:txBody>
          <a:bodyPr/>
          <a:lstStyle>
            <a:lvl1pPr marL="0" indent="0">
              <a:buNone/>
              <a:defRPr lang="en-US"/>
            </a:lvl1pPr>
          </a:lstStyle>
          <a:p>
            <a:pPr lvl="0"/>
            <a:r>
              <a:rPr lang="en-US"/>
              <a:t>Click to add sub-heading</a:t>
            </a:r>
          </a:p>
        </p:txBody>
      </p:sp>
      <p:sp>
        <p:nvSpPr>
          <p:cNvPr id="3" name="Heading"/>
          <p:cNvSpPr txBox="1">
            <a:spLocks noGrp="1"/>
          </p:cNvSpPr>
          <p:nvPr>
            <p:ph type="title"/>
          </p:nvPr>
        </p:nvSpPr>
        <p:spPr>
          <a:xfrm>
            <a:off x="431797" y="404814"/>
            <a:ext cx="8280404" cy="333737"/>
          </a:xfrm>
        </p:spPr>
        <p:txBody>
          <a:bodyPr/>
          <a:lstStyle>
            <a:lvl1pPr>
              <a:defRPr lang="en-US" sz="2100"/>
            </a:lvl1pPr>
          </a:lstStyle>
          <a:p>
            <a:pPr lvl="0"/>
            <a:r>
              <a:rPr lang="en-US"/>
              <a:t>Click to add Heading</a:t>
            </a:r>
          </a:p>
        </p:txBody>
      </p:sp>
      <p:sp>
        <p:nvSpPr>
          <p:cNvPr id="4" name="TextBox 23"/>
          <p:cNvSpPr txBox="1"/>
          <p:nvPr/>
        </p:nvSpPr>
        <p:spPr>
          <a:xfrm>
            <a:off x="347691" y="6306004"/>
            <a:ext cx="1128680" cy="21544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 b="1" i="0" u="none" strike="noStrike" kern="1200" cap="none" spc="0" baseline="0" dirty="0">
                <a:solidFill>
                  <a:srgbClr val="000000"/>
                </a:solidFill>
                <a:uFillTx/>
                <a:latin typeface="Verdana"/>
              </a:rPr>
              <a:t>Eversheds Nicea</a:t>
            </a:r>
            <a:endParaRPr lang="en-US" sz="800" b="0" i="0" u="none" strike="noStrike" kern="1200" cap="none" spc="0" baseline="0" dirty="0">
              <a:solidFill>
                <a:srgbClr val="000000"/>
              </a:solidFill>
              <a:uFillTx/>
              <a:latin typeface="Verdana"/>
            </a:endParaRPr>
          </a:p>
        </p:txBody>
      </p:sp>
      <p:sp>
        <p:nvSpPr>
          <p:cNvPr id="5" name="Text Placeholder 4"/>
          <p:cNvSpPr txBox="1">
            <a:spLocks noGrp="1"/>
          </p:cNvSpPr>
          <p:nvPr>
            <p:ph type="body" idx="4294967295"/>
          </p:nvPr>
        </p:nvSpPr>
        <p:spPr>
          <a:xfrm>
            <a:off x="2180496" y="6305546"/>
            <a:ext cx="3399574" cy="215898"/>
          </a:xfrm>
        </p:spPr>
        <p:txBody>
          <a:bodyPr>
            <a:noAutofit/>
          </a:bodyPr>
          <a:lstStyle>
            <a:lvl1pPr marL="0" indent="0">
              <a:buNone/>
              <a:defRPr lang="en-US" sz="800"/>
            </a:lvl1pPr>
          </a:lstStyle>
          <a:p>
            <a:pPr lvl="0"/>
            <a:r>
              <a:rPr lang="en-US"/>
              <a:t>Type title here</a:t>
            </a:r>
          </a:p>
        </p:txBody>
      </p:sp>
      <p:grpSp>
        <p:nvGrpSpPr>
          <p:cNvPr id="6" name="Group 10"/>
          <p:cNvGrpSpPr/>
          <p:nvPr/>
        </p:nvGrpSpPr>
        <p:grpSpPr>
          <a:xfrm>
            <a:off x="431797" y="2749829"/>
            <a:ext cx="3840397" cy="2713216"/>
            <a:chOff x="431797" y="2749829"/>
            <a:chExt cx="3840397" cy="2713216"/>
          </a:xfrm>
        </p:grpSpPr>
        <p:sp>
          <p:nvSpPr>
            <p:cNvPr id="7" name="Rounded Rectangular Callout 3"/>
            <p:cNvSpPr/>
            <p:nvPr/>
          </p:nvSpPr>
          <p:spPr>
            <a:xfrm>
              <a:off x="431797" y="2749829"/>
              <a:ext cx="3840397" cy="2713216"/>
            </a:xfrm>
            <a:custGeom>
              <a:avLst>
                <a:gd name="f0" fmla="val 17977"/>
                <a:gd name="f1" fmla="val 27641"/>
              </a:avLst>
              <a:gdLst>
                <a:gd name="f2" fmla="val 10800000"/>
                <a:gd name="f3" fmla="val 5400000"/>
                <a:gd name="f4" fmla="val 16200000"/>
                <a:gd name="f5" fmla="val 180"/>
                <a:gd name="f6" fmla="val w"/>
                <a:gd name="f7" fmla="val h"/>
                <a:gd name="f8" fmla="val 0"/>
                <a:gd name="f9" fmla="val 21600"/>
                <a:gd name="f10" fmla="+- 0 0 1"/>
                <a:gd name="f11" fmla="val -2147483647"/>
                <a:gd name="f12" fmla="val 2147483647"/>
                <a:gd name="f13" fmla="val 3590"/>
                <a:gd name="f14" fmla="val 8970"/>
                <a:gd name="f15" fmla="val 12630"/>
                <a:gd name="f16" fmla="val 18010"/>
                <a:gd name="f17" fmla="+- 0 0 180"/>
                <a:gd name="f18" fmla="*/ f6 1 21600"/>
                <a:gd name="f19" fmla="*/ f7 1 21600"/>
                <a:gd name="f20" fmla="pin -2147483647 f0 2147483647"/>
                <a:gd name="f21" fmla="pin -2147483647 f1 2147483647"/>
                <a:gd name="f22" fmla="+- 0 0 f13"/>
                <a:gd name="f23" fmla="+- 3590 0 f8"/>
                <a:gd name="f24" fmla="+- 0 0 f3"/>
                <a:gd name="f25" fmla="+- 21600 0 f16"/>
                <a:gd name="f26" fmla="+- 18010 0 f9"/>
                <a:gd name="f27" fmla="*/ f17 f2 1"/>
                <a:gd name="f28" fmla="+- f20 0 10800"/>
                <a:gd name="f29" fmla="+- f21 0 10800"/>
                <a:gd name="f30" fmla="+- f21 0 21600"/>
                <a:gd name="f31" fmla="+- f20 0 21600"/>
                <a:gd name="f32" fmla="val f20"/>
                <a:gd name="f33" fmla="val f21"/>
                <a:gd name="f34" fmla="*/ f20 f18 1"/>
                <a:gd name="f35" fmla="*/ f21 f19 1"/>
                <a:gd name="f36" fmla="*/ 800 f18 1"/>
                <a:gd name="f37" fmla="*/ 20800 f18 1"/>
                <a:gd name="f38" fmla="*/ 20800 f19 1"/>
                <a:gd name="f39" fmla="*/ 800 f19 1"/>
                <a:gd name="f40" fmla="abs f22"/>
                <a:gd name="f41" fmla="abs f23"/>
                <a:gd name="f42" fmla="?: f22 f24 f3"/>
                <a:gd name="f43" fmla="?: f22 f3 f24"/>
                <a:gd name="f44" fmla="?: f22 f4 f3"/>
                <a:gd name="f45" fmla="?: f22 f3 f4"/>
                <a:gd name="f46" fmla="abs f25"/>
                <a:gd name="f47" fmla="?: f23 f24 f3"/>
                <a:gd name="f48" fmla="?: f23 f3 f24"/>
                <a:gd name="f49" fmla="?: f25 0 f2"/>
                <a:gd name="f50" fmla="?: f25 f2 0"/>
                <a:gd name="f51" fmla="abs f26"/>
                <a:gd name="f52" fmla="?: f25 f24 f3"/>
                <a:gd name="f53" fmla="?: f25 f3 f24"/>
                <a:gd name="f54" fmla="?: f25 f4 f3"/>
                <a:gd name="f55" fmla="?: f25 f3 f4"/>
                <a:gd name="f56" fmla="?: f26 f24 f3"/>
                <a:gd name="f57" fmla="?: f26 f3 f24"/>
                <a:gd name="f58" fmla="?: f22 0 f2"/>
                <a:gd name="f59" fmla="?: f22 f2 0"/>
                <a:gd name="f60" fmla="*/ f27 1 f5"/>
                <a:gd name="f61" fmla="abs f28"/>
                <a:gd name="f62" fmla="abs f29"/>
                <a:gd name="f63" fmla="?: f22 f45 f44"/>
                <a:gd name="f64" fmla="?: f22 f44 f45"/>
                <a:gd name="f65" fmla="?: f23 f43 f42"/>
                <a:gd name="f66" fmla="?: f23 f50 f49"/>
                <a:gd name="f67" fmla="?: f23 f49 f50"/>
                <a:gd name="f68" fmla="?: f25 f47 f48"/>
                <a:gd name="f69" fmla="?: f25 f55 f54"/>
                <a:gd name="f70" fmla="?: f25 f54 f55"/>
                <a:gd name="f71" fmla="?: f26 f53 f52"/>
                <a:gd name="f72" fmla="?: f26 f59 f58"/>
                <a:gd name="f73" fmla="?: f26 f58 f59"/>
                <a:gd name="f74" fmla="?: f22 f56 f57"/>
                <a:gd name="f75" fmla="*/ f32 f18 1"/>
                <a:gd name="f76" fmla="*/ f33 f19 1"/>
                <a:gd name="f77" fmla="+- f60 0 f3"/>
                <a:gd name="f78" fmla="+- f61 0 f62"/>
                <a:gd name="f79" fmla="+- f62 0 f61"/>
                <a:gd name="f80" fmla="?: f23 f64 f63"/>
                <a:gd name="f81" fmla="?: f25 f66 f67"/>
                <a:gd name="f82" fmla="?: f26 f70 f69"/>
                <a:gd name="f83" fmla="?: f22 f72 f73"/>
                <a:gd name="f84" fmla="?: f29 f10 f78"/>
                <a:gd name="f85" fmla="?: f29 f78 f10"/>
                <a:gd name="f86" fmla="?: f28 f10 f79"/>
                <a:gd name="f87" fmla="?: f28 f79 f10"/>
                <a:gd name="f88" fmla="?: f20 f10 f84"/>
                <a:gd name="f89" fmla="?: f20 f10 f85"/>
                <a:gd name="f90" fmla="?: f30 f86 f10"/>
                <a:gd name="f91" fmla="?: f30 f87 f10"/>
                <a:gd name="f92" fmla="?: f31 f85 f10"/>
                <a:gd name="f93" fmla="?: f31 f84 f10"/>
                <a:gd name="f94" fmla="?: f21 f10 f87"/>
                <a:gd name="f95" fmla="?: f21 f10 f86"/>
                <a:gd name="f96" fmla="?: f88 f20 0"/>
                <a:gd name="f97" fmla="?: f88 f21 6280"/>
                <a:gd name="f98" fmla="?: f89 f20 0"/>
                <a:gd name="f99" fmla="?: f89 f21 15320"/>
                <a:gd name="f100" fmla="?: f90 f20 6280"/>
                <a:gd name="f101" fmla="?: f90 f21 21600"/>
                <a:gd name="f102" fmla="?: f91 f20 15320"/>
                <a:gd name="f103" fmla="?: f91 f21 21600"/>
                <a:gd name="f104" fmla="?: f92 f20 21600"/>
                <a:gd name="f105" fmla="?: f92 f21 15320"/>
                <a:gd name="f106" fmla="?: f93 f20 21600"/>
                <a:gd name="f107" fmla="?: f93 f21 6280"/>
                <a:gd name="f108" fmla="?: f94 f20 15320"/>
                <a:gd name="f109" fmla="?: f94 f21 0"/>
                <a:gd name="f110" fmla="?: f95 f20 6280"/>
                <a:gd name="f111" fmla="?: f95 f21 0"/>
              </a:gdLst>
              <a:ahLst>
                <a:ahXY gdRefX="f0" minX="f11" maxX="f12" gdRefY="f1" minY="f11" maxY="f12">
                  <a:pos x="f34" y="f35"/>
                </a:ahXY>
              </a:ahLst>
              <a:cxnLst>
                <a:cxn ang="3cd4">
                  <a:pos x="hc" y="t"/>
                </a:cxn>
                <a:cxn ang="0">
                  <a:pos x="r" y="vc"/>
                </a:cxn>
                <a:cxn ang="cd4">
                  <a:pos x="hc" y="b"/>
                </a:cxn>
                <a:cxn ang="cd2">
                  <a:pos x="l" y="vc"/>
                </a:cxn>
                <a:cxn ang="f77">
                  <a:pos x="f75" y="f76"/>
                </a:cxn>
              </a:cxnLst>
              <a:rect l="f36" t="f39" r="f37" b="f38"/>
              <a:pathLst>
                <a:path w="21600" h="21600">
                  <a:moveTo>
                    <a:pt x="f13" y="f8"/>
                  </a:moveTo>
                  <a:arcTo wR="f40" hR="f41" stAng="f80" swAng="f65"/>
                  <a:lnTo>
                    <a:pt x="f96" y="f97"/>
                  </a:lnTo>
                  <a:lnTo>
                    <a:pt x="f8" y="f14"/>
                  </a:lnTo>
                  <a:lnTo>
                    <a:pt x="f8" y="f15"/>
                  </a:lnTo>
                  <a:lnTo>
                    <a:pt x="f98" y="f99"/>
                  </a:lnTo>
                  <a:lnTo>
                    <a:pt x="f8" y="f16"/>
                  </a:lnTo>
                  <a:arcTo wR="f41" hR="f46" stAng="f81" swAng="f68"/>
                  <a:lnTo>
                    <a:pt x="f100" y="f101"/>
                  </a:lnTo>
                  <a:lnTo>
                    <a:pt x="f14" y="f9"/>
                  </a:lnTo>
                  <a:lnTo>
                    <a:pt x="f15" y="f9"/>
                  </a:lnTo>
                  <a:lnTo>
                    <a:pt x="f102" y="f103"/>
                  </a:lnTo>
                  <a:lnTo>
                    <a:pt x="f16" y="f9"/>
                  </a:lnTo>
                  <a:arcTo wR="f46" hR="f51" stAng="f82" swAng="f71"/>
                  <a:lnTo>
                    <a:pt x="f104" y="f105"/>
                  </a:lnTo>
                  <a:lnTo>
                    <a:pt x="f9" y="f15"/>
                  </a:lnTo>
                  <a:lnTo>
                    <a:pt x="f9" y="f14"/>
                  </a:lnTo>
                  <a:lnTo>
                    <a:pt x="f106" y="f107"/>
                  </a:lnTo>
                  <a:lnTo>
                    <a:pt x="f9" y="f13"/>
                  </a:lnTo>
                  <a:arcTo wR="f51" hR="f40" stAng="f83" swAng="f74"/>
                  <a:lnTo>
                    <a:pt x="f108" y="f109"/>
                  </a:lnTo>
                  <a:lnTo>
                    <a:pt x="f15" y="f8"/>
                  </a:lnTo>
                  <a:lnTo>
                    <a:pt x="f14" y="f8"/>
                  </a:lnTo>
                  <a:lnTo>
                    <a:pt x="f110" y="f111"/>
                  </a:lnTo>
                  <a:close/>
                </a:path>
              </a:pathLst>
            </a:custGeom>
            <a:solidFill>
              <a:srgbClr val="F391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Verdana"/>
              </a:endParaRPr>
            </a:p>
          </p:txBody>
        </p:sp>
        <p:sp>
          <p:nvSpPr>
            <p:cNvPr id="8" name="Rounded Rectangle 7"/>
            <p:cNvSpPr/>
            <p:nvPr/>
          </p:nvSpPr>
          <p:spPr>
            <a:xfrm>
              <a:off x="431797" y="2749829"/>
              <a:ext cx="3840397" cy="2713216"/>
            </a:xfrm>
            <a:custGeom>
              <a:avLst>
                <a:gd name="f0" fmla="val 61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391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Verdana"/>
              </a:endParaRPr>
            </a:p>
          </p:txBody>
        </p:sp>
      </p:grpSp>
      <p:grpSp>
        <p:nvGrpSpPr>
          <p:cNvPr id="9" name="Group 26"/>
          <p:cNvGrpSpPr/>
          <p:nvPr/>
        </p:nvGrpSpPr>
        <p:grpSpPr>
          <a:xfrm>
            <a:off x="4704441" y="1233489"/>
            <a:ext cx="3840397" cy="2713216"/>
            <a:chOff x="4704441" y="1233489"/>
            <a:chExt cx="3840397" cy="2713216"/>
          </a:xfrm>
        </p:grpSpPr>
        <p:sp>
          <p:nvSpPr>
            <p:cNvPr id="10" name="Rounded Rectangular Callout 27"/>
            <p:cNvSpPr/>
            <p:nvPr/>
          </p:nvSpPr>
          <p:spPr>
            <a:xfrm flipH="1">
              <a:off x="4704441" y="1233489"/>
              <a:ext cx="3840397" cy="2713216"/>
            </a:xfrm>
            <a:custGeom>
              <a:avLst>
                <a:gd name="f0" fmla="val 17977"/>
                <a:gd name="f1" fmla="val 27641"/>
              </a:avLst>
              <a:gdLst>
                <a:gd name="f2" fmla="val 10800000"/>
                <a:gd name="f3" fmla="val 5400000"/>
                <a:gd name="f4" fmla="val 16200000"/>
                <a:gd name="f5" fmla="val 180"/>
                <a:gd name="f6" fmla="val w"/>
                <a:gd name="f7" fmla="val h"/>
                <a:gd name="f8" fmla="val 0"/>
                <a:gd name="f9" fmla="val 21600"/>
                <a:gd name="f10" fmla="+- 0 0 1"/>
                <a:gd name="f11" fmla="val -2147483647"/>
                <a:gd name="f12" fmla="val 2147483647"/>
                <a:gd name="f13" fmla="val 3590"/>
                <a:gd name="f14" fmla="val 8970"/>
                <a:gd name="f15" fmla="val 12630"/>
                <a:gd name="f16" fmla="val 18010"/>
                <a:gd name="f17" fmla="+- 0 0 180"/>
                <a:gd name="f18" fmla="*/ f6 1 21600"/>
                <a:gd name="f19" fmla="*/ f7 1 21600"/>
                <a:gd name="f20" fmla="pin -2147483647 f0 2147483647"/>
                <a:gd name="f21" fmla="pin -2147483647 f1 2147483647"/>
                <a:gd name="f22" fmla="+- 0 0 f13"/>
                <a:gd name="f23" fmla="+- 3590 0 f8"/>
                <a:gd name="f24" fmla="+- 0 0 f3"/>
                <a:gd name="f25" fmla="+- 21600 0 f16"/>
                <a:gd name="f26" fmla="+- 18010 0 f9"/>
                <a:gd name="f27" fmla="*/ f17 f2 1"/>
                <a:gd name="f28" fmla="+- f20 0 10800"/>
                <a:gd name="f29" fmla="+- f21 0 10800"/>
                <a:gd name="f30" fmla="+- f21 0 21600"/>
                <a:gd name="f31" fmla="+- f20 0 21600"/>
                <a:gd name="f32" fmla="val f20"/>
                <a:gd name="f33" fmla="val f21"/>
                <a:gd name="f34" fmla="*/ f20 f18 1"/>
                <a:gd name="f35" fmla="*/ f21 f19 1"/>
                <a:gd name="f36" fmla="*/ 800 f18 1"/>
                <a:gd name="f37" fmla="*/ 20800 f18 1"/>
                <a:gd name="f38" fmla="*/ 20800 f19 1"/>
                <a:gd name="f39" fmla="*/ 800 f19 1"/>
                <a:gd name="f40" fmla="abs f22"/>
                <a:gd name="f41" fmla="abs f23"/>
                <a:gd name="f42" fmla="?: f22 f24 f3"/>
                <a:gd name="f43" fmla="?: f22 f3 f24"/>
                <a:gd name="f44" fmla="?: f22 f4 f3"/>
                <a:gd name="f45" fmla="?: f22 f3 f4"/>
                <a:gd name="f46" fmla="abs f25"/>
                <a:gd name="f47" fmla="?: f23 f24 f3"/>
                <a:gd name="f48" fmla="?: f23 f3 f24"/>
                <a:gd name="f49" fmla="?: f25 0 f2"/>
                <a:gd name="f50" fmla="?: f25 f2 0"/>
                <a:gd name="f51" fmla="abs f26"/>
                <a:gd name="f52" fmla="?: f25 f24 f3"/>
                <a:gd name="f53" fmla="?: f25 f3 f24"/>
                <a:gd name="f54" fmla="?: f25 f4 f3"/>
                <a:gd name="f55" fmla="?: f25 f3 f4"/>
                <a:gd name="f56" fmla="?: f26 f24 f3"/>
                <a:gd name="f57" fmla="?: f26 f3 f24"/>
                <a:gd name="f58" fmla="?: f22 0 f2"/>
                <a:gd name="f59" fmla="?: f22 f2 0"/>
                <a:gd name="f60" fmla="*/ f27 1 f5"/>
                <a:gd name="f61" fmla="abs f28"/>
                <a:gd name="f62" fmla="abs f29"/>
                <a:gd name="f63" fmla="?: f22 f45 f44"/>
                <a:gd name="f64" fmla="?: f22 f44 f45"/>
                <a:gd name="f65" fmla="?: f23 f43 f42"/>
                <a:gd name="f66" fmla="?: f23 f50 f49"/>
                <a:gd name="f67" fmla="?: f23 f49 f50"/>
                <a:gd name="f68" fmla="?: f25 f47 f48"/>
                <a:gd name="f69" fmla="?: f25 f55 f54"/>
                <a:gd name="f70" fmla="?: f25 f54 f55"/>
                <a:gd name="f71" fmla="?: f26 f53 f52"/>
                <a:gd name="f72" fmla="?: f26 f59 f58"/>
                <a:gd name="f73" fmla="?: f26 f58 f59"/>
                <a:gd name="f74" fmla="?: f22 f56 f57"/>
                <a:gd name="f75" fmla="*/ f32 f18 1"/>
                <a:gd name="f76" fmla="*/ f33 f19 1"/>
                <a:gd name="f77" fmla="+- f60 0 f3"/>
                <a:gd name="f78" fmla="+- f61 0 f62"/>
                <a:gd name="f79" fmla="+- f62 0 f61"/>
                <a:gd name="f80" fmla="?: f23 f64 f63"/>
                <a:gd name="f81" fmla="?: f25 f66 f67"/>
                <a:gd name="f82" fmla="?: f26 f70 f69"/>
                <a:gd name="f83" fmla="?: f22 f72 f73"/>
                <a:gd name="f84" fmla="?: f29 f10 f78"/>
                <a:gd name="f85" fmla="?: f29 f78 f10"/>
                <a:gd name="f86" fmla="?: f28 f10 f79"/>
                <a:gd name="f87" fmla="?: f28 f79 f10"/>
                <a:gd name="f88" fmla="?: f20 f10 f84"/>
                <a:gd name="f89" fmla="?: f20 f10 f85"/>
                <a:gd name="f90" fmla="?: f30 f86 f10"/>
                <a:gd name="f91" fmla="?: f30 f87 f10"/>
                <a:gd name="f92" fmla="?: f31 f85 f10"/>
                <a:gd name="f93" fmla="?: f31 f84 f10"/>
                <a:gd name="f94" fmla="?: f21 f10 f87"/>
                <a:gd name="f95" fmla="?: f21 f10 f86"/>
                <a:gd name="f96" fmla="?: f88 f20 0"/>
                <a:gd name="f97" fmla="?: f88 f21 6280"/>
                <a:gd name="f98" fmla="?: f89 f20 0"/>
                <a:gd name="f99" fmla="?: f89 f21 15320"/>
                <a:gd name="f100" fmla="?: f90 f20 6280"/>
                <a:gd name="f101" fmla="?: f90 f21 21600"/>
                <a:gd name="f102" fmla="?: f91 f20 15320"/>
                <a:gd name="f103" fmla="?: f91 f21 21600"/>
                <a:gd name="f104" fmla="?: f92 f20 21600"/>
                <a:gd name="f105" fmla="?: f92 f21 15320"/>
                <a:gd name="f106" fmla="?: f93 f20 21600"/>
                <a:gd name="f107" fmla="?: f93 f21 6280"/>
                <a:gd name="f108" fmla="?: f94 f20 15320"/>
                <a:gd name="f109" fmla="?: f94 f21 0"/>
                <a:gd name="f110" fmla="?: f95 f20 6280"/>
                <a:gd name="f111" fmla="?: f95 f21 0"/>
              </a:gdLst>
              <a:ahLst>
                <a:ahXY gdRefX="f0" minX="f11" maxX="f12" gdRefY="f1" minY="f11" maxY="f12">
                  <a:pos x="f34" y="f35"/>
                </a:ahXY>
              </a:ahLst>
              <a:cxnLst>
                <a:cxn ang="3cd4">
                  <a:pos x="hc" y="t"/>
                </a:cxn>
                <a:cxn ang="0">
                  <a:pos x="r" y="vc"/>
                </a:cxn>
                <a:cxn ang="cd4">
                  <a:pos x="hc" y="b"/>
                </a:cxn>
                <a:cxn ang="cd2">
                  <a:pos x="l" y="vc"/>
                </a:cxn>
                <a:cxn ang="f77">
                  <a:pos x="f75" y="f76"/>
                </a:cxn>
              </a:cxnLst>
              <a:rect l="f36" t="f39" r="f37" b="f38"/>
              <a:pathLst>
                <a:path w="21600" h="21600">
                  <a:moveTo>
                    <a:pt x="f13" y="f8"/>
                  </a:moveTo>
                  <a:arcTo wR="f40" hR="f41" stAng="f80" swAng="f65"/>
                  <a:lnTo>
                    <a:pt x="f96" y="f97"/>
                  </a:lnTo>
                  <a:lnTo>
                    <a:pt x="f8" y="f14"/>
                  </a:lnTo>
                  <a:lnTo>
                    <a:pt x="f8" y="f15"/>
                  </a:lnTo>
                  <a:lnTo>
                    <a:pt x="f98" y="f99"/>
                  </a:lnTo>
                  <a:lnTo>
                    <a:pt x="f8" y="f16"/>
                  </a:lnTo>
                  <a:arcTo wR="f41" hR="f46" stAng="f81" swAng="f68"/>
                  <a:lnTo>
                    <a:pt x="f100" y="f101"/>
                  </a:lnTo>
                  <a:lnTo>
                    <a:pt x="f14" y="f9"/>
                  </a:lnTo>
                  <a:lnTo>
                    <a:pt x="f15" y="f9"/>
                  </a:lnTo>
                  <a:lnTo>
                    <a:pt x="f102" y="f103"/>
                  </a:lnTo>
                  <a:lnTo>
                    <a:pt x="f16" y="f9"/>
                  </a:lnTo>
                  <a:arcTo wR="f46" hR="f51" stAng="f82" swAng="f71"/>
                  <a:lnTo>
                    <a:pt x="f104" y="f105"/>
                  </a:lnTo>
                  <a:lnTo>
                    <a:pt x="f9" y="f15"/>
                  </a:lnTo>
                  <a:lnTo>
                    <a:pt x="f9" y="f14"/>
                  </a:lnTo>
                  <a:lnTo>
                    <a:pt x="f106" y="f107"/>
                  </a:lnTo>
                  <a:lnTo>
                    <a:pt x="f9" y="f13"/>
                  </a:lnTo>
                  <a:arcTo wR="f51" hR="f40" stAng="f83" swAng="f74"/>
                  <a:lnTo>
                    <a:pt x="f108" y="f109"/>
                  </a:lnTo>
                  <a:lnTo>
                    <a:pt x="f15" y="f8"/>
                  </a:lnTo>
                  <a:lnTo>
                    <a:pt x="f14" y="f8"/>
                  </a:lnTo>
                  <a:lnTo>
                    <a:pt x="f110" y="f111"/>
                  </a:lnTo>
                  <a:close/>
                </a:path>
              </a:pathLst>
            </a:custGeom>
            <a:solidFill>
              <a:srgbClr val="E1001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Verdana"/>
              </a:endParaRPr>
            </a:p>
          </p:txBody>
        </p:sp>
        <p:sp>
          <p:nvSpPr>
            <p:cNvPr id="11" name="Rounded Rectangle 28"/>
            <p:cNvSpPr/>
            <p:nvPr/>
          </p:nvSpPr>
          <p:spPr>
            <a:xfrm flipH="1">
              <a:off x="4704441" y="1233489"/>
              <a:ext cx="3840397" cy="2713216"/>
            </a:xfrm>
            <a:custGeom>
              <a:avLst>
                <a:gd name="f0" fmla="val 61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1001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Verdana"/>
              </a:endParaRPr>
            </a:p>
          </p:txBody>
        </p:sp>
      </p:grpSp>
      <p:sp>
        <p:nvSpPr>
          <p:cNvPr id="12" name="Text Placeholder 30"/>
          <p:cNvSpPr txBox="1">
            <a:spLocks noGrp="1"/>
          </p:cNvSpPr>
          <p:nvPr>
            <p:ph type="body" idx="4294967295"/>
          </p:nvPr>
        </p:nvSpPr>
        <p:spPr>
          <a:xfrm>
            <a:off x="682627" y="3097392"/>
            <a:ext cx="3319464" cy="1564547"/>
          </a:xfrm>
        </p:spPr>
        <p:txBody>
          <a:bodyPr anchor="ctr"/>
          <a:lstStyle>
            <a:lvl1pPr marL="0" indent="0">
              <a:buNone/>
              <a:defRPr lang="en-US" sz="1200">
                <a:solidFill>
                  <a:srgbClr val="FFFFFF"/>
                </a:solidFill>
              </a:defRPr>
            </a:lvl1pPr>
          </a:lstStyle>
          <a:p>
            <a:pPr lvl="0"/>
            <a:r>
              <a:rPr lang="en-US"/>
              <a:t>Type your quote here</a:t>
            </a:r>
          </a:p>
        </p:txBody>
      </p:sp>
      <p:sp>
        <p:nvSpPr>
          <p:cNvPr id="13" name="Text Placeholder 30"/>
          <p:cNvSpPr txBox="1">
            <a:spLocks noGrp="1"/>
          </p:cNvSpPr>
          <p:nvPr>
            <p:ph type="body" idx="4294967295"/>
          </p:nvPr>
        </p:nvSpPr>
        <p:spPr>
          <a:xfrm>
            <a:off x="682627" y="4676936"/>
            <a:ext cx="3319464" cy="235137"/>
          </a:xfrm>
        </p:spPr>
        <p:txBody>
          <a:bodyPr/>
          <a:lstStyle>
            <a:lvl1pPr marL="0" indent="0">
              <a:buNone/>
              <a:defRPr lang="en-US" sz="1200" b="1">
                <a:solidFill>
                  <a:srgbClr val="FFFFFF"/>
                </a:solidFill>
              </a:defRPr>
            </a:lvl1pPr>
          </a:lstStyle>
          <a:p>
            <a:pPr lvl="0"/>
            <a:r>
              <a:rPr lang="en-US"/>
              <a:t>Name of Quote Author here</a:t>
            </a:r>
          </a:p>
        </p:txBody>
      </p:sp>
      <p:sp>
        <p:nvSpPr>
          <p:cNvPr id="14" name="Text Placeholder 30"/>
          <p:cNvSpPr txBox="1">
            <a:spLocks noGrp="1"/>
          </p:cNvSpPr>
          <p:nvPr>
            <p:ph type="body" idx="4294967295"/>
          </p:nvPr>
        </p:nvSpPr>
        <p:spPr>
          <a:xfrm>
            <a:off x="682627" y="4912074"/>
            <a:ext cx="3319464" cy="235137"/>
          </a:xfrm>
        </p:spPr>
        <p:txBody>
          <a:bodyPr/>
          <a:lstStyle>
            <a:lvl1pPr marL="0" indent="0">
              <a:buNone/>
              <a:defRPr lang="en-US" sz="1200" i="1">
                <a:solidFill>
                  <a:srgbClr val="FFFFFF"/>
                </a:solidFill>
              </a:defRPr>
            </a:lvl1pPr>
          </a:lstStyle>
          <a:p>
            <a:pPr lvl="0"/>
            <a:r>
              <a:rPr lang="en-US"/>
              <a:t>Job Title of Quote Author here</a:t>
            </a:r>
          </a:p>
        </p:txBody>
      </p:sp>
      <p:sp>
        <p:nvSpPr>
          <p:cNvPr id="15" name="Text Placeholder 30"/>
          <p:cNvSpPr txBox="1">
            <a:spLocks noGrp="1"/>
          </p:cNvSpPr>
          <p:nvPr>
            <p:ph type="body" idx="4294967295"/>
          </p:nvPr>
        </p:nvSpPr>
        <p:spPr>
          <a:xfrm>
            <a:off x="4964908" y="1542611"/>
            <a:ext cx="3319464" cy="1564547"/>
          </a:xfrm>
        </p:spPr>
        <p:txBody>
          <a:bodyPr anchor="ctr"/>
          <a:lstStyle>
            <a:lvl1pPr marL="0" indent="0">
              <a:buNone/>
              <a:defRPr lang="en-US" sz="1200">
                <a:solidFill>
                  <a:srgbClr val="FFFFFF"/>
                </a:solidFill>
              </a:defRPr>
            </a:lvl1pPr>
          </a:lstStyle>
          <a:p>
            <a:pPr lvl="0"/>
            <a:r>
              <a:rPr lang="en-US"/>
              <a:t>Type your quote here</a:t>
            </a:r>
          </a:p>
        </p:txBody>
      </p:sp>
      <p:sp>
        <p:nvSpPr>
          <p:cNvPr id="16" name="Text Placeholder 30"/>
          <p:cNvSpPr txBox="1">
            <a:spLocks noGrp="1"/>
          </p:cNvSpPr>
          <p:nvPr>
            <p:ph type="body" idx="4294967295"/>
          </p:nvPr>
        </p:nvSpPr>
        <p:spPr>
          <a:xfrm>
            <a:off x="4964908" y="3122145"/>
            <a:ext cx="3319464" cy="235137"/>
          </a:xfrm>
        </p:spPr>
        <p:txBody>
          <a:bodyPr/>
          <a:lstStyle>
            <a:lvl1pPr marL="0" indent="0">
              <a:buNone/>
              <a:defRPr lang="en-US" sz="1200" b="1">
                <a:solidFill>
                  <a:srgbClr val="FFFFFF"/>
                </a:solidFill>
              </a:defRPr>
            </a:lvl1pPr>
          </a:lstStyle>
          <a:p>
            <a:pPr lvl="0"/>
            <a:r>
              <a:rPr lang="en-US"/>
              <a:t>Name of Quote Author here</a:t>
            </a:r>
          </a:p>
        </p:txBody>
      </p:sp>
      <p:sp>
        <p:nvSpPr>
          <p:cNvPr id="17" name="Text Placeholder 30"/>
          <p:cNvSpPr txBox="1">
            <a:spLocks noGrp="1"/>
          </p:cNvSpPr>
          <p:nvPr>
            <p:ph type="body" idx="4294967295"/>
          </p:nvPr>
        </p:nvSpPr>
        <p:spPr>
          <a:xfrm>
            <a:off x="4964908" y="3357283"/>
            <a:ext cx="3319464" cy="235137"/>
          </a:xfrm>
        </p:spPr>
        <p:txBody>
          <a:bodyPr/>
          <a:lstStyle>
            <a:lvl1pPr marL="0" indent="0">
              <a:buNone/>
              <a:defRPr lang="en-US" sz="1200" i="1">
                <a:solidFill>
                  <a:srgbClr val="FFFFFF"/>
                </a:solidFill>
              </a:defRPr>
            </a:lvl1pPr>
          </a:lstStyle>
          <a:p>
            <a:pPr lvl="0"/>
            <a:r>
              <a:rPr lang="en-US"/>
              <a:t>Job Title of Quote Author here</a:t>
            </a:r>
          </a:p>
        </p:txBody>
      </p:sp>
    </p:spTree>
    <p:extLst>
      <p:ext uri="{BB962C8B-B14F-4D97-AF65-F5344CB8AC3E}">
        <p14:creationId xmlns:p14="http://schemas.microsoft.com/office/powerpoint/2010/main" val="12376614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End Slide">
    <p:bg>
      <p:bgPr>
        <a:solidFill>
          <a:srgbClr val="F39100"/>
        </a:solid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a:xfrm>
            <a:off x="6624635" y="404814"/>
            <a:ext cx="2087566" cy="277813"/>
          </a:xfrm>
        </p:spPr>
        <p:txBody>
          <a:bodyPr anchor="t"/>
          <a:lstStyle>
            <a:lvl1pPr>
              <a:lnSpc>
                <a:spcPct val="100000"/>
              </a:lnSpc>
              <a:defRPr lang="en-US" sz="1000" b="0" i="1">
                <a:solidFill>
                  <a:srgbClr val="FFFFFF"/>
                </a:solidFill>
              </a:defRPr>
            </a:lvl1pPr>
          </a:lstStyle>
          <a:p>
            <a:pPr lvl="0"/>
            <a:r>
              <a:rPr lang="en-US"/>
              <a:t>Click to edit contact title</a:t>
            </a:r>
          </a:p>
        </p:txBody>
      </p:sp>
      <p:sp>
        <p:nvSpPr>
          <p:cNvPr id="3" name="TextBox 8"/>
          <p:cNvSpPr txBox="1"/>
          <p:nvPr/>
        </p:nvSpPr>
        <p:spPr>
          <a:xfrm>
            <a:off x="352674" y="5813581"/>
            <a:ext cx="3799780" cy="415494"/>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100" b="1" i="0" u="none" strike="noStrike" kern="1200" cap="none" spc="0" baseline="0" dirty="0">
                <a:solidFill>
                  <a:srgbClr val="FFFFFF"/>
                </a:solidFill>
                <a:uFillTx/>
                <a:latin typeface="Verdana"/>
              </a:rPr>
              <a:t>evershedsnicea.com</a:t>
            </a:r>
          </a:p>
        </p:txBody>
      </p:sp>
      <p:sp>
        <p:nvSpPr>
          <p:cNvPr id="4" name="Text Placeholder 12"/>
          <p:cNvSpPr txBox="1">
            <a:spLocks noGrp="1"/>
          </p:cNvSpPr>
          <p:nvPr>
            <p:ph type="body" idx="4294967295"/>
          </p:nvPr>
        </p:nvSpPr>
        <p:spPr>
          <a:xfrm>
            <a:off x="6624635" y="852485"/>
            <a:ext cx="2087566" cy="237762"/>
          </a:xfrm>
        </p:spPr>
        <p:txBody>
          <a:bodyPr>
            <a:noAutofit/>
          </a:bodyPr>
          <a:lstStyle>
            <a:lvl1pPr marL="0" indent="0">
              <a:spcBef>
                <a:spcPts val="0"/>
              </a:spcBef>
              <a:buNone/>
              <a:defRPr lang="en-US" sz="1000" b="1">
                <a:solidFill>
                  <a:srgbClr val="FFFFFF"/>
                </a:solidFill>
              </a:defRPr>
            </a:lvl1pPr>
          </a:lstStyle>
          <a:p>
            <a:pPr lvl="0"/>
            <a:r>
              <a:rPr lang="en-US"/>
              <a:t>Click to add name</a:t>
            </a:r>
          </a:p>
        </p:txBody>
      </p:sp>
      <p:sp>
        <p:nvSpPr>
          <p:cNvPr id="5" name="Text Placeholder 12"/>
          <p:cNvSpPr txBox="1">
            <a:spLocks noGrp="1"/>
          </p:cNvSpPr>
          <p:nvPr>
            <p:ph type="body" idx="4294967295"/>
          </p:nvPr>
        </p:nvSpPr>
        <p:spPr>
          <a:xfrm>
            <a:off x="6624635" y="1097023"/>
            <a:ext cx="2087566" cy="568263"/>
          </a:xfrm>
        </p:spPr>
        <p:txBody>
          <a:bodyPr>
            <a:noAutofit/>
          </a:bodyPr>
          <a:lstStyle>
            <a:lvl1pPr marL="0" indent="0">
              <a:spcBef>
                <a:spcPts val="0"/>
              </a:spcBef>
              <a:buNone/>
              <a:defRPr lang="en-US" sz="1000">
                <a:solidFill>
                  <a:srgbClr val="FFFFFF"/>
                </a:solidFill>
              </a:defRPr>
            </a:lvl1pPr>
          </a:lstStyle>
          <a:p>
            <a:pPr lvl="0"/>
            <a:r>
              <a:rPr lang="en-US"/>
              <a:t>Click to add job title, contact phone and e-mail address</a:t>
            </a:r>
          </a:p>
        </p:txBody>
      </p:sp>
      <p:sp>
        <p:nvSpPr>
          <p:cNvPr id="6" name="Text Placeholder 12"/>
          <p:cNvSpPr txBox="1">
            <a:spLocks noGrp="1"/>
          </p:cNvSpPr>
          <p:nvPr>
            <p:ph type="body" idx="4294967295"/>
          </p:nvPr>
        </p:nvSpPr>
        <p:spPr>
          <a:xfrm>
            <a:off x="6623840" y="1858719"/>
            <a:ext cx="2087566" cy="946029"/>
          </a:xfrm>
        </p:spPr>
        <p:txBody>
          <a:bodyPr>
            <a:noAutofit/>
          </a:bodyPr>
          <a:lstStyle>
            <a:lvl1pPr marL="0" indent="0">
              <a:spcBef>
                <a:spcPts val="0"/>
              </a:spcBef>
              <a:buNone/>
              <a:defRPr lang="en-US" sz="1000">
                <a:solidFill>
                  <a:srgbClr val="FFFFFF"/>
                </a:solidFill>
              </a:defRPr>
            </a:lvl1pPr>
          </a:lstStyle>
          <a:p>
            <a:pPr lvl="0"/>
            <a:r>
              <a:rPr lang="en-US"/>
              <a:t>Click to add address</a:t>
            </a:r>
          </a:p>
        </p:txBody>
      </p:sp>
    </p:spTree>
    <p:extLst>
      <p:ext uri="{BB962C8B-B14F-4D97-AF65-F5344CB8AC3E}">
        <p14:creationId xmlns:p14="http://schemas.microsoft.com/office/powerpoint/2010/main" val="115776113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436196" y="404814"/>
            <a:ext cx="8276005" cy="333737"/>
          </a:xfrm>
          <a:prstGeom prst="rect">
            <a:avLst/>
          </a:prstGeom>
          <a:noFill/>
          <a:ln>
            <a:noFill/>
          </a:ln>
        </p:spPr>
        <p:txBody>
          <a:bodyPr vert="horz" wrap="square" lIns="91440" tIns="45720" rIns="91440" bIns="45720" anchor="ctr" anchorCtr="0" compatLnSpc="1">
            <a:noAutofit/>
          </a:bodyPr>
          <a:lstStyle/>
          <a:p>
            <a:pPr lvl="0"/>
            <a:r>
              <a:rPr lang="es-ES"/>
              <a:t>Haga clic para modificar el estilo de título del patrón</a:t>
            </a:r>
            <a:endParaRPr lang="en-US"/>
          </a:p>
        </p:txBody>
      </p:sp>
      <p:sp>
        <p:nvSpPr>
          <p:cNvPr id="3" name="Text Placeholder 2"/>
          <p:cNvSpPr txBox="1">
            <a:spLocks noGrp="1"/>
          </p:cNvSpPr>
          <p:nvPr>
            <p:ph type="body" idx="1"/>
          </p:nvPr>
        </p:nvSpPr>
        <p:spPr>
          <a:xfrm>
            <a:off x="431797" y="2101848"/>
            <a:ext cx="8280404" cy="4351336"/>
          </a:xfrm>
          <a:prstGeom prst="rect">
            <a:avLst/>
          </a:prstGeom>
          <a:noFill/>
          <a:ln>
            <a:noFill/>
          </a:ln>
        </p:spPr>
        <p:txBody>
          <a:bodyPr vert="horz" wrap="square" lIns="91440" tIns="45720" rIns="91440" bIns="45720" anchor="t" anchorCtr="0" compatLnSpc="1">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Lst>
  <p:txStyles>
    <p:titleStyle>
      <a:lvl1pPr marL="0" marR="0" lvl="0" indent="0" algn="l" defTabSz="685800" rtl="0" fontAlgn="auto" hangingPunct="1">
        <a:lnSpc>
          <a:spcPct val="90000"/>
        </a:lnSpc>
        <a:spcBef>
          <a:spcPts val="0"/>
        </a:spcBef>
        <a:spcAft>
          <a:spcPts val="0"/>
        </a:spcAft>
        <a:buNone/>
        <a:tabLst/>
        <a:defRPr lang="es-ES" sz="2400" b="1" i="0" u="none" strike="noStrike" kern="1200" cap="none" spc="0" baseline="0">
          <a:solidFill>
            <a:srgbClr val="F39100"/>
          </a:solidFill>
          <a:uFillTx/>
          <a:latin typeface="Verdana"/>
        </a:defRPr>
      </a:lvl1pPr>
    </p:titleStyle>
    <p:bodyStyle>
      <a:lvl1pPr marL="171450" marR="0" lvl="0" indent="-171450" algn="l" defTabSz="685800" rtl="0" fontAlgn="auto" hangingPunct="1">
        <a:lnSpc>
          <a:spcPct val="100000"/>
        </a:lnSpc>
        <a:spcBef>
          <a:spcPts val="1200"/>
        </a:spcBef>
        <a:spcAft>
          <a:spcPts val="0"/>
        </a:spcAft>
        <a:buClr>
          <a:srgbClr val="F39100"/>
        </a:buClr>
        <a:buSzPct val="100000"/>
        <a:buFont typeface="Arial" pitchFamily="34"/>
        <a:buChar char="•"/>
        <a:tabLst/>
        <a:defRPr lang="es-ES" sz="2100" b="0" i="0" u="none" strike="noStrike" kern="1200" cap="none" spc="0" baseline="0">
          <a:solidFill>
            <a:srgbClr val="000000"/>
          </a:solidFill>
          <a:uFillTx/>
          <a:latin typeface="Verdana"/>
        </a:defRPr>
      </a:lvl1pPr>
      <a:lvl2pPr marL="514350" marR="0" lvl="1" indent="-171450" algn="l" defTabSz="685800" rtl="0" fontAlgn="auto" hangingPunct="1">
        <a:lnSpc>
          <a:spcPct val="90000"/>
        </a:lnSpc>
        <a:spcBef>
          <a:spcPts val="375"/>
        </a:spcBef>
        <a:spcAft>
          <a:spcPts val="0"/>
        </a:spcAft>
        <a:buClr>
          <a:srgbClr val="F39100"/>
        </a:buClr>
        <a:buSzPct val="100000"/>
        <a:buFont typeface="Arial" pitchFamily="34"/>
        <a:buChar char="•"/>
        <a:tabLst/>
        <a:defRPr lang="es-ES" sz="1800" b="0" i="0" u="none" strike="noStrike" kern="1200" cap="none" spc="0" baseline="0">
          <a:solidFill>
            <a:srgbClr val="000000"/>
          </a:solidFill>
          <a:uFillTx/>
          <a:latin typeface="Verdana"/>
        </a:defRPr>
      </a:lvl2pPr>
      <a:lvl3pPr marL="857250" marR="0" lvl="2" indent="-171450" algn="l" defTabSz="685800" rtl="0" fontAlgn="auto" hangingPunct="1">
        <a:lnSpc>
          <a:spcPct val="90000"/>
        </a:lnSpc>
        <a:spcBef>
          <a:spcPts val="375"/>
        </a:spcBef>
        <a:spcAft>
          <a:spcPts val="0"/>
        </a:spcAft>
        <a:buClr>
          <a:srgbClr val="F39100"/>
        </a:buClr>
        <a:buSzPct val="100000"/>
        <a:buFont typeface="Arial" pitchFamily="34"/>
        <a:buChar char="•"/>
        <a:tabLst/>
        <a:defRPr lang="es-ES" sz="1500" b="0" i="0" u="none" strike="noStrike" kern="1200" cap="none" spc="0" baseline="0">
          <a:solidFill>
            <a:srgbClr val="000000"/>
          </a:solidFill>
          <a:uFillTx/>
          <a:latin typeface="Verdana"/>
        </a:defRPr>
      </a:lvl3pPr>
      <a:lvl4pPr marL="1200150" marR="0" lvl="3" indent="-171450" algn="l" defTabSz="685800" rtl="0" fontAlgn="auto" hangingPunct="1">
        <a:lnSpc>
          <a:spcPct val="90000"/>
        </a:lnSpc>
        <a:spcBef>
          <a:spcPts val="375"/>
        </a:spcBef>
        <a:spcAft>
          <a:spcPts val="0"/>
        </a:spcAft>
        <a:buClr>
          <a:srgbClr val="F39100"/>
        </a:buClr>
        <a:buSzPct val="100000"/>
        <a:buFont typeface="Arial" pitchFamily="34"/>
        <a:buChar char="•"/>
        <a:tabLst/>
        <a:defRPr lang="es-ES" sz="1350" b="0" i="0" u="none" strike="noStrike" kern="1200" cap="none" spc="0" baseline="0">
          <a:solidFill>
            <a:srgbClr val="000000"/>
          </a:solidFill>
          <a:uFillTx/>
          <a:latin typeface="Verdana"/>
        </a:defRPr>
      </a:lvl4pPr>
      <a:lvl5pPr marL="1543050" marR="0" lvl="4" indent="-171450" algn="l" defTabSz="685800" rtl="0" fontAlgn="auto" hangingPunct="1">
        <a:lnSpc>
          <a:spcPct val="90000"/>
        </a:lnSpc>
        <a:spcBef>
          <a:spcPts val="375"/>
        </a:spcBef>
        <a:spcAft>
          <a:spcPts val="0"/>
        </a:spcAft>
        <a:buClr>
          <a:srgbClr val="F39100"/>
        </a:buClr>
        <a:buSzPct val="100000"/>
        <a:buFont typeface="Arial" pitchFamily="34"/>
        <a:buChar char="•"/>
        <a:tabLst/>
        <a:defRPr lang="es-ES" sz="1350" b="0" i="0" u="none" strike="noStrike" kern="1200" cap="none" spc="0" baseline="0">
          <a:solidFill>
            <a:srgbClr val="000000"/>
          </a:solidFill>
          <a:uFillTx/>
          <a:latin typeface="Verdan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7200" y="1412875"/>
            <a:ext cx="4876800" cy="4876800"/>
          </a:xfrm>
          <a:prstGeom prst="rect">
            <a:avLst/>
          </a:prstGeom>
        </p:spPr>
      </p:pic>
      <p:sp>
        <p:nvSpPr>
          <p:cNvPr id="3" name="Title 2"/>
          <p:cNvSpPr txBox="1">
            <a:spLocks noGrp="1"/>
          </p:cNvSpPr>
          <p:nvPr>
            <p:ph type="title"/>
          </p:nvPr>
        </p:nvSpPr>
        <p:spPr>
          <a:xfrm>
            <a:off x="828676" y="442913"/>
            <a:ext cx="8186738" cy="941688"/>
          </a:xfrm>
        </p:spPr>
        <p:txBody>
          <a:bodyPr/>
          <a:lstStyle/>
          <a:p>
            <a:pPr lvl="0"/>
            <a:r>
              <a:rPr lang="es-ES" sz="2200" dirty="0">
                <a:solidFill>
                  <a:srgbClr val="711F7E"/>
                </a:solidFill>
              </a:rPr>
              <a:t>XIV CURSO DE DERECHO FARMACEUTICO</a:t>
            </a:r>
          </a:p>
        </p:txBody>
      </p:sp>
      <p:sp>
        <p:nvSpPr>
          <p:cNvPr id="4" name="Subtitle 3"/>
          <p:cNvSpPr txBox="1">
            <a:spLocks noGrp="1"/>
          </p:cNvSpPr>
          <p:nvPr>
            <p:ph type="subTitle" idx="4294967295"/>
          </p:nvPr>
        </p:nvSpPr>
        <p:spPr>
          <a:xfrm>
            <a:off x="828676" y="4247398"/>
            <a:ext cx="6337294" cy="628650"/>
          </a:xfrm>
        </p:spPr>
        <p:txBody>
          <a:bodyPr>
            <a:noAutofit/>
          </a:bodyPr>
          <a:lstStyle/>
          <a:p>
            <a:pPr marL="0" indent="0">
              <a:spcBef>
                <a:spcPts val="450"/>
              </a:spcBef>
              <a:buNone/>
            </a:pPr>
            <a:r>
              <a:rPr lang="en-US" sz="1600" dirty="0"/>
              <a:t>Kiko Carrión</a:t>
            </a:r>
          </a:p>
          <a:p>
            <a:pPr marL="0" lvl="0" indent="0">
              <a:spcBef>
                <a:spcPts val="450"/>
              </a:spcBef>
              <a:buNone/>
            </a:pPr>
            <a:r>
              <a:rPr lang="es-ES" sz="1600" dirty="0"/>
              <a:t>CEFI: 25 de abril de 2016</a:t>
            </a:r>
            <a:endParaRPr lang="en-US" sz="1600" dirty="0"/>
          </a:p>
        </p:txBody>
      </p:sp>
      <p:sp>
        <p:nvSpPr>
          <p:cNvPr id="5" name="Rectángulo 4"/>
          <p:cNvSpPr/>
          <p:nvPr/>
        </p:nvSpPr>
        <p:spPr>
          <a:xfrm>
            <a:off x="1189869" y="2128807"/>
            <a:ext cx="237566" cy="369332"/>
          </a:xfrm>
          <a:prstGeom prst="rect">
            <a:avLst/>
          </a:prstGeom>
        </p:spPr>
        <p:txBody>
          <a:bodyPr wrap="none">
            <a:spAutoFit/>
          </a:bodyPr>
          <a:lstStyle/>
          <a:p>
            <a:r>
              <a:rPr lang="es-ES" dirty="0"/>
              <a:t> </a:t>
            </a:r>
          </a:p>
        </p:txBody>
      </p:sp>
      <p:sp>
        <p:nvSpPr>
          <p:cNvPr id="7" name="Rectángulo 6"/>
          <p:cNvSpPr/>
          <p:nvPr/>
        </p:nvSpPr>
        <p:spPr>
          <a:xfrm>
            <a:off x="828676" y="2333434"/>
            <a:ext cx="2457724" cy="430887"/>
          </a:xfrm>
          <a:prstGeom prst="rect">
            <a:avLst/>
          </a:prstGeom>
        </p:spPr>
        <p:txBody>
          <a:bodyPr wrap="none">
            <a:spAutoFit/>
          </a:bodyPr>
          <a:lstStyle/>
          <a:p>
            <a:r>
              <a:rPr lang="es-ES" sz="2200" dirty="0">
                <a:solidFill>
                  <a:srgbClr val="711F7E"/>
                </a:solidFill>
                <a:latin typeface="Verdana" panose="020B0604030504040204" pitchFamily="34" charset="0"/>
                <a:ea typeface="Verdana" panose="020B0604030504040204" pitchFamily="34" charset="0"/>
                <a:cs typeface="Verdana" panose="020B0604030504040204" pitchFamily="34" charset="0"/>
              </a:rPr>
              <a:t>ADPIC. DAIICHI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11F7E"/>
        </a:solid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a:xfrm>
            <a:off x="863596" y="2044496"/>
            <a:ext cx="8280404" cy="459394"/>
          </a:xfrm>
        </p:spPr>
        <p:txBody>
          <a:bodyPr/>
          <a:lstStyle/>
          <a:p>
            <a:pPr lvl="0"/>
            <a:r>
              <a:rPr lang="es-ES" dirty="0"/>
              <a:t>Contenido</a:t>
            </a:r>
          </a:p>
        </p:txBody>
      </p:sp>
    </p:spTree>
    <p:extLst>
      <p:ext uri="{BB962C8B-B14F-4D97-AF65-F5344CB8AC3E}">
        <p14:creationId xmlns:p14="http://schemas.microsoft.com/office/powerpoint/2010/main" val="705387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3433" y="2196333"/>
            <a:ext cx="3464807" cy="3600000"/>
          </a:xfrm>
          <a:prstGeom prst="rect">
            <a:avLst/>
          </a:prstGeom>
        </p:spPr>
      </p:pic>
      <p:sp>
        <p:nvSpPr>
          <p:cNvPr id="3" name="Title 2"/>
          <p:cNvSpPr txBox="1">
            <a:spLocks noGrp="1"/>
          </p:cNvSpPr>
          <p:nvPr>
            <p:ph type="title"/>
          </p:nvPr>
        </p:nvSpPr>
        <p:spPr>
          <a:xfrm>
            <a:off x="792163" y="1216026"/>
            <a:ext cx="7226302" cy="700087"/>
          </a:xfrm>
        </p:spPr>
        <p:txBody>
          <a:bodyPr/>
          <a:lstStyle/>
          <a:p>
            <a:pPr lvl="0" algn="just"/>
            <a:r>
              <a:rPr lang="en-US" sz="2400" dirty="0">
                <a:solidFill>
                  <a:srgbClr val="711F7E"/>
                </a:solidFill>
              </a:rPr>
              <a:t>ADPIC. DAIICHI</a:t>
            </a:r>
          </a:p>
        </p:txBody>
      </p:sp>
      <p:sp>
        <p:nvSpPr>
          <p:cNvPr id="6" name="Content Placeholder 1"/>
          <p:cNvSpPr txBox="1">
            <a:spLocks noGrp="1"/>
          </p:cNvSpPr>
          <p:nvPr>
            <p:ph type="body" idx="4294967295"/>
          </p:nvPr>
        </p:nvSpPr>
        <p:spPr>
          <a:xfrm>
            <a:off x="792163" y="2340530"/>
            <a:ext cx="5540496" cy="4254967"/>
          </a:xfrm>
        </p:spPr>
        <p:txBody>
          <a:bodyPr>
            <a:noAutofit/>
          </a:bodyPr>
          <a:lstStyle/>
          <a:p>
            <a:pPr marL="342900" lvl="0" indent="-342900" algn="just">
              <a:buClr>
                <a:srgbClr val="711F7E"/>
              </a:buClr>
              <a:buFont typeface="+mj-lt"/>
              <a:buAutoNum type="arabicPeriod"/>
            </a:pPr>
            <a:r>
              <a:rPr lang="es-ES" sz="1600" dirty="0"/>
              <a:t>Las patentes reservadas y el ADPIC: la cuestión</a:t>
            </a:r>
          </a:p>
          <a:p>
            <a:pPr marL="342900" lvl="0" indent="-342900" algn="just">
              <a:buClr>
                <a:srgbClr val="711F7E"/>
              </a:buClr>
              <a:buFont typeface="+mj-lt"/>
              <a:buAutoNum type="arabicPeriod"/>
            </a:pPr>
            <a:r>
              <a:rPr lang="es-ES" sz="1600" dirty="0"/>
              <a:t>Respuesta inicial del TJUE y del TS español</a:t>
            </a:r>
          </a:p>
          <a:p>
            <a:pPr marL="342900" lvl="0" indent="-342900" algn="just">
              <a:buClr>
                <a:srgbClr val="711F7E"/>
              </a:buClr>
              <a:buFont typeface="+mj-lt"/>
              <a:buAutoNum type="arabicPeriod"/>
            </a:pPr>
            <a:r>
              <a:rPr lang="es-ES" sz="1600" dirty="0"/>
              <a:t>La sentencia </a:t>
            </a:r>
            <a:r>
              <a:rPr lang="es-ES" sz="1600" dirty="0" err="1"/>
              <a:t>Daiichi</a:t>
            </a:r>
            <a:r>
              <a:rPr lang="es-ES" sz="1600" dirty="0"/>
              <a:t> y los dos autos del TJUE</a:t>
            </a:r>
          </a:p>
          <a:p>
            <a:pPr marL="342900" lvl="0" indent="-342900" algn="just">
              <a:buClr>
                <a:srgbClr val="711F7E"/>
              </a:buClr>
              <a:buFont typeface="+mj-lt"/>
              <a:buAutoNum type="arabicPeriod"/>
            </a:pPr>
            <a:r>
              <a:rPr lang="es-ES" sz="1600" dirty="0"/>
              <a:t>Las sentencias post-</a:t>
            </a:r>
            <a:r>
              <a:rPr lang="es-ES" sz="1600" dirty="0" err="1"/>
              <a:t>Daiichi</a:t>
            </a:r>
            <a:r>
              <a:rPr lang="es-ES" sz="1600" dirty="0"/>
              <a:t> del TS</a:t>
            </a:r>
          </a:p>
          <a:p>
            <a:pPr marL="0" lvl="0" indent="0" algn="just">
              <a:buNone/>
            </a:pPr>
            <a:r>
              <a:rPr lang="es-ES" sz="1600" dirty="0"/>
              <a:t> </a:t>
            </a:r>
            <a:endParaRPr lang="en-US" sz="1600" dirty="0"/>
          </a:p>
          <a:p>
            <a:pPr marL="357188" lvl="0" indent="-357188" algn="just">
              <a:buFont typeface="Wingdings" panose="05000000000000000000" pitchFamily="2" charset="2"/>
              <a:buChar char="§"/>
            </a:pPr>
            <a:endParaRPr lang="es-ES" sz="1800" dirty="0"/>
          </a:p>
          <a:p>
            <a:pPr lvl="1" algn="just">
              <a:buFont typeface="Wingdings" panose="05000000000000000000" pitchFamily="2" charset="2"/>
              <a:buChar char="Ø"/>
            </a:pPr>
            <a:endParaRPr lang="en-US" dirty="0"/>
          </a:p>
        </p:txBody>
      </p:sp>
    </p:spTree>
    <p:extLst>
      <p:ext uri="{BB962C8B-B14F-4D97-AF65-F5344CB8AC3E}">
        <p14:creationId xmlns:p14="http://schemas.microsoft.com/office/powerpoint/2010/main" val="385150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12">
    <p:bg>
      <p:bgPr>
        <a:solidFill>
          <a:srgbClr val="711F7E"/>
        </a:solid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a:xfrm>
            <a:off x="693689" y="1916113"/>
            <a:ext cx="9091565" cy="459394"/>
          </a:xfrm>
        </p:spPr>
        <p:txBody>
          <a:bodyPr/>
          <a:lstStyle/>
          <a:p>
            <a:pPr marL="457200" lvl="0" indent="-457200">
              <a:buFont typeface="+mj-lt"/>
              <a:buAutoNum type="arabicPeriod"/>
            </a:pPr>
            <a:r>
              <a:rPr lang="es-ES" sz="2200" dirty="0"/>
              <a:t>Las patentes reservadas y el ADPIC: la cuestión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5520" y="3407664"/>
            <a:ext cx="4876800" cy="3450336"/>
          </a:xfrm>
          <a:prstGeom prst="rect">
            <a:avLst/>
          </a:prstGeom>
        </p:spPr>
      </p:pic>
      <p:sp>
        <p:nvSpPr>
          <p:cNvPr id="5" name="Title 4"/>
          <p:cNvSpPr txBox="1">
            <a:spLocks noGrp="1"/>
          </p:cNvSpPr>
          <p:nvPr>
            <p:ph type="title"/>
          </p:nvPr>
        </p:nvSpPr>
        <p:spPr>
          <a:xfrm>
            <a:off x="867737" y="1385886"/>
            <a:ext cx="7864061" cy="333737"/>
          </a:xfrm>
        </p:spPr>
        <p:txBody>
          <a:bodyPr/>
          <a:lstStyle/>
          <a:p>
            <a:pPr marL="457200" lvl="0" indent="-457200">
              <a:buFont typeface="+mj-lt"/>
              <a:buAutoNum type="arabicPeriod"/>
            </a:pPr>
            <a:r>
              <a:rPr lang="es-ES" dirty="0">
                <a:solidFill>
                  <a:srgbClr val="711F7E"/>
                </a:solidFill>
              </a:rPr>
              <a:t>Las patentes reservadas y el ADPIC: la cuestión</a:t>
            </a:r>
          </a:p>
        </p:txBody>
      </p:sp>
      <p:sp>
        <p:nvSpPr>
          <p:cNvPr id="4" name="Rectángulo 3"/>
          <p:cNvSpPr/>
          <p:nvPr/>
        </p:nvSpPr>
        <p:spPr>
          <a:xfrm>
            <a:off x="867737" y="2256870"/>
            <a:ext cx="7332366" cy="1323439"/>
          </a:xfrm>
          <a:prstGeom prst="rect">
            <a:avLst/>
          </a:prstGeom>
        </p:spPr>
        <p:txBody>
          <a:bodyPr wrap="square">
            <a:spAutoFit/>
          </a:bodyPr>
          <a:lstStyle/>
          <a:p>
            <a:pPr marL="285750" indent="-285750">
              <a:buFont typeface="Arial" panose="020B0604020202020204" pitchFamily="34" charset="0"/>
              <a:buChar char="•"/>
            </a:pPr>
            <a:r>
              <a:rPr lang="es-ES" sz="1600" dirty="0">
                <a:latin typeface="Verdana" panose="020B0604030504040204" pitchFamily="34" charset="0"/>
                <a:ea typeface="Verdana" panose="020B0604030504040204" pitchFamily="34" charset="0"/>
                <a:cs typeface="Verdana" panose="020B0604030504040204" pitchFamily="34" charset="0"/>
              </a:rPr>
              <a:t>Validez y eficacia de las patentes de medicamento pendientes conforme a los artículos 27 y 70.7 ADPIC</a:t>
            </a:r>
          </a:p>
          <a:p>
            <a:endParaRPr lang="es-ES" sz="1600" dirty="0">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s-ES" sz="1600" dirty="0">
                <a:latin typeface="Verdana" panose="020B0604030504040204" pitchFamily="34" charset="0"/>
                <a:ea typeface="Verdana" panose="020B0604030504040204" pitchFamily="34" charset="0"/>
                <a:cs typeface="Verdana" panose="020B0604030504040204" pitchFamily="34" charset="0"/>
              </a:rPr>
              <a:t>Validez y eficacia de las patentes de medicamento en vigor conforme a los artículos 27 y 70.2 ADPIC</a:t>
            </a:r>
          </a:p>
        </p:txBody>
      </p:sp>
    </p:spTree>
    <p:extLst>
      <p:ext uri="{BB962C8B-B14F-4D97-AF65-F5344CB8AC3E}">
        <p14:creationId xmlns:p14="http://schemas.microsoft.com/office/powerpoint/2010/main" val="3827805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11F7E"/>
        </a:solid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a:xfrm>
            <a:off x="623351" y="1916113"/>
            <a:ext cx="9091565" cy="459394"/>
          </a:xfrm>
        </p:spPr>
        <p:txBody>
          <a:bodyPr/>
          <a:lstStyle/>
          <a:p>
            <a:pPr marL="457200" lvl="0" indent="-457200">
              <a:buFont typeface="+mj-lt"/>
              <a:buAutoNum type="arabicPeriod" startAt="2"/>
            </a:pPr>
            <a:r>
              <a:rPr lang="es-ES" sz="2200" dirty="0"/>
              <a:t>Respuesta inicial del TJUE y del TS español</a:t>
            </a:r>
          </a:p>
        </p:txBody>
      </p:sp>
    </p:spTree>
    <p:extLst>
      <p:ext uri="{BB962C8B-B14F-4D97-AF65-F5344CB8AC3E}">
        <p14:creationId xmlns:p14="http://schemas.microsoft.com/office/powerpoint/2010/main" val="587915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71240" y="3329733"/>
            <a:ext cx="2520000" cy="2520000"/>
          </a:xfrm>
          <a:prstGeom prst="rect">
            <a:avLst/>
          </a:prstGeom>
        </p:spPr>
      </p:pic>
      <p:sp>
        <p:nvSpPr>
          <p:cNvPr id="5" name="Title 4"/>
          <p:cNvSpPr txBox="1">
            <a:spLocks noGrp="1"/>
          </p:cNvSpPr>
          <p:nvPr>
            <p:ph type="title"/>
          </p:nvPr>
        </p:nvSpPr>
        <p:spPr>
          <a:xfrm>
            <a:off x="792163" y="1437202"/>
            <a:ext cx="7864061" cy="333737"/>
          </a:xfrm>
        </p:spPr>
        <p:txBody>
          <a:bodyPr/>
          <a:lstStyle/>
          <a:p>
            <a:pPr marL="457200" lvl="0" indent="-457200">
              <a:buFont typeface="+mj-lt"/>
              <a:buAutoNum type="arabicPeriod" startAt="2"/>
            </a:pPr>
            <a:r>
              <a:rPr lang="es-ES" dirty="0">
                <a:solidFill>
                  <a:srgbClr val="711F7E"/>
                </a:solidFill>
              </a:rPr>
              <a:t>Respuesta inicial del TJUE y del TS español</a:t>
            </a:r>
          </a:p>
        </p:txBody>
      </p:sp>
      <p:sp>
        <p:nvSpPr>
          <p:cNvPr id="4" name="Rectángulo 3"/>
          <p:cNvSpPr/>
          <p:nvPr/>
        </p:nvSpPr>
        <p:spPr>
          <a:xfrm>
            <a:off x="860655" y="2035188"/>
            <a:ext cx="7727076" cy="2554545"/>
          </a:xfrm>
          <a:prstGeom prst="rect">
            <a:avLst/>
          </a:prstGeom>
        </p:spPr>
        <p:txBody>
          <a:bodyPr wrap="square">
            <a:spAutoFit/>
          </a:bodyPr>
          <a:lstStyle/>
          <a:p>
            <a:pPr marL="285750" indent="-285750">
              <a:buFont typeface="Arial" panose="020B0604020202020204" pitchFamily="34" charset="0"/>
              <a:buChar char="•"/>
            </a:pPr>
            <a:r>
              <a:rPr lang="es-ES" sz="1600" dirty="0">
                <a:latin typeface="Verdana" panose="020B0604030504040204" pitchFamily="34" charset="0"/>
                <a:ea typeface="Verdana" panose="020B0604030504040204" pitchFamily="34" charset="0"/>
                <a:cs typeface="Verdana" panose="020B0604030504040204" pitchFamily="34" charset="0"/>
              </a:rPr>
              <a:t>TJUE: La interpretación y aplicación del ADPIC corresponde a los tribunales nacionales: S (Gran Sala) 11.09.07 Merck; C-431/05</a:t>
            </a:r>
          </a:p>
          <a:p>
            <a:pPr marL="285750" indent="-285750">
              <a:buFont typeface="Arial" panose="020B0604020202020204" pitchFamily="34" charset="0"/>
              <a:buChar char="•"/>
            </a:pPr>
            <a:endParaRPr lang="es-ES" sz="1600" dirty="0">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s-ES" sz="1600" dirty="0">
                <a:latin typeface="Verdana" panose="020B0604030504040204" pitchFamily="34" charset="0"/>
                <a:ea typeface="Verdana" panose="020B0604030504040204" pitchFamily="34" charset="0"/>
                <a:cs typeface="Verdana" panose="020B0604030504040204" pitchFamily="34" charset="0"/>
              </a:rPr>
              <a:t>TS (Salas CA y Civil):</a:t>
            </a:r>
          </a:p>
          <a:p>
            <a:pPr marL="285750" indent="-285750">
              <a:buFont typeface="Arial" panose="020B0604020202020204" pitchFamily="34" charset="0"/>
              <a:buChar char="•"/>
            </a:pPr>
            <a:endParaRPr lang="es-ES" sz="1600" dirty="0">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s-ES" sz="1600" dirty="0">
                <a:latin typeface="Verdana" panose="020B0604030504040204" pitchFamily="34" charset="0"/>
                <a:ea typeface="Verdana" panose="020B0604030504040204" pitchFamily="34" charset="0"/>
                <a:cs typeface="Verdana" panose="020B0604030504040204" pitchFamily="34" charset="0"/>
              </a:rPr>
              <a:t>Aplicación y eficacia directa arts. 27 y 70 ADPIC.</a:t>
            </a:r>
          </a:p>
          <a:p>
            <a:pPr marL="285750" indent="-285750">
              <a:buFont typeface="Arial" panose="020B0604020202020204" pitchFamily="34" charset="0"/>
              <a:buChar char="•"/>
            </a:pPr>
            <a:endParaRPr lang="es-ES" sz="1600" dirty="0">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s-ES" sz="1600" dirty="0">
                <a:latin typeface="Verdana" panose="020B0604030504040204" pitchFamily="34" charset="0"/>
                <a:ea typeface="Verdana" panose="020B0604030504040204" pitchFamily="34" charset="0"/>
                <a:cs typeface="Verdana" panose="020B0604030504040204" pitchFamily="34" charset="0"/>
              </a:rPr>
              <a:t>Patentes reservadas en trámite: válidas y eficaces.</a:t>
            </a:r>
          </a:p>
          <a:p>
            <a:pPr marL="285750" indent="-285750">
              <a:buFont typeface="Arial" panose="020B0604020202020204" pitchFamily="34" charset="0"/>
              <a:buChar char="•"/>
            </a:pPr>
            <a:endParaRPr lang="es-ES" sz="1600" dirty="0">
              <a:latin typeface="Verdana" panose="020B0604030504040204" pitchFamily="34" charset="0"/>
              <a:ea typeface="Verdana" panose="020B0604030504040204" pitchFamily="34" charset="0"/>
              <a:cs typeface="Verdana" panose="020B0604030504040204" pitchFamily="34" charset="0"/>
            </a:endParaRPr>
          </a:p>
          <a:p>
            <a:endParaRPr lang="es-ES" sz="1600" dirty="0">
              <a:latin typeface="Verdana" panose="020B0604030504040204" pitchFamily="34" charset="0"/>
              <a:ea typeface="Verdana" panose="020B0604030504040204" pitchFamily="34" charset="0"/>
              <a:cs typeface="Verdana" panose="020B0604030504040204" pitchFamily="34" charset="0"/>
            </a:endParaRPr>
          </a:p>
        </p:txBody>
      </p:sp>
      <p:sp>
        <p:nvSpPr>
          <p:cNvPr id="8" name="Rectángulo 7"/>
          <p:cNvSpPr/>
          <p:nvPr/>
        </p:nvSpPr>
        <p:spPr>
          <a:xfrm>
            <a:off x="860655" y="4230806"/>
            <a:ext cx="6014093" cy="2062103"/>
          </a:xfrm>
          <a:prstGeom prst="rect">
            <a:avLst/>
          </a:prstGeom>
        </p:spPr>
        <p:txBody>
          <a:bodyPr wrap="square">
            <a:spAutoFit/>
          </a:bodyPr>
          <a:lstStyle/>
          <a:p>
            <a:pPr marL="285750" indent="-285750">
              <a:buFont typeface="Arial" panose="020B0604020202020204" pitchFamily="34" charset="0"/>
              <a:buChar char="•"/>
            </a:pPr>
            <a:r>
              <a:rPr lang="es-ES" sz="1600" dirty="0">
                <a:latin typeface="Verdana" panose="020B0604030504040204" pitchFamily="34" charset="0"/>
                <a:ea typeface="Verdana" panose="020B0604030504040204" pitchFamily="34" charset="0"/>
                <a:cs typeface="Verdana" panose="020B0604030504040204" pitchFamily="34" charset="0"/>
              </a:rPr>
              <a:t>Patentes reservadas concedidas con medicamento: válidas y eficaces.</a:t>
            </a:r>
          </a:p>
          <a:p>
            <a:pPr marL="285750" indent="-285750">
              <a:buFont typeface="Arial" panose="020B0604020202020204" pitchFamily="34" charset="0"/>
              <a:buChar char="•"/>
            </a:pPr>
            <a:endParaRPr lang="es-ES" sz="1600" dirty="0">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s-ES" sz="1600" dirty="0">
                <a:latin typeface="Verdana" panose="020B0604030504040204" pitchFamily="34" charset="0"/>
                <a:ea typeface="Verdana" panose="020B0604030504040204" pitchFamily="34" charset="0"/>
                <a:cs typeface="Verdana" panose="020B0604030504040204" pitchFamily="34" charset="0"/>
              </a:rPr>
              <a:t>Patentes reservadas concedidas sin medicamentos: válidas y eficaces una vez publicadas en BOPI y registradas las traducciones revisadas en la OEPM.</a:t>
            </a:r>
          </a:p>
          <a:p>
            <a:pPr marL="285750" indent="-285750">
              <a:buFont typeface="Arial" panose="020B0604020202020204" pitchFamily="34" charset="0"/>
              <a:buChar char="•"/>
            </a:pPr>
            <a:endParaRPr lang="es-ES" sz="1600" dirty="0">
              <a:latin typeface="Verdana" panose="020B0604030504040204" pitchFamily="34" charset="0"/>
              <a:ea typeface="Verdana" panose="020B0604030504040204" pitchFamily="34" charset="0"/>
              <a:cs typeface="Verdana" panose="020B0604030504040204" pitchFamily="34" charset="0"/>
            </a:endParaRPr>
          </a:p>
          <a:p>
            <a:endParaRPr lang="es-ES" sz="16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67686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11F7E"/>
        </a:solid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a:xfrm>
            <a:off x="581147" y="1916113"/>
            <a:ext cx="9091565" cy="459394"/>
          </a:xfrm>
        </p:spPr>
        <p:txBody>
          <a:bodyPr/>
          <a:lstStyle/>
          <a:p>
            <a:pPr marL="457200" lvl="0" indent="-457200">
              <a:buFont typeface="+mj-lt"/>
              <a:buAutoNum type="arabicPeriod" startAt="3"/>
            </a:pPr>
            <a:r>
              <a:rPr lang="es-ES" sz="2200" dirty="0"/>
              <a:t>La sentencia </a:t>
            </a:r>
            <a:r>
              <a:rPr lang="es-ES" sz="2200" dirty="0" err="1"/>
              <a:t>Daiichi</a:t>
            </a:r>
            <a:r>
              <a:rPr lang="es-ES" sz="2200" dirty="0"/>
              <a:t> y los dos autos del TJUE</a:t>
            </a:r>
          </a:p>
        </p:txBody>
      </p:sp>
    </p:spTree>
    <p:extLst>
      <p:ext uri="{BB962C8B-B14F-4D97-AF65-F5344CB8AC3E}">
        <p14:creationId xmlns:p14="http://schemas.microsoft.com/office/powerpoint/2010/main" val="1396358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984000" y="3330865"/>
            <a:ext cx="2160000" cy="2160000"/>
          </a:xfrm>
          <a:prstGeom prst="rect">
            <a:avLst/>
          </a:prstGeom>
        </p:spPr>
      </p:pic>
      <p:sp>
        <p:nvSpPr>
          <p:cNvPr id="5" name="Title 4"/>
          <p:cNvSpPr txBox="1">
            <a:spLocks noGrp="1"/>
          </p:cNvSpPr>
          <p:nvPr>
            <p:ph type="title"/>
          </p:nvPr>
        </p:nvSpPr>
        <p:spPr>
          <a:xfrm>
            <a:off x="792163" y="1582376"/>
            <a:ext cx="7864061" cy="333737"/>
          </a:xfrm>
        </p:spPr>
        <p:txBody>
          <a:bodyPr/>
          <a:lstStyle/>
          <a:p>
            <a:pPr marL="457200" indent="-457200">
              <a:buFont typeface="+mj-lt"/>
              <a:buAutoNum type="arabicPeriod" startAt="3"/>
            </a:pPr>
            <a:r>
              <a:rPr lang="es-ES" dirty="0">
                <a:solidFill>
                  <a:srgbClr val="711F7E"/>
                </a:solidFill>
              </a:rPr>
              <a:t>La sentencia </a:t>
            </a:r>
            <a:r>
              <a:rPr lang="es-ES" dirty="0" err="1">
                <a:solidFill>
                  <a:srgbClr val="711F7E"/>
                </a:solidFill>
              </a:rPr>
              <a:t>Daiichi</a:t>
            </a:r>
            <a:r>
              <a:rPr lang="es-ES" dirty="0">
                <a:solidFill>
                  <a:srgbClr val="711F7E"/>
                </a:solidFill>
              </a:rPr>
              <a:t> y los dos autos del TJUE</a:t>
            </a:r>
            <a:br>
              <a:rPr lang="es-ES" sz="2400" dirty="0"/>
            </a:br>
            <a:endParaRPr lang="es-ES" dirty="0"/>
          </a:p>
        </p:txBody>
      </p:sp>
      <p:sp>
        <p:nvSpPr>
          <p:cNvPr id="9" name="Rectángulo 8"/>
          <p:cNvSpPr/>
          <p:nvPr/>
        </p:nvSpPr>
        <p:spPr>
          <a:xfrm>
            <a:off x="1002892" y="2361369"/>
            <a:ext cx="6504038" cy="1938992"/>
          </a:xfrm>
          <a:prstGeom prst="rect">
            <a:avLst/>
          </a:prstGeom>
        </p:spPr>
        <p:txBody>
          <a:bodyPr wrap="square">
            <a:spAutoFit/>
          </a:bodyPr>
          <a:lstStyle/>
          <a:p>
            <a:r>
              <a:rPr lang="es-ES" sz="1500" dirty="0">
                <a:latin typeface="Verdana" panose="020B0604030504040204" pitchFamily="34" charset="0"/>
                <a:ea typeface="Verdana" panose="020B0604030504040204" pitchFamily="34" charset="0"/>
                <a:cs typeface="Verdana" panose="020B0604030504040204" pitchFamily="34" charset="0"/>
              </a:rPr>
              <a:t>El artículo 27 del Acuerdo ADPIC está comprendido en el ámbito de la política comercial común y su interpretación es competencia exclusiva del TJUE.</a:t>
            </a:r>
          </a:p>
          <a:p>
            <a:endParaRPr lang="es-ES" sz="1500" dirty="0">
              <a:latin typeface="Verdana" panose="020B0604030504040204" pitchFamily="34" charset="0"/>
              <a:ea typeface="Verdana" panose="020B0604030504040204" pitchFamily="34" charset="0"/>
              <a:cs typeface="Verdana" panose="020B0604030504040204" pitchFamily="34" charset="0"/>
            </a:endParaRPr>
          </a:p>
          <a:p>
            <a:r>
              <a:rPr lang="es-ES" sz="1500" dirty="0">
                <a:latin typeface="Verdana" panose="020B0604030504040204" pitchFamily="34" charset="0"/>
                <a:ea typeface="Verdana" panose="020B0604030504040204" pitchFamily="34" charset="0"/>
                <a:cs typeface="Verdana" panose="020B0604030504040204" pitchFamily="34" charset="0"/>
              </a:rPr>
              <a:t>El artículo 27 del Acuerdo ADPIC debe interpretarse en el sentido de que, si no concurre una excepción de </a:t>
            </a:r>
            <a:r>
              <a:rPr lang="es-ES" sz="1500" dirty="0" err="1">
                <a:latin typeface="Verdana" panose="020B0604030504040204" pitchFamily="34" charset="0"/>
                <a:ea typeface="Verdana" panose="020B0604030504040204" pitchFamily="34" charset="0"/>
                <a:cs typeface="Verdana" panose="020B0604030504040204" pitchFamily="34" charset="0"/>
              </a:rPr>
              <a:t>patentabilidad</a:t>
            </a:r>
            <a:r>
              <a:rPr lang="es-ES" sz="1500" dirty="0">
                <a:latin typeface="Verdana" panose="020B0604030504040204" pitchFamily="34" charset="0"/>
                <a:ea typeface="Verdana" panose="020B0604030504040204" pitchFamily="34" charset="0"/>
                <a:cs typeface="Verdana" panose="020B0604030504040204" pitchFamily="34" charset="0"/>
              </a:rPr>
              <a:t> típica, la invención de un producto farmacéutico es patentable.</a:t>
            </a:r>
          </a:p>
          <a:p>
            <a:pPr algn="just"/>
            <a:endParaRPr lang="es-ES" sz="1500" dirty="0">
              <a:latin typeface="Verdana" panose="020B0604030504040204" pitchFamily="34" charset="0"/>
              <a:ea typeface="Verdana" panose="020B0604030504040204" pitchFamily="34" charset="0"/>
              <a:cs typeface="Verdana" panose="020B0604030504040204" pitchFamily="34" charset="0"/>
            </a:endParaRPr>
          </a:p>
        </p:txBody>
      </p:sp>
      <p:sp>
        <p:nvSpPr>
          <p:cNvPr id="12" name="Rectángulo 11"/>
          <p:cNvSpPr/>
          <p:nvPr/>
        </p:nvSpPr>
        <p:spPr>
          <a:xfrm>
            <a:off x="1002892" y="4300361"/>
            <a:ext cx="6341108" cy="1938992"/>
          </a:xfrm>
          <a:prstGeom prst="rect">
            <a:avLst/>
          </a:prstGeom>
        </p:spPr>
        <p:txBody>
          <a:bodyPr wrap="square">
            <a:spAutoFit/>
          </a:bodyPr>
          <a:lstStyle/>
          <a:p>
            <a:r>
              <a:rPr lang="es-ES" sz="1500" dirty="0">
                <a:latin typeface="Verdana" panose="020B0604030504040204" pitchFamily="34" charset="0"/>
                <a:ea typeface="Verdana" panose="020B0604030504040204" pitchFamily="34" charset="0"/>
                <a:cs typeface="Verdana" panose="020B0604030504040204" pitchFamily="34" charset="0"/>
              </a:rPr>
              <a:t>No debe considerarse que, en virtud de las reglas establecidas en los artículos 27 y 70 ADPIC, una patente obtenida a raíz de una solicitud en la que se reivindicaba la invención tanto del procedimiento de fabricación de un producto farmacéutico como de dicho producto farmacéutico en sí mismo, pero que se concedió únicamente respecto del procedimiento de fabricación, protege, a partir de la entrada en vigor del citado Acuerdo, la invención de dicho producto farmacéutico.</a:t>
            </a:r>
          </a:p>
        </p:txBody>
      </p:sp>
    </p:spTree>
    <p:extLst>
      <p:ext uri="{BB962C8B-B14F-4D97-AF65-F5344CB8AC3E}">
        <p14:creationId xmlns:p14="http://schemas.microsoft.com/office/powerpoint/2010/main" val="498185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11F7E"/>
        </a:solid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a:xfrm>
            <a:off x="553012" y="1916113"/>
            <a:ext cx="9091565" cy="459394"/>
          </a:xfrm>
        </p:spPr>
        <p:txBody>
          <a:bodyPr/>
          <a:lstStyle/>
          <a:p>
            <a:pPr marL="457200" lvl="0" indent="-457200">
              <a:buFont typeface="+mj-lt"/>
              <a:buAutoNum type="arabicPeriod" startAt="4"/>
            </a:pPr>
            <a:r>
              <a:rPr lang="es-ES" sz="2200" dirty="0"/>
              <a:t>Las sentencias post-</a:t>
            </a:r>
            <a:r>
              <a:rPr lang="es-ES" sz="2200" dirty="0" err="1"/>
              <a:t>Daiichi</a:t>
            </a:r>
            <a:r>
              <a:rPr lang="es-ES" sz="2200" dirty="0"/>
              <a:t> del TS</a:t>
            </a:r>
          </a:p>
        </p:txBody>
      </p:sp>
    </p:spTree>
    <p:extLst>
      <p:ext uri="{BB962C8B-B14F-4D97-AF65-F5344CB8AC3E}">
        <p14:creationId xmlns:p14="http://schemas.microsoft.com/office/powerpoint/2010/main" val="4102153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noGrp="1"/>
          </p:cNvSpPr>
          <p:nvPr>
            <p:ph type="title"/>
          </p:nvPr>
        </p:nvSpPr>
        <p:spPr>
          <a:xfrm>
            <a:off x="792163" y="1422453"/>
            <a:ext cx="7864061" cy="333737"/>
          </a:xfrm>
        </p:spPr>
        <p:txBody>
          <a:bodyPr/>
          <a:lstStyle/>
          <a:p>
            <a:pPr marL="457200" lvl="0" indent="-457200">
              <a:buFont typeface="+mj-lt"/>
              <a:buAutoNum type="arabicPeriod" startAt="4"/>
            </a:pPr>
            <a:r>
              <a:rPr lang="es-ES" dirty="0">
                <a:solidFill>
                  <a:srgbClr val="711F7E"/>
                </a:solidFill>
              </a:rPr>
              <a:t>Las sentencias post-</a:t>
            </a:r>
            <a:r>
              <a:rPr lang="es-ES" dirty="0" err="1">
                <a:solidFill>
                  <a:srgbClr val="711F7E"/>
                </a:solidFill>
              </a:rPr>
              <a:t>Daiichi</a:t>
            </a:r>
            <a:r>
              <a:rPr lang="es-ES" dirty="0">
                <a:solidFill>
                  <a:srgbClr val="711F7E"/>
                </a:solidFill>
              </a:rPr>
              <a:t> del TS (i)</a:t>
            </a:r>
          </a:p>
        </p:txBody>
      </p:sp>
      <p:sp>
        <p:nvSpPr>
          <p:cNvPr id="6" name="Marcador de contenido 1"/>
          <p:cNvSpPr>
            <a:spLocks noGrp="1"/>
          </p:cNvSpPr>
          <p:nvPr>
            <p:ph idx="4294967295"/>
          </p:nvPr>
        </p:nvSpPr>
        <p:spPr>
          <a:xfrm>
            <a:off x="792163" y="1959218"/>
            <a:ext cx="8101675" cy="4136857"/>
          </a:xfrm>
        </p:spPr>
        <p:txBody>
          <a:bodyPr>
            <a:noAutofit/>
          </a:bodyPr>
          <a:lstStyle/>
          <a:p>
            <a:pPr>
              <a:buClr>
                <a:srgbClr val="711F7E"/>
              </a:buClr>
            </a:pPr>
            <a:r>
              <a:rPr lang="pt-BR" sz="1400" dirty="0"/>
              <a:t>Sala 1ª, S 21-12-2015, nº 722/2015, rec. 1746/2013: Quetiapina (pleito de </a:t>
            </a:r>
            <a:r>
              <a:rPr lang="pt-BR" sz="1400" dirty="0" err="1"/>
              <a:t>infracción</a:t>
            </a:r>
            <a:r>
              <a:rPr lang="pt-BR" sz="1400" dirty="0"/>
              <a:t>). </a:t>
            </a:r>
            <a:r>
              <a:rPr lang="pt-BR" sz="1400" dirty="0" err="1"/>
              <a:t>Conclusiones</a:t>
            </a:r>
            <a:r>
              <a:rPr lang="pt-BR" sz="1400" dirty="0"/>
              <a:t>:</a:t>
            </a:r>
          </a:p>
          <a:p>
            <a:pPr algn="just">
              <a:buClr>
                <a:srgbClr val="711F7E"/>
              </a:buClr>
            </a:pPr>
            <a:r>
              <a:rPr lang="es-ES" sz="1400" i="1" dirty="0"/>
              <a:t>En la STS (1ª) de Pleno 309/2011, de 10 de mayo, reconocimos que, si bien la reivindicación 5ª de aquella patente, que incluía el producto o principio activo, mientras estuviera en vigor la reserva no podía surtir efecto en España, sin embargo una vez entrado en vigor el acuerdo ADPIC sí que podía producir efectos:</a:t>
            </a:r>
            <a:endParaRPr lang="pt-BR" sz="1400" i="1" dirty="0"/>
          </a:p>
          <a:p>
            <a:pPr algn="just">
              <a:buClr>
                <a:srgbClr val="711F7E"/>
              </a:buClr>
            </a:pPr>
            <a:r>
              <a:rPr lang="es-ES" sz="1400" i="1" dirty="0"/>
              <a:t>En la STS (1ª) 719/2012, de 5 de diciembre, la cuestión se suscitó en un contexto diferente: también se trataba de un patente europea de producto, solicitada bajo la vigencia de la reserva española y concedida antes de la entrada en vigor del ADPIC; pero el pliego de reivindicaciones cuya traducción fue publicada en el BOPI para su validación en España, tan sólo contenía reivindicaciones de procedimiento y ninguna de producto; la titular de la patente, después de la entrada en vigor del ADPIC, presentó una traducción revisada que incluía las reivindicaciones de producto, y tras haber sido rechazada por la OEPM (después de que inicialmente se hubiera admitido), en vía contencioso-administrativa finalmente fue admitida la publicación de esta traducción revisada ( STS (Sala 3ª) de 21 de noviembre de 2011 (recurso núm. 740/2011));</a:t>
            </a:r>
          </a:p>
        </p:txBody>
      </p:sp>
    </p:spTree>
    <p:extLst>
      <p:ext uri="{BB962C8B-B14F-4D97-AF65-F5344CB8AC3E}">
        <p14:creationId xmlns:p14="http://schemas.microsoft.com/office/powerpoint/2010/main" val="2041614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noGrp="1"/>
          </p:cNvSpPr>
          <p:nvPr>
            <p:ph type="title"/>
          </p:nvPr>
        </p:nvSpPr>
        <p:spPr>
          <a:xfrm>
            <a:off x="792163" y="1422453"/>
            <a:ext cx="7864061" cy="333737"/>
          </a:xfrm>
        </p:spPr>
        <p:txBody>
          <a:bodyPr/>
          <a:lstStyle/>
          <a:p>
            <a:pPr marL="457200" lvl="0" indent="-457200">
              <a:buFont typeface="+mj-lt"/>
              <a:buAutoNum type="arabicPeriod" startAt="4"/>
            </a:pPr>
            <a:r>
              <a:rPr lang="es-ES" dirty="0">
                <a:solidFill>
                  <a:srgbClr val="711F7E"/>
                </a:solidFill>
              </a:rPr>
              <a:t>Las sentencias post-</a:t>
            </a:r>
            <a:r>
              <a:rPr lang="es-ES" dirty="0" err="1">
                <a:solidFill>
                  <a:srgbClr val="711F7E"/>
                </a:solidFill>
              </a:rPr>
              <a:t>Daiichi</a:t>
            </a:r>
            <a:r>
              <a:rPr lang="es-ES" dirty="0">
                <a:solidFill>
                  <a:srgbClr val="711F7E"/>
                </a:solidFill>
              </a:rPr>
              <a:t> del TS (ii)</a:t>
            </a:r>
          </a:p>
        </p:txBody>
      </p:sp>
      <p:sp>
        <p:nvSpPr>
          <p:cNvPr id="6" name="Marcador de contenido 1"/>
          <p:cNvSpPr>
            <a:spLocks noGrp="1"/>
          </p:cNvSpPr>
          <p:nvPr>
            <p:ph idx="4294967295"/>
          </p:nvPr>
        </p:nvSpPr>
        <p:spPr>
          <a:xfrm>
            <a:off x="792164" y="1916113"/>
            <a:ext cx="8071618" cy="4720661"/>
          </a:xfrm>
        </p:spPr>
        <p:txBody>
          <a:bodyPr>
            <a:noAutofit/>
          </a:bodyPr>
          <a:lstStyle/>
          <a:p>
            <a:pPr>
              <a:buClr>
                <a:srgbClr val="711F7E"/>
              </a:buClr>
            </a:pPr>
            <a:r>
              <a:rPr lang="es-ES" sz="1400" i="1" dirty="0"/>
              <a:t>Después de esta Sentencia del Tribunal de Justicia, cabía la duda de si esta doctrina dictada con ocasión de una patente nacional, que desde el primer momento se había concedido sólo para el procedimiento y no para el producto, era aplicable a una patente europea que hubiera sido reconocida por la Oficina Europea como patente de producto farmacéutico, pero por existir una reserva a las patentes de producto en un determinado Estado miembro, se hubieran traducido en este Estado con un pliego de reivindicaciones de procedimiento. Formuladas dos cuestiones prejudiciales en tal sentido por tribunales griegos, donde al igual que en España regía una reserva a las patentes de producto, el Tribunal de Justicia, por sendos autos de 30 de enero de 2014, asuntos Warner Lamber v Minerva (C-462/13) y Warner Lamber v </a:t>
            </a:r>
            <a:r>
              <a:rPr lang="es-ES" sz="1400" i="1" dirty="0" err="1"/>
              <a:t>Siegerpharma</a:t>
            </a:r>
            <a:r>
              <a:rPr lang="es-ES" sz="1400" i="1" dirty="0"/>
              <a:t> (C-372/13), ha entendido que la cuestión ya estaba resuelta por la citada STJUE de 18 de julio de 2013 (asunto </a:t>
            </a:r>
            <a:r>
              <a:rPr lang="es-ES" sz="1400" i="1" dirty="0" err="1"/>
              <a:t>Daiichi</a:t>
            </a:r>
            <a:r>
              <a:rPr lang="es-ES" sz="1400" i="1" dirty="0"/>
              <a:t> </a:t>
            </a:r>
            <a:r>
              <a:rPr lang="es-ES" sz="1400" i="1" dirty="0" err="1"/>
              <a:t>Sankyo</a:t>
            </a:r>
            <a:r>
              <a:rPr lang="es-ES" sz="1400" i="1" dirty="0"/>
              <a:t> v Demo), sin atender a la singularidad de que las patentes fueran europeas, y hubieran sido reconocidas como patentes de producto por la Oficina Europea.</a:t>
            </a:r>
          </a:p>
          <a:p>
            <a:pPr>
              <a:buClr>
                <a:srgbClr val="711F7E"/>
              </a:buClr>
            </a:pPr>
            <a:r>
              <a:rPr lang="es-ES" sz="1400" i="1" dirty="0"/>
              <a:t>De este modo, también en nuestro caso, si la patente europea de producto fue validada en España mediante la publicación de un pliego de reivindicaciones de procedimiento, porque al tiempo de la solicitud regía la reserva de patentes farmacéuticas de producto, la posterior entrada en vigor del Acuerdo ADPIC, no justifica que, a partir de entonces, por virtud de los arts. 27.1 y 70.2 del ADPIC aquella patente proteja en España la invención de producto farmacéutico.</a:t>
            </a:r>
          </a:p>
        </p:txBody>
      </p:sp>
    </p:spTree>
    <p:extLst>
      <p:ext uri="{BB962C8B-B14F-4D97-AF65-F5344CB8AC3E}">
        <p14:creationId xmlns:p14="http://schemas.microsoft.com/office/powerpoint/2010/main" val="1833954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noGrp="1"/>
          </p:cNvSpPr>
          <p:nvPr>
            <p:ph type="title"/>
          </p:nvPr>
        </p:nvSpPr>
        <p:spPr>
          <a:xfrm>
            <a:off x="792163" y="1422453"/>
            <a:ext cx="7864061" cy="333737"/>
          </a:xfrm>
        </p:spPr>
        <p:txBody>
          <a:bodyPr/>
          <a:lstStyle/>
          <a:p>
            <a:pPr marL="457200" lvl="0" indent="-457200">
              <a:buFont typeface="+mj-lt"/>
              <a:buAutoNum type="arabicPeriod" startAt="4"/>
            </a:pPr>
            <a:r>
              <a:rPr lang="es-ES" dirty="0">
                <a:solidFill>
                  <a:srgbClr val="711F7E"/>
                </a:solidFill>
              </a:rPr>
              <a:t>Las sentencias post-</a:t>
            </a:r>
            <a:r>
              <a:rPr lang="es-ES" dirty="0" err="1">
                <a:solidFill>
                  <a:srgbClr val="711F7E"/>
                </a:solidFill>
              </a:rPr>
              <a:t>Daiichi</a:t>
            </a:r>
            <a:r>
              <a:rPr lang="es-ES" dirty="0">
                <a:solidFill>
                  <a:srgbClr val="711F7E"/>
                </a:solidFill>
              </a:rPr>
              <a:t> del TS (iii)</a:t>
            </a:r>
          </a:p>
        </p:txBody>
      </p:sp>
      <p:sp>
        <p:nvSpPr>
          <p:cNvPr id="6" name="Marcador de contenido 1"/>
          <p:cNvSpPr>
            <a:spLocks noGrp="1"/>
          </p:cNvSpPr>
          <p:nvPr>
            <p:ph idx="4294967295"/>
          </p:nvPr>
        </p:nvSpPr>
        <p:spPr>
          <a:xfrm>
            <a:off x="792163" y="2650966"/>
            <a:ext cx="5121940" cy="3768977"/>
          </a:xfrm>
        </p:spPr>
        <p:txBody>
          <a:bodyPr>
            <a:noAutofit/>
          </a:bodyPr>
          <a:lstStyle/>
          <a:p>
            <a:pPr>
              <a:buClr>
                <a:srgbClr val="711F7E"/>
              </a:buClr>
            </a:pPr>
            <a:r>
              <a:rPr lang="es-ES" sz="1600" dirty="0"/>
              <a:t>La demanda de revisión no puede prosperar, porque: (i) La sentencia </a:t>
            </a:r>
            <a:r>
              <a:rPr lang="es-ES" sz="1600" dirty="0" err="1"/>
              <a:t>Daiichi</a:t>
            </a:r>
            <a:r>
              <a:rPr lang="es-ES" sz="1600" dirty="0"/>
              <a:t> no es un documento a los efectos procesales pretendidos; (ii) la sentencia del TJUE es de fecha posterior a la resolución cuya revisión se pretende; (iii) una sentencia posterior no puede constituir tal documento decisivo, por la razón evidente de que no existía al dictarse la que se pretende revisar, y (iv) Tampoco es un documento retenido por la otra parte, ni su falta de disposición por la demandante se debió a fuerza mayor.</a:t>
            </a:r>
          </a:p>
        </p:txBody>
      </p:sp>
      <p:sp>
        <p:nvSpPr>
          <p:cNvPr id="4" name="Marcador de texto 3"/>
          <p:cNvSpPr>
            <a:spLocks noGrp="1"/>
          </p:cNvSpPr>
          <p:nvPr>
            <p:ph type="body" idx="4294967295"/>
          </p:nvPr>
        </p:nvSpPr>
        <p:spPr>
          <a:xfrm>
            <a:off x="792163" y="2175003"/>
            <a:ext cx="7994339" cy="951926"/>
          </a:xfrm>
        </p:spPr>
        <p:txBody>
          <a:bodyPr>
            <a:normAutofit/>
          </a:bodyPr>
          <a:lstStyle/>
          <a:p>
            <a:pPr>
              <a:buClr>
                <a:srgbClr val="711F7E"/>
              </a:buClr>
            </a:pPr>
            <a:r>
              <a:rPr lang="pt-BR" sz="1600" dirty="0"/>
              <a:t>Tribunal Supremo Sala 1ª, S 18-2-2016, nº 81/2016 (pleito de </a:t>
            </a:r>
            <a:r>
              <a:rPr lang="pt-BR" sz="1600" dirty="0" err="1"/>
              <a:t>revisión</a:t>
            </a:r>
            <a:r>
              <a:rPr lang="pt-BR" sz="1600" dirty="0"/>
              <a:t>)</a:t>
            </a:r>
            <a:endParaRPr lang="es-ES" sz="1600" dirty="0"/>
          </a:p>
        </p:txBody>
      </p:sp>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10303" y="2861458"/>
            <a:ext cx="2880000" cy="2880000"/>
          </a:xfrm>
          <a:prstGeom prst="rect">
            <a:avLst/>
          </a:prstGeom>
        </p:spPr>
      </p:pic>
    </p:spTree>
    <p:extLst>
      <p:ext uri="{BB962C8B-B14F-4D97-AF65-F5344CB8AC3E}">
        <p14:creationId xmlns:p14="http://schemas.microsoft.com/office/powerpoint/2010/main" val="18115419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4000" y="3194027"/>
            <a:ext cx="2880000" cy="2880000"/>
          </a:xfrm>
          <a:prstGeom prst="rect">
            <a:avLst/>
          </a:prstGeom>
        </p:spPr>
      </p:pic>
      <p:sp>
        <p:nvSpPr>
          <p:cNvPr id="5" name="Title 4"/>
          <p:cNvSpPr txBox="1">
            <a:spLocks noGrp="1"/>
          </p:cNvSpPr>
          <p:nvPr>
            <p:ph type="title"/>
          </p:nvPr>
        </p:nvSpPr>
        <p:spPr>
          <a:xfrm>
            <a:off x="792163" y="1422453"/>
            <a:ext cx="7864061" cy="333737"/>
          </a:xfrm>
        </p:spPr>
        <p:txBody>
          <a:bodyPr/>
          <a:lstStyle/>
          <a:p>
            <a:pPr marL="457200" lvl="0" indent="-457200">
              <a:buFont typeface="+mj-lt"/>
              <a:buAutoNum type="arabicPeriod" startAt="4"/>
            </a:pPr>
            <a:r>
              <a:rPr lang="es-ES" dirty="0">
                <a:solidFill>
                  <a:srgbClr val="711F7E"/>
                </a:solidFill>
              </a:rPr>
              <a:t>Las sentencias post-</a:t>
            </a:r>
            <a:r>
              <a:rPr lang="es-ES" dirty="0" err="1">
                <a:solidFill>
                  <a:srgbClr val="711F7E"/>
                </a:solidFill>
              </a:rPr>
              <a:t>Daiichi</a:t>
            </a:r>
            <a:r>
              <a:rPr lang="es-ES" dirty="0">
                <a:solidFill>
                  <a:srgbClr val="711F7E"/>
                </a:solidFill>
              </a:rPr>
              <a:t> del TS (iv)</a:t>
            </a:r>
          </a:p>
        </p:txBody>
      </p:sp>
      <p:sp>
        <p:nvSpPr>
          <p:cNvPr id="6" name="Marcador de contenido 1"/>
          <p:cNvSpPr>
            <a:spLocks noGrp="1"/>
          </p:cNvSpPr>
          <p:nvPr>
            <p:ph idx="4294967295"/>
          </p:nvPr>
        </p:nvSpPr>
        <p:spPr>
          <a:xfrm>
            <a:off x="792163" y="2019352"/>
            <a:ext cx="6124830" cy="3791513"/>
          </a:xfrm>
        </p:spPr>
        <p:txBody>
          <a:bodyPr>
            <a:noAutofit/>
          </a:bodyPr>
          <a:lstStyle/>
          <a:p>
            <a:pPr>
              <a:buClr>
                <a:srgbClr val="711F7E"/>
              </a:buClr>
            </a:pPr>
            <a:r>
              <a:rPr lang="es-ES" sz="1600" i="1" dirty="0"/>
              <a:t>la jurisprudencia del TJUE no ha desarrollado una doctrina acerca del problema de la revisión de resoluciones administrativas y judiciales firmes que permita afirmar que una sentencia posterior de dicho Tribunal posibilite revisar una sentencia firme dictada por un tribunal español.</a:t>
            </a:r>
          </a:p>
          <a:p>
            <a:pPr>
              <a:buClr>
                <a:srgbClr val="711F7E"/>
              </a:buClr>
            </a:pPr>
            <a:r>
              <a:rPr lang="es-ES" sz="1600" i="1" dirty="0"/>
              <a:t>En nuestro ordenamiento jurídico no existe previsión legal respecto a dicha posibilidad de revisión</a:t>
            </a:r>
            <a:r>
              <a:rPr lang="es-ES" sz="1600" dirty="0"/>
              <a:t>.</a:t>
            </a:r>
          </a:p>
          <a:p>
            <a:pPr>
              <a:buClr>
                <a:srgbClr val="711F7E"/>
              </a:buClr>
            </a:pPr>
            <a:r>
              <a:rPr lang="es-ES" sz="1600" dirty="0"/>
              <a:t>la demanda de revisión debe ser desestimada, sin necesidad de plantear cuestión prejudicial, puesto que su objeto ya ha sido resuelto por el TJUE a resolver otras cuestiones prejudiciales ( STC 58/2004, de 19 de abril). </a:t>
            </a:r>
          </a:p>
        </p:txBody>
      </p:sp>
    </p:spTree>
    <p:extLst>
      <p:ext uri="{BB962C8B-B14F-4D97-AF65-F5344CB8AC3E}">
        <p14:creationId xmlns:p14="http://schemas.microsoft.com/office/powerpoint/2010/main" val="108738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14">
    <p:bg>
      <p:bgPr>
        <a:solidFill>
          <a:srgbClr val="711F7E"/>
        </a:solid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a:xfrm>
            <a:off x="5663821" y="409433"/>
            <a:ext cx="3048380" cy="273194"/>
          </a:xfrm>
        </p:spPr>
        <p:txBody>
          <a:bodyPr/>
          <a:lstStyle/>
          <a:p>
            <a:r>
              <a:rPr lang="es-ES" sz="1400" dirty="0"/>
              <a:t>Paseo de la Castellana 66</a:t>
            </a:r>
            <a:br>
              <a:rPr lang="es-ES" sz="1400" dirty="0"/>
            </a:br>
            <a:r>
              <a:rPr lang="es-ES" sz="1400" dirty="0"/>
              <a:t>28046 Madrid</a:t>
            </a:r>
            <a:br>
              <a:rPr lang="es-ES" sz="1400" dirty="0"/>
            </a:br>
            <a:r>
              <a:rPr lang="es-ES" sz="1400" dirty="0"/>
              <a:t>Tel +34 91 429 4333</a:t>
            </a:r>
          </a:p>
        </p:txBody>
      </p:sp>
    </p:spTree>
  </p:cSld>
  <p:clrMapOvr>
    <a:masterClrMapping/>
  </p:clrMapOvr>
</p:sld>
</file>

<file path=ppt/theme/theme1.xml><?xml version="1.0" encoding="utf-8"?>
<a:theme xmlns:a="http://schemas.openxmlformats.org/drawingml/2006/main" name="Eversheds Brand Blu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Eversheds%20PowerPoint%20Template%202015v1%20-%20Orange%204-3</Template>
  <TotalTime>2717</TotalTime>
  <Words>1142</Words>
  <Application>Microsoft Office PowerPoint</Application>
  <PresentationFormat>Presentación en pantalla (4:3)</PresentationFormat>
  <Paragraphs>51</Paragraphs>
  <Slides>15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vt:i4>
      </vt:variant>
    </vt:vector>
  </HeadingPairs>
  <TitlesOfParts>
    <vt:vector size="20" baseType="lpstr">
      <vt:lpstr>Arial</vt:lpstr>
      <vt:lpstr>Calibri</vt:lpstr>
      <vt:lpstr>Verdana</vt:lpstr>
      <vt:lpstr>Wingdings</vt:lpstr>
      <vt:lpstr>Eversheds Brand Blue</vt:lpstr>
      <vt:lpstr>XIV CURSO DE DERECHO FARMACEUTICO</vt:lpstr>
      <vt:lpstr>Contenido</vt:lpstr>
      <vt:lpstr>ADPIC. DAIICHI</vt:lpstr>
      <vt:lpstr>Las patentes reservadas y el ADPIC: la cuestión</vt:lpstr>
      <vt:lpstr>Las patentes reservadas y el ADPIC: la cuestión</vt:lpstr>
      <vt:lpstr>Respuesta inicial del TJUE y del TS español</vt:lpstr>
      <vt:lpstr>Respuesta inicial del TJUE y del TS español</vt:lpstr>
      <vt:lpstr>La sentencia Daiichi y los dos autos del TJUE</vt:lpstr>
      <vt:lpstr>La sentencia Daiichi y los dos autos del TJUE </vt:lpstr>
      <vt:lpstr>Las sentencias post-Daiichi del TS</vt:lpstr>
      <vt:lpstr>Las sentencias post-Daiichi del TS (i)</vt:lpstr>
      <vt:lpstr>Las sentencias post-Daiichi del TS (ii)</vt:lpstr>
      <vt:lpstr>Las sentencias post-Daiichi del TS (iii)</vt:lpstr>
      <vt:lpstr>Las sentencias post-Daiichi del TS (iv)</vt:lpstr>
      <vt:lpstr>Paseo de la Castellana 66 28046 Madrid Tel +34 91 429 4333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 PowerPoint Do the Talking (Heartline on 2 lines if needed)</dc:title>
  <dc:creator>MonicaEspin</dc:creator>
  <cp:lastModifiedBy>Kiko Carrión</cp:lastModifiedBy>
  <cp:revision>139</cp:revision>
  <cp:lastPrinted>2016-03-30T11:14:31Z</cp:lastPrinted>
  <dcterms:created xsi:type="dcterms:W3CDTF">2015-07-14T09:26:56Z</dcterms:created>
  <dcterms:modified xsi:type="dcterms:W3CDTF">2016-04-21T17:17:02Z</dcterms:modified>
</cp:coreProperties>
</file>