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1" r:id="rId3"/>
    <p:sldId id="262" r:id="rId4"/>
    <p:sldId id="268" r:id="rId5"/>
    <p:sldId id="263" r:id="rId6"/>
    <p:sldId id="264" r:id="rId7"/>
    <p:sldId id="265" r:id="rId8"/>
    <p:sldId id="266" r:id="rId9"/>
    <p:sldId id="267" r:id="rId10"/>
    <p:sldId id="259" r:id="rId1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2F60"/>
    <a:srgbClr val="39AFD0"/>
    <a:srgbClr val="B43271"/>
    <a:srgbClr val="262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8804C3-9451-4734-A4F6-F8CC91B48A85}" v="7" dt="2024-02-23T10:47:32.1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44" d="100"/>
          <a:sy n="44" d="100"/>
        </p:scale>
        <p:origin x="9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dales Picazo, María" userId="ad1f6661-04b9-4c70-ab40-5b03e0363d43" providerId="ADAL" clId="{E58804C3-9451-4734-A4F6-F8CC91B48A85}"/>
    <pc:docChg chg="undo custSel addSld delSld modSld">
      <pc:chgData name="Vidales Picazo, María" userId="ad1f6661-04b9-4c70-ab40-5b03e0363d43" providerId="ADAL" clId="{E58804C3-9451-4734-A4F6-F8CC91B48A85}" dt="2024-02-23T10:50:13.132" v="1107" actId="1036"/>
      <pc:docMkLst>
        <pc:docMk/>
      </pc:docMkLst>
      <pc:sldChg chg="del">
        <pc:chgData name="Vidales Picazo, María" userId="ad1f6661-04b9-4c70-ab40-5b03e0363d43" providerId="ADAL" clId="{E58804C3-9451-4734-A4F6-F8CC91B48A85}" dt="2024-02-23T10:13:43.763" v="0" actId="47"/>
        <pc:sldMkLst>
          <pc:docMk/>
          <pc:sldMk cId="1461713970" sldId="257"/>
        </pc:sldMkLst>
      </pc:sldChg>
      <pc:sldChg chg="del">
        <pc:chgData name="Vidales Picazo, María" userId="ad1f6661-04b9-4c70-ab40-5b03e0363d43" providerId="ADAL" clId="{E58804C3-9451-4734-A4F6-F8CC91B48A85}" dt="2024-02-23T10:38:47.289" v="806" actId="47"/>
        <pc:sldMkLst>
          <pc:docMk/>
          <pc:sldMk cId="905625360" sldId="258"/>
        </pc:sldMkLst>
      </pc:sldChg>
      <pc:sldChg chg="del">
        <pc:chgData name="Vidales Picazo, María" userId="ad1f6661-04b9-4c70-ab40-5b03e0363d43" providerId="ADAL" clId="{E58804C3-9451-4734-A4F6-F8CC91B48A85}" dt="2024-02-23T10:13:50.719" v="1" actId="47"/>
        <pc:sldMkLst>
          <pc:docMk/>
          <pc:sldMk cId="3050401619" sldId="260"/>
        </pc:sldMkLst>
      </pc:sldChg>
      <pc:sldChg chg="addSp delSp modSp mod">
        <pc:chgData name="Vidales Picazo, María" userId="ad1f6661-04b9-4c70-ab40-5b03e0363d43" providerId="ADAL" clId="{E58804C3-9451-4734-A4F6-F8CC91B48A85}" dt="2024-02-23T10:39:28.597" v="808" actId="21"/>
        <pc:sldMkLst>
          <pc:docMk/>
          <pc:sldMk cId="1622929919" sldId="261"/>
        </pc:sldMkLst>
        <pc:spChg chg="add del mod">
          <ac:chgData name="Vidales Picazo, María" userId="ad1f6661-04b9-4c70-ab40-5b03e0363d43" providerId="ADAL" clId="{E58804C3-9451-4734-A4F6-F8CC91B48A85}" dt="2024-02-23T10:39:28.597" v="808" actId="21"/>
          <ac:spMkLst>
            <pc:docMk/>
            <pc:sldMk cId="1622929919" sldId="261"/>
            <ac:spMk id="4" creationId="{8B2C6B47-CEEA-D98A-A232-7E3BFFFC204F}"/>
          </ac:spMkLst>
        </pc:spChg>
      </pc:sldChg>
      <pc:sldChg chg="addSp delSp modSp add mod">
        <pc:chgData name="Vidales Picazo, María" userId="ad1f6661-04b9-4c70-ab40-5b03e0363d43" providerId="ADAL" clId="{E58804C3-9451-4734-A4F6-F8CC91B48A85}" dt="2024-02-23T10:48:49.293" v="1071" actId="948"/>
        <pc:sldMkLst>
          <pc:docMk/>
          <pc:sldMk cId="475853845" sldId="262"/>
        </pc:sldMkLst>
        <pc:spChg chg="add del mod">
          <ac:chgData name="Vidales Picazo, María" userId="ad1f6661-04b9-4c70-ab40-5b03e0363d43" providerId="ADAL" clId="{E58804C3-9451-4734-A4F6-F8CC91B48A85}" dt="2024-02-23T10:39:36.008" v="810" actId="478"/>
          <ac:spMkLst>
            <pc:docMk/>
            <pc:sldMk cId="475853845" sldId="262"/>
            <ac:spMk id="4" creationId="{5C0DB917-7D94-0E11-E145-D9A3C26E9D5F}"/>
          </ac:spMkLst>
        </pc:spChg>
        <pc:spChg chg="add del mod">
          <ac:chgData name="Vidales Picazo, María" userId="ad1f6661-04b9-4c70-ab40-5b03e0363d43" providerId="ADAL" clId="{E58804C3-9451-4734-A4F6-F8CC91B48A85}" dt="2024-02-23T10:46:50.789" v="1024" actId="478"/>
          <ac:spMkLst>
            <pc:docMk/>
            <pc:sldMk cId="475853845" sldId="262"/>
            <ac:spMk id="5" creationId="{C7077339-E866-F3EA-07C4-519829A4EAB3}"/>
          </ac:spMkLst>
        </pc:spChg>
        <pc:spChg chg="add mod">
          <ac:chgData name="Vidales Picazo, María" userId="ad1f6661-04b9-4c70-ab40-5b03e0363d43" providerId="ADAL" clId="{E58804C3-9451-4734-A4F6-F8CC91B48A85}" dt="2024-02-23T10:48:27.235" v="1070" actId="1036"/>
          <ac:spMkLst>
            <pc:docMk/>
            <pc:sldMk cId="475853845" sldId="262"/>
            <ac:spMk id="6" creationId="{8B2C6B47-CEEA-D98A-A232-7E3BFFFC204F}"/>
          </ac:spMkLst>
        </pc:spChg>
        <pc:spChg chg="add mod">
          <ac:chgData name="Vidales Picazo, María" userId="ad1f6661-04b9-4c70-ab40-5b03e0363d43" providerId="ADAL" clId="{E58804C3-9451-4734-A4F6-F8CC91B48A85}" dt="2024-02-23T10:48:49.293" v="1071" actId="948"/>
          <ac:spMkLst>
            <pc:docMk/>
            <pc:sldMk cId="475853845" sldId="262"/>
            <ac:spMk id="7" creationId="{A2BA299B-6D2D-3378-3B3E-40B67F5410E6}"/>
          </ac:spMkLst>
        </pc:spChg>
        <pc:spChg chg="add mod">
          <ac:chgData name="Vidales Picazo, María" userId="ad1f6661-04b9-4c70-ab40-5b03e0363d43" providerId="ADAL" clId="{E58804C3-9451-4734-A4F6-F8CC91B48A85}" dt="2024-02-23T10:48:19.638" v="1056" actId="1036"/>
          <ac:spMkLst>
            <pc:docMk/>
            <pc:sldMk cId="475853845" sldId="262"/>
            <ac:spMk id="8" creationId="{861848F8-B360-0196-990C-C0DC939680AA}"/>
          </ac:spMkLst>
        </pc:spChg>
      </pc:sldChg>
      <pc:sldChg chg="modSp add mod">
        <pc:chgData name="Vidales Picazo, María" userId="ad1f6661-04b9-4c70-ab40-5b03e0363d43" providerId="ADAL" clId="{E58804C3-9451-4734-A4F6-F8CC91B48A85}" dt="2024-02-23T10:16:24.174" v="166" actId="20577"/>
        <pc:sldMkLst>
          <pc:docMk/>
          <pc:sldMk cId="2788898535" sldId="263"/>
        </pc:sldMkLst>
        <pc:spChg chg="mod">
          <ac:chgData name="Vidales Picazo, María" userId="ad1f6661-04b9-4c70-ab40-5b03e0363d43" providerId="ADAL" clId="{E58804C3-9451-4734-A4F6-F8CC91B48A85}" dt="2024-02-23T10:16:24.174" v="166" actId="20577"/>
          <ac:spMkLst>
            <pc:docMk/>
            <pc:sldMk cId="2788898535" sldId="263"/>
            <ac:spMk id="4" creationId="{5C0DB917-7D94-0E11-E145-D9A3C26E9D5F}"/>
          </ac:spMkLst>
        </pc:spChg>
      </pc:sldChg>
      <pc:sldChg chg="modSp add mod">
        <pc:chgData name="Vidales Picazo, María" userId="ad1f6661-04b9-4c70-ab40-5b03e0363d43" providerId="ADAL" clId="{E58804C3-9451-4734-A4F6-F8CC91B48A85}" dt="2024-02-23T10:29:11.026" v="536" actId="20577"/>
        <pc:sldMkLst>
          <pc:docMk/>
          <pc:sldMk cId="3900518717" sldId="264"/>
        </pc:sldMkLst>
        <pc:spChg chg="mod">
          <ac:chgData name="Vidales Picazo, María" userId="ad1f6661-04b9-4c70-ab40-5b03e0363d43" providerId="ADAL" clId="{E58804C3-9451-4734-A4F6-F8CC91B48A85}" dt="2024-02-23T10:29:11.026" v="536" actId="20577"/>
          <ac:spMkLst>
            <pc:docMk/>
            <pc:sldMk cId="3900518717" sldId="264"/>
            <ac:spMk id="4" creationId="{5C0DB917-7D94-0E11-E145-D9A3C26E9D5F}"/>
          </ac:spMkLst>
        </pc:spChg>
        <pc:spChg chg="mod">
          <ac:chgData name="Vidales Picazo, María" userId="ad1f6661-04b9-4c70-ab40-5b03e0363d43" providerId="ADAL" clId="{E58804C3-9451-4734-A4F6-F8CC91B48A85}" dt="2024-02-23T10:20:17.053" v="377" actId="20577"/>
          <ac:spMkLst>
            <pc:docMk/>
            <pc:sldMk cId="3900518717" sldId="264"/>
            <ac:spMk id="5" creationId="{C7077339-E866-F3EA-07C4-519829A4EAB3}"/>
          </ac:spMkLst>
        </pc:spChg>
      </pc:sldChg>
      <pc:sldChg chg="modSp add mod">
        <pc:chgData name="Vidales Picazo, María" userId="ad1f6661-04b9-4c70-ab40-5b03e0363d43" providerId="ADAL" clId="{E58804C3-9451-4734-A4F6-F8CC91B48A85}" dt="2024-02-23T10:32:43.678" v="580" actId="1036"/>
        <pc:sldMkLst>
          <pc:docMk/>
          <pc:sldMk cId="1293969122" sldId="265"/>
        </pc:sldMkLst>
        <pc:spChg chg="mod">
          <ac:chgData name="Vidales Picazo, María" userId="ad1f6661-04b9-4c70-ab40-5b03e0363d43" providerId="ADAL" clId="{E58804C3-9451-4734-A4F6-F8CC91B48A85}" dt="2024-02-23T10:32:43.678" v="580" actId="1036"/>
          <ac:spMkLst>
            <pc:docMk/>
            <pc:sldMk cId="1293969122" sldId="265"/>
            <ac:spMk id="4" creationId="{5C0DB917-7D94-0E11-E145-D9A3C26E9D5F}"/>
          </ac:spMkLst>
        </pc:spChg>
        <pc:spChg chg="mod">
          <ac:chgData name="Vidales Picazo, María" userId="ad1f6661-04b9-4c70-ab40-5b03e0363d43" providerId="ADAL" clId="{E58804C3-9451-4734-A4F6-F8CC91B48A85}" dt="2024-02-23T10:29:45.664" v="537" actId="1076"/>
          <ac:spMkLst>
            <pc:docMk/>
            <pc:sldMk cId="1293969122" sldId="265"/>
            <ac:spMk id="5" creationId="{C7077339-E866-F3EA-07C4-519829A4EAB3}"/>
          </ac:spMkLst>
        </pc:spChg>
      </pc:sldChg>
      <pc:sldChg chg="modSp add mod">
        <pc:chgData name="Vidales Picazo, María" userId="ad1f6661-04b9-4c70-ab40-5b03e0363d43" providerId="ADAL" clId="{E58804C3-9451-4734-A4F6-F8CC91B48A85}" dt="2024-02-23T10:34:13.829" v="588" actId="113"/>
        <pc:sldMkLst>
          <pc:docMk/>
          <pc:sldMk cId="1228211626" sldId="266"/>
        </pc:sldMkLst>
        <pc:spChg chg="mod">
          <ac:chgData name="Vidales Picazo, María" userId="ad1f6661-04b9-4c70-ab40-5b03e0363d43" providerId="ADAL" clId="{E58804C3-9451-4734-A4F6-F8CC91B48A85}" dt="2024-02-23T10:34:13.829" v="588" actId="113"/>
          <ac:spMkLst>
            <pc:docMk/>
            <pc:sldMk cId="1228211626" sldId="266"/>
            <ac:spMk id="4" creationId="{5C0DB917-7D94-0E11-E145-D9A3C26E9D5F}"/>
          </ac:spMkLst>
        </pc:spChg>
        <pc:spChg chg="mod">
          <ac:chgData name="Vidales Picazo, María" userId="ad1f6661-04b9-4c70-ab40-5b03e0363d43" providerId="ADAL" clId="{E58804C3-9451-4734-A4F6-F8CC91B48A85}" dt="2024-02-23T10:33:15.545" v="581" actId="1076"/>
          <ac:spMkLst>
            <pc:docMk/>
            <pc:sldMk cId="1228211626" sldId="266"/>
            <ac:spMk id="5" creationId="{C7077339-E866-F3EA-07C4-519829A4EAB3}"/>
          </ac:spMkLst>
        </pc:spChg>
      </pc:sldChg>
      <pc:sldChg chg="modSp add mod">
        <pc:chgData name="Vidales Picazo, María" userId="ad1f6661-04b9-4c70-ab40-5b03e0363d43" providerId="ADAL" clId="{E58804C3-9451-4734-A4F6-F8CC91B48A85}" dt="2024-02-23T10:35:42.233" v="594" actId="20577"/>
        <pc:sldMkLst>
          <pc:docMk/>
          <pc:sldMk cId="245637150" sldId="267"/>
        </pc:sldMkLst>
        <pc:spChg chg="mod">
          <ac:chgData name="Vidales Picazo, María" userId="ad1f6661-04b9-4c70-ab40-5b03e0363d43" providerId="ADAL" clId="{E58804C3-9451-4734-A4F6-F8CC91B48A85}" dt="2024-02-23T10:35:42.233" v="594" actId="20577"/>
          <ac:spMkLst>
            <pc:docMk/>
            <pc:sldMk cId="245637150" sldId="267"/>
            <ac:spMk id="4" creationId="{5C0DB917-7D94-0E11-E145-D9A3C26E9D5F}"/>
          </ac:spMkLst>
        </pc:spChg>
        <pc:spChg chg="mod">
          <ac:chgData name="Vidales Picazo, María" userId="ad1f6661-04b9-4c70-ab40-5b03e0363d43" providerId="ADAL" clId="{E58804C3-9451-4734-A4F6-F8CC91B48A85}" dt="2024-02-23T10:34:47.315" v="589" actId="1076"/>
          <ac:spMkLst>
            <pc:docMk/>
            <pc:sldMk cId="245637150" sldId="267"/>
            <ac:spMk id="5" creationId="{C7077339-E866-F3EA-07C4-519829A4EAB3}"/>
          </ac:spMkLst>
        </pc:spChg>
      </pc:sldChg>
      <pc:sldChg chg="modSp add mod">
        <pc:chgData name="Vidales Picazo, María" userId="ad1f6661-04b9-4c70-ab40-5b03e0363d43" providerId="ADAL" clId="{E58804C3-9451-4734-A4F6-F8CC91B48A85}" dt="2024-02-23T10:50:13.132" v="1107" actId="1036"/>
        <pc:sldMkLst>
          <pc:docMk/>
          <pc:sldMk cId="3398469080" sldId="268"/>
        </pc:sldMkLst>
        <pc:spChg chg="mod">
          <ac:chgData name="Vidales Picazo, María" userId="ad1f6661-04b9-4c70-ab40-5b03e0363d43" providerId="ADAL" clId="{E58804C3-9451-4734-A4F6-F8CC91B48A85}" dt="2024-02-23T10:50:13.132" v="1107" actId="1036"/>
          <ac:spMkLst>
            <pc:docMk/>
            <pc:sldMk cId="3398469080" sldId="268"/>
            <ac:spMk id="4" creationId="{5C0DB917-7D94-0E11-E145-D9A3C26E9D5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AC42F-6EC8-D84A-9C74-E23B195D0BE2}" type="datetimeFigureOut">
              <a:rPr lang="es-ES" smtClean="0"/>
              <a:t>23/02/2024</a:t>
            </a:fld>
            <a:endParaRPr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0FA90-0DD4-EC4D-807F-98397BDCB8B3}" type="slidenum">
              <a:rPr lang="es-ES" smtClean="0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278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0FA90-0DD4-EC4D-807F-98397BDCB8B3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8843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A35798-E1C4-104C-6D9F-53E2E96D4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53FB37-418D-05C9-98A5-28613BEE1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1F75B1-F168-AF55-78C6-449BB20BD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0A7D26-446B-DDBA-61A8-B1B0EE599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6C44DA-8C6B-BFB7-F1B4-1A44D25D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787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E3296F-1903-159D-5905-2FBF33B14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7207B8C-6234-1D21-8A7C-D505909FB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A63615-35ED-F917-2280-A293CD6D2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4F71C0-0F9F-AA90-0650-68877FB5A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813F0D-A16F-D793-BD16-4F07DE0D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6559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DD4E9C5-6061-8F39-9E94-AEF9F23BA1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7F1BBF8-C50F-6B46-EC13-233F5FBCE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54CB8C-5BA5-3FF3-9171-DE1B6EED3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B5DA22-EBAC-CE25-F483-B929FA406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3F6F44-4735-6E34-845D-8ECB6AB2B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5647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AB4D02-C513-4D1A-6FCD-00C0CAFC4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D35711-E36A-4472-E2C0-3DF7147CB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20E42C-5CB7-7AB6-A059-11A5CBEC2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550E53-5639-FC0A-44A8-CD5D05A1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D72323-A766-AC9D-272E-C705BA712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061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B35244-88D6-3E7B-FE71-B964E3AC3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ADE45D-2C75-2918-E640-B913C0270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344D85-274E-70B8-A734-4E7F2CB27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9EF4DD-9758-BF16-6354-0767B3D4E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93AC9B-C0D8-56B4-90C9-8ADAEF93F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562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18B342-C9CC-35CA-C5BC-356181C1B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32D1F0-1DF3-5BAA-B51D-228100DC62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26250B9-1B25-3043-29BF-EAD2202BC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C44C26B-0E6C-FAC8-CABB-E23F4708F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CBF70CD-8CCA-9A11-C478-D25BE411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5050D7-A545-8A76-A0EA-25440D84D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3800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B929B-5908-8C7C-25F1-015A20377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4F270D-77C3-8346-93D6-F726BB4A6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603965-8885-1289-ECC5-B844454C2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7172D41-623E-72AE-14A2-90F47FE04E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3497D57-DE14-0C51-572A-E78B7C4EE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FB1F917-B51A-D2B2-1CA4-1AC0482E7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8AC1051-6871-22E3-DD8F-97CC2174B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8A0D07F-0CDC-ACDE-F5F9-2A23F713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0936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E04F11-61D0-6D22-6CFE-8B4AF637F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C582EBC-0C46-AA06-6A58-BAA02D01A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BAAF6BA-CC9E-9DA4-5235-D009C4D7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8AB9CC-71C5-09AB-E324-483121697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4600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E139097-ACC7-81D9-289D-C219CC80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4128BCF-0F35-924A-CB80-58C5A10BE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0B2273C-929E-669D-01FA-394C50801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2782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4BC8A8-3329-F75D-AABA-FB5D5C741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B361D3-C93F-994A-73D6-27E0DAA7B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4474BBD-2F38-E762-A37D-1A04BA5D8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4A4BAF2-A426-FB92-18B6-604C36887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1755701-F909-AFD5-0883-858B02059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934421-EACA-A756-F3D6-D261D4F68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2538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89AA8C-D7A3-CA88-ABBF-D1DC61F7D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5846AA4-9D53-B05B-ECBD-BF5CF460E0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694AC63-0257-DE31-1C89-E19154546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E2D2303-0BF8-7BAB-B268-4DF428BB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23/02/2024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FFC1F0-ABF9-4A28-7028-2B7C72087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8D2F3D-A2C6-978F-DE5A-1EB2F76B4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0435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671C37D-7079-BF11-4109-C163E1C1A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4BF68A-7436-9BD1-48AD-8BE87E27F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5EC77E-422A-D0A9-68AE-4A068493E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E49B3-8EDB-3446-95E0-705D6573E086}" type="datetimeFigureOut">
              <a:rPr lang="es-ES" smtClean="0"/>
              <a:t>23/02/2024</a:t>
            </a:fld>
            <a:endParaRPr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1359C3-2F78-4E92-2B7E-B2BA8516D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22532B-3E18-33A0-3685-15440F94E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2386A-3417-4349-A590-7AE3CB47F1B7}" type="slidenum">
              <a:rPr lang="es-ES" smtClean="0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740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cnmc.es/expedientes/g-2020-03" TargetMode="Externa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91F8CB85-D5F0-6816-C3EF-DB65AB0B0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1679" y="0"/>
            <a:ext cx="14009525" cy="685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3860005-D9BB-961D-B76E-91B49221D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41679" y="-1"/>
            <a:ext cx="14009525" cy="379827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57B0AB3-68BF-07DF-774C-1923C1999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0203" y="-896816"/>
            <a:ext cx="1643127" cy="34817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C6D353D-0C66-D20D-8265-C0F1B6759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108" y="756135"/>
            <a:ext cx="4389067" cy="230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17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6A7DF-D303-F34D-1284-F61925BC5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FAC7536-44AF-6862-D2D0-258369F6B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5D85C82-9D80-DDB2-B0BF-97DDA4F5A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950" y="3067050"/>
            <a:ext cx="28321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73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B0386-8E53-0C22-5C35-14D014222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843D91F-C9A2-5E07-9822-9C0C62776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71E2181-F64C-6523-58A7-A1E95AD18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87ACFBE9-082F-80D6-2E6B-E21EE03CAA6A}"/>
              </a:ext>
            </a:extLst>
          </p:cNvPr>
          <p:cNvCxnSpPr>
            <a:cxnSpLocks/>
          </p:cNvCxnSpPr>
          <p:nvPr/>
        </p:nvCxnSpPr>
        <p:spPr>
          <a:xfrm>
            <a:off x="2729644" y="1230923"/>
            <a:ext cx="0" cy="6775067"/>
          </a:xfrm>
          <a:prstGeom prst="line">
            <a:avLst/>
          </a:prstGeom>
          <a:ln w="9525">
            <a:solidFill>
              <a:srgbClr val="899FB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780D34D-0671-28F8-BBAE-8B3A129BA007}"/>
              </a:ext>
            </a:extLst>
          </p:cNvPr>
          <p:cNvSpPr/>
          <p:nvPr/>
        </p:nvSpPr>
        <p:spPr>
          <a:xfrm>
            <a:off x="509755" y="283029"/>
            <a:ext cx="3811874" cy="528896"/>
          </a:xfrm>
          <a:prstGeom prst="rect">
            <a:avLst/>
          </a:prstGeom>
          <a:solidFill>
            <a:srgbClr val="322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F5C279A-471C-7611-CC5F-70EE1C00CF89}"/>
              </a:ext>
            </a:extLst>
          </p:cNvPr>
          <p:cNvSpPr/>
          <p:nvPr/>
        </p:nvSpPr>
        <p:spPr>
          <a:xfrm>
            <a:off x="357355" y="381486"/>
            <a:ext cx="3811874" cy="331982"/>
          </a:xfrm>
          <a:prstGeom prst="rect">
            <a:avLst/>
          </a:prstGeom>
          <a:noFill/>
          <a:ln w="22225">
            <a:solidFill>
              <a:srgbClr val="B432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8CDA3B8-D7DA-CA25-B120-DA764547BFF1}"/>
              </a:ext>
            </a:extLst>
          </p:cNvPr>
          <p:cNvSpPr txBox="1"/>
          <p:nvPr/>
        </p:nvSpPr>
        <p:spPr>
          <a:xfrm>
            <a:off x="201724" y="393589"/>
            <a:ext cx="425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chemeClr val="bg1"/>
                </a:solidFill>
              </a:rPr>
              <a:t>AGENDA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713F6DE9-0189-0526-313F-88777162EC33}"/>
              </a:ext>
            </a:extLst>
          </p:cNvPr>
          <p:cNvGrpSpPr/>
          <p:nvPr/>
        </p:nvGrpSpPr>
        <p:grpSpPr>
          <a:xfrm>
            <a:off x="1300767" y="7595794"/>
            <a:ext cx="7968377" cy="197534"/>
            <a:chOff x="1300767" y="5462639"/>
            <a:chExt cx="7968377" cy="197534"/>
          </a:xfrm>
        </p:grpSpPr>
        <p:sp>
          <p:nvSpPr>
            <p:cNvPr id="17" name="Título 1">
              <a:extLst>
                <a:ext uri="{FF2B5EF4-FFF2-40B4-BE49-F238E27FC236}">
                  <a16:creationId xmlns:a16="http://schemas.microsoft.com/office/drawing/2014/main" id="{797C37CC-F616-4C07-85EF-A1F7FA365AF8}"/>
                </a:ext>
              </a:extLst>
            </p:cNvPr>
            <p:cNvSpPr txBox="1">
              <a:spLocks/>
            </p:cNvSpPr>
            <p:nvPr/>
          </p:nvSpPr>
          <p:spPr>
            <a:xfrm>
              <a:off x="1300767" y="5462639"/>
              <a:ext cx="7968377" cy="194562"/>
            </a:xfrm>
            <a:prstGeom prst="rect">
              <a:avLst/>
            </a:prstGeom>
          </p:spPr>
          <p:txBody>
            <a:bodyPr vert="horz"/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500" kern="1200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1100" b="1" dirty="0">
                  <a:solidFill>
                    <a:srgbClr val="002060"/>
                  </a:solidFill>
                  <a:latin typeface="+mn-lt"/>
                </a:rPr>
                <a:t>9:30 – 11.00h.</a:t>
              </a:r>
              <a:r>
                <a:rPr lang="es-ES" sz="1100" b="1" dirty="0">
                  <a:solidFill>
                    <a:srgbClr val="002060"/>
                  </a:solidFill>
                  <a:latin typeface="Soho Gothic Pro" panose="020B0503030504020204" pitchFamily="34" charset="77"/>
                </a:rPr>
                <a:t>	</a:t>
              </a:r>
              <a:r>
                <a:rPr lang="es-ES" sz="1100" b="1" dirty="0">
                  <a:latin typeface="Soho Gothic Pro" panose="020B0503030504020204" pitchFamily="34" charset="77"/>
                </a:rPr>
                <a:t>	</a:t>
              </a:r>
              <a:r>
                <a:rPr lang="es-ES" sz="1100" dirty="0">
                  <a:solidFill>
                    <a:srgbClr val="002060"/>
                  </a:solidFill>
                  <a:latin typeface="+mn-lt"/>
                </a:rPr>
                <a:t>Novedades del derecho de la competencia en el sector farmacéutico</a:t>
              </a:r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0CA918A8-8332-6ECF-06BC-0597A2012E11}"/>
                </a:ext>
              </a:extLst>
            </p:cNvPr>
            <p:cNvSpPr/>
            <p:nvPr/>
          </p:nvSpPr>
          <p:spPr>
            <a:xfrm>
              <a:off x="2668568" y="5538021"/>
              <a:ext cx="122152" cy="122152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B432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20D739DA-F617-8613-61D5-668776ED6DB3}"/>
              </a:ext>
            </a:extLst>
          </p:cNvPr>
          <p:cNvGrpSpPr/>
          <p:nvPr/>
        </p:nvGrpSpPr>
        <p:grpSpPr>
          <a:xfrm>
            <a:off x="1300767" y="8262924"/>
            <a:ext cx="7968377" cy="197534"/>
            <a:chOff x="1300767" y="5462639"/>
            <a:chExt cx="7968377" cy="197534"/>
          </a:xfrm>
        </p:grpSpPr>
        <p:sp>
          <p:nvSpPr>
            <p:cNvPr id="23" name="Título 1">
              <a:extLst>
                <a:ext uri="{FF2B5EF4-FFF2-40B4-BE49-F238E27FC236}">
                  <a16:creationId xmlns:a16="http://schemas.microsoft.com/office/drawing/2014/main" id="{B2D5C357-F83A-CF9E-BC9F-395A981AC74A}"/>
                </a:ext>
              </a:extLst>
            </p:cNvPr>
            <p:cNvSpPr txBox="1">
              <a:spLocks/>
            </p:cNvSpPr>
            <p:nvPr/>
          </p:nvSpPr>
          <p:spPr>
            <a:xfrm>
              <a:off x="1300767" y="5462639"/>
              <a:ext cx="7968377" cy="194562"/>
            </a:xfrm>
            <a:prstGeom prst="rect">
              <a:avLst/>
            </a:prstGeom>
          </p:spPr>
          <p:txBody>
            <a:bodyPr vert="horz"/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500" kern="1200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1100" b="1" dirty="0">
                  <a:solidFill>
                    <a:srgbClr val="39AFD0"/>
                  </a:solidFill>
                  <a:latin typeface="+mn-lt"/>
                </a:rPr>
                <a:t>11:10 – 11.40h.</a:t>
              </a:r>
              <a:r>
                <a:rPr lang="es-ES" sz="1100" b="1" dirty="0">
                  <a:solidFill>
                    <a:srgbClr val="39AFD0"/>
                  </a:solidFill>
                  <a:latin typeface="Soho Gothic Pro" panose="020B0503030504020204" pitchFamily="34" charset="77"/>
                </a:rPr>
                <a:t>		</a:t>
              </a:r>
              <a:r>
                <a:rPr lang="es-ES" sz="1100" dirty="0">
                  <a:solidFill>
                    <a:srgbClr val="39AFD0"/>
                  </a:solidFill>
                  <a:latin typeface="+mn-lt"/>
                </a:rPr>
                <a:t>Pausa Café</a:t>
              </a:r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C5D6DFDD-A7C0-3FFE-B590-922E72B885DC}"/>
                </a:ext>
              </a:extLst>
            </p:cNvPr>
            <p:cNvSpPr/>
            <p:nvPr/>
          </p:nvSpPr>
          <p:spPr>
            <a:xfrm>
              <a:off x="2668568" y="5538021"/>
              <a:ext cx="122152" cy="122152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B432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A3EE3859-79E7-0894-646F-DC0068AFB694}"/>
              </a:ext>
            </a:extLst>
          </p:cNvPr>
          <p:cNvGrpSpPr/>
          <p:nvPr/>
        </p:nvGrpSpPr>
        <p:grpSpPr>
          <a:xfrm>
            <a:off x="1300767" y="8930054"/>
            <a:ext cx="7968377" cy="197534"/>
            <a:chOff x="1300767" y="5462639"/>
            <a:chExt cx="7968377" cy="197534"/>
          </a:xfrm>
        </p:grpSpPr>
        <p:sp>
          <p:nvSpPr>
            <p:cNvPr id="27" name="Título 1">
              <a:extLst>
                <a:ext uri="{FF2B5EF4-FFF2-40B4-BE49-F238E27FC236}">
                  <a16:creationId xmlns:a16="http://schemas.microsoft.com/office/drawing/2014/main" id="{A23EC6E9-A436-6757-439B-727D7922EFCF}"/>
                </a:ext>
              </a:extLst>
            </p:cNvPr>
            <p:cNvSpPr txBox="1">
              <a:spLocks/>
            </p:cNvSpPr>
            <p:nvPr/>
          </p:nvSpPr>
          <p:spPr>
            <a:xfrm>
              <a:off x="1300767" y="5462639"/>
              <a:ext cx="7968377" cy="194562"/>
            </a:xfrm>
            <a:prstGeom prst="rect">
              <a:avLst/>
            </a:prstGeom>
          </p:spPr>
          <p:txBody>
            <a:bodyPr vert="horz"/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500" kern="1200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1100" b="1" dirty="0">
                  <a:solidFill>
                    <a:srgbClr val="322F60"/>
                  </a:solidFill>
                  <a:latin typeface="+mn-lt"/>
                </a:rPr>
                <a:t>11:50 – 13.20h.</a:t>
              </a:r>
              <a:r>
                <a:rPr lang="es-ES" sz="1100" b="1" dirty="0">
                  <a:solidFill>
                    <a:srgbClr val="322F60"/>
                  </a:solidFill>
                  <a:latin typeface="Soho Gothic Pro" panose="020B0503030504020204" pitchFamily="34" charset="77"/>
                </a:rPr>
                <a:t>		</a:t>
              </a:r>
              <a:r>
                <a:rPr lang="es-ES" sz="1100" dirty="0">
                  <a:solidFill>
                    <a:srgbClr val="322F60"/>
                  </a:solidFill>
                  <a:latin typeface="+mn-lt"/>
                </a:rPr>
                <a:t>Presente y futuro de las terapias avanzadas</a:t>
              </a:r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8DD0F6FA-6DA4-66CB-BC36-D190F1D0C70D}"/>
                </a:ext>
              </a:extLst>
            </p:cNvPr>
            <p:cNvSpPr/>
            <p:nvPr/>
          </p:nvSpPr>
          <p:spPr>
            <a:xfrm>
              <a:off x="2668568" y="5538021"/>
              <a:ext cx="122152" cy="122152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B432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5707606D-5C1C-69EC-A54F-E5794802FFED}"/>
              </a:ext>
            </a:extLst>
          </p:cNvPr>
          <p:cNvGrpSpPr/>
          <p:nvPr/>
        </p:nvGrpSpPr>
        <p:grpSpPr>
          <a:xfrm>
            <a:off x="1300767" y="9597184"/>
            <a:ext cx="9976833" cy="385990"/>
            <a:chOff x="1300767" y="5462639"/>
            <a:chExt cx="9976833" cy="385990"/>
          </a:xfrm>
        </p:grpSpPr>
        <p:sp>
          <p:nvSpPr>
            <p:cNvPr id="30" name="Título 1">
              <a:extLst>
                <a:ext uri="{FF2B5EF4-FFF2-40B4-BE49-F238E27FC236}">
                  <a16:creationId xmlns:a16="http://schemas.microsoft.com/office/drawing/2014/main" id="{2CE4CD22-0E3E-DF96-E771-6C50A237FE2B}"/>
                </a:ext>
              </a:extLst>
            </p:cNvPr>
            <p:cNvSpPr txBox="1">
              <a:spLocks/>
            </p:cNvSpPr>
            <p:nvPr/>
          </p:nvSpPr>
          <p:spPr>
            <a:xfrm>
              <a:off x="1300767" y="5462639"/>
              <a:ext cx="9976833" cy="385990"/>
            </a:xfrm>
            <a:prstGeom prst="rect">
              <a:avLst/>
            </a:prstGeom>
          </p:spPr>
          <p:txBody>
            <a:bodyPr vert="horz"/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500" kern="1200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1100" b="1" dirty="0">
                  <a:solidFill>
                    <a:srgbClr val="39AFD0"/>
                  </a:solidFill>
                  <a:latin typeface="+mn-lt"/>
                </a:rPr>
                <a:t>13:30 – 15.00h.</a:t>
              </a:r>
              <a:r>
                <a:rPr lang="es-ES" sz="1100" b="1" dirty="0">
                  <a:solidFill>
                    <a:srgbClr val="39AFD0"/>
                  </a:solidFill>
                  <a:latin typeface="Soho Gothic Pro" panose="020B0503030504020204" pitchFamily="34" charset="77"/>
                </a:rPr>
                <a:t>		</a:t>
              </a:r>
              <a:r>
                <a:rPr lang="es-ES" sz="1100" dirty="0">
                  <a:solidFill>
                    <a:srgbClr val="39AFD0"/>
                  </a:solidFill>
                  <a:latin typeface="+mn-lt"/>
                </a:rPr>
                <a:t>Cóctel</a:t>
              </a:r>
            </a:p>
          </p:txBody>
        </p: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BAC83FFF-2E94-6CA3-03C4-C682CC1A2B8D}"/>
                </a:ext>
              </a:extLst>
            </p:cNvPr>
            <p:cNvSpPr/>
            <p:nvPr/>
          </p:nvSpPr>
          <p:spPr>
            <a:xfrm>
              <a:off x="2668568" y="5538021"/>
              <a:ext cx="122152" cy="122152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B432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7D962695-DFCC-39C6-EBF3-CD5F2481EE39}"/>
              </a:ext>
            </a:extLst>
          </p:cNvPr>
          <p:cNvGrpSpPr/>
          <p:nvPr/>
        </p:nvGrpSpPr>
        <p:grpSpPr>
          <a:xfrm>
            <a:off x="1300767" y="6928664"/>
            <a:ext cx="7968377" cy="197534"/>
            <a:chOff x="1300767" y="5462639"/>
            <a:chExt cx="7968377" cy="197534"/>
          </a:xfrm>
        </p:grpSpPr>
        <p:sp>
          <p:nvSpPr>
            <p:cNvPr id="33" name="Título 1">
              <a:extLst>
                <a:ext uri="{FF2B5EF4-FFF2-40B4-BE49-F238E27FC236}">
                  <a16:creationId xmlns:a16="http://schemas.microsoft.com/office/drawing/2014/main" id="{C7CD2018-D70F-2A32-D63D-C0801C9DF523}"/>
                </a:ext>
              </a:extLst>
            </p:cNvPr>
            <p:cNvSpPr txBox="1">
              <a:spLocks/>
            </p:cNvSpPr>
            <p:nvPr/>
          </p:nvSpPr>
          <p:spPr>
            <a:xfrm>
              <a:off x="1300767" y="5462639"/>
              <a:ext cx="7968377" cy="194562"/>
            </a:xfrm>
            <a:prstGeom prst="rect">
              <a:avLst/>
            </a:prstGeom>
          </p:spPr>
          <p:txBody>
            <a:bodyPr vert="horz"/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500" kern="1200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1100" b="1" dirty="0">
                  <a:solidFill>
                    <a:srgbClr val="B43271"/>
                  </a:solidFill>
                  <a:latin typeface="+mn-lt"/>
                </a:rPr>
                <a:t>6 MARZO</a:t>
              </a:r>
              <a:endParaRPr lang="es-ES" sz="1100" dirty="0">
                <a:solidFill>
                  <a:srgbClr val="B43271"/>
                </a:solidFill>
                <a:latin typeface="+mn-lt"/>
              </a:endParaRPr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045A9300-B248-E39C-2C07-5A3F302859AD}"/>
                </a:ext>
              </a:extLst>
            </p:cNvPr>
            <p:cNvSpPr/>
            <p:nvPr/>
          </p:nvSpPr>
          <p:spPr>
            <a:xfrm>
              <a:off x="2668568" y="5538021"/>
              <a:ext cx="122152" cy="122152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B432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B67AD87D-79CC-98E8-CE14-EB6AC763A0CC}"/>
              </a:ext>
            </a:extLst>
          </p:cNvPr>
          <p:cNvGrpSpPr/>
          <p:nvPr/>
        </p:nvGrpSpPr>
        <p:grpSpPr>
          <a:xfrm>
            <a:off x="1300767" y="10452770"/>
            <a:ext cx="9976833" cy="385990"/>
            <a:chOff x="1300767" y="5462639"/>
            <a:chExt cx="9976833" cy="385990"/>
          </a:xfrm>
        </p:grpSpPr>
        <p:sp>
          <p:nvSpPr>
            <p:cNvPr id="39" name="Título 1">
              <a:extLst>
                <a:ext uri="{FF2B5EF4-FFF2-40B4-BE49-F238E27FC236}">
                  <a16:creationId xmlns:a16="http://schemas.microsoft.com/office/drawing/2014/main" id="{E12028D5-FF2F-D4B7-E09A-4E8FDE0BFDAC}"/>
                </a:ext>
              </a:extLst>
            </p:cNvPr>
            <p:cNvSpPr txBox="1">
              <a:spLocks/>
            </p:cNvSpPr>
            <p:nvPr/>
          </p:nvSpPr>
          <p:spPr>
            <a:xfrm>
              <a:off x="1300767" y="5462639"/>
              <a:ext cx="9976833" cy="385990"/>
            </a:xfrm>
            <a:prstGeom prst="rect">
              <a:avLst/>
            </a:prstGeom>
          </p:spPr>
          <p:txBody>
            <a:bodyPr vert="horz"/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500" kern="1200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1100" b="1" dirty="0">
                  <a:solidFill>
                    <a:srgbClr val="002060"/>
                  </a:solidFill>
                  <a:latin typeface="+mn-lt"/>
                </a:rPr>
                <a:t>15:10 – 17.20h.</a:t>
              </a:r>
              <a:r>
                <a:rPr lang="es-ES" sz="1100" b="1" dirty="0">
                  <a:solidFill>
                    <a:srgbClr val="002060"/>
                  </a:solidFill>
                  <a:latin typeface="Soho Gothic Pro" panose="020B0503030504020204" pitchFamily="34" charset="77"/>
                </a:rPr>
                <a:t>	</a:t>
              </a:r>
              <a:r>
                <a:rPr lang="es-ES" sz="1100" b="1" dirty="0">
                  <a:latin typeface="Soho Gothic Pro" panose="020B0503030504020204" pitchFamily="34" charset="77"/>
                </a:rPr>
                <a:t>	</a:t>
              </a:r>
              <a:r>
                <a:rPr lang="es-ES" sz="1100" dirty="0">
                  <a:solidFill>
                    <a:srgbClr val="002060"/>
                  </a:solidFill>
                  <a:latin typeface="+mn-lt"/>
                </a:rPr>
                <a:t>Salud digital: uso de la inteligencia artificial. </a:t>
              </a:r>
            </a:p>
            <a:p>
              <a:r>
                <a:rPr lang="es-ES" sz="1100" dirty="0">
                  <a:solidFill>
                    <a:srgbClr val="002060"/>
                  </a:solidFill>
                  <a:latin typeface="+mn-lt"/>
                </a:rPr>
                <a:t>		Terapias digitales. Ciberseguridad en </a:t>
              </a:r>
              <a:r>
                <a:rPr lang="es-ES" sz="1100" dirty="0" err="1">
                  <a:solidFill>
                    <a:srgbClr val="002060"/>
                  </a:solidFill>
                  <a:latin typeface="+mn-lt"/>
                </a:rPr>
                <a:t>farma</a:t>
              </a:r>
              <a:r>
                <a:rPr lang="es-ES" sz="1100" dirty="0">
                  <a:solidFill>
                    <a:srgbClr val="002060"/>
                  </a:solidFill>
                  <a:latin typeface="+mn-lt"/>
                </a:rPr>
                <a:t>. Espacio europeo de datos de salud: por más investigación con respecto a la protección de IP</a:t>
              </a:r>
            </a:p>
          </p:txBody>
        </p:sp>
        <p:sp>
          <p:nvSpPr>
            <p:cNvPr id="40" name="Elipse 39">
              <a:extLst>
                <a:ext uri="{FF2B5EF4-FFF2-40B4-BE49-F238E27FC236}">
                  <a16:creationId xmlns:a16="http://schemas.microsoft.com/office/drawing/2014/main" id="{D7F02222-8FF1-DD09-67FA-2B428777601E}"/>
                </a:ext>
              </a:extLst>
            </p:cNvPr>
            <p:cNvSpPr/>
            <p:nvPr/>
          </p:nvSpPr>
          <p:spPr>
            <a:xfrm>
              <a:off x="2668568" y="5538021"/>
              <a:ext cx="122152" cy="122152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B432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C1EF8F84-E6CB-2CDE-E960-4A64C75A749F}"/>
              </a:ext>
            </a:extLst>
          </p:cNvPr>
          <p:cNvGrpSpPr/>
          <p:nvPr/>
        </p:nvGrpSpPr>
        <p:grpSpPr>
          <a:xfrm>
            <a:off x="1300767" y="11308353"/>
            <a:ext cx="9976833" cy="385990"/>
            <a:chOff x="1300767" y="5462639"/>
            <a:chExt cx="9976833" cy="385990"/>
          </a:xfrm>
        </p:grpSpPr>
        <p:sp>
          <p:nvSpPr>
            <p:cNvPr id="42" name="Título 1">
              <a:extLst>
                <a:ext uri="{FF2B5EF4-FFF2-40B4-BE49-F238E27FC236}">
                  <a16:creationId xmlns:a16="http://schemas.microsoft.com/office/drawing/2014/main" id="{979323D2-B97B-9185-0875-10C31EFFB5DA}"/>
                </a:ext>
              </a:extLst>
            </p:cNvPr>
            <p:cNvSpPr txBox="1">
              <a:spLocks/>
            </p:cNvSpPr>
            <p:nvPr/>
          </p:nvSpPr>
          <p:spPr>
            <a:xfrm>
              <a:off x="1300767" y="5462639"/>
              <a:ext cx="9976833" cy="385990"/>
            </a:xfrm>
            <a:prstGeom prst="rect">
              <a:avLst/>
            </a:prstGeom>
          </p:spPr>
          <p:txBody>
            <a:bodyPr vert="horz"/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500" kern="1200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1100" b="1" dirty="0">
                  <a:solidFill>
                    <a:srgbClr val="002060"/>
                  </a:solidFill>
                  <a:latin typeface="+mn-lt"/>
                </a:rPr>
                <a:t>17:30 – 18.30h.</a:t>
              </a:r>
              <a:r>
                <a:rPr lang="es-ES" sz="1100" b="1" dirty="0">
                  <a:solidFill>
                    <a:srgbClr val="002060"/>
                  </a:solidFill>
                  <a:latin typeface="Soho Gothic Pro" panose="020B0503030504020204" pitchFamily="34" charset="77"/>
                </a:rPr>
                <a:t>	</a:t>
              </a:r>
              <a:r>
                <a:rPr lang="es-ES" sz="1100" b="1" dirty="0">
                  <a:latin typeface="Soho Gothic Pro" panose="020B0503030504020204" pitchFamily="34" charset="77"/>
                </a:rPr>
                <a:t>	</a:t>
              </a:r>
              <a:r>
                <a:rPr lang="es-ES" sz="1100" dirty="0">
                  <a:solidFill>
                    <a:srgbClr val="002060"/>
                  </a:solidFill>
                  <a:latin typeface="+mn-lt"/>
                </a:rPr>
                <a:t>Conferencia de cierre. “Inteligencia artificial en salud: separando hechos de ficción”</a:t>
              </a:r>
            </a:p>
            <a:p>
              <a:endParaRPr lang="es-ES" sz="1100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43" name="Elipse 42">
              <a:extLst>
                <a:ext uri="{FF2B5EF4-FFF2-40B4-BE49-F238E27FC236}">
                  <a16:creationId xmlns:a16="http://schemas.microsoft.com/office/drawing/2014/main" id="{08B3C236-399B-0CF4-83DC-96533CA8B1DB}"/>
                </a:ext>
              </a:extLst>
            </p:cNvPr>
            <p:cNvSpPr/>
            <p:nvPr/>
          </p:nvSpPr>
          <p:spPr>
            <a:xfrm>
              <a:off x="2668568" y="5538021"/>
              <a:ext cx="122152" cy="122152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B432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62292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3.54167E-6 -0.840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-3.54167E-6 -0.8409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3.54167E-6 -0.840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3.54167E-6 -0.8409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4.79167E-6 -0.8409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4.79167E-6 -0.8409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4.79167E-6 -0.8409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B2C6B47-CEEA-D98A-A232-7E3BFFFC204F}"/>
              </a:ext>
            </a:extLst>
          </p:cNvPr>
          <p:cNvSpPr txBox="1"/>
          <p:nvPr/>
        </p:nvSpPr>
        <p:spPr>
          <a:xfrm>
            <a:off x="952498" y="2979102"/>
            <a:ext cx="10925384" cy="4034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ES" sz="2300" dirty="0"/>
              <a:t>La aplicación privada del derecho de la competencia y el papel de la CNMC</a:t>
            </a:r>
          </a:p>
          <a:p>
            <a:pPr marL="342900" indent="-34290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ES" sz="2300" dirty="0"/>
              <a:t>Guía de la CNMC sobre cuantificación de daños por infracciones del derecho de la competencia</a:t>
            </a:r>
          </a:p>
          <a:p>
            <a:pPr marL="800100" lvl="1" indent="-34290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AutoNum type="alphaUcParenR"/>
            </a:pPr>
            <a:r>
              <a:rPr lang="es-ES" sz="2300" dirty="0"/>
              <a:t>Aspectos generales</a:t>
            </a:r>
          </a:p>
          <a:p>
            <a:pPr marL="800100" lvl="1" indent="-34290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AutoNum type="alphaUcParenR"/>
            </a:pPr>
            <a:r>
              <a:rPr lang="es-ES" sz="2300" dirty="0"/>
              <a:t>Valor añadido de la Guía</a:t>
            </a:r>
          </a:p>
          <a:p>
            <a:pPr marL="800100" lvl="1" indent="-34290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AutoNum type="alphaUcParenR"/>
            </a:pPr>
            <a:r>
              <a:rPr lang="es-ES" sz="2300" dirty="0"/>
              <a:t>Conclusiones y principales recomendaciones</a:t>
            </a:r>
          </a:p>
          <a:p>
            <a:pPr algn="ctr"/>
            <a:endParaRPr lang="es-ES" sz="1800" b="1" dirty="0">
              <a:solidFill>
                <a:schemeClr val="accent2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2BA299B-6D2D-3378-3B3E-40B67F5410E6}"/>
              </a:ext>
            </a:extLst>
          </p:cNvPr>
          <p:cNvSpPr txBox="1"/>
          <p:nvPr/>
        </p:nvSpPr>
        <p:spPr>
          <a:xfrm>
            <a:off x="564811" y="228354"/>
            <a:ext cx="10126635" cy="1850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s-ES" sz="2400" b="1" dirty="0"/>
              <a:t>Sesión: Novedades del derecho de la competencia en el sector farmacéutico. </a:t>
            </a: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s-ES" sz="2400" b="1" dirty="0"/>
              <a:t>Cuantificación de daños por infracciones del derecho de la competencia. Guía de la CNMC</a:t>
            </a:r>
            <a:r>
              <a:rPr lang="es-ES" sz="2000" b="1" dirty="0"/>
              <a:t>. </a:t>
            </a: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s-ES" sz="2400" b="1" dirty="0"/>
              <a:t>María Vidales Picazo, Subdirectora de Análisis Económico en CNMC</a:t>
            </a:r>
            <a:endParaRPr lang="es-ES" sz="32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61848F8-B360-0196-990C-C0DC939680AA}"/>
              </a:ext>
            </a:extLst>
          </p:cNvPr>
          <p:cNvSpPr txBox="1"/>
          <p:nvPr/>
        </p:nvSpPr>
        <p:spPr>
          <a:xfrm>
            <a:off x="532914" y="2304403"/>
            <a:ext cx="10499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/>
                </a:solidFill>
              </a:rPr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475853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0DB917-7D94-0E11-E145-D9A3C26E9D5F}"/>
              </a:ext>
            </a:extLst>
          </p:cNvPr>
          <p:cNvSpPr txBox="1"/>
          <p:nvPr/>
        </p:nvSpPr>
        <p:spPr>
          <a:xfrm>
            <a:off x="605698" y="1694406"/>
            <a:ext cx="11228747" cy="413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E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Europa, a diferencia de otras jurisdicciones como la estadounidense, tradicionalmente ha preponderado la </a:t>
            </a:r>
            <a:r>
              <a:rPr lang="es-E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aplicación pública </a:t>
            </a:r>
            <a:r>
              <a:rPr lang="es-E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 derecho de la competencia. Existían acciones privadas ante los jueces y tribunales, pero su número era muy inferior. </a:t>
            </a:r>
          </a:p>
          <a:p>
            <a:pPr marL="342900" lvl="0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E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los últimos años, y especialmente desde la entrada en vigor de la “</a:t>
            </a:r>
            <a:r>
              <a:rPr lang="es-E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Directiva de daños</a:t>
            </a:r>
            <a:r>
              <a:rPr lang="es-E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”, la </a:t>
            </a:r>
            <a:r>
              <a:rPr lang="es-E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aplicación privada </a:t>
            </a:r>
            <a:r>
              <a:rPr lang="es-E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 derecho de la competencia está cobrando cada vez mayor importancia.  </a:t>
            </a:r>
          </a:p>
          <a:p>
            <a:pPr marL="342900" lvl="0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E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Este hecho queda patente en España con el </a:t>
            </a:r>
            <a:r>
              <a:rPr lang="es-E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aumento de los procedimientos de reclamación de daños </a:t>
            </a:r>
            <a:r>
              <a:rPr lang="es-E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ligados a casos muy conocidos, como el cártel europeo de fabricantes de camiones o el cártel español de fabricantes y distribuidores de automóviles.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7077339-E866-F3EA-07C4-519829A4EAB3}"/>
              </a:ext>
            </a:extLst>
          </p:cNvPr>
          <p:cNvSpPr txBox="1"/>
          <p:nvPr/>
        </p:nvSpPr>
        <p:spPr>
          <a:xfrm>
            <a:off x="635976" y="304799"/>
            <a:ext cx="104998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>
                <a:solidFill>
                  <a:schemeClr val="accent2"/>
                </a:solidFill>
              </a:rPr>
              <a:t>La aplicación privada del derecho de la competencia y </a:t>
            </a:r>
          </a:p>
          <a:p>
            <a:pPr algn="ctr"/>
            <a:r>
              <a:rPr lang="es-ES" sz="2600" b="1" dirty="0">
                <a:solidFill>
                  <a:schemeClr val="accent2"/>
                </a:solidFill>
              </a:rPr>
              <a:t>el papel de la CNMC</a:t>
            </a:r>
          </a:p>
        </p:txBody>
      </p:sp>
    </p:spTree>
    <p:extLst>
      <p:ext uri="{BB962C8B-B14F-4D97-AF65-F5344CB8AC3E}">
        <p14:creationId xmlns:p14="http://schemas.microsoft.com/office/powerpoint/2010/main" val="3398469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0DB917-7D94-0E11-E145-D9A3C26E9D5F}"/>
              </a:ext>
            </a:extLst>
          </p:cNvPr>
          <p:cNvSpPr txBox="1"/>
          <p:nvPr/>
        </p:nvSpPr>
        <p:spPr>
          <a:xfrm>
            <a:off x="429853" y="1360292"/>
            <a:ext cx="11682348" cy="5589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E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 embargo, la eficacia de estas acciones privadas puede verse mermada por la </a:t>
            </a:r>
            <a:r>
              <a:rPr lang="es-E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complejidad de cuantificar </a:t>
            </a:r>
            <a:r>
              <a:rPr lang="es-E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daño experimentado en cada caso particular. </a:t>
            </a:r>
          </a:p>
          <a:p>
            <a:pPr marL="342900" indent="-342900" algn="just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E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Además, los informes periciales que acompañan a las demandas </a:t>
            </a:r>
            <a:r>
              <a:rPr lang="es-E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son fácilmente comprensibles </a:t>
            </a:r>
            <a:r>
              <a:rPr lang="es-E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todos los agentes implicados en los procedimientos y, especialmente, por los jueces y tribunales.</a:t>
            </a:r>
          </a:p>
          <a:p>
            <a:pPr marL="342900" lvl="1" indent="-3429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El papel de la CNMC en este contexto es consultivo: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informar sobre los </a:t>
            </a:r>
            <a:r>
              <a:rPr lang="es-ES" sz="2000" u="sng" dirty="0">
                <a:latin typeface="Arial" panose="020B0604020202020204" pitchFamily="34" charset="0"/>
                <a:cs typeface="Arial" panose="020B0604020202020204" pitchFamily="34" charset="0"/>
              </a:rPr>
              <a:t>criterios para la cuantificación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de las indemnizaciones, cuando le sea requerido por el órgano judicial competente (art. 5.2.b de la Ley 3/2013, art. 76.4 de la Ley 15/2007). </a:t>
            </a:r>
            <a:r>
              <a:rPr lang="es-ES" sz="20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Amicus</a:t>
            </a:r>
            <a:r>
              <a:rPr lang="es-E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Curiae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Por tanto, no confundir con la liquidación, cuantificación o estimación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de la indemnización, que corresponde al órgano judicial. 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La CNMC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no actúa en el proceso judicial como parte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sino que asiste al órgano jurisdiccional mediante la aportación de información, experiencia y conocimiento técnico. </a:t>
            </a:r>
          </a:p>
          <a:p>
            <a:pPr marL="342900" indent="-342900" algn="just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endParaRPr lang="es-E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7077339-E866-F3EA-07C4-519829A4EAB3}"/>
              </a:ext>
            </a:extLst>
          </p:cNvPr>
          <p:cNvSpPr txBox="1"/>
          <p:nvPr/>
        </p:nvSpPr>
        <p:spPr>
          <a:xfrm>
            <a:off x="635976" y="304799"/>
            <a:ext cx="104998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>
                <a:solidFill>
                  <a:schemeClr val="accent2"/>
                </a:solidFill>
              </a:rPr>
              <a:t>La aplicación privada del derecho de la competencia y </a:t>
            </a:r>
          </a:p>
          <a:p>
            <a:pPr algn="ctr"/>
            <a:r>
              <a:rPr lang="es-ES" sz="2600" b="1" dirty="0">
                <a:solidFill>
                  <a:schemeClr val="accent2"/>
                </a:solidFill>
              </a:rPr>
              <a:t>el papel de la CNMC</a:t>
            </a:r>
          </a:p>
        </p:txBody>
      </p:sp>
    </p:spTree>
    <p:extLst>
      <p:ext uri="{BB962C8B-B14F-4D97-AF65-F5344CB8AC3E}">
        <p14:creationId xmlns:p14="http://schemas.microsoft.com/office/powerpoint/2010/main" val="2788898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0DB917-7D94-0E11-E145-D9A3C26E9D5F}"/>
              </a:ext>
            </a:extLst>
          </p:cNvPr>
          <p:cNvSpPr txBox="1"/>
          <p:nvPr/>
        </p:nvSpPr>
        <p:spPr>
          <a:xfrm>
            <a:off x="429853" y="1360292"/>
            <a:ext cx="11682348" cy="4928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E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este contexto, la CNMC, dentro de las tareas que tiene encomendadas en el marco de la promoción de la competencia, ha considerado conveniente elaborar la </a:t>
            </a:r>
            <a:r>
              <a:rPr lang="es-E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Guía de cuantificación de daños por infracciones del derecho de la competencia</a:t>
            </a:r>
            <a:r>
              <a:rPr lang="es-E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La Guía es el resultado de un trabajo exhaustivo de más de dos años, en el que se han realizado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dos consultas públicas y se han mantenido varias sesiones de trabajo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con el objetivo de recabar las opiniones de los principales actores tanto del sector público como del privado.</a:t>
            </a:r>
          </a:p>
          <a:p>
            <a:pPr marL="342900" lvl="0" indent="-34290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Objetivo doble: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asistir a los jueces y tribunales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en la determinación de la indemnización por daños y perjuicios, y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divulgar buenas prácticas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entre todos los agentes que participan en los procedimientos de cuantificación de daños.</a:t>
            </a:r>
          </a:p>
          <a:p>
            <a:pPr marL="342900" indent="-34290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Múltiples destinatarios: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jueces y tribunales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las partes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en estos procedimientos judiciales,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los peritos y letrados especializados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en este tipo de reclamaciones, y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el público en general. </a:t>
            </a:r>
            <a:endParaRPr lang="es-E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7077339-E866-F3EA-07C4-519829A4EAB3}"/>
              </a:ext>
            </a:extLst>
          </p:cNvPr>
          <p:cNvSpPr txBox="1"/>
          <p:nvPr/>
        </p:nvSpPr>
        <p:spPr>
          <a:xfrm>
            <a:off x="635976" y="304799"/>
            <a:ext cx="104998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>
                <a:solidFill>
                  <a:schemeClr val="accent2"/>
                </a:solidFill>
              </a:rPr>
              <a:t>La Guía de la CNMC: aspectos generales</a:t>
            </a:r>
          </a:p>
        </p:txBody>
      </p:sp>
    </p:spTree>
    <p:extLst>
      <p:ext uri="{BB962C8B-B14F-4D97-AF65-F5344CB8AC3E}">
        <p14:creationId xmlns:p14="http://schemas.microsoft.com/office/powerpoint/2010/main" val="3900518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0DB917-7D94-0E11-E145-D9A3C26E9D5F}"/>
              </a:ext>
            </a:extLst>
          </p:cNvPr>
          <p:cNvSpPr txBox="1"/>
          <p:nvPr/>
        </p:nvSpPr>
        <p:spPr>
          <a:xfrm>
            <a:off x="509652" y="1178257"/>
            <a:ext cx="11682348" cy="5513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Compendia en un único documento directrices y recomendaciones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que están dispersas en varios manuales. </a:t>
            </a:r>
          </a:p>
          <a:p>
            <a:pPr marL="342900" lvl="0" indent="-3429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Incorpora un capítulo extenso sobre los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informes periciales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en el que se incluyen una serie de recomendaciones sobre su estructura y contenido, a fin de que sean lo más explicativos posibles. </a:t>
            </a:r>
          </a:p>
          <a:p>
            <a:pPr marL="342900" lvl="0" indent="-3429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Incluye una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lista de comprobaciones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con una serie de cautelas metodológicas para aplicar los métodos. El objetivo de esta lista es doble: i) servir de referencia a los peritos a la hora de elaborar sus dictámenes, y ii) facilitar la labor de los jueces y tribunales a la hora de analizar el grado de robustez y fiabilidad de los resultados. </a:t>
            </a:r>
          </a:p>
          <a:p>
            <a:pPr marL="342900" lvl="0" indent="-3429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Incorpora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cuatro anexos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para ayudar en la comprensión de los conceptos más técnicos e ilustrar la aplicación práctica de los métodos más utilizados. Los anexos son: </a:t>
            </a:r>
          </a:p>
          <a:p>
            <a:pPr marL="800100" lvl="1" indent="-3429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glosario de términos económicos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800100" lvl="1" indent="-3429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una explicación detallada de los principales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conceptos estadísticos y econométricos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800100" lvl="1" indent="-3429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una revisión de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la literatura económica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más relevante en materia de cuantificación </a:t>
            </a:r>
          </a:p>
          <a:p>
            <a:pPr marL="800100" lvl="1" indent="-3429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ejemplo práctico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sobre la aplicación de los métodos comparativos.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7077339-E866-F3EA-07C4-519829A4EAB3}"/>
              </a:ext>
            </a:extLst>
          </p:cNvPr>
          <p:cNvSpPr txBox="1"/>
          <p:nvPr/>
        </p:nvSpPr>
        <p:spPr>
          <a:xfrm>
            <a:off x="635976" y="468703"/>
            <a:ext cx="104998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>
                <a:solidFill>
                  <a:schemeClr val="accent2"/>
                </a:solidFill>
              </a:rPr>
              <a:t>La Guía de la CNMC: valor añadido</a:t>
            </a:r>
          </a:p>
        </p:txBody>
      </p:sp>
    </p:spTree>
    <p:extLst>
      <p:ext uri="{BB962C8B-B14F-4D97-AF65-F5344CB8AC3E}">
        <p14:creationId xmlns:p14="http://schemas.microsoft.com/office/powerpoint/2010/main" val="1293969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0DB917-7D94-0E11-E145-D9A3C26E9D5F}"/>
              </a:ext>
            </a:extLst>
          </p:cNvPr>
          <p:cNvSpPr txBox="1"/>
          <p:nvPr/>
        </p:nvSpPr>
        <p:spPr>
          <a:xfrm>
            <a:off x="635976" y="1542880"/>
            <a:ext cx="11682348" cy="541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Aunque la Guía tiene carácter consultivo (no vinculante), se pueden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 destacar las siguientes conclusiones y recomendaciones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lvl="0" indent="-3429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Cuantificar los daños causados por infracciones del derecho de la competencia es un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ejercicio complejo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ya que supone comparar la situación económica efectiva del perjudicado con una situación hipotética, no real, la que se habría producido en ausencia de infracción.</a:t>
            </a:r>
          </a:p>
          <a:p>
            <a:pPr marL="342900" lvl="0" indent="-3429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Debido a esa complejidad, es muy recomendable que los informes periciales aporten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toda la información necesaria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para cuantificar el daño, partiendo de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hipótesis transparentes, razonables y técnicamente fundadas sobre datos fiables y contrastables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El informe pericial debería perseguir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el objetivo de facilitar la comprensión y replicabilidad de los resultados e incorporar un análisis de sensibilidad,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que permita evaluar el grado de robustez de los mismos ante cambios en los supuestos o asunciones de los métodos utilizados.</a:t>
            </a:r>
          </a:p>
          <a:p>
            <a:pPr lvl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7077339-E866-F3EA-07C4-519829A4EAB3}"/>
              </a:ext>
            </a:extLst>
          </p:cNvPr>
          <p:cNvSpPr txBox="1"/>
          <p:nvPr/>
        </p:nvSpPr>
        <p:spPr>
          <a:xfrm>
            <a:off x="635976" y="433925"/>
            <a:ext cx="104998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>
                <a:solidFill>
                  <a:schemeClr val="accent2"/>
                </a:solidFill>
              </a:rPr>
              <a:t>La Guía de la CNMC: conclusiones y principales 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1228211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F3EF-9D8B-3C05-0C4D-30F63A9D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8FED2F-10BF-8D0D-8B2B-0EC415F1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2115BA-ADBD-F215-0B56-2DA995F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4EEBBF-E2A2-7E32-199D-139A9352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0DB917-7D94-0E11-E145-D9A3C26E9D5F}"/>
              </a:ext>
            </a:extLst>
          </p:cNvPr>
          <p:cNvSpPr txBox="1"/>
          <p:nvPr/>
        </p:nvSpPr>
        <p:spPr>
          <a:xfrm>
            <a:off x="429853" y="1733952"/>
            <a:ext cx="11682348" cy="3882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Aunque son tres los métodos más habituales (comparativos, de costes o financieros, y modelos de simulación),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utilizar una metodología alternativa no debería ser rechazado de forma automática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sino que sería recomendable analizar si se han seguido las mejores prácticas, se han aplicado cuidados metodológicos, y si los resultados son lo suficientemente precisos.</a:t>
            </a:r>
          </a:p>
          <a:p>
            <a:pPr marL="342900" lvl="0" indent="-342900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Dado que cada caso tiene sus particularidades, es recomendable que sean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analizados individualmente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evitando aplicar de manera automática unos baremos o porcentajes promedios basados en la literatura académica o en infracciones previas porque puede conducir a errores, sin perjuicio, lógicamente, de que puedan ser considerados como referencias. </a:t>
            </a:r>
          </a:p>
          <a:p>
            <a:pPr marL="342900" lvl="0" indent="-3429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7077339-E866-F3EA-07C4-519829A4EAB3}"/>
              </a:ext>
            </a:extLst>
          </p:cNvPr>
          <p:cNvSpPr txBox="1"/>
          <p:nvPr/>
        </p:nvSpPr>
        <p:spPr>
          <a:xfrm>
            <a:off x="532914" y="492442"/>
            <a:ext cx="104998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>
                <a:solidFill>
                  <a:schemeClr val="accent2"/>
                </a:solidFill>
              </a:rPr>
              <a:t>La Guía de la CNMC: conclusiones y principales 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2456371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1132</Words>
  <Application>Microsoft Office PowerPoint</Application>
  <PresentationFormat>Panorámica</PresentationFormat>
  <Paragraphs>53</Paragraphs>
  <Slides>10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Soho Gothic Pro</vt:lpstr>
      <vt:lpstr>Symbol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cristina martin</dc:creator>
  <cp:lastModifiedBy>Vidales Picazo, María</cp:lastModifiedBy>
  <cp:revision>5</cp:revision>
  <dcterms:created xsi:type="dcterms:W3CDTF">2024-01-29T09:45:22Z</dcterms:created>
  <dcterms:modified xsi:type="dcterms:W3CDTF">2024-02-23T10:50:15Z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58aaffc-186e-450b-9166-22662fc28ad1_Enabled">
    <vt:lpwstr>true</vt:lpwstr>
  </property>
  <property fmtid="{D5CDD505-2E9C-101B-9397-08002B2CF9AE}" pid="3" name="MSIP_Label_858aaffc-186e-450b-9166-22662fc28ad1_SetDate">
    <vt:lpwstr>2024-02-23T10:13:02Z</vt:lpwstr>
  </property>
  <property fmtid="{D5CDD505-2E9C-101B-9397-08002B2CF9AE}" pid="4" name="MSIP_Label_858aaffc-186e-450b-9166-22662fc28ad1_Method">
    <vt:lpwstr>Standard</vt:lpwstr>
  </property>
  <property fmtid="{D5CDD505-2E9C-101B-9397-08002B2CF9AE}" pid="5" name="MSIP_Label_858aaffc-186e-450b-9166-22662fc28ad1_Name">
    <vt:lpwstr>INTERNA</vt:lpwstr>
  </property>
  <property fmtid="{D5CDD505-2E9C-101B-9397-08002B2CF9AE}" pid="6" name="MSIP_Label_858aaffc-186e-450b-9166-22662fc28ad1_SiteId">
    <vt:lpwstr>6aa9af7d-66e3-4309-b8d7-e4aef08e5761</vt:lpwstr>
  </property>
  <property fmtid="{D5CDD505-2E9C-101B-9397-08002B2CF9AE}" pid="7" name="MSIP_Label_858aaffc-186e-450b-9166-22662fc28ad1_ActionId">
    <vt:lpwstr>2abd7883-3c88-4be2-b961-f5bb0b5daa64</vt:lpwstr>
  </property>
  <property fmtid="{D5CDD505-2E9C-101B-9397-08002B2CF9AE}" pid="8" name="MSIP_Label_858aaffc-186e-450b-9166-22662fc28ad1_ContentBits">
    <vt:lpwstr>0</vt:lpwstr>
  </property>
</Properties>
</file>