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6" r:id="rId3"/>
    <p:sldId id="264" r:id="rId4"/>
    <p:sldId id="279" r:id="rId5"/>
    <p:sldId id="273" r:id="rId6"/>
    <p:sldId id="274" r:id="rId7"/>
    <p:sldId id="278" r:id="rId8"/>
    <p:sldId id="262" r:id="rId9"/>
    <p:sldId id="272" r:id="rId10"/>
    <p:sldId id="282" r:id="rId11"/>
    <p:sldId id="281" r:id="rId12"/>
    <p:sldId id="283" r:id="rId13"/>
    <p:sldId id="259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2C57EAA-FFFD-3D30-5D78-8BB4D6EF6F83}" name="CMS ASL" initials="CMS ASL" userId="CMS ASL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AFD0"/>
    <a:srgbClr val="01A29C"/>
    <a:srgbClr val="840175"/>
    <a:srgbClr val="322F60"/>
    <a:srgbClr val="B43271"/>
    <a:srgbClr val="00A39C"/>
    <a:srgbClr val="262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3D6473-139C-4E7D-AD7C-EC82028A0B21}" v="1229" dt="2024-02-27T01:32:35.8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94"/>
  </p:normalViewPr>
  <p:slideViewPr>
    <p:cSldViewPr snapToGrid="0">
      <p:cViewPr>
        <p:scale>
          <a:sx n="91" d="100"/>
          <a:sy n="91" d="100"/>
        </p:scale>
        <p:origin x="39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ía González Gordon" userId="f529edab-e822-4a6a-afd1-c866eeabfb28" providerId="ADAL" clId="{FF3D6473-139C-4E7D-AD7C-EC82028A0B21}"/>
    <pc:docChg chg="undo custSel addSld delSld modSld sldOrd">
      <pc:chgData name="María González Gordon" userId="f529edab-e822-4a6a-afd1-c866eeabfb28" providerId="ADAL" clId="{FF3D6473-139C-4E7D-AD7C-EC82028A0B21}" dt="2024-02-27T01:32:35.866" v="2504" actId="255"/>
      <pc:docMkLst>
        <pc:docMk/>
      </pc:docMkLst>
      <pc:sldChg chg="modSp mod">
        <pc:chgData name="María González Gordon" userId="f529edab-e822-4a6a-afd1-c866eeabfb28" providerId="ADAL" clId="{FF3D6473-139C-4E7D-AD7C-EC82028A0B21}" dt="2024-02-27T01:31:27.362" v="2486" actId="20577"/>
        <pc:sldMkLst>
          <pc:docMk/>
          <pc:sldMk cId="3475417584" sldId="256"/>
        </pc:sldMkLst>
        <pc:spChg chg="mod">
          <ac:chgData name="María González Gordon" userId="f529edab-e822-4a6a-afd1-c866eeabfb28" providerId="ADAL" clId="{FF3D6473-139C-4E7D-AD7C-EC82028A0B21}" dt="2024-02-27T01:31:27.362" v="2486" actId="20577"/>
          <ac:spMkLst>
            <pc:docMk/>
            <pc:sldMk cId="3475417584" sldId="256"/>
            <ac:spMk id="3" creationId="{153E97B9-3D94-0F29-2409-C40931F0997D}"/>
          </ac:spMkLst>
        </pc:spChg>
        <pc:picChg chg="mod">
          <ac:chgData name="María González Gordon" userId="f529edab-e822-4a6a-afd1-c866eeabfb28" providerId="ADAL" clId="{FF3D6473-139C-4E7D-AD7C-EC82028A0B21}" dt="2024-02-27T01:31:23.031" v="2485" actId="1076"/>
          <ac:picMkLst>
            <pc:docMk/>
            <pc:sldMk cId="3475417584" sldId="256"/>
            <ac:picMk id="12" creationId="{43860005-D9BB-961D-B76E-91B49221D5F6}"/>
          </ac:picMkLst>
        </pc:picChg>
      </pc:sldChg>
      <pc:sldChg chg="del">
        <pc:chgData name="María González Gordon" userId="f529edab-e822-4a6a-afd1-c866eeabfb28" providerId="ADAL" clId="{FF3D6473-139C-4E7D-AD7C-EC82028A0B21}" dt="2024-02-27T00:56:52.370" v="1225" actId="47"/>
        <pc:sldMkLst>
          <pc:docMk/>
          <pc:sldMk cId="3050401619" sldId="260"/>
        </pc:sldMkLst>
      </pc:sldChg>
      <pc:sldChg chg="ord">
        <pc:chgData name="María González Gordon" userId="f529edab-e822-4a6a-afd1-c866eeabfb28" providerId="ADAL" clId="{FF3D6473-139C-4E7D-AD7C-EC82028A0B21}" dt="2024-02-27T01:29:05.314" v="2273"/>
        <pc:sldMkLst>
          <pc:docMk/>
          <pc:sldMk cId="1017101313" sldId="262"/>
        </pc:sldMkLst>
      </pc:sldChg>
      <pc:sldChg chg="modSp mod">
        <pc:chgData name="María González Gordon" userId="f529edab-e822-4a6a-afd1-c866eeabfb28" providerId="ADAL" clId="{FF3D6473-139C-4E7D-AD7C-EC82028A0B21}" dt="2024-02-27T00:26:05.150" v="339" actId="6549"/>
        <pc:sldMkLst>
          <pc:docMk/>
          <pc:sldMk cId="1632723768" sldId="264"/>
        </pc:sldMkLst>
        <pc:spChg chg="mod">
          <ac:chgData name="María González Gordon" userId="f529edab-e822-4a6a-afd1-c866eeabfb28" providerId="ADAL" clId="{FF3D6473-139C-4E7D-AD7C-EC82028A0B21}" dt="2024-02-27T00:26:05.150" v="339" actId="6549"/>
          <ac:spMkLst>
            <pc:docMk/>
            <pc:sldMk cId="1632723768" sldId="264"/>
            <ac:spMk id="8" creationId="{9122E6E1-4798-2ECC-86FE-4E01AFA27B0A}"/>
          </ac:spMkLst>
        </pc:spChg>
      </pc:sldChg>
      <pc:sldChg chg="modSp mod">
        <pc:chgData name="María González Gordon" userId="f529edab-e822-4a6a-afd1-c866eeabfb28" providerId="ADAL" clId="{FF3D6473-139C-4E7D-AD7C-EC82028A0B21}" dt="2024-02-27T00:17:48.294" v="16" actId="6549"/>
        <pc:sldMkLst>
          <pc:docMk/>
          <pc:sldMk cId="224579656" sldId="266"/>
        </pc:sldMkLst>
        <pc:spChg chg="mod">
          <ac:chgData name="María González Gordon" userId="f529edab-e822-4a6a-afd1-c866eeabfb28" providerId="ADAL" clId="{FF3D6473-139C-4E7D-AD7C-EC82028A0B21}" dt="2024-02-27T00:17:48.294" v="16" actId="6549"/>
          <ac:spMkLst>
            <pc:docMk/>
            <pc:sldMk cId="224579656" sldId="266"/>
            <ac:spMk id="5" creationId="{CBDCEF7C-3DC6-3D44-3D76-E433A8254020}"/>
          </ac:spMkLst>
        </pc:spChg>
      </pc:sldChg>
      <pc:sldChg chg="modSp del mod">
        <pc:chgData name="María González Gordon" userId="f529edab-e822-4a6a-afd1-c866eeabfb28" providerId="ADAL" clId="{FF3D6473-139C-4E7D-AD7C-EC82028A0B21}" dt="2024-02-27T00:55:13.134" v="1218" actId="47"/>
        <pc:sldMkLst>
          <pc:docMk/>
          <pc:sldMk cId="3218022202" sldId="267"/>
        </pc:sldMkLst>
        <pc:spChg chg="mod">
          <ac:chgData name="María González Gordon" userId="f529edab-e822-4a6a-afd1-c866eeabfb28" providerId="ADAL" clId="{FF3D6473-139C-4E7D-AD7C-EC82028A0B21}" dt="2024-02-27T00:31:26.971" v="541" actId="20577"/>
          <ac:spMkLst>
            <pc:docMk/>
            <pc:sldMk cId="3218022202" sldId="267"/>
            <ac:spMk id="5" creationId="{82A01B94-4AAC-87C1-E3D8-55C20F92F191}"/>
          </ac:spMkLst>
        </pc:spChg>
      </pc:sldChg>
      <pc:sldChg chg="modSp add del mod">
        <pc:chgData name="María González Gordon" userId="f529edab-e822-4a6a-afd1-c866eeabfb28" providerId="ADAL" clId="{FF3D6473-139C-4E7D-AD7C-EC82028A0B21}" dt="2024-02-27T00:55:09.126" v="1217" actId="47"/>
        <pc:sldMkLst>
          <pc:docMk/>
          <pc:sldMk cId="1824786125" sldId="269"/>
        </pc:sldMkLst>
        <pc:spChg chg="mod">
          <ac:chgData name="María González Gordon" userId="f529edab-e822-4a6a-afd1-c866eeabfb28" providerId="ADAL" clId="{FF3D6473-139C-4E7D-AD7C-EC82028A0B21}" dt="2024-02-27T00:41:40.351" v="932" actId="115"/>
          <ac:spMkLst>
            <pc:docMk/>
            <pc:sldMk cId="1824786125" sldId="269"/>
            <ac:spMk id="6" creationId="{09436812-E1B0-3E40-6820-E8507C1D2E4F}"/>
          </ac:spMkLst>
        </pc:spChg>
      </pc:sldChg>
      <pc:sldChg chg="del">
        <pc:chgData name="María González Gordon" userId="f529edab-e822-4a6a-afd1-c866eeabfb28" providerId="ADAL" clId="{FF3D6473-139C-4E7D-AD7C-EC82028A0B21}" dt="2024-02-27T00:32:06.851" v="542" actId="2696"/>
        <pc:sldMkLst>
          <pc:docMk/>
          <pc:sldMk cId="3153484064" sldId="269"/>
        </pc:sldMkLst>
      </pc:sldChg>
      <pc:sldChg chg="del">
        <pc:chgData name="María González Gordon" userId="f529edab-e822-4a6a-afd1-c866eeabfb28" providerId="ADAL" clId="{FF3D6473-139C-4E7D-AD7C-EC82028A0B21}" dt="2024-02-27T00:26:09.259" v="340" actId="47"/>
        <pc:sldMkLst>
          <pc:docMk/>
          <pc:sldMk cId="1893907622" sldId="271"/>
        </pc:sldMkLst>
      </pc:sldChg>
      <pc:sldChg chg="modSp mod">
        <pc:chgData name="María González Gordon" userId="f529edab-e822-4a6a-afd1-c866eeabfb28" providerId="ADAL" clId="{FF3D6473-139C-4E7D-AD7C-EC82028A0B21}" dt="2024-02-27T01:30:11.350" v="2379" actId="1076"/>
        <pc:sldMkLst>
          <pc:docMk/>
          <pc:sldMk cId="1782159603" sldId="272"/>
        </pc:sldMkLst>
        <pc:spChg chg="mod">
          <ac:chgData name="María González Gordon" userId="f529edab-e822-4a6a-afd1-c866eeabfb28" providerId="ADAL" clId="{FF3D6473-139C-4E7D-AD7C-EC82028A0B21}" dt="2024-02-27T01:30:08.378" v="2378" actId="1076"/>
          <ac:spMkLst>
            <pc:docMk/>
            <pc:sldMk cId="1782159603" sldId="272"/>
            <ac:spMk id="5" creationId="{309BB1AA-114D-4BDB-9E2F-AA2A104A24A9}"/>
          </ac:spMkLst>
        </pc:spChg>
        <pc:spChg chg="mod">
          <ac:chgData name="María González Gordon" userId="f529edab-e822-4a6a-afd1-c866eeabfb28" providerId="ADAL" clId="{FF3D6473-139C-4E7D-AD7C-EC82028A0B21}" dt="2024-02-27T01:30:11.350" v="2379" actId="1076"/>
          <ac:spMkLst>
            <pc:docMk/>
            <pc:sldMk cId="1782159603" sldId="272"/>
            <ac:spMk id="15" creationId="{B297E145-3676-A174-640C-0CB75A2EE06F}"/>
          </ac:spMkLst>
        </pc:spChg>
      </pc:sldChg>
      <pc:sldChg chg="del">
        <pc:chgData name="María González Gordon" userId="f529edab-e822-4a6a-afd1-c866eeabfb28" providerId="ADAL" clId="{FF3D6473-139C-4E7D-AD7C-EC82028A0B21}" dt="2024-02-27T00:32:06.851" v="542" actId="2696"/>
        <pc:sldMkLst>
          <pc:docMk/>
          <pc:sldMk cId="2349317338" sldId="273"/>
        </pc:sldMkLst>
      </pc:sldChg>
      <pc:sldChg chg="modSp add mod">
        <pc:chgData name="María González Gordon" userId="f529edab-e822-4a6a-afd1-c866eeabfb28" providerId="ADAL" clId="{FF3D6473-139C-4E7D-AD7C-EC82028A0B21}" dt="2024-02-27T00:56:32.960" v="1224" actId="255"/>
        <pc:sldMkLst>
          <pc:docMk/>
          <pc:sldMk cId="3211858137" sldId="273"/>
        </pc:sldMkLst>
        <pc:spChg chg="mod">
          <ac:chgData name="María González Gordon" userId="f529edab-e822-4a6a-afd1-c866eeabfb28" providerId="ADAL" clId="{FF3D6473-139C-4E7D-AD7C-EC82028A0B21}" dt="2024-02-27T00:56:32.960" v="1224" actId="255"/>
          <ac:spMkLst>
            <pc:docMk/>
            <pc:sldMk cId="3211858137" sldId="273"/>
            <ac:spMk id="7" creationId="{E751601D-E37E-8D18-D6C2-090BE7C8B8EC}"/>
          </ac:spMkLst>
        </pc:spChg>
      </pc:sldChg>
      <pc:sldChg chg="del">
        <pc:chgData name="María González Gordon" userId="f529edab-e822-4a6a-afd1-c866eeabfb28" providerId="ADAL" clId="{FF3D6473-139C-4E7D-AD7C-EC82028A0B21}" dt="2024-02-27T00:32:06.851" v="542" actId="2696"/>
        <pc:sldMkLst>
          <pc:docMk/>
          <pc:sldMk cId="1309092989" sldId="274"/>
        </pc:sldMkLst>
      </pc:sldChg>
      <pc:sldChg chg="add">
        <pc:chgData name="María González Gordon" userId="f529edab-e822-4a6a-afd1-c866eeabfb28" providerId="ADAL" clId="{FF3D6473-139C-4E7D-AD7C-EC82028A0B21}" dt="2024-02-27T00:32:15.703" v="543"/>
        <pc:sldMkLst>
          <pc:docMk/>
          <pc:sldMk cId="2058734757" sldId="274"/>
        </pc:sldMkLst>
      </pc:sldChg>
      <pc:sldChg chg="addSp delSp modSp del mod">
        <pc:chgData name="María González Gordon" userId="f529edab-e822-4a6a-afd1-c866eeabfb28" providerId="ADAL" clId="{FF3D6473-139C-4E7D-AD7C-EC82028A0B21}" dt="2024-02-27T01:22:24.342" v="2206" actId="47"/>
        <pc:sldMkLst>
          <pc:docMk/>
          <pc:sldMk cId="166776159" sldId="275"/>
        </pc:sldMkLst>
        <pc:spChg chg="mod">
          <ac:chgData name="María González Gordon" userId="f529edab-e822-4a6a-afd1-c866eeabfb28" providerId="ADAL" clId="{FF3D6473-139C-4E7D-AD7C-EC82028A0B21}" dt="2024-02-27T01:02:14.710" v="1287" actId="20577"/>
          <ac:spMkLst>
            <pc:docMk/>
            <pc:sldMk cId="166776159" sldId="275"/>
            <ac:spMk id="5" creationId="{3FF436F6-A4BE-F338-E27A-C61AEF2D98DE}"/>
          </ac:spMkLst>
        </pc:spChg>
        <pc:graphicFrameChg chg="add del mod modGraphic">
          <ac:chgData name="María González Gordon" userId="f529edab-e822-4a6a-afd1-c866eeabfb28" providerId="ADAL" clId="{FF3D6473-139C-4E7D-AD7C-EC82028A0B21}" dt="2024-02-27T01:06:56.278" v="1391" actId="478"/>
          <ac:graphicFrameMkLst>
            <pc:docMk/>
            <pc:sldMk cId="166776159" sldId="275"/>
            <ac:graphicFrameMk id="4" creationId="{AC5F57C6-72A2-1DFB-E911-E9367AD14662}"/>
          </ac:graphicFrameMkLst>
        </pc:graphicFrameChg>
      </pc:sldChg>
      <pc:sldChg chg="del">
        <pc:chgData name="María González Gordon" userId="f529edab-e822-4a6a-afd1-c866eeabfb28" providerId="ADAL" clId="{FF3D6473-139C-4E7D-AD7C-EC82028A0B21}" dt="2024-02-27T01:26:30.020" v="2263" actId="47"/>
        <pc:sldMkLst>
          <pc:docMk/>
          <pc:sldMk cId="4276942357" sldId="276"/>
        </pc:sldMkLst>
      </pc:sldChg>
      <pc:sldChg chg="delSp del mod">
        <pc:chgData name="María González Gordon" userId="f529edab-e822-4a6a-afd1-c866eeabfb28" providerId="ADAL" clId="{FF3D6473-139C-4E7D-AD7C-EC82028A0B21}" dt="2024-02-27T01:28:05.837" v="2268" actId="47"/>
        <pc:sldMkLst>
          <pc:docMk/>
          <pc:sldMk cId="1713306210" sldId="277"/>
        </pc:sldMkLst>
        <pc:spChg chg="del">
          <ac:chgData name="María González Gordon" userId="f529edab-e822-4a6a-afd1-c866eeabfb28" providerId="ADAL" clId="{FF3D6473-139C-4E7D-AD7C-EC82028A0B21}" dt="2024-02-27T01:26:59.072" v="2264" actId="478"/>
          <ac:spMkLst>
            <pc:docMk/>
            <pc:sldMk cId="1713306210" sldId="277"/>
            <ac:spMk id="8" creationId="{9122E6E1-4798-2ECC-86FE-4E01AFA27B0A}"/>
          </ac:spMkLst>
        </pc:spChg>
      </pc:sldChg>
      <pc:sldChg chg="ord">
        <pc:chgData name="María González Gordon" userId="f529edab-e822-4a6a-afd1-c866eeabfb28" providerId="ADAL" clId="{FF3D6473-139C-4E7D-AD7C-EC82028A0B21}" dt="2024-02-27T01:28:31.782" v="2271"/>
        <pc:sldMkLst>
          <pc:docMk/>
          <pc:sldMk cId="3587579028" sldId="278"/>
        </pc:sldMkLst>
      </pc:sldChg>
      <pc:sldChg chg="addSp modSp add mod">
        <pc:chgData name="María González Gordon" userId="f529edab-e822-4a6a-afd1-c866eeabfb28" providerId="ADAL" clId="{FF3D6473-139C-4E7D-AD7C-EC82028A0B21}" dt="2024-02-27T01:32:35.866" v="2504" actId="255"/>
        <pc:sldMkLst>
          <pc:docMk/>
          <pc:sldMk cId="538169934" sldId="279"/>
        </pc:sldMkLst>
        <pc:spChg chg="mod">
          <ac:chgData name="María González Gordon" userId="f529edab-e822-4a6a-afd1-c866eeabfb28" providerId="ADAL" clId="{FF3D6473-139C-4E7D-AD7C-EC82028A0B21}" dt="2024-02-27T00:54:13.578" v="1213" actId="1076"/>
          <ac:spMkLst>
            <pc:docMk/>
            <pc:sldMk cId="538169934" sldId="279"/>
            <ac:spMk id="5" creationId="{82A01B94-4AAC-87C1-E3D8-55C20F92F191}"/>
          </ac:spMkLst>
        </pc:spChg>
        <pc:spChg chg="add mod">
          <ac:chgData name="María González Gordon" userId="f529edab-e822-4a6a-afd1-c866eeabfb28" providerId="ADAL" clId="{FF3D6473-139C-4E7D-AD7C-EC82028A0B21}" dt="2024-02-27T00:54:05.222" v="1211" actId="6549"/>
          <ac:spMkLst>
            <pc:docMk/>
            <pc:sldMk cId="538169934" sldId="279"/>
            <ac:spMk id="7" creationId="{C588521D-7172-22A5-3BB7-8BF936740D25}"/>
          </ac:spMkLst>
        </pc:spChg>
        <pc:spChg chg="add mod">
          <ac:chgData name="María González Gordon" userId="f529edab-e822-4a6a-afd1-c866eeabfb28" providerId="ADAL" clId="{FF3D6473-139C-4E7D-AD7C-EC82028A0B21}" dt="2024-02-27T01:32:12.720" v="2503"/>
          <ac:spMkLst>
            <pc:docMk/>
            <pc:sldMk cId="538169934" sldId="279"/>
            <ac:spMk id="9" creationId="{2E96A87B-4FA9-02BD-DEC5-BF0672ED8173}"/>
          </ac:spMkLst>
        </pc:spChg>
        <pc:graphicFrameChg chg="add mod modGraphic">
          <ac:chgData name="María González Gordon" userId="f529edab-e822-4a6a-afd1-c866eeabfb28" providerId="ADAL" clId="{FF3D6473-139C-4E7D-AD7C-EC82028A0B21}" dt="2024-02-27T00:55:46.568" v="1219" actId="12100"/>
          <ac:graphicFrameMkLst>
            <pc:docMk/>
            <pc:sldMk cId="538169934" sldId="279"/>
            <ac:graphicFrameMk id="6" creationId="{497653F5-50DC-0F2B-9FFD-74383D6B5FE7}"/>
          </ac:graphicFrameMkLst>
        </pc:graphicFrameChg>
        <pc:graphicFrameChg chg="add mod">
          <ac:chgData name="María González Gordon" userId="f529edab-e822-4a6a-afd1-c866eeabfb28" providerId="ADAL" clId="{FF3D6473-139C-4E7D-AD7C-EC82028A0B21}" dt="2024-02-27T01:32:35.866" v="2504" actId="255"/>
          <ac:graphicFrameMkLst>
            <pc:docMk/>
            <pc:sldMk cId="538169934" sldId="279"/>
            <ac:graphicFrameMk id="8" creationId="{E954B27D-2365-80CC-4924-560BA10AA3A3}"/>
          </ac:graphicFrameMkLst>
        </pc:graphicFrameChg>
      </pc:sldChg>
      <pc:sldChg chg="add del">
        <pc:chgData name="María González Gordon" userId="f529edab-e822-4a6a-afd1-c866eeabfb28" providerId="ADAL" clId="{FF3D6473-139C-4E7D-AD7C-EC82028A0B21}" dt="2024-02-27T01:26:24.060" v="2262" actId="47"/>
        <pc:sldMkLst>
          <pc:docMk/>
          <pc:sldMk cId="2344356268" sldId="280"/>
        </pc:sldMkLst>
      </pc:sldChg>
      <pc:sldChg chg="addSp delSp modSp add mod">
        <pc:chgData name="María González Gordon" userId="f529edab-e822-4a6a-afd1-c866eeabfb28" providerId="ADAL" clId="{FF3D6473-139C-4E7D-AD7C-EC82028A0B21}" dt="2024-02-27T01:27:51.458" v="2267" actId="1076"/>
        <pc:sldMkLst>
          <pc:docMk/>
          <pc:sldMk cId="3929785948" sldId="281"/>
        </pc:sldMkLst>
        <pc:spChg chg="add del mod">
          <ac:chgData name="María González Gordon" userId="f529edab-e822-4a6a-afd1-c866eeabfb28" providerId="ADAL" clId="{FF3D6473-139C-4E7D-AD7C-EC82028A0B21}" dt="2024-02-27T01:09:03.942" v="1394" actId="478"/>
          <ac:spMkLst>
            <pc:docMk/>
            <pc:sldMk cId="3929785948" sldId="281"/>
            <ac:spMk id="4" creationId="{69E1A81F-ED42-4ABA-723B-DFB847C48E60}"/>
          </ac:spMkLst>
        </pc:spChg>
        <pc:spChg chg="mod">
          <ac:chgData name="María González Gordon" userId="f529edab-e822-4a6a-afd1-c866eeabfb28" providerId="ADAL" clId="{FF3D6473-139C-4E7D-AD7C-EC82028A0B21}" dt="2024-02-27T01:13:23.329" v="1668" actId="1076"/>
          <ac:spMkLst>
            <pc:docMk/>
            <pc:sldMk cId="3929785948" sldId="281"/>
            <ac:spMk id="5" creationId="{3FF436F6-A4BE-F338-E27A-C61AEF2D98DE}"/>
          </ac:spMkLst>
        </pc:spChg>
        <pc:spChg chg="del">
          <ac:chgData name="María González Gordon" userId="f529edab-e822-4a6a-afd1-c866eeabfb28" providerId="ADAL" clId="{FF3D6473-139C-4E7D-AD7C-EC82028A0B21}" dt="2024-02-27T01:09:07.846" v="1395" actId="478"/>
          <ac:spMkLst>
            <pc:docMk/>
            <pc:sldMk cId="3929785948" sldId="281"/>
            <ac:spMk id="14" creationId="{85867DD5-7329-AB01-3816-261CEA47396F}"/>
          </ac:spMkLst>
        </pc:spChg>
        <pc:spChg chg="del">
          <ac:chgData name="María González Gordon" userId="f529edab-e822-4a6a-afd1-c866eeabfb28" providerId="ADAL" clId="{FF3D6473-139C-4E7D-AD7C-EC82028A0B21}" dt="2024-02-27T01:09:09.826" v="1396" actId="478"/>
          <ac:spMkLst>
            <pc:docMk/>
            <pc:sldMk cId="3929785948" sldId="281"/>
            <ac:spMk id="15" creationId="{5D9BEF84-6077-45BC-A387-DF45F395B2B7}"/>
          </ac:spMkLst>
        </pc:spChg>
        <pc:spChg chg="mod">
          <ac:chgData name="María González Gordon" userId="f529edab-e822-4a6a-afd1-c866eeabfb28" providerId="ADAL" clId="{FF3D6473-139C-4E7D-AD7C-EC82028A0B21}" dt="2024-02-27T01:27:15.329" v="2265"/>
          <ac:spMkLst>
            <pc:docMk/>
            <pc:sldMk cId="3929785948" sldId="281"/>
            <ac:spMk id="20" creationId="{B0EF5D22-EF5F-7E46-9740-207BB47838B1}"/>
          </ac:spMkLst>
        </pc:spChg>
        <pc:spChg chg="mod">
          <ac:chgData name="María González Gordon" userId="f529edab-e822-4a6a-afd1-c866eeabfb28" providerId="ADAL" clId="{FF3D6473-139C-4E7D-AD7C-EC82028A0B21}" dt="2024-02-27T01:27:15.329" v="2265"/>
          <ac:spMkLst>
            <pc:docMk/>
            <pc:sldMk cId="3929785948" sldId="281"/>
            <ac:spMk id="21" creationId="{6CD95227-3C54-F2C8-5487-832FBD062916}"/>
          </ac:spMkLst>
        </pc:spChg>
        <pc:spChg chg="mod">
          <ac:chgData name="María González Gordon" userId="f529edab-e822-4a6a-afd1-c866eeabfb28" providerId="ADAL" clId="{FF3D6473-139C-4E7D-AD7C-EC82028A0B21}" dt="2024-02-27T01:27:15.329" v="2265"/>
          <ac:spMkLst>
            <pc:docMk/>
            <pc:sldMk cId="3929785948" sldId="281"/>
            <ac:spMk id="22" creationId="{F6BCF7B6-1511-8C98-0DAB-DA1784B1B152}"/>
          </ac:spMkLst>
        </pc:spChg>
        <pc:spChg chg="mod">
          <ac:chgData name="María González Gordon" userId="f529edab-e822-4a6a-afd1-c866eeabfb28" providerId="ADAL" clId="{FF3D6473-139C-4E7D-AD7C-EC82028A0B21}" dt="2024-02-27T01:27:15.329" v="2265"/>
          <ac:spMkLst>
            <pc:docMk/>
            <pc:sldMk cId="3929785948" sldId="281"/>
            <ac:spMk id="23" creationId="{08569108-3ADC-3E50-4790-70D1A9DE5AA6}"/>
          </ac:spMkLst>
        </pc:spChg>
        <pc:spChg chg="mod">
          <ac:chgData name="María González Gordon" userId="f529edab-e822-4a6a-afd1-c866eeabfb28" providerId="ADAL" clId="{FF3D6473-139C-4E7D-AD7C-EC82028A0B21}" dt="2024-02-27T01:27:15.329" v="2265"/>
          <ac:spMkLst>
            <pc:docMk/>
            <pc:sldMk cId="3929785948" sldId="281"/>
            <ac:spMk id="24" creationId="{F305A645-5759-BAB8-5573-3A05CF97FD9F}"/>
          </ac:spMkLst>
        </pc:spChg>
        <pc:spChg chg="mod">
          <ac:chgData name="María González Gordon" userId="f529edab-e822-4a6a-afd1-c866eeabfb28" providerId="ADAL" clId="{FF3D6473-139C-4E7D-AD7C-EC82028A0B21}" dt="2024-02-27T01:27:15.329" v="2265"/>
          <ac:spMkLst>
            <pc:docMk/>
            <pc:sldMk cId="3929785948" sldId="281"/>
            <ac:spMk id="25" creationId="{6F4F3B17-AED2-0EB1-B4DF-E95633D746BF}"/>
          </ac:spMkLst>
        </pc:spChg>
        <pc:spChg chg="mod">
          <ac:chgData name="María González Gordon" userId="f529edab-e822-4a6a-afd1-c866eeabfb28" providerId="ADAL" clId="{FF3D6473-139C-4E7D-AD7C-EC82028A0B21}" dt="2024-02-27T01:27:15.329" v="2265"/>
          <ac:spMkLst>
            <pc:docMk/>
            <pc:sldMk cId="3929785948" sldId="281"/>
            <ac:spMk id="26" creationId="{D8BCC265-7B85-0817-5961-9033736BF7BC}"/>
          </ac:spMkLst>
        </pc:spChg>
        <pc:spChg chg="add mod">
          <ac:chgData name="María González Gordon" userId="f529edab-e822-4a6a-afd1-c866eeabfb28" providerId="ADAL" clId="{FF3D6473-139C-4E7D-AD7C-EC82028A0B21}" dt="2024-02-27T01:27:15.329" v="2265"/>
          <ac:spMkLst>
            <pc:docMk/>
            <pc:sldMk cId="3929785948" sldId="281"/>
            <ac:spMk id="27" creationId="{6F5506C1-4DCE-B8C4-C8C3-DFD1F3F4CB0D}"/>
          </ac:spMkLst>
        </pc:spChg>
        <pc:spChg chg="add mod">
          <ac:chgData name="María González Gordon" userId="f529edab-e822-4a6a-afd1-c866eeabfb28" providerId="ADAL" clId="{FF3D6473-139C-4E7D-AD7C-EC82028A0B21}" dt="2024-02-27T01:27:15.329" v="2265"/>
          <ac:spMkLst>
            <pc:docMk/>
            <pc:sldMk cId="3929785948" sldId="281"/>
            <ac:spMk id="29" creationId="{575E87C7-4805-3550-007B-8F49F07F8658}"/>
          </ac:spMkLst>
        </pc:spChg>
        <pc:spChg chg="add mod">
          <ac:chgData name="María González Gordon" userId="f529edab-e822-4a6a-afd1-c866eeabfb28" providerId="ADAL" clId="{FF3D6473-139C-4E7D-AD7C-EC82028A0B21}" dt="2024-02-27T01:27:15.329" v="2265"/>
          <ac:spMkLst>
            <pc:docMk/>
            <pc:sldMk cId="3929785948" sldId="281"/>
            <ac:spMk id="31" creationId="{797B8856-B914-763C-511E-E80ED5502003}"/>
          </ac:spMkLst>
        </pc:spChg>
        <pc:spChg chg="mod">
          <ac:chgData name="María González Gordon" userId="f529edab-e822-4a6a-afd1-c866eeabfb28" providerId="ADAL" clId="{FF3D6473-139C-4E7D-AD7C-EC82028A0B21}" dt="2024-02-27T01:27:15.329" v="2265"/>
          <ac:spMkLst>
            <pc:docMk/>
            <pc:sldMk cId="3929785948" sldId="281"/>
            <ac:spMk id="33" creationId="{825952EB-2D0A-C429-B178-C40CAACA0B87}"/>
          </ac:spMkLst>
        </pc:spChg>
        <pc:spChg chg="mod">
          <ac:chgData name="María González Gordon" userId="f529edab-e822-4a6a-afd1-c866eeabfb28" providerId="ADAL" clId="{FF3D6473-139C-4E7D-AD7C-EC82028A0B21}" dt="2024-02-27T01:27:15.329" v="2265"/>
          <ac:spMkLst>
            <pc:docMk/>
            <pc:sldMk cId="3929785948" sldId="281"/>
            <ac:spMk id="35" creationId="{AC245335-C6A3-2095-33E2-4040C859730D}"/>
          </ac:spMkLst>
        </pc:spChg>
        <pc:spChg chg="add mod">
          <ac:chgData name="María González Gordon" userId="f529edab-e822-4a6a-afd1-c866eeabfb28" providerId="ADAL" clId="{FF3D6473-139C-4E7D-AD7C-EC82028A0B21}" dt="2024-02-27T01:27:15.329" v="2265"/>
          <ac:spMkLst>
            <pc:docMk/>
            <pc:sldMk cId="3929785948" sldId="281"/>
            <ac:spMk id="37" creationId="{6A475FF2-5825-EDFB-2A62-C1F005B9A1A7}"/>
          </ac:spMkLst>
        </pc:spChg>
        <pc:spChg chg="mod">
          <ac:chgData name="María González Gordon" userId="f529edab-e822-4a6a-afd1-c866eeabfb28" providerId="ADAL" clId="{FF3D6473-139C-4E7D-AD7C-EC82028A0B21}" dt="2024-02-27T01:27:15.329" v="2265"/>
          <ac:spMkLst>
            <pc:docMk/>
            <pc:sldMk cId="3929785948" sldId="281"/>
            <ac:spMk id="43" creationId="{E82F691C-2D24-3ADA-ABA1-BF18246240C0}"/>
          </ac:spMkLst>
        </pc:spChg>
        <pc:spChg chg="mod">
          <ac:chgData name="María González Gordon" userId="f529edab-e822-4a6a-afd1-c866eeabfb28" providerId="ADAL" clId="{FF3D6473-139C-4E7D-AD7C-EC82028A0B21}" dt="2024-02-27T01:27:15.329" v="2265"/>
          <ac:spMkLst>
            <pc:docMk/>
            <pc:sldMk cId="3929785948" sldId="281"/>
            <ac:spMk id="44" creationId="{A33B840D-8183-8ACD-80FE-82B8569133C7}"/>
          </ac:spMkLst>
        </pc:spChg>
        <pc:spChg chg="add mod">
          <ac:chgData name="María González Gordon" userId="f529edab-e822-4a6a-afd1-c866eeabfb28" providerId="ADAL" clId="{FF3D6473-139C-4E7D-AD7C-EC82028A0B21}" dt="2024-02-27T01:27:15.329" v="2265"/>
          <ac:spMkLst>
            <pc:docMk/>
            <pc:sldMk cId="3929785948" sldId="281"/>
            <ac:spMk id="46" creationId="{AAB3A3B0-F512-F4B3-322B-F9897B73CC6A}"/>
          </ac:spMkLst>
        </pc:spChg>
        <pc:spChg chg="del">
          <ac:chgData name="María González Gordon" userId="f529edab-e822-4a6a-afd1-c866eeabfb28" providerId="ADAL" clId="{FF3D6473-139C-4E7D-AD7C-EC82028A0B21}" dt="2024-02-27T01:20:27.386" v="2161" actId="478"/>
          <ac:spMkLst>
            <pc:docMk/>
            <pc:sldMk cId="3929785948" sldId="281"/>
            <ac:spMk id="51" creationId="{3CBA70EE-01D5-11C4-FCC9-33B54335B68F}"/>
          </ac:spMkLst>
        </pc:spChg>
        <pc:spChg chg="del">
          <ac:chgData name="María González Gordon" userId="f529edab-e822-4a6a-afd1-c866eeabfb28" providerId="ADAL" clId="{FF3D6473-139C-4E7D-AD7C-EC82028A0B21}" dt="2024-02-27T01:20:16.831" v="2158" actId="478"/>
          <ac:spMkLst>
            <pc:docMk/>
            <pc:sldMk cId="3929785948" sldId="281"/>
            <ac:spMk id="53" creationId="{FA43B222-6602-EE4C-9FC3-D8A70ACB8A2E}"/>
          </ac:spMkLst>
        </pc:spChg>
        <pc:spChg chg="add del">
          <ac:chgData name="María González Gordon" userId="f529edab-e822-4a6a-afd1-c866eeabfb28" providerId="ADAL" clId="{FF3D6473-139C-4E7D-AD7C-EC82028A0B21}" dt="2024-02-27T01:20:13.082" v="2157" actId="478"/>
          <ac:spMkLst>
            <pc:docMk/>
            <pc:sldMk cId="3929785948" sldId="281"/>
            <ac:spMk id="55" creationId="{D4547715-0913-EEF9-20FE-EC2D58EE46FD}"/>
          </ac:spMkLst>
        </pc:spChg>
        <pc:spChg chg="del">
          <ac:chgData name="María González Gordon" userId="f529edab-e822-4a6a-afd1-c866eeabfb28" providerId="ADAL" clId="{FF3D6473-139C-4E7D-AD7C-EC82028A0B21}" dt="2024-02-27T01:20:23.449" v="2160" actId="478"/>
          <ac:spMkLst>
            <pc:docMk/>
            <pc:sldMk cId="3929785948" sldId="281"/>
            <ac:spMk id="56" creationId="{B4D30924-3D4C-D681-C8B3-65F7FD8882D0}"/>
          </ac:spMkLst>
        </pc:spChg>
        <pc:spChg chg="del">
          <ac:chgData name="María González Gordon" userId="f529edab-e822-4a6a-afd1-c866eeabfb28" providerId="ADAL" clId="{FF3D6473-139C-4E7D-AD7C-EC82028A0B21}" dt="2024-02-27T01:20:19.819" v="2159" actId="478"/>
          <ac:spMkLst>
            <pc:docMk/>
            <pc:sldMk cId="3929785948" sldId="281"/>
            <ac:spMk id="57" creationId="{6409EBC8-F8F8-9DB9-F016-FA170BAA1DDD}"/>
          </ac:spMkLst>
        </pc:spChg>
        <pc:grpChg chg="del">
          <ac:chgData name="María González Gordon" userId="f529edab-e822-4a6a-afd1-c866eeabfb28" providerId="ADAL" clId="{FF3D6473-139C-4E7D-AD7C-EC82028A0B21}" dt="2024-02-27T01:09:11.499" v="1397" actId="478"/>
          <ac:grpSpMkLst>
            <pc:docMk/>
            <pc:sldMk cId="3929785948" sldId="281"/>
            <ac:grpSpMk id="6" creationId="{61668EA6-3518-6560-165E-BB4CC2943BC7}"/>
          </ac:grpSpMkLst>
        </pc:grpChg>
        <pc:grpChg chg="add mod">
          <ac:chgData name="María González Gordon" userId="f529edab-e822-4a6a-afd1-c866eeabfb28" providerId="ADAL" clId="{FF3D6473-139C-4E7D-AD7C-EC82028A0B21}" dt="2024-02-27T01:27:15.329" v="2265"/>
          <ac:grpSpMkLst>
            <pc:docMk/>
            <pc:sldMk cId="3929785948" sldId="281"/>
            <ac:grpSpMk id="19" creationId="{61110617-04B0-73D6-8F84-BC2381F2EA8E}"/>
          </ac:grpSpMkLst>
        </pc:grpChg>
        <pc:grpChg chg="add mod">
          <ac:chgData name="María González Gordon" userId="f529edab-e822-4a6a-afd1-c866eeabfb28" providerId="ADAL" clId="{FF3D6473-139C-4E7D-AD7C-EC82028A0B21}" dt="2024-02-27T01:27:15.329" v="2265"/>
          <ac:grpSpMkLst>
            <pc:docMk/>
            <pc:sldMk cId="3929785948" sldId="281"/>
            <ac:grpSpMk id="32" creationId="{0C6B0E42-576B-D2F9-EC60-BE2B7F735349}"/>
          </ac:grpSpMkLst>
        </pc:grpChg>
        <pc:grpChg chg="del">
          <ac:chgData name="María González Gordon" userId="f529edab-e822-4a6a-afd1-c866eeabfb28" providerId="ADAL" clId="{FF3D6473-139C-4E7D-AD7C-EC82028A0B21}" dt="2024-02-27T01:20:42.737" v="2163" actId="478"/>
          <ac:grpSpMkLst>
            <pc:docMk/>
            <pc:sldMk cId="3929785948" sldId="281"/>
            <ac:grpSpMk id="38" creationId="{AF772D43-75D7-5854-AC56-9725867760B5}"/>
          </ac:grpSpMkLst>
        </pc:grpChg>
        <pc:grpChg chg="add mod">
          <ac:chgData name="María González Gordon" userId="f529edab-e822-4a6a-afd1-c866eeabfb28" providerId="ADAL" clId="{FF3D6473-139C-4E7D-AD7C-EC82028A0B21}" dt="2024-02-27T01:27:15.329" v="2265"/>
          <ac:grpSpMkLst>
            <pc:docMk/>
            <pc:sldMk cId="3929785948" sldId="281"/>
            <ac:grpSpMk id="39" creationId="{B8B7E08C-56F5-372D-7A49-E9CCF9FA4934}"/>
          </ac:grpSpMkLst>
        </pc:grpChg>
        <pc:grpChg chg="del">
          <ac:chgData name="María González Gordon" userId="f529edab-e822-4a6a-afd1-c866eeabfb28" providerId="ADAL" clId="{FF3D6473-139C-4E7D-AD7C-EC82028A0B21}" dt="2024-02-27T01:09:13.506" v="1398" actId="478"/>
          <ac:grpSpMkLst>
            <pc:docMk/>
            <pc:sldMk cId="3929785948" sldId="281"/>
            <ac:grpSpMk id="45" creationId="{CF97E5BC-A271-26FA-DF65-CDB1FA5BDDC1}"/>
          </ac:grpSpMkLst>
        </pc:grpChg>
        <pc:graphicFrameChg chg="add mod modGraphic">
          <ac:chgData name="María González Gordon" userId="f529edab-e822-4a6a-afd1-c866eeabfb28" providerId="ADAL" clId="{FF3D6473-139C-4E7D-AD7C-EC82028A0B21}" dt="2024-02-27T01:27:51.458" v="2267" actId="1076"/>
          <ac:graphicFrameMkLst>
            <pc:docMk/>
            <pc:sldMk cId="3929785948" sldId="281"/>
            <ac:graphicFrameMk id="8" creationId="{E37F90EF-2B31-19CA-6D53-021B9FA589A6}"/>
          </ac:graphicFrameMkLst>
        </pc:graphicFrameChg>
        <pc:picChg chg="add mod">
          <ac:chgData name="María González Gordon" userId="f529edab-e822-4a6a-afd1-c866eeabfb28" providerId="ADAL" clId="{FF3D6473-139C-4E7D-AD7C-EC82028A0B21}" dt="2024-02-27T01:27:15.329" v="2265"/>
          <ac:picMkLst>
            <pc:docMk/>
            <pc:sldMk cId="3929785948" sldId="281"/>
            <ac:picMk id="30" creationId="{FAD93E8B-D5AB-89AB-07D2-EA9BAF4D0384}"/>
          </ac:picMkLst>
        </pc:picChg>
        <pc:cxnChg chg="add mod">
          <ac:chgData name="María González Gordon" userId="f529edab-e822-4a6a-afd1-c866eeabfb28" providerId="ADAL" clId="{FF3D6473-139C-4E7D-AD7C-EC82028A0B21}" dt="2024-02-27T01:27:15.329" v="2265"/>
          <ac:cxnSpMkLst>
            <pc:docMk/>
            <pc:sldMk cId="3929785948" sldId="281"/>
            <ac:cxnSpMk id="11" creationId="{352B7AB2-4D5A-DE5A-57E1-9E5120B092AA}"/>
          </ac:cxnSpMkLst>
        </pc:cxnChg>
        <pc:cxnChg chg="add mod">
          <ac:chgData name="María González Gordon" userId="f529edab-e822-4a6a-afd1-c866eeabfb28" providerId="ADAL" clId="{FF3D6473-139C-4E7D-AD7C-EC82028A0B21}" dt="2024-02-27T01:27:15.329" v="2265"/>
          <ac:cxnSpMkLst>
            <pc:docMk/>
            <pc:sldMk cId="3929785948" sldId="281"/>
            <ac:cxnSpMk id="12" creationId="{C2FDC4B5-75EB-C006-680D-BC9C3B21D4F6}"/>
          </ac:cxnSpMkLst>
        </pc:cxnChg>
        <pc:cxnChg chg="add mod">
          <ac:chgData name="María González Gordon" userId="f529edab-e822-4a6a-afd1-c866eeabfb28" providerId="ADAL" clId="{FF3D6473-139C-4E7D-AD7C-EC82028A0B21}" dt="2024-02-27T01:27:15.329" v="2265"/>
          <ac:cxnSpMkLst>
            <pc:docMk/>
            <pc:sldMk cId="3929785948" sldId="281"/>
            <ac:cxnSpMk id="28" creationId="{FA9A7E0D-675D-55EE-5F93-50CCD87F3151}"/>
          </ac:cxnSpMkLst>
        </pc:cxnChg>
      </pc:sldChg>
      <pc:sldChg chg="modSp add">
        <pc:chgData name="María González Gordon" userId="f529edab-e822-4a6a-afd1-c866eeabfb28" providerId="ADAL" clId="{FF3D6473-139C-4E7D-AD7C-EC82028A0B21}" dt="2024-02-27T01:26:15.774" v="2261" actId="12269"/>
        <pc:sldMkLst>
          <pc:docMk/>
          <pc:sldMk cId="783247872" sldId="282"/>
        </pc:sldMkLst>
        <pc:graphicFrameChg chg="mod">
          <ac:chgData name="María González Gordon" userId="f529edab-e822-4a6a-afd1-c866eeabfb28" providerId="ADAL" clId="{FF3D6473-139C-4E7D-AD7C-EC82028A0B21}" dt="2024-02-27T01:26:15.774" v="2261" actId="12269"/>
          <ac:graphicFrameMkLst>
            <pc:docMk/>
            <pc:sldMk cId="783247872" sldId="282"/>
            <ac:graphicFrameMk id="8" creationId="{E37F90EF-2B31-19CA-6D53-021B9FA589A6}"/>
          </ac:graphicFrameMkLst>
        </pc:graphicFrameChg>
      </pc:sldChg>
      <pc:sldChg chg="modSp add mod">
        <pc:chgData name="María González Gordon" userId="f529edab-e822-4a6a-afd1-c866eeabfb28" providerId="ADAL" clId="{FF3D6473-139C-4E7D-AD7C-EC82028A0B21}" dt="2024-02-27T01:28:08.786" v="2269" actId="20577"/>
        <pc:sldMkLst>
          <pc:docMk/>
          <pc:sldMk cId="3706656727" sldId="283"/>
        </pc:sldMkLst>
        <pc:graphicFrameChg chg="mod">
          <ac:chgData name="María González Gordon" userId="f529edab-e822-4a6a-afd1-c866eeabfb28" providerId="ADAL" clId="{FF3D6473-139C-4E7D-AD7C-EC82028A0B21}" dt="2024-02-27T01:28:08.786" v="2269" actId="20577"/>
          <ac:graphicFrameMkLst>
            <pc:docMk/>
            <pc:sldMk cId="3706656727" sldId="283"/>
            <ac:graphicFrameMk id="8" creationId="{E37F90EF-2B31-19CA-6D53-021B9FA589A6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03A8B8-1A64-452F-9C16-1118DF40772C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945528A0-3AF2-40C3-9100-0B378F6D5397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s-ES" sz="2200" b="0" u="none" dirty="0" err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DTx</a:t>
          </a:r>
          <a:r>
            <a:rPr lang="es-ES" sz="2200" b="0" u="non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NO es Producto Sanitario</a:t>
          </a:r>
          <a:endParaRPr lang="es-ES" sz="2200" b="0" u="none" dirty="0"/>
        </a:p>
      </dgm:t>
    </dgm:pt>
    <dgm:pt modelId="{4B38DE96-4204-415F-A4CC-9A4BBF1CF22F}" type="parTrans" cxnId="{86D894CD-F588-49E2-9AA6-9A65217C3AA0}">
      <dgm:prSet/>
      <dgm:spPr/>
      <dgm:t>
        <a:bodyPr/>
        <a:lstStyle/>
        <a:p>
          <a:endParaRPr lang="es-ES"/>
        </a:p>
      </dgm:t>
    </dgm:pt>
    <dgm:pt modelId="{045BE09E-9E77-43CF-9630-F3FD8E543B35}" type="sibTrans" cxnId="{86D894CD-F588-49E2-9AA6-9A65217C3AA0}">
      <dgm:prSet/>
      <dgm:spPr/>
      <dgm:t>
        <a:bodyPr/>
        <a:lstStyle/>
        <a:p>
          <a:endParaRPr lang="es-ES"/>
        </a:p>
      </dgm:t>
    </dgm:pt>
    <dgm:pt modelId="{44C8A985-2CB7-42FF-BED0-28B7C264E2B7}">
      <dgm:prSet/>
      <dgm:spPr/>
      <dgm:t>
        <a:bodyPr/>
        <a:lstStyle/>
        <a:p>
          <a:r>
            <a:rPr lang="es-ES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Requisitos</a:t>
          </a:r>
          <a:r>
            <a:rPr lang="es-E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: LGP – publicidad ilícita, verídica y veraz. </a:t>
          </a:r>
          <a:endParaRPr lang="es-ES" dirty="0"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04F954DF-C7A6-404F-9FCA-27D04E77E5A3}" type="parTrans" cxnId="{DADF3CDE-D8AA-4DD2-B680-7B2BB5223DF4}">
      <dgm:prSet/>
      <dgm:spPr/>
      <dgm:t>
        <a:bodyPr/>
        <a:lstStyle/>
        <a:p>
          <a:endParaRPr lang="es-ES"/>
        </a:p>
      </dgm:t>
    </dgm:pt>
    <dgm:pt modelId="{D96193B4-B08D-47E3-8AF2-F3952F533F18}" type="sibTrans" cxnId="{DADF3CDE-D8AA-4DD2-B680-7B2BB5223DF4}">
      <dgm:prSet/>
      <dgm:spPr/>
      <dgm:t>
        <a:bodyPr/>
        <a:lstStyle/>
        <a:p>
          <a:endParaRPr lang="es-ES"/>
        </a:p>
      </dgm:t>
    </dgm:pt>
    <dgm:pt modelId="{0CD4C296-91C2-4431-919A-B609003CD61D}">
      <dgm:prSet custT="1"/>
      <dgm:spPr/>
      <dgm:t>
        <a:bodyPr/>
        <a:lstStyle/>
        <a:p>
          <a:r>
            <a:rPr lang="es-ES" sz="2200" b="0" u="none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DTx SI es Producto Sanitario</a:t>
          </a:r>
          <a:endParaRPr lang="es-ES" sz="2200" b="0" u="none" dirty="0"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D2B9BB41-D202-42BD-A0C9-FC65D657DC52}" type="parTrans" cxnId="{32825E70-3E79-4B23-BD60-A95745C46A04}">
      <dgm:prSet/>
      <dgm:spPr/>
      <dgm:t>
        <a:bodyPr/>
        <a:lstStyle/>
        <a:p>
          <a:endParaRPr lang="es-ES"/>
        </a:p>
      </dgm:t>
    </dgm:pt>
    <dgm:pt modelId="{B48FA593-AD58-44BF-BE7C-68686BF020C0}" type="sibTrans" cxnId="{32825E70-3E79-4B23-BD60-A95745C46A04}">
      <dgm:prSet/>
      <dgm:spPr/>
      <dgm:t>
        <a:bodyPr/>
        <a:lstStyle/>
        <a:p>
          <a:endParaRPr lang="es-ES"/>
        </a:p>
      </dgm:t>
    </dgm:pt>
    <dgm:pt modelId="{9BDB4449-6ABA-40F3-9310-6D7C1EC63A84}">
      <dgm:prSet/>
      <dgm:spPr/>
      <dgm:t>
        <a:bodyPr/>
        <a:lstStyle/>
        <a:p>
          <a:r>
            <a:rPr lang="es-ES" b="1">
              <a:latin typeface="Calibri    "/>
              <a:ea typeface="Calibri" panose="020F0502020204030204" pitchFamily="34" charset="0"/>
              <a:cs typeface="Times New Roman" panose="02020603050405020304" pitchFamily="18" charset="0"/>
            </a:rPr>
            <a:t>Requisitos</a:t>
          </a:r>
          <a:r>
            <a:rPr lang="es-ES">
              <a:latin typeface="Calibri    "/>
              <a:ea typeface="Calibri" panose="020F0502020204030204" pitchFamily="34" charset="0"/>
              <a:cs typeface="Times New Roman" panose="02020603050405020304" pitchFamily="18" charset="0"/>
            </a:rPr>
            <a:t>: LGP  </a:t>
          </a:r>
          <a:r>
            <a:rPr lang="es-ES" b="1">
              <a:latin typeface="Calibri    "/>
              <a:ea typeface="Calibri" panose="020F0502020204030204" pitchFamily="34" charset="0"/>
              <a:cs typeface="Times New Roman" panose="02020603050405020304" pitchFamily="18" charset="0"/>
            </a:rPr>
            <a:t>+ </a:t>
          </a:r>
          <a:r>
            <a:rPr lang="es-ES">
              <a:latin typeface="Calibri    "/>
              <a:ea typeface="Calibri" panose="020F0502020204030204" pitchFamily="34" charset="0"/>
              <a:cs typeface="Times New Roman" panose="02020603050405020304" pitchFamily="18" charset="0"/>
            </a:rPr>
            <a:t>Promoción y publicidad para productos sanitarios:</a:t>
          </a:r>
          <a:endParaRPr lang="es-ES" dirty="0">
            <a:latin typeface="Calibri    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7EE43312-BE0F-4A62-8125-FB3C512BB0A1}" type="parTrans" cxnId="{547063D6-1684-4094-86EB-D8F2208D67C9}">
      <dgm:prSet/>
      <dgm:spPr/>
      <dgm:t>
        <a:bodyPr/>
        <a:lstStyle/>
        <a:p>
          <a:endParaRPr lang="es-ES"/>
        </a:p>
      </dgm:t>
    </dgm:pt>
    <dgm:pt modelId="{6D16AB22-F385-440F-9704-1D06009E4818}" type="sibTrans" cxnId="{547063D6-1684-4094-86EB-D8F2208D67C9}">
      <dgm:prSet/>
      <dgm:spPr/>
      <dgm:t>
        <a:bodyPr/>
        <a:lstStyle/>
        <a:p>
          <a:endParaRPr lang="es-ES"/>
        </a:p>
      </dgm:t>
    </dgm:pt>
    <dgm:pt modelId="{1BCCFAAF-9576-4B81-804A-C04EFFDCE7DD}">
      <dgm:prSet/>
      <dgm:spPr/>
      <dgm:t>
        <a:bodyPr/>
        <a:lstStyle/>
        <a:p>
          <a:r>
            <a:rPr lang="es-ES">
              <a:latin typeface="Calibri    "/>
              <a:ea typeface="Calibri" panose="020F0502020204030204" pitchFamily="34" charset="0"/>
              <a:cs typeface="Times New Roman" panose="02020603050405020304" pitchFamily="18" charset="0"/>
            </a:rPr>
            <a:t>Si DTx está financiada por el SNS: No publicidad dirigida al público</a:t>
          </a:r>
          <a:endParaRPr lang="es-ES" dirty="0">
            <a:latin typeface="Calibri    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215C11E0-A74D-487D-AB9D-7D3561A01EF1}" type="parTrans" cxnId="{6DFDCD2E-2CB5-409B-91B3-CAF66C0116FE}">
      <dgm:prSet/>
      <dgm:spPr/>
      <dgm:t>
        <a:bodyPr/>
        <a:lstStyle/>
        <a:p>
          <a:endParaRPr lang="es-ES"/>
        </a:p>
      </dgm:t>
    </dgm:pt>
    <dgm:pt modelId="{251E795D-C255-4284-9137-232F960CCDA1}" type="sibTrans" cxnId="{6DFDCD2E-2CB5-409B-91B3-CAF66C0116FE}">
      <dgm:prSet/>
      <dgm:spPr/>
      <dgm:t>
        <a:bodyPr/>
        <a:lstStyle/>
        <a:p>
          <a:endParaRPr lang="es-ES"/>
        </a:p>
      </dgm:t>
    </dgm:pt>
    <dgm:pt modelId="{782C9DA4-B177-4475-A6FC-345D823512F3}">
      <dgm:prSet/>
      <dgm:spPr/>
      <dgm:t>
        <a:bodyPr/>
        <a:lstStyle/>
        <a:p>
          <a:r>
            <a:rPr lang="es-ES">
              <a:latin typeface="Calibri    "/>
              <a:cs typeface="Times New Roman" panose="02020603050405020304" pitchFamily="18" charset="0"/>
            </a:rPr>
            <a:t>Sólo m</a:t>
          </a:r>
          <a:r>
            <a:rPr lang="es-ES">
              <a:effectLst/>
              <a:latin typeface="Calibri    "/>
              <a:ea typeface="Calibri" panose="020F0502020204030204" pitchFamily="34" charset="0"/>
              <a:cs typeface="Times New Roman" panose="02020603050405020304" pitchFamily="18" charset="0"/>
            </a:rPr>
            <a:t>edios científicos.</a:t>
          </a:r>
          <a:endParaRPr lang="es-ES" dirty="0">
            <a:effectLst/>
            <a:latin typeface="Calibri    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C34920B0-27DA-47EA-8FDA-428F8DDE03C5}" type="parTrans" cxnId="{679356AF-A7E6-44E3-8100-1D547D6386B5}">
      <dgm:prSet/>
      <dgm:spPr/>
      <dgm:t>
        <a:bodyPr/>
        <a:lstStyle/>
        <a:p>
          <a:endParaRPr lang="es-ES"/>
        </a:p>
      </dgm:t>
    </dgm:pt>
    <dgm:pt modelId="{A037E1B3-13FA-4784-8077-F38CD0E77D51}" type="sibTrans" cxnId="{679356AF-A7E6-44E3-8100-1D547D6386B5}">
      <dgm:prSet/>
      <dgm:spPr/>
      <dgm:t>
        <a:bodyPr/>
        <a:lstStyle/>
        <a:p>
          <a:endParaRPr lang="es-ES"/>
        </a:p>
      </dgm:t>
    </dgm:pt>
    <dgm:pt modelId="{8C40F783-98C3-4127-B4B2-A8C4C99B0F21}">
      <dgm:prSet/>
      <dgm:spPr/>
      <dgm:t>
        <a:bodyPr/>
        <a:lstStyle/>
        <a:p>
          <a:r>
            <a:rPr lang="es-ES">
              <a:latin typeface="Calibri    "/>
              <a:ea typeface="Calibri" panose="020F0502020204030204" pitchFamily="34" charset="0"/>
              <a:cs typeface="Times New Roman" panose="02020603050405020304" pitchFamily="18" charset="0"/>
            </a:rPr>
            <a:t>Autorización previa de las autoridades sanitarias CCAA.</a:t>
          </a:r>
          <a:endParaRPr lang="es-ES" dirty="0">
            <a:latin typeface="Calibri    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A424C959-24D2-4BCC-A220-776D496F887E}" type="parTrans" cxnId="{5694212F-B67C-4F06-92AD-A61BDA94F140}">
      <dgm:prSet/>
      <dgm:spPr/>
      <dgm:t>
        <a:bodyPr/>
        <a:lstStyle/>
        <a:p>
          <a:endParaRPr lang="es-ES"/>
        </a:p>
      </dgm:t>
    </dgm:pt>
    <dgm:pt modelId="{93597F77-D816-43E7-8269-3B36E98644B5}" type="sibTrans" cxnId="{5694212F-B67C-4F06-92AD-A61BDA94F140}">
      <dgm:prSet/>
      <dgm:spPr/>
      <dgm:t>
        <a:bodyPr/>
        <a:lstStyle/>
        <a:p>
          <a:endParaRPr lang="es-ES"/>
        </a:p>
      </dgm:t>
    </dgm:pt>
    <dgm:pt modelId="{656112F8-51AE-4B73-BDC0-C42194412FB2}">
      <dgm:prSet/>
      <dgm:spPr/>
      <dgm:t>
        <a:bodyPr/>
        <a:lstStyle/>
        <a:p>
          <a:r>
            <a:rPr lang="es-ES">
              <a:effectLst/>
              <a:latin typeface="Calibri    "/>
              <a:ea typeface="Calibri" panose="020F0502020204030204" pitchFamily="34" charset="0"/>
            </a:rPr>
            <a:t>Indicación de conformidad con la legislación vigente</a:t>
          </a:r>
          <a:r>
            <a:rPr lang="es-ES" u="sng">
              <a:effectLst/>
              <a:latin typeface="Calibri    "/>
              <a:ea typeface="Calibri" panose="020F0502020204030204" pitchFamily="34" charset="0"/>
            </a:rPr>
            <a:t>.</a:t>
          </a:r>
          <a:endParaRPr lang="es-ES" dirty="0">
            <a:latin typeface="Calibri    "/>
          </a:endParaRPr>
        </a:p>
      </dgm:t>
    </dgm:pt>
    <dgm:pt modelId="{8B3C4D66-5BBB-4091-BAAB-01399A9B89F0}" type="parTrans" cxnId="{E9D8061F-F9C3-4313-8A1E-C403AAC6A456}">
      <dgm:prSet/>
      <dgm:spPr/>
      <dgm:t>
        <a:bodyPr/>
        <a:lstStyle/>
        <a:p>
          <a:endParaRPr lang="es-ES"/>
        </a:p>
      </dgm:t>
    </dgm:pt>
    <dgm:pt modelId="{F9405231-99F9-4E14-B3DA-E7FC0AC53455}" type="sibTrans" cxnId="{E9D8061F-F9C3-4313-8A1E-C403AAC6A456}">
      <dgm:prSet/>
      <dgm:spPr/>
      <dgm:t>
        <a:bodyPr/>
        <a:lstStyle/>
        <a:p>
          <a:endParaRPr lang="es-ES"/>
        </a:p>
      </dgm:t>
    </dgm:pt>
    <dgm:pt modelId="{2B13252A-F678-46BF-9BC5-DB9A9E9ACFD1}" type="pres">
      <dgm:prSet presAssocID="{7E03A8B8-1A64-452F-9C16-1118DF40772C}" presName="linear" presStyleCnt="0">
        <dgm:presLayoutVars>
          <dgm:animLvl val="lvl"/>
          <dgm:resizeHandles val="exact"/>
        </dgm:presLayoutVars>
      </dgm:prSet>
      <dgm:spPr/>
    </dgm:pt>
    <dgm:pt modelId="{8595338B-5CBC-431E-8505-AEDF660AA71E}" type="pres">
      <dgm:prSet presAssocID="{945528A0-3AF2-40C3-9100-0B378F6D539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2257509-4AEB-4137-ACB3-858E81F2CEC3}" type="pres">
      <dgm:prSet presAssocID="{945528A0-3AF2-40C3-9100-0B378F6D5397}" presName="childText" presStyleLbl="revTx" presStyleIdx="0" presStyleCnt="2">
        <dgm:presLayoutVars>
          <dgm:bulletEnabled val="1"/>
        </dgm:presLayoutVars>
      </dgm:prSet>
      <dgm:spPr/>
    </dgm:pt>
    <dgm:pt modelId="{DE0644E2-CBEB-4DC4-B5E2-CA723397EEE0}" type="pres">
      <dgm:prSet presAssocID="{0CD4C296-91C2-4431-919A-B609003CD61D}" presName="parentText" presStyleLbl="node1" presStyleIdx="1" presStyleCnt="2" custLinFactNeighborX="0" custLinFactNeighborY="-250">
        <dgm:presLayoutVars>
          <dgm:chMax val="0"/>
          <dgm:bulletEnabled val="1"/>
        </dgm:presLayoutVars>
      </dgm:prSet>
      <dgm:spPr/>
    </dgm:pt>
    <dgm:pt modelId="{AB27B18D-644D-43F9-A7A7-4F4E511C60FA}" type="pres">
      <dgm:prSet presAssocID="{0CD4C296-91C2-4431-919A-B609003CD61D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FB3D240B-B7EE-4296-88DF-3A1477A1CA28}" type="presOf" srcId="{7E03A8B8-1A64-452F-9C16-1118DF40772C}" destId="{2B13252A-F678-46BF-9BC5-DB9A9E9ACFD1}" srcOrd="0" destOrd="0" presId="urn:microsoft.com/office/officeart/2005/8/layout/vList2"/>
    <dgm:cxn modelId="{E9D8061F-F9C3-4313-8A1E-C403AAC6A456}" srcId="{9BDB4449-6ABA-40F3-9310-6D7C1EC63A84}" destId="{656112F8-51AE-4B73-BDC0-C42194412FB2}" srcOrd="3" destOrd="0" parTransId="{8B3C4D66-5BBB-4091-BAAB-01399A9B89F0}" sibTransId="{F9405231-99F9-4E14-B3DA-E7FC0AC53455}"/>
    <dgm:cxn modelId="{6DFDCD2E-2CB5-409B-91B3-CAF66C0116FE}" srcId="{9BDB4449-6ABA-40F3-9310-6D7C1EC63A84}" destId="{1BCCFAAF-9576-4B81-804A-C04EFFDCE7DD}" srcOrd="0" destOrd="0" parTransId="{215C11E0-A74D-487D-AB9D-7D3561A01EF1}" sibTransId="{251E795D-C255-4284-9137-232F960CCDA1}"/>
    <dgm:cxn modelId="{5694212F-B67C-4F06-92AD-A61BDA94F140}" srcId="{9BDB4449-6ABA-40F3-9310-6D7C1EC63A84}" destId="{8C40F783-98C3-4127-B4B2-A8C4C99B0F21}" srcOrd="2" destOrd="0" parTransId="{A424C959-24D2-4BCC-A220-776D496F887E}" sibTransId="{93597F77-D816-43E7-8269-3B36E98644B5}"/>
    <dgm:cxn modelId="{1EF43839-80CF-458C-9D8C-FD93196D2E39}" type="presOf" srcId="{782C9DA4-B177-4475-A6FC-345D823512F3}" destId="{AB27B18D-644D-43F9-A7A7-4F4E511C60FA}" srcOrd="0" destOrd="2" presId="urn:microsoft.com/office/officeart/2005/8/layout/vList2"/>
    <dgm:cxn modelId="{CF2B524A-3CA6-4707-B1B5-394C3D062211}" type="presOf" srcId="{9BDB4449-6ABA-40F3-9310-6D7C1EC63A84}" destId="{AB27B18D-644D-43F9-A7A7-4F4E511C60FA}" srcOrd="0" destOrd="0" presId="urn:microsoft.com/office/officeart/2005/8/layout/vList2"/>
    <dgm:cxn modelId="{32825E70-3E79-4B23-BD60-A95745C46A04}" srcId="{7E03A8B8-1A64-452F-9C16-1118DF40772C}" destId="{0CD4C296-91C2-4431-919A-B609003CD61D}" srcOrd="1" destOrd="0" parTransId="{D2B9BB41-D202-42BD-A0C9-FC65D657DC52}" sibTransId="{B48FA593-AD58-44BF-BE7C-68686BF020C0}"/>
    <dgm:cxn modelId="{E7886B83-6E27-4AD6-AA4B-19B908F1304F}" type="presOf" srcId="{656112F8-51AE-4B73-BDC0-C42194412FB2}" destId="{AB27B18D-644D-43F9-A7A7-4F4E511C60FA}" srcOrd="0" destOrd="4" presId="urn:microsoft.com/office/officeart/2005/8/layout/vList2"/>
    <dgm:cxn modelId="{06EC7E85-5F95-4E10-82A2-6C4BF15B2387}" type="presOf" srcId="{0CD4C296-91C2-4431-919A-B609003CD61D}" destId="{DE0644E2-CBEB-4DC4-B5E2-CA723397EEE0}" srcOrd="0" destOrd="0" presId="urn:microsoft.com/office/officeart/2005/8/layout/vList2"/>
    <dgm:cxn modelId="{01C1CC9E-997C-4910-A6A3-B222D79A4FD8}" type="presOf" srcId="{945528A0-3AF2-40C3-9100-0B378F6D5397}" destId="{8595338B-5CBC-431E-8505-AEDF660AA71E}" srcOrd="0" destOrd="0" presId="urn:microsoft.com/office/officeart/2005/8/layout/vList2"/>
    <dgm:cxn modelId="{679356AF-A7E6-44E3-8100-1D547D6386B5}" srcId="{9BDB4449-6ABA-40F3-9310-6D7C1EC63A84}" destId="{782C9DA4-B177-4475-A6FC-345D823512F3}" srcOrd="1" destOrd="0" parTransId="{C34920B0-27DA-47EA-8FDA-428F8DDE03C5}" sibTransId="{A037E1B3-13FA-4784-8077-F38CD0E77D51}"/>
    <dgm:cxn modelId="{4E2F6CBD-694E-4ADF-B9D3-BAEAC24FDE74}" type="presOf" srcId="{8C40F783-98C3-4127-B4B2-A8C4C99B0F21}" destId="{AB27B18D-644D-43F9-A7A7-4F4E511C60FA}" srcOrd="0" destOrd="3" presId="urn:microsoft.com/office/officeart/2005/8/layout/vList2"/>
    <dgm:cxn modelId="{86D894CD-F588-49E2-9AA6-9A65217C3AA0}" srcId="{7E03A8B8-1A64-452F-9C16-1118DF40772C}" destId="{945528A0-3AF2-40C3-9100-0B378F6D5397}" srcOrd="0" destOrd="0" parTransId="{4B38DE96-4204-415F-A4CC-9A4BBF1CF22F}" sibTransId="{045BE09E-9E77-43CF-9630-F3FD8E543B35}"/>
    <dgm:cxn modelId="{2A9595D1-C726-4641-A951-37837303211E}" type="presOf" srcId="{1BCCFAAF-9576-4B81-804A-C04EFFDCE7DD}" destId="{AB27B18D-644D-43F9-A7A7-4F4E511C60FA}" srcOrd="0" destOrd="1" presId="urn:microsoft.com/office/officeart/2005/8/layout/vList2"/>
    <dgm:cxn modelId="{547063D6-1684-4094-86EB-D8F2208D67C9}" srcId="{0CD4C296-91C2-4431-919A-B609003CD61D}" destId="{9BDB4449-6ABA-40F3-9310-6D7C1EC63A84}" srcOrd="0" destOrd="0" parTransId="{7EE43312-BE0F-4A62-8125-FB3C512BB0A1}" sibTransId="{6D16AB22-F385-440F-9704-1D06009E4818}"/>
    <dgm:cxn modelId="{DADF3CDE-D8AA-4DD2-B680-7B2BB5223DF4}" srcId="{945528A0-3AF2-40C3-9100-0B378F6D5397}" destId="{44C8A985-2CB7-42FF-BED0-28B7C264E2B7}" srcOrd="0" destOrd="0" parTransId="{04F954DF-C7A6-404F-9FCA-27D04E77E5A3}" sibTransId="{D96193B4-B08D-47E3-8AF2-F3952F533F18}"/>
    <dgm:cxn modelId="{8562B5E6-F00B-4F56-91D2-DEC928855D95}" type="presOf" srcId="{44C8A985-2CB7-42FF-BED0-28B7C264E2B7}" destId="{D2257509-4AEB-4137-ACB3-858E81F2CEC3}" srcOrd="0" destOrd="0" presId="urn:microsoft.com/office/officeart/2005/8/layout/vList2"/>
    <dgm:cxn modelId="{7EF2CE54-311D-4C54-98B2-A2113F6743E4}" type="presParOf" srcId="{2B13252A-F678-46BF-9BC5-DB9A9E9ACFD1}" destId="{8595338B-5CBC-431E-8505-AEDF660AA71E}" srcOrd="0" destOrd="0" presId="urn:microsoft.com/office/officeart/2005/8/layout/vList2"/>
    <dgm:cxn modelId="{1682C1A7-010D-49D4-80FB-0BB20146132E}" type="presParOf" srcId="{2B13252A-F678-46BF-9BC5-DB9A9E9ACFD1}" destId="{D2257509-4AEB-4137-ACB3-858E81F2CEC3}" srcOrd="1" destOrd="0" presId="urn:microsoft.com/office/officeart/2005/8/layout/vList2"/>
    <dgm:cxn modelId="{4977A865-E2E3-4DFF-A48C-5CA260E62FA6}" type="presParOf" srcId="{2B13252A-F678-46BF-9BC5-DB9A9E9ACFD1}" destId="{DE0644E2-CBEB-4DC4-B5E2-CA723397EEE0}" srcOrd="2" destOrd="0" presId="urn:microsoft.com/office/officeart/2005/8/layout/vList2"/>
    <dgm:cxn modelId="{7621AB71-F3E1-41C8-AC7A-69A7D11C617C}" type="presParOf" srcId="{2B13252A-F678-46BF-9BC5-DB9A9E9ACFD1}" destId="{AB27B18D-644D-43F9-A7A7-4F4E511C60F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D94BB6-07D5-472F-881F-2C747D18BEEC}" type="doc">
      <dgm:prSet loTypeId="urn:microsoft.com/office/officeart/2005/8/layout/vList2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de-DE"/>
        </a:p>
      </dgm:t>
    </dgm:pt>
    <dgm:pt modelId="{2D619AE8-EA3B-46C5-9B37-8806A56E41CA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Modelos actuales:</a:t>
          </a:r>
          <a:endParaRPr lang="de-DE" dirty="0"/>
        </a:p>
      </dgm:t>
    </dgm:pt>
    <dgm:pt modelId="{81F819B9-EA68-40AA-B6F6-55EAD2D96BA2}" type="parTrans" cxnId="{0B5A6183-2FFA-4728-B29F-D4E13D0C4CAD}">
      <dgm:prSet/>
      <dgm:spPr/>
      <dgm:t>
        <a:bodyPr/>
        <a:lstStyle/>
        <a:p>
          <a:endParaRPr lang="de-DE"/>
        </a:p>
      </dgm:t>
    </dgm:pt>
    <dgm:pt modelId="{03B0E5AF-00E7-4418-91B8-86CF6675AF5E}" type="sibTrans" cxnId="{0B5A6183-2FFA-4728-B29F-D4E13D0C4CAD}">
      <dgm:prSet/>
      <dgm:spPr/>
      <dgm:t>
        <a:bodyPr/>
        <a:lstStyle/>
        <a:p>
          <a:endParaRPr lang="de-DE"/>
        </a:p>
      </dgm:t>
    </dgm:pt>
    <dgm:pt modelId="{59E6EA3B-60F4-4897-A06E-1B295E622DCF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dirty="0">
              <a:latin typeface="Calibri    "/>
              <a:ea typeface="Calibri" panose="020F0502020204030204" pitchFamily="34" charset="0"/>
              <a:cs typeface="Times New Roman" panose="02020603050405020304" pitchFamily="18" charset="0"/>
            </a:rPr>
            <a:t>Misión: garantizar el acceso del mercado a las </a:t>
          </a:r>
          <a:r>
            <a:rPr lang="es-ES" dirty="0" err="1">
              <a:latin typeface="Calibri    "/>
              <a:ea typeface="Calibri" panose="020F0502020204030204" pitchFamily="34" charset="0"/>
              <a:cs typeface="Times New Roman" panose="02020603050405020304" pitchFamily="18" charset="0"/>
            </a:rPr>
            <a:t>DTx</a:t>
          </a:r>
          <a:endParaRPr lang="de-DE" dirty="0"/>
        </a:p>
      </dgm:t>
    </dgm:pt>
    <dgm:pt modelId="{E239DC94-E361-4F01-B1D9-2D30B232D09E}" type="parTrans" cxnId="{24AB76F1-5859-4BDA-9067-508B848021C8}">
      <dgm:prSet/>
      <dgm:spPr/>
      <dgm:t>
        <a:bodyPr/>
        <a:lstStyle/>
        <a:p>
          <a:endParaRPr lang="de-DE"/>
        </a:p>
      </dgm:t>
    </dgm:pt>
    <dgm:pt modelId="{37A3D5B7-81FA-4C82-B668-BAD3D021A686}" type="sibTrans" cxnId="{24AB76F1-5859-4BDA-9067-508B848021C8}">
      <dgm:prSet/>
      <dgm:spPr/>
      <dgm:t>
        <a:bodyPr/>
        <a:lstStyle/>
        <a:p>
          <a:endParaRPr lang="de-DE"/>
        </a:p>
      </dgm:t>
    </dgm:pt>
    <dgm:pt modelId="{35E341EE-4925-4E34-BCF8-276CCCECEFF0}">
      <dgm:prSet custT="1"/>
      <dgm:spPr/>
      <dgm:t>
        <a:bodyPr/>
        <a:lstStyle/>
        <a:p>
          <a:r>
            <a:rPr lang="es-ES" sz="1800" dirty="0">
              <a:effectLst/>
              <a:latin typeface="Calibri    "/>
              <a:ea typeface="Calibri" panose="020F0502020204030204" pitchFamily="34" charset="0"/>
              <a:cs typeface="Times New Roman" panose="02020603050405020304" pitchFamily="18" charset="0"/>
            </a:rPr>
            <a:t>Consorcio </a:t>
          </a:r>
          <a:r>
            <a:rPr lang="es-ES" sz="1800" dirty="0" err="1">
              <a:effectLst/>
              <a:latin typeface="Calibri    "/>
              <a:ea typeface="Calibri" panose="020F0502020204030204" pitchFamily="34" charset="0"/>
              <a:cs typeface="Times New Roman" panose="02020603050405020304" pitchFamily="18" charset="0"/>
            </a:rPr>
            <a:t>DT</a:t>
          </a:r>
          <a:r>
            <a:rPr lang="es-ES" sz="1800" dirty="0" err="1">
              <a:latin typeface="Calibri    "/>
              <a:ea typeface="Calibri" panose="020F0502020204030204" pitchFamily="34" charset="0"/>
              <a:cs typeface="Times New Roman" panose="02020603050405020304" pitchFamily="18" charset="0"/>
            </a:rPr>
            <a:t>x</a:t>
          </a:r>
          <a:r>
            <a:rPr lang="es-ES" sz="1800" dirty="0">
              <a:latin typeface="Calibri    "/>
              <a:ea typeface="Calibri" panose="020F0502020204030204" pitchFamily="34" charset="0"/>
              <a:cs typeface="Times New Roman" panose="02020603050405020304" pitchFamily="18" charset="0"/>
            </a:rPr>
            <a:t> (2022)</a:t>
          </a:r>
        </a:p>
      </dgm:t>
    </dgm:pt>
    <dgm:pt modelId="{159DD86C-C7D8-47BF-B8C4-4CD5997B5138}" type="parTrans" cxnId="{E5449200-84F4-4A99-86E4-C0C538CD6635}">
      <dgm:prSet/>
      <dgm:spPr/>
      <dgm:t>
        <a:bodyPr/>
        <a:lstStyle/>
        <a:p>
          <a:endParaRPr lang="es-ES"/>
        </a:p>
      </dgm:t>
    </dgm:pt>
    <dgm:pt modelId="{81CABAC7-E021-48B5-9141-F7B28DBF91B2}" type="sibTrans" cxnId="{E5449200-84F4-4A99-86E4-C0C538CD6635}">
      <dgm:prSet/>
      <dgm:spPr/>
      <dgm:t>
        <a:bodyPr/>
        <a:lstStyle/>
        <a:p>
          <a:endParaRPr lang="es-ES"/>
        </a:p>
      </dgm:t>
    </dgm:pt>
    <dgm:pt modelId="{9736DB5A-C135-46C9-BA21-F6D9483F234A}">
      <dgm:prSet custT="1"/>
      <dgm:spPr/>
      <dgm:t>
        <a:bodyPr/>
        <a:lstStyle/>
        <a:p>
          <a:r>
            <a:rPr lang="es-ES" sz="1800" dirty="0">
              <a:effectLst/>
              <a:latin typeface="Calibri    "/>
              <a:ea typeface="Calibri" panose="020F0502020204030204" pitchFamily="34" charset="0"/>
              <a:cs typeface="Times New Roman" panose="02020603050405020304" pitchFamily="18" charset="0"/>
            </a:rPr>
            <a:t>Informe </a:t>
          </a:r>
          <a:r>
            <a:rPr lang="es-ES" sz="1800" dirty="0">
              <a:effectLst/>
              <a:latin typeface="Calibri    "/>
              <a:ea typeface="Calibri" panose="020F0502020204030204" pitchFamily="34" charset="0"/>
            </a:rPr>
            <a:t>“</a:t>
          </a:r>
          <a:r>
            <a:rPr lang="es-ES" sz="1800" i="1" dirty="0">
              <a:effectLst/>
              <a:latin typeface="Calibri    "/>
              <a:ea typeface="Calibri" panose="020F0502020204030204" pitchFamily="34" charset="0"/>
            </a:rPr>
            <a:t>Promoviendo las terapias digitales en España</a:t>
          </a:r>
          <a:r>
            <a:rPr lang="es-ES" sz="1800" dirty="0">
              <a:effectLst/>
              <a:latin typeface="Calibri    "/>
              <a:ea typeface="Calibri" panose="020F0502020204030204" pitchFamily="34" charset="0"/>
            </a:rPr>
            <a:t>”</a:t>
          </a:r>
          <a:r>
            <a:rPr lang="es-ES" sz="1800" dirty="0">
              <a:latin typeface="Calibri    "/>
              <a:ea typeface="Calibri" panose="020F0502020204030204" pitchFamily="34" charset="0"/>
            </a:rPr>
            <a:t>: barreras</a:t>
          </a:r>
        </a:p>
      </dgm:t>
    </dgm:pt>
    <dgm:pt modelId="{E45AC91A-6192-4040-AD22-2B550165F1F0}" type="parTrans" cxnId="{A165D9AF-A1B2-4215-8910-2B23BFE3C094}">
      <dgm:prSet/>
      <dgm:spPr/>
      <dgm:t>
        <a:bodyPr/>
        <a:lstStyle/>
        <a:p>
          <a:endParaRPr lang="es-ES"/>
        </a:p>
      </dgm:t>
    </dgm:pt>
    <dgm:pt modelId="{D5417648-8C5B-42E1-9DAD-88C1D096F894}" type="sibTrans" cxnId="{A165D9AF-A1B2-4215-8910-2B23BFE3C094}">
      <dgm:prSet/>
      <dgm:spPr/>
      <dgm:t>
        <a:bodyPr/>
        <a:lstStyle/>
        <a:p>
          <a:endParaRPr lang="es-ES"/>
        </a:p>
      </dgm:t>
    </dgm:pt>
    <dgm:pt modelId="{A31EEDCB-A8F0-41D2-A409-C6754DB08909}">
      <dgm:prSet custT="1"/>
      <dgm:spPr/>
      <dgm:t>
        <a:bodyPr/>
        <a:lstStyle/>
        <a:p>
          <a:r>
            <a:rPr lang="es-ES" sz="1800" dirty="0">
              <a:latin typeface="Calibri    "/>
              <a:ea typeface="Calibri" panose="020F0502020204030204" pitchFamily="34" charset="0"/>
            </a:rPr>
            <a:t>F</a:t>
          </a:r>
          <a:r>
            <a:rPr lang="es-ES" sz="1800" dirty="0">
              <a:effectLst/>
              <a:latin typeface="Calibri    "/>
              <a:ea typeface="Calibri" panose="020F0502020204030204" pitchFamily="34" charset="0"/>
            </a:rPr>
            <a:t>alta de normativa </a:t>
          </a:r>
        </a:p>
      </dgm:t>
    </dgm:pt>
    <dgm:pt modelId="{CF75F54E-1169-4032-BE26-ABE19AB1FE16}" type="parTrans" cxnId="{8A9B2301-41B1-4C0A-92F4-6FE7B22C6A22}">
      <dgm:prSet/>
      <dgm:spPr/>
      <dgm:t>
        <a:bodyPr/>
        <a:lstStyle/>
        <a:p>
          <a:endParaRPr lang="es-ES"/>
        </a:p>
      </dgm:t>
    </dgm:pt>
    <dgm:pt modelId="{3D2B551F-4172-4A83-BB8E-33E7E5BAB971}" type="sibTrans" cxnId="{8A9B2301-41B1-4C0A-92F4-6FE7B22C6A22}">
      <dgm:prSet/>
      <dgm:spPr/>
      <dgm:t>
        <a:bodyPr/>
        <a:lstStyle/>
        <a:p>
          <a:endParaRPr lang="es-ES"/>
        </a:p>
      </dgm:t>
    </dgm:pt>
    <dgm:pt modelId="{39361857-EDAF-4985-AC3D-C44E16DFD7D8}">
      <dgm:prSet custT="1"/>
      <dgm:spPr/>
      <dgm:t>
        <a:bodyPr/>
        <a:lstStyle/>
        <a:p>
          <a:r>
            <a:rPr lang="es-ES" sz="1800" dirty="0">
              <a:latin typeface="Calibri    "/>
              <a:ea typeface="Calibri" panose="020F0502020204030204" pitchFamily="34" charset="0"/>
            </a:rPr>
            <a:t>Falta de </a:t>
          </a:r>
          <a:r>
            <a:rPr lang="es-ES" sz="1800" dirty="0">
              <a:effectLst/>
              <a:latin typeface="Calibri    "/>
              <a:ea typeface="Calibri" panose="020F0502020204030204" pitchFamily="34" charset="0"/>
            </a:rPr>
            <a:t>un sistema de financiación específico.</a:t>
          </a:r>
          <a:endParaRPr lang="es-ES" sz="1800" b="1" dirty="0">
            <a:latin typeface="Calibri    "/>
          </a:endParaRPr>
        </a:p>
      </dgm:t>
    </dgm:pt>
    <dgm:pt modelId="{33422C1C-B983-4C9A-BE6D-662EE1F49D47}" type="parTrans" cxnId="{BF885CFB-6AE8-46B4-BCDE-A60C475919A3}">
      <dgm:prSet/>
      <dgm:spPr/>
      <dgm:t>
        <a:bodyPr/>
        <a:lstStyle/>
        <a:p>
          <a:endParaRPr lang="es-ES"/>
        </a:p>
      </dgm:t>
    </dgm:pt>
    <dgm:pt modelId="{D081DAA1-05EA-4163-BDB2-11F5ECC43146}" type="sibTrans" cxnId="{BF885CFB-6AE8-46B4-BCDE-A60C475919A3}">
      <dgm:prSet/>
      <dgm:spPr/>
      <dgm:t>
        <a:bodyPr/>
        <a:lstStyle/>
        <a:p>
          <a:endParaRPr lang="es-ES"/>
        </a:p>
      </dgm:t>
    </dgm:pt>
    <dgm:pt modelId="{085096EA-5DAC-4180-8B0B-CE1594E92427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de-DE" sz="2200" dirty="0"/>
            <a:t>No </a:t>
          </a:r>
          <a:r>
            <a:rPr lang="de-DE" sz="2200" dirty="0" err="1"/>
            <a:t>hay</a:t>
          </a:r>
          <a:r>
            <a:rPr lang="de-DE" sz="2200" dirty="0"/>
            <a:t> </a:t>
          </a:r>
          <a:r>
            <a:rPr lang="de-DE" sz="2200" dirty="0" err="1"/>
            <a:t>un</a:t>
          </a:r>
          <a:r>
            <a:rPr lang="de-DE" sz="2200" dirty="0"/>
            <a:t> </a:t>
          </a:r>
          <a:r>
            <a:rPr lang="de-DE" sz="2200" dirty="0" err="1"/>
            <a:t>sistema</a:t>
          </a:r>
          <a:r>
            <a:rPr lang="de-DE" sz="2200" dirty="0"/>
            <a:t> </a:t>
          </a:r>
          <a:r>
            <a:rPr lang="de-DE" sz="2200" dirty="0" err="1"/>
            <a:t>específico</a:t>
          </a:r>
          <a:r>
            <a:rPr lang="de-DE" sz="2200" dirty="0"/>
            <a:t>.</a:t>
          </a:r>
        </a:p>
      </dgm:t>
    </dgm:pt>
    <dgm:pt modelId="{77F08CE3-7A80-4BA0-9721-BD25FFF8169D}" type="parTrans" cxnId="{909337AD-377B-4F52-BADF-B2BA69DCCBC1}">
      <dgm:prSet/>
      <dgm:spPr/>
      <dgm:t>
        <a:bodyPr/>
        <a:lstStyle/>
        <a:p>
          <a:endParaRPr lang="es-ES"/>
        </a:p>
      </dgm:t>
    </dgm:pt>
    <dgm:pt modelId="{2FAC630A-E47E-4981-B413-3792366DBF49}" type="sibTrans" cxnId="{909337AD-377B-4F52-BADF-B2BA69DCCBC1}">
      <dgm:prSet/>
      <dgm:spPr/>
      <dgm:t>
        <a:bodyPr/>
        <a:lstStyle/>
        <a:p>
          <a:endParaRPr lang="es-ES"/>
        </a:p>
      </dgm:t>
    </dgm:pt>
    <dgm:pt modelId="{E4419DDB-355B-4966-95B4-DC4BDC3DF827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Financiación privada</a:t>
          </a:r>
          <a:endParaRPr lang="de-DE" sz="2000" dirty="0"/>
        </a:p>
      </dgm:t>
    </dgm:pt>
    <dgm:pt modelId="{8A324E63-DD7A-47E0-B77B-1E2F63F82B2F}" type="parTrans" cxnId="{A0B9FADD-29FA-4036-A894-A9A3AE3C2129}">
      <dgm:prSet/>
      <dgm:spPr/>
      <dgm:t>
        <a:bodyPr/>
        <a:lstStyle/>
        <a:p>
          <a:endParaRPr lang="es-ES"/>
        </a:p>
      </dgm:t>
    </dgm:pt>
    <dgm:pt modelId="{615FA031-8AAF-4FDD-A9B8-8ABE2069A0A2}" type="sibTrans" cxnId="{A0B9FADD-29FA-4036-A894-A9A3AE3C2129}">
      <dgm:prSet/>
      <dgm:spPr/>
      <dgm:t>
        <a:bodyPr/>
        <a:lstStyle/>
        <a:p>
          <a:endParaRPr lang="es-ES"/>
        </a:p>
      </dgm:t>
    </dgm:pt>
    <dgm:pt modelId="{6CF0D610-286E-462D-AE61-28C33ED59FE3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2000" dirty="0">
              <a:latin typeface="Calibri    "/>
              <a:ea typeface="Calibri" panose="020F0502020204030204" pitchFamily="34" charset="0"/>
              <a:cs typeface="Times New Roman" panose="02020603050405020304" pitchFamily="18" charset="0"/>
            </a:rPr>
            <a:t>Financiación pública</a:t>
          </a:r>
          <a:r>
            <a:rPr lang="es-ES" sz="2000" dirty="0">
              <a:effectLst/>
              <a:latin typeface="Calibri    "/>
              <a:ea typeface="Calibri" panose="020F0502020204030204" pitchFamily="34" charset="0"/>
              <a:cs typeface="Times New Roman" panose="02020603050405020304" pitchFamily="18" charset="0"/>
            </a:rPr>
            <a:t>.</a:t>
          </a:r>
          <a:endParaRPr lang="de-DE" sz="2000" dirty="0"/>
        </a:p>
      </dgm:t>
    </dgm:pt>
    <dgm:pt modelId="{072570F4-8909-414B-8361-2078284518CC}" type="parTrans" cxnId="{0B92494E-9DA0-4BC3-BE60-3AC3E11ABC6D}">
      <dgm:prSet/>
      <dgm:spPr/>
      <dgm:t>
        <a:bodyPr/>
        <a:lstStyle/>
        <a:p>
          <a:endParaRPr lang="es-ES"/>
        </a:p>
      </dgm:t>
    </dgm:pt>
    <dgm:pt modelId="{F4489882-CFD2-4B1C-B2C2-97D9B31F065A}" type="sibTrans" cxnId="{0B92494E-9DA0-4BC3-BE60-3AC3E11ABC6D}">
      <dgm:prSet/>
      <dgm:spPr/>
      <dgm:t>
        <a:bodyPr/>
        <a:lstStyle/>
        <a:p>
          <a:endParaRPr lang="es-ES"/>
        </a:p>
      </dgm:t>
    </dgm:pt>
    <dgm:pt modelId="{DA877C06-A95D-4565-A41D-C95B08253269}" type="pres">
      <dgm:prSet presAssocID="{60D94BB6-07D5-472F-881F-2C747D18BEEC}" presName="linear" presStyleCnt="0">
        <dgm:presLayoutVars>
          <dgm:animLvl val="lvl"/>
          <dgm:resizeHandles val="exact"/>
        </dgm:presLayoutVars>
      </dgm:prSet>
      <dgm:spPr/>
    </dgm:pt>
    <dgm:pt modelId="{6119414B-8255-479F-995F-23FA5498A143}" type="pres">
      <dgm:prSet presAssocID="{085096EA-5DAC-4180-8B0B-CE1594E9242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5AD4F0B-2C45-4AAD-A3A1-F0B98085C232}" type="pres">
      <dgm:prSet presAssocID="{2FAC630A-E47E-4981-B413-3792366DBF49}" presName="spacer" presStyleCnt="0"/>
      <dgm:spPr/>
    </dgm:pt>
    <dgm:pt modelId="{10F895F2-0E5E-4026-A867-DCEBEFC59BF3}" type="pres">
      <dgm:prSet presAssocID="{2D619AE8-EA3B-46C5-9B37-8806A56E41C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9286EBA-8080-4A64-90AA-E87BC8A56994}" type="pres">
      <dgm:prSet presAssocID="{2D619AE8-EA3B-46C5-9B37-8806A56E41CA}" presName="childText" presStyleLbl="revTx" presStyleIdx="0" presStyleCnt="2">
        <dgm:presLayoutVars>
          <dgm:bulletEnabled val="1"/>
        </dgm:presLayoutVars>
      </dgm:prSet>
      <dgm:spPr/>
    </dgm:pt>
    <dgm:pt modelId="{2FB443B1-F50D-4286-96C9-45B46288C029}" type="pres">
      <dgm:prSet presAssocID="{59E6EA3B-60F4-4897-A06E-1B295E622DC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BB25FE2-DBAA-46CD-B9CC-04B57A32EAA5}" type="pres">
      <dgm:prSet presAssocID="{59E6EA3B-60F4-4897-A06E-1B295E622DC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E5449200-84F4-4A99-86E4-C0C538CD6635}" srcId="{59E6EA3B-60F4-4897-A06E-1B295E622DCF}" destId="{35E341EE-4925-4E34-BCF8-276CCCECEFF0}" srcOrd="0" destOrd="0" parTransId="{159DD86C-C7D8-47BF-B8C4-4CD5997B5138}" sibTransId="{81CABAC7-E021-48B5-9141-F7B28DBF91B2}"/>
    <dgm:cxn modelId="{8A9B2301-41B1-4C0A-92F4-6FE7B22C6A22}" srcId="{9736DB5A-C135-46C9-BA21-F6D9483F234A}" destId="{A31EEDCB-A8F0-41D2-A409-C6754DB08909}" srcOrd="0" destOrd="0" parTransId="{CF75F54E-1169-4032-BE26-ABE19AB1FE16}" sibTransId="{3D2B551F-4172-4A83-BB8E-33E7E5BAB971}"/>
    <dgm:cxn modelId="{A2DBD404-C022-448A-9A29-11330C45B339}" type="presOf" srcId="{9736DB5A-C135-46C9-BA21-F6D9483F234A}" destId="{ABB25FE2-DBAA-46CD-B9CC-04B57A32EAA5}" srcOrd="0" destOrd="1" presId="urn:microsoft.com/office/officeart/2005/8/layout/vList2"/>
    <dgm:cxn modelId="{AC374735-5D77-4D4F-87B8-2593CE0A2A88}" type="presOf" srcId="{39361857-EDAF-4985-AC3D-C44E16DFD7D8}" destId="{ABB25FE2-DBAA-46CD-B9CC-04B57A32EAA5}" srcOrd="0" destOrd="3" presId="urn:microsoft.com/office/officeart/2005/8/layout/vList2"/>
    <dgm:cxn modelId="{1A91D344-448E-4CC1-8AD5-0DB5B5ABB67C}" type="presOf" srcId="{E4419DDB-355B-4966-95B4-DC4BDC3DF827}" destId="{89286EBA-8080-4A64-90AA-E87BC8A56994}" srcOrd="0" destOrd="0" presId="urn:microsoft.com/office/officeart/2005/8/layout/vList2"/>
    <dgm:cxn modelId="{0B92494E-9DA0-4BC3-BE60-3AC3E11ABC6D}" srcId="{2D619AE8-EA3B-46C5-9B37-8806A56E41CA}" destId="{6CF0D610-286E-462D-AE61-28C33ED59FE3}" srcOrd="1" destOrd="0" parTransId="{072570F4-8909-414B-8361-2078284518CC}" sibTransId="{F4489882-CFD2-4B1C-B2C2-97D9B31F065A}"/>
    <dgm:cxn modelId="{461EB96F-5A9B-4A93-B92F-5707212969FE}" type="presOf" srcId="{35E341EE-4925-4E34-BCF8-276CCCECEFF0}" destId="{ABB25FE2-DBAA-46CD-B9CC-04B57A32EAA5}" srcOrd="0" destOrd="0" presId="urn:microsoft.com/office/officeart/2005/8/layout/vList2"/>
    <dgm:cxn modelId="{0B5A6183-2FFA-4728-B29F-D4E13D0C4CAD}" srcId="{60D94BB6-07D5-472F-881F-2C747D18BEEC}" destId="{2D619AE8-EA3B-46C5-9B37-8806A56E41CA}" srcOrd="1" destOrd="0" parTransId="{81F819B9-EA68-40AA-B6F6-55EAD2D96BA2}" sibTransId="{03B0E5AF-00E7-4418-91B8-86CF6675AF5E}"/>
    <dgm:cxn modelId="{5E31ED84-2525-4493-873B-074FC06FB15D}" type="presOf" srcId="{2D619AE8-EA3B-46C5-9B37-8806A56E41CA}" destId="{10F895F2-0E5E-4026-A867-DCEBEFC59BF3}" srcOrd="0" destOrd="0" presId="urn:microsoft.com/office/officeart/2005/8/layout/vList2"/>
    <dgm:cxn modelId="{909337AD-377B-4F52-BADF-B2BA69DCCBC1}" srcId="{60D94BB6-07D5-472F-881F-2C747D18BEEC}" destId="{085096EA-5DAC-4180-8B0B-CE1594E92427}" srcOrd="0" destOrd="0" parTransId="{77F08CE3-7A80-4BA0-9721-BD25FFF8169D}" sibTransId="{2FAC630A-E47E-4981-B413-3792366DBF49}"/>
    <dgm:cxn modelId="{A165D9AF-A1B2-4215-8910-2B23BFE3C094}" srcId="{59E6EA3B-60F4-4897-A06E-1B295E622DCF}" destId="{9736DB5A-C135-46C9-BA21-F6D9483F234A}" srcOrd="1" destOrd="0" parTransId="{E45AC91A-6192-4040-AD22-2B550165F1F0}" sibTransId="{D5417648-8C5B-42E1-9DAD-88C1D096F894}"/>
    <dgm:cxn modelId="{9D20D4B5-660B-474E-B5ED-EF236EAF4722}" type="presOf" srcId="{6CF0D610-286E-462D-AE61-28C33ED59FE3}" destId="{89286EBA-8080-4A64-90AA-E87BC8A56994}" srcOrd="0" destOrd="1" presId="urn:microsoft.com/office/officeart/2005/8/layout/vList2"/>
    <dgm:cxn modelId="{A6CB20DA-9C10-4B4A-965B-6E2F1A366A79}" type="presOf" srcId="{60D94BB6-07D5-472F-881F-2C747D18BEEC}" destId="{DA877C06-A95D-4565-A41D-C95B08253269}" srcOrd="0" destOrd="0" presId="urn:microsoft.com/office/officeart/2005/8/layout/vList2"/>
    <dgm:cxn modelId="{A0B9FADD-29FA-4036-A894-A9A3AE3C2129}" srcId="{2D619AE8-EA3B-46C5-9B37-8806A56E41CA}" destId="{E4419DDB-355B-4966-95B4-DC4BDC3DF827}" srcOrd="0" destOrd="0" parTransId="{8A324E63-DD7A-47E0-B77B-1E2F63F82B2F}" sibTransId="{615FA031-8AAF-4FDD-A9B8-8ABE2069A0A2}"/>
    <dgm:cxn modelId="{B025C9E1-8D50-4D0D-8D7B-67C73E4DC050}" type="presOf" srcId="{59E6EA3B-60F4-4897-A06E-1B295E622DCF}" destId="{2FB443B1-F50D-4286-96C9-45B46288C029}" srcOrd="0" destOrd="0" presId="urn:microsoft.com/office/officeart/2005/8/layout/vList2"/>
    <dgm:cxn modelId="{24AB76F1-5859-4BDA-9067-508B848021C8}" srcId="{60D94BB6-07D5-472F-881F-2C747D18BEEC}" destId="{59E6EA3B-60F4-4897-A06E-1B295E622DCF}" srcOrd="2" destOrd="0" parTransId="{E239DC94-E361-4F01-B1D9-2D30B232D09E}" sibTransId="{37A3D5B7-81FA-4C82-B668-BAD3D021A686}"/>
    <dgm:cxn modelId="{6BFD22F8-6109-4A55-91F4-D46501A1369E}" type="presOf" srcId="{A31EEDCB-A8F0-41D2-A409-C6754DB08909}" destId="{ABB25FE2-DBAA-46CD-B9CC-04B57A32EAA5}" srcOrd="0" destOrd="2" presId="urn:microsoft.com/office/officeart/2005/8/layout/vList2"/>
    <dgm:cxn modelId="{C8140AFA-D734-4C90-AFAF-F1F4A89E1E21}" type="presOf" srcId="{085096EA-5DAC-4180-8B0B-CE1594E92427}" destId="{6119414B-8255-479F-995F-23FA5498A143}" srcOrd="0" destOrd="0" presId="urn:microsoft.com/office/officeart/2005/8/layout/vList2"/>
    <dgm:cxn modelId="{BF885CFB-6AE8-46B4-BCDE-A60C475919A3}" srcId="{9736DB5A-C135-46C9-BA21-F6D9483F234A}" destId="{39361857-EDAF-4985-AC3D-C44E16DFD7D8}" srcOrd="1" destOrd="0" parTransId="{33422C1C-B983-4C9A-BE6D-662EE1F49D47}" sibTransId="{D081DAA1-05EA-4163-BDB2-11F5ECC43146}"/>
    <dgm:cxn modelId="{524BF0B7-D00C-46C9-A2C5-CA56E88B4740}" type="presParOf" srcId="{DA877C06-A95D-4565-A41D-C95B08253269}" destId="{6119414B-8255-479F-995F-23FA5498A143}" srcOrd="0" destOrd="0" presId="urn:microsoft.com/office/officeart/2005/8/layout/vList2"/>
    <dgm:cxn modelId="{0BECADFA-1372-4796-84A1-49106306C73B}" type="presParOf" srcId="{DA877C06-A95D-4565-A41D-C95B08253269}" destId="{D5AD4F0B-2C45-4AAD-A3A1-F0B98085C232}" srcOrd="1" destOrd="0" presId="urn:microsoft.com/office/officeart/2005/8/layout/vList2"/>
    <dgm:cxn modelId="{051681E9-320D-46D7-988F-3892D9896B01}" type="presParOf" srcId="{DA877C06-A95D-4565-A41D-C95B08253269}" destId="{10F895F2-0E5E-4026-A867-DCEBEFC59BF3}" srcOrd="2" destOrd="0" presId="urn:microsoft.com/office/officeart/2005/8/layout/vList2"/>
    <dgm:cxn modelId="{F9A34AFD-313F-4514-AB1F-D36843146ACA}" type="presParOf" srcId="{DA877C06-A95D-4565-A41D-C95B08253269}" destId="{89286EBA-8080-4A64-90AA-E87BC8A56994}" srcOrd="3" destOrd="0" presId="urn:microsoft.com/office/officeart/2005/8/layout/vList2"/>
    <dgm:cxn modelId="{A0B08635-B1D4-4D9C-9DE4-22E47459167C}" type="presParOf" srcId="{DA877C06-A95D-4565-A41D-C95B08253269}" destId="{2FB443B1-F50D-4286-96C9-45B46288C029}" srcOrd="4" destOrd="0" presId="urn:microsoft.com/office/officeart/2005/8/layout/vList2"/>
    <dgm:cxn modelId="{84B60639-4EDC-46A1-8D13-EBEFCD691963}" type="presParOf" srcId="{DA877C06-A95D-4565-A41D-C95B08253269}" destId="{ABB25FE2-DBAA-46CD-B9CC-04B57A32EAA5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A88642-732C-442A-9D7E-7A6A3281379B}" type="doc">
      <dgm:prSet loTypeId="urn:microsoft.com/office/officeart/2005/8/layout/hierarchy2" loCatId="hierarchy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33548387-EAE6-4117-B097-2E71E7F3DCF1}">
      <dgm:prSet phldrT="[Texto]"/>
      <dgm:spPr/>
      <dgm:t>
        <a:bodyPr/>
        <a:lstStyle/>
        <a:p>
          <a:r>
            <a:rPr lang="es-ES" dirty="0"/>
            <a:t>Dato</a:t>
          </a:r>
        </a:p>
      </dgm:t>
    </dgm:pt>
    <dgm:pt modelId="{DAFB10CB-8CB2-43E0-A4F0-720167C0195E}" type="parTrans" cxnId="{5ACCBC64-4D97-40DC-9C1C-741688526BA5}">
      <dgm:prSet/>
      <dgm:spPr/>
      <dgm:t>
        <a:bodyPr/>
        <a:lstStyle/>
        <a:p>
          <a:endParaRPr lang="es-ES"/>
        </a:p>
      </dgm:t>
    </dgm:pt>
    <dgm:pt modelId="{91A8E63D-246A-4C89-99F4-CB3DB940D051}" type="sibTrans" cxnId="{5ACCBC64-4D97-40DC-9C1C-741688526BA5}">
      <dgm:prSet/>
      <dgm:spPr/>
      <dgm:t>
        <a:bodyPr/>
        <a:lstStyle/>
        <a:p>
          <a:endParaRPr lang="es-ES"/>
        </a:p>
      </dgm:t>
    </dgm:pt>
    <dgm:pt modelId="{2EAC05C1-7664-4B52-9678-6C0119CE4781}">
      <dgm:prSet phldrT="[Texto]"/>
      <dgm:spPr/>
      <dgm:t>
        <a:bodyPr/>
        <a:lstStyle/>
        <a:p>
          <a:r>
            <a:rPr lang="es-ES" dirty="0"/>
            <a:t>Secreto Empresarial</a:t>
          </a:r>
        </a:p>
      </dgm:t>
    </dgm:pt>
    <dgm:pt modelId="{9EB467D7-FAF6-4EF4-9824-B49BF784E8C5}" type="parTrans" cxnId="{E2BED0E3-15DD-4C91-93D6-599C39246791}">
      <dgm:prSet/>
      <dgm:spPr/>
      <dgm:t>
        <a:bodyPr/>
        <a:lstStyle/>
        <a:p>
          <a:endParaRPr lang="es-ES"/>
        </a:p>
      </dgm:t>
    </dgm:pt>
    <dgm:pt modelId="{3817B92E-B46F-4588-A4F4-950E62DB8F40}" type="sibTrans" cxnId="{E2BED0E3-15DD-4C91-93D6-599C39246791}">
      <dgm:prSet/>
      <dgm:spPr/>
      <dgm:t>
        <a:bodyPr/>
        <a:lstStyle/>
        <a:p>
          <a:endParaRPr lang="es-ES"/>
        </a:p>
      </dgm:t>
    </dgm:pt>
    <dgm:pt modelId="{83242D97-EEB2-4F2A-A8E3-E6CE0D686B4C}">
      <dgm:prSet phldrT="[Texto]"/>
      <dgm:spPr/>
      <dgm:t>
        <a:bodyPr/>
        <a:lstStyle/>
        <a:p>
          <a:r>
            <a:rPr lang="es-ES" dirty="0"/>
            <a:t>Propiedad intelectual</a:t>
          </a:r>
        </a:p>
      </dgm:t>
    </dgm:pt>
    <dgm:pt modelId="{4F093E0C-1A01-4240-82C6-13B27740AD16}" type="parTrans" cxnId="{6A332F99-D1F5-4103-A336-5BBDE9C84902}">
      <dgm:prSet/>
      <dgm:spPr/>
      <dgm:t>
        <a:bodyPr/>
        <a:lstStyle/>
        <a:p>
          <a:endParaRPr lang="es-ES"/>
        </a:p>
      </dgm:t>
    </dgm:pt>
    <dgm:pt modelId="{38383D74-473F-4B5A-9421-1865DDECAAB4}" type="sibTrans" cxnId="{6A332F99-D1F5-4103-A336-5BBDE9C84902}">
      <dgm:prSet/>
      <dgm:spPr/>
      <dgm:t>
        <a:bodyPr/>
        <a:lstStyle/>
        <a:p>
          <a:endParaRPr lang="es-ES"/>
        </a:p>
      </dgm:t>
    </dgm:pt>
    <dgm:pt modelId="{0EEF8882-73AA-4BCB-B0A9-361FB0325A52}">
      <dgm:prSet phldrT="[Texto]"/>
      <dgm:spPr/>
      <dgm:t>
        <a:bodyPr/>
        <a:lstStyle/>
        <a:p>
          <a:r>
            <a:rPr lang="es-ES" dirty="0"/>
            <a:t>Derecho </a:t>
          </a:r>
          <a:r>
            <a:rPr lang="es-ES" dirty="0" err="1"/>
            <a:t>Suigeneris</a:t>
          </a:r>
          <a:endParaRPr lang="es-ES" dirty="0"/>
        </a:p>
      </dgm:t>
    </dgm:pt>
    <dgm:pt modelId="{98160DDA-F1FA-4657-A1EC-1F199E3CA136}" type="parTrans" cxnId="{F4EB4256-B4C7-48AD-AF13-2BDDF5645682}">
      <dgm:prSet/>
      <dgm:spPr/>
      <dgm:t>
        <a:bodyPr/>
        <a:lstStyle/>
        <a:p>
          <a:endParaRPr lang="es-ES"/>
        </a:p>
      </dgm:t>
    </dgm:pt>
    <dgm:pt modelId="{F8EBB76A-76A3-4642-9172-7E1817BDE858}" type="sibTrans" cxnId="{F4EB4256-B4C7-48AD-AF13-2BDDF5645682}">
      <dgm:prSet/>
      <dgm:spPr/>
      <dgm:t>
        <a:bodyPr/>
        <a:lstStyle/>
        <a:p>
          <a:endParaRPr lang="es-ES"/>
        </a:p>
      </dgm:t>
    </dgm:pt>
    <dgm:pt modelId="{B9BE3DAC-7820-469E-B9FB-87199C49A4C2}">
      <dgm:prSet phldrT="[Texto]"/>
      <dgm:spPr/>
      <dgm:t>
        <a:bodyPr/>
        <a:lstStyle/>
        <a:p>
          <a:r>
            <a:rPr lang="es-ES" dirty="0"/>
            <a:t>Exclusiva</a:t>
          </a:r>
        </a:p>
      </dgm:t>
    </dgm:pt>
    <dgm:pt modelId="{19B37526-1F89-43DD-9FCE-983144BDDD39}" type="parTrans" cxnId="{D2DC9D64-6DEA-476A-9886-92E9A895E092}">
      <dgm:prSet/>
      <dgm:spPr/>
      <dgm:t>
        <a:bodyPr/>
        <a:lstStyle/>
        <a:p>
          <a:endParaRPr lang="es-ES"/>
        </a:p>
      </dgm:t>
    </dgm:pt>
    <dgm:pt modelId="{1BA2F8B2-7A51-4F0D-97FF-F6199B539C0B}" type="sibTrans" cxnId="{D2DC9D64-6DEA-476A-9886-92E9A895E092}">
      <dgm:prSet/>
      <dgm:spPr/>
      <dgm:t>
        <a:bodyPr/>
        <a:lstStyle/>
        <a:p>
          <a:endParaRPr lang="es-ES"/>
        </a:p>
      </dgm:t>
    </dgm:pt>
    <dgm:pt modelId="{CD5F340B-E7C3-49AE-B603-89437FB8EEBA}">
      <dgm:prSet phldrT="[Texto]"/>
      <dgm:spPr/>
      <dgm:t>
        <a:bodyPr/>
        <a:lstStyle/>
        <a:p>
          <a:r>
            <a:rPr lang="es-ES" dirty="0"/>
            <a:t>Excepciones</a:t>
          </a:r>
        </a:p>
      </dgm:t>
    </dgm:pt>
    <dgm:pt modelId="{DB7535C7-530D-48D1-9CB7-C0C611F85DCA}" type="parTrans" cxnId="{717863B5-67A5-45B8-971D-B207AEB6AA19}">
      <dgm:prSet/>
      <dgm:spPr/>
      <dgm:t>
        <a:bodyPr/>
        <a:lstStyle/>
        <a:p>
          <a:endParaRPr lang="es-ES"/>
        </a:p>
      </dgm:t>
    </dgm:pt>
    <dgm:pt modelId="{485E7381-F242-4149-95DA-A4D5D295D856}" type="sibTrans" cxnId="{717863B5-67A5-45B8-971D-B207AEB6AA19}">
      <dgm:prSet/>
      <dgm:spPr/>
      <dgm:t>
        <a:bodyPr/>
        <a:lstStyle/>
        <a:p>
          <a:endParaRPr lang="es-ES"/>
        </a:p>
      </dgm:t>
    </dgm:pt>
    <dgm:pt modelId="{F0721B47-41AE-462C-88A3-1EFA029EB2D1}">
      <dgm:prSet phldrT="[Texto]"/>
      <dgm:spPr/>
      <dgm:t>
        <a:bodyPr/>
        <a:lstStyle/>
        <a:p>
          <a:r>
            <a:rPr lang="es-ES" dirty="0"/>
            <a:t>Directiva de Copyright</a:t>
          </a:r>
        </a:p>
      </dgm:t>
    </dgm:pt>
    <dgm:pt modelId="{72FCC83D-B16E-4DCC-BB7D-ECBEC7EAFA4A}" type="parTrans" cxnId="{EF15E85E-0335-41D2-B436-BF9731AFBC6D}">
      <dgm:prSet/>
      <dgm:spPr/>
      <dgm:t>
        <a:bodyPr/>
        <a:lstStyle/>
        <a:p>
          <a:endParaRPr lang="es-ES"/>
        </a:p>
      </dgm:t>
    </dgm:pt>
    <dgm:pt modelId="{965683A3-F9C7-4BC4-8D5B-35A6CE97D6BB}" type="sibTrans" cxnId="{EF15E85E-0335-41D2-B436-BF9731AFBC6D}">
      <dgm:prSet/>
      <dgm:spPr/>
      <dgm:t>
        <a:bodyPr/>
        <a:lstStyle/>
        <a:p>
          <a:endParaRPr lang="es-ES"/>
        </a:p>
      </dgm:t>
    </dgm:pt>
    <dgm:pt modelId="{1A5A68D6-1B3C-465D-A69F-65E0DEDA034E}">
      <dgm:prSet phldrT="[Texto]"/>
      <dgm:spPr/>
      <dgm:t>
        <a:bodyPr/>
        <a:lstStyle/>
        <a:p>
          <a:r>
            <a:rPr lang="es-ES" dirty="0"/>
            <a:t>Minería para investigación científica</a:t>
          </a:r>
        </a:p>
      </dgm:t>
    </dgm:pt>
    <dgm:pt modelId="{5F9643C4-33C2-4179-B983-D75546CB58D1}" type="parTrans" cxnId="{49B4705C-F244-42E2-811D-A377A0559AD9}">
      <dgm:prSet/>
      <dgm:spPr/>
      <dgm:t>
        <a:bodyPr/>
        <a:lstStyle/>
        <a:p>
          <a:endParaRPr lang="es-ES"/>
        </a:p>
      </dgm:t>
    </dgm:pt>
    <dgm:pt modelId="{49C9EA1F-8727-47B4-B008-9598EA036A60}" type="sibTrans" cxnId="{49B4705C-F244-42E2-811D-A377A0559AD9}">
      <dgm:prSet/>
      <dgm:spPr/>
      <dgm:t>
        <a:bodyPr/>
        <a:lstStyle/>
        <a:p>
          <a:endParaRPr lang="es-ES"/>
        </a:p>
      </dgm:t>
    </dgm:pt>
    <dgm:pt modelId="{A90524D2-5AE1-449D-A89A-85BA598E86F8}">
      <dgm:prSet phldrT="[Texto]"/>
      <dgm:spPr/>
      <dgm:t>
        <a:bodyPr/>
        <a:lstStyle/>
        <a:p>
          <a:r>
            <a:rPr lang="es-ES" dirty="0"/>
            <a:t>Minería con acceso legitimo </a:t>
          </a:r>
        </a:p>
      </dgm:t>
    </dgm:pt>
    <dgm:pt modelId="{37AA6C76-394E-440C-BE00-315601FD7FA1}" type="parTrans" cxnId="{5E2D3675-1D3C-43AB-80B8-CDE812E7E03F}">
      <dgm:prSet/>
      <dgm:spPr/>
      <dgm:t>
        <a:bodyPr/>
        <a:lstStyle/>
        <a:p>
          <a:endParaRPr lang="es-ES"/>
        </a:p>
      </dgm:t>
    </dgm:pt>
    <dgm:pt modelId="{E132B173-F622-42F4-AD29-6FC2BEC94B8E}" type="sibTrans" cxnId="{5E2D3675-1D3C-43AB-80B8-CDE812E7E03F}">
      <dgm:prSet/>
      <dgm:spPr/>
      <dgm:t>
        <a:bodyPr/>
        <a:lstStyle/>
        <a:p>
          <a:endParaRPr lang="es-ES"/>
        </a:p>
      </dgm:t>
    </dgm:pt>
    <dgm:pt modelId="{D9378F0B-E989-4E0C-A99A-547F48A0E67C}">
      <dgm:prSet phldrT="[Texto]"/>
      <dgm:spPr/>
      <dgm:t>
        <a:bodyPr/>
        <a:lstStyle/>
        <a:p>
          <a:r>
            <a:rPr lang="es-ES" dirty="0"/>
            <a:t>Reutilización de datos del sector público</a:t>
          </a:r>
        </a:p>
      </dgm:t>
    </dgm:pt>
    <dgm:pt modelId="{A05E5C8B-8A84-46A2-995F-519459A31506}" type="parTrans" cxnId="{3C0B6953-4370-4650-87F5-9F51147E4EFE}">
      <dgm:prSet/>
      <dgm:spPr/>
      <dgm:t>
        <a:bodyPr/>
        <a:lstStyle/>
        <a:p>
          <a:endParaRPr lang="es-ES"/>
        </a:p>
      </dgm:t>
    </dgm:pt>
    <dgm:pt modelId="{BEEE98B6-CA67-401D-8E34-8B59F5189D8A}" type="sibTrans" cxnId="{3C0B6953-4370-4650-87F5-9F51147E4EFE}">
      <dgm:prSet/>
      <dgm:spPr/>
      <dgm:t>
        <a:bodyPr/>
        <a:lstStyle/>
        <a:p>
          <a:endParaRPr lang="es-ES"/>
        </a:p>
      </dgm:t>
    </dgm:pt>
    <dgm:pt modelId="{53243D7C-C5E3-43F5-8891-E19C0A261B90}" type="pres">
      <dgm:prSet presAssocID="{11A88642-732C-442A-9D7E-7A6A3281379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1F745E4-13DC-4D7C-9EDD-33830166F165}" type="pres">
      <dgm:prSet presAssocID="{33548387-EAE6-4117-B097-2E71E7F3DCF1}" presName="root1" presStyleCnt="0"/>
      <dgm:spPr/>
    </dgm:pt>
    <dgm:pt modelId="{084E2895-9115-4ADA-9A11-1FC01351F6E7}" type="pres">
      <dgm:prSet presAssocID="{33548387-EAE6-4117-B097-2E71E7F3DCF1}" presName="LevelOneTextNode" presStyleLbl="node0" presStyleIdx="0" presStyleCnt="1">
        <dgm:presLayoutVars>
          <dgm:chPref val="3"/>
        </dgm:presLayoutVars>
      </dgm:prSet>
      <dgm:spPr/>
    </dgm:pt>
    <dgm:pt modelId="{C74C2C67-2E29-48BB-85E4-BFAA1E2B89A7}" type="pres">
      <dgm:prSet presAssocID="{33548387-EAE6-4117-B097-2E71E7F3DCF1}" presName="level2hierChild" presStyleCnt="0"/>
      <dgm:spPr/>
    </dgm:pt>
    <dgm:pt modelId="{D89FBF8C-D8E0-4ED3-ABD8-47F6127C2037}" type="pres">
      <dgm:prSet presAssocID="{9EB467D7-FAF6-4EF4-9824-B49BF784E8C5}" presName="conn2-1" presStyleLbl="parChTrans1D2" presStyleIdx="0" presStyleCnt="3"/>
      <dgm:spPr/>
    </dgm:pt>
    <dgm:pt modelId="{BE217977-B953-4A80-B237-F86DCFD41E75}" type="pres">
      <dgm:prSet presAssocID="{9EB467D7-FAF6-4EF4-9824-B49BF784E8C5}" presName="connTx" presStyleLbl="parChTrans1D2" presStyleIdx="0" presStyleCnt="3"/>
      <dgm:spPr/>
    </dgm:pt>
    <dgm:pt modelId="{CA73DC02-B651-4B45-B1CC-1017F598AB17}" type="pres">
      <dgm:prSet presAssocID="{2EAC05C1-7664-4B52-9678-6C0119CE4781}" presName="root2" presStyleCnt="0"/>
      <dgm:spPr/>
    </dgm:pt>
    <dgm:pt modelId="{546B80C8-66B8-4BC3-8689-8D20886A87B8}" type="pres">
      <dgm:prSet presAssocID="{2EAC05C1-7664-4B52-9678-6C0119CE4781}" presName="LevelTwoTextNode" presStyleLbl="node2" presStyleIdx="0" presStyleCnt="3">
        <dgm:presLayoutVars>
          <dgm:chPref val="3"/>
        </dgm:presLayoutVars>
      </dgm:prSet>
      <dgm:spPr/>
    </dgm:pt>
    <dgm:pt modelId="{AE16EA6C-448C-4883-8D0A-9AA5E6D3D44D}" type="pres">
      <dgm:prSet presAssocID="{2EAC05C1-7664-4B52-9678-6C0119CE4781}" presName="level3hierChild" presStyleCnt="0"/>
      <dgm:spPr/>
    </dgm:pt>
    <dgm:pt modelId="{DEB01E98-8289-4EB6-9A2E-407F8B320932}" type="pres">
      <dgm:prSet presAssocID="{4F093E0C-1A01-4240-82C6-13B27740AD16}" presName="conn2-1" presStyleLbl="parChTrans1D2" presStyleIdx="1" presStyleCnt="3"/>
      <dgm:spPr/>
    </dgm:pt>
    <dgm:pt modelId="{7F839CFA-29BE-4221-A28B-A853577A05F7}" type="pres">
      <dgm:prSet presAssocID="{4F093E0C-1A01-4240-82C6-13B27740AD16}" presName="connTx" presStyleLbl="parChTrans1D2" presStyleIdx="1" presStyleCnt="3"/>
      <dgm:spPr/>
    </dgm:pt>
    <dgm:pt modelId="{0207E954-E6E9-448D-8837-AC92C5BF6FFC}" type="pres">
      <dgm:prSet presAssocID="{83242D97-EEB2-4F2A-A8E3-E6CE0D686B4C}" presName="root2" presStyleCnt="0"/>
      <dgm:spPr/>
    </dgm:pt>
    <dgm:pt modelId="{A9647E43-AD4B-411C-A41C-8BB258253302}" type="pres">
      <dgm:prSet presAssocID="{83242D97-EEB2-4F2A-A8E3-E6CE0D686B4C}" presName="LevelTwoTextNode" presStyleLbl="node2" presStyleIdx="1" presStyleCnt="3">
        <dgm:presLayoutVars>
          <dgm:chPref val="3"/>
        </dgm:presLayoutVars>
      </dgm:prSet>
      <dgm:spPr/>
    </dgm:pt>
    <dgm:pt modelId="{BB391B2E-211D-4256-8B4F-556560736909}" type="pres">
      <dgm:prSet presAssocID="{83242D97-EEB2-4F2A-A8E3-E6CE0D686B4C}" presName="level3hierChild" presStyleCnt="0"/>
      <dgm:spPr/>
    </dgm:pt>
    <dgm:pt modelId="{D67FD887-8BDF-4BC3-B722-60228589FF73}" type="pres">
      <dgm:prSet presAssocID="{98160DDA-F1FA-4657-A1EC-1F199E3CA136}" presName="conn2-1" presStyleLbl="parChTrans1D3" presStyleIdx="0" presStyleCnt="2"/>
      <dgm:spPr/>
    </dgm:pt>
    <dgm:pt modelId="{F6F99FDF-37EB-4AA0-BE32-9291802C8ACF}" type="pres">
      <dgm:prSet presAssocID="{98160DDA-F1FA-4657-A1EC-1F199E3CA136}" presName="connTx" presStyleLbl="parChTrans1D3" presStyleIdx="0" presStyleCnt="2"/>
      <dgm:spPr/>
    </dgm:pt>
    <dgm:pt modelId="{F5CA5A92-F0A6-4FB0-9295-44086693AFE5}" type="pres">
      <dgm:prSet presAssocID="{0EEF8882-73AA-4BCB-B0A9-361FB0325A52}" presName="root2" presStyleCnt="0"/>
      <dgm:spPr/>
    </dgm:pt>
    <dgm:pt modelId="{436E3571-CD80-4663-89AE-CCCBD5BEBB76}" type="pres">
      <dgm:prSet presAssocID="{0EEF8882-73AA-4BCB-B0A9-361FB0325A52}" presName="LevelTwoTextNode" presStyleLbl="node3" presStyleIdx="0" presStyleCnt="2">
        <dgm:presLayoutVars>
          <dgm:chPref val="3"/>
        </dgm:presLayoutVars>
      </dgm:prSet>
      <dgm:spPr/>
    </dgm:pt>
    <dgm:pt modelId="{509EB77F-4484-4729-A7AC-F01DC3C85C8B}" type="pres">
      <dgm:prSet presAssocID="{0EEF8882-73AA-4BCB-B0A9-361FB0325A52}" presName="level3hierChild" presStyleCnt="0"/>
      <dgm:spPr/>
    </dgm:pt>
    <dgm:pt modelId="{96FAEF27-7F61-4D24-A2E1-2828A1909462}" type="pres">
      <dgm:prSet presAssocID="{19B37526-1F89-43DD-9FCE-983144BDDD39}" presName="conn2-1" presStyleLbl="parChTrans1D4" presStyleIdx="0" presStyleCnt="4"/>
      <dgm:spPr/>
    </dgm:pt>
    <dgm:pt modelId="{E8520629-414E-43E6-AB14-9D25FE6BA11B}" type="pres">
      <dgm:prSet presAssocID="{19B37526-1F89-43DD-9FCE-983144BDDD39}" presName="connTx" presStyleLbl="parChTrans1D4" presStyleIdx="0" presStyleCnt="4"/>
      <dgm:spPr/>
    </dgm:pt>
    <dgm:pt modelId="{C4DED233-2156-4B6E-9E31-3D4DCDB753B0}" type="pres">
      <dgm:prSet presAssocID="{B9BE3DAC-7820-469E-B9FB-87199C49A4C2}" presName="root2" presStyleCnt="0"/>
      <dgm:spPr/>
    </dgm:pt>
    <dgm:pt modelId="{8164BBD8-8569-433A-BF0D-66E9600ACA71}" type="pres">
      <dgm:prSet presAssocID="{B9BE3DAC-7820-469E-B9FB-87199C49A4C2}" presName="LevelTwoTextNode" presStyleLbl="node4" presStyleIdx="0" presStyleCnt="4">
        <dgm:presLayoutVars>
          <dgm:chPref val="3"/>
        </dgm:presLayoutVars>
      </dgm:prSet>
      <dgm:spPr/>
    </dgm:pt>
    <dgm:pt modelId="{5385E07A-4206-4B2E-B06C-8706560ED3A7}" type="pres">
      <dgm:prSet presAssocID="{B9BE3DAC-7820-469E-B9FB-87199C49A4C2}" presName="level3hierChild" presStyleCnt="0"/>
      <dgm:spPr/>
    </dgm:pt>
    <dgm:pt modelId="{52C92F31-A2C7-4651-B1DA-CD3175E220FE}" type="pres">
      <dgm:prSet presAssocID="{DB7535C7-530D-48D1-9CB7-C0C611F85DCA}" presName="conn2-1" presStyleLbl="parChTrans1D4" presStyleIdx="1" presStyleCnt="4"/>
      <dgm:spPr/>
    </dgm:pt>
    <dgm:pt modelId="{94D19BA5-0677-4EC8-8E6F-51B9D82F0EB3}" type="pres">
      <dgm:prSet presAssocID="{DB7535C7-530D-48D1-9CB7-C0C611F85DCA}" presName="connTx" presStyleLbl="parChTrans1D4" presStyleIdx="1" presStyleCnt="4"/>
      <dgm:spPr/>
    </dgm:pt>
    <dgm:pt modelId="{8B07CC7C-8CD4-44B2-BE12-8C5CA132130E}" type="pres">
      <dgm:prSet presAssocID="{CD5F340B-E7C3-49AE-B603-89437FB8EEBA}" presName="root2" presStyleCnt="0"/>
      <dgm:spPr/>
    </dgm:pt>
    <dgm:pt modelId="{E2AC842F-8FDF-4BE6-B36D-69ECA4DC0BE3}" type="pres">
      <dgm:prSet presAssocID="{CD5F340B-E7C3-49AE-B603-89437FB8EEBA}" presName="LevelTwoTextNode" presStyleLbl="node4" presStyleIdx="1" presStyleCnt="4">
        <dgm:presLayoutVars>
          <dgm:chPref val="3"/>
        </dgm:presLayoutVars>
      </dgm:prSet>
      <dgm:spPr/>
    </dgm:pt>
    <dgm:pt modelId="{F48FF069-3830-4D14-BE3D-FB7A39752851}" type="pres">
      <dgm:prSet presAssocID="{CD5F340B-E7C3-49AE-B603-89437FB8EEBA}" presName="level3hierChild" presStyleCnt="0"/>
      <dgm:spPr/>
    </dgm:pt>
    <dgm:pt modelId="{1658BAD8-C4D6-4F89-A501-4F33F397B464}" type="pres">
      <dgm:prSet presAssocID="{72FCC83D-B16E-4DCC-BB7D-ECBEC7EAFA4A}" presName="conn2-1" presStyleLbl="parChTrans1D3" presStyleIdx="1" presStyleCnt="2"/>
      <dgm:spPr/>
    </dgm:pt>
    <dgm:pt modelId="{6796EA30-2F70-4E17-8A84-2FF080463805}" type="pres">
      <dgm:prSet presAssocID="{72FCC83D-B16E-4DCC-BB7D-ECBEC7EAFA4A}" presName="connTx" presStyleLbl="parChTrans1D3" presStyleIdx="1" presStyleCnt="2"/>
      <dgm:spPr/>
    </dgm:pt>
    <dgm:pt modelId="{E970ACF1-59D5-4D92-A40B-1B439AC4E4CB}" type="pres">
      <dgm:prSet presAssocID="{F0721B47-41AE-462C-88A3-1EFA029EB2D1}" presName="root2" presStyleCnt="0"/>
      <dgm:spPr/>
    </dgm:pt>
    <dgm:pt modelId="{3E8C9329-E51F-466A-8239-74B44B7E634A}" type="pres">
      <dgm:prSet presAssocID="{F0721B47-41AE-462C-88A3-1EFA029EB2D1}" presName="LevelTwoTextNode" presStyleLbl="node3" presStyleIdx="1" presStyleCnt="2">
        <dgm:presLayoutVars>
          <dgm:chPref val="3"/>
        </dgm:presLayoutVars>
      </dgm:prSet>
      <dgm:spPr/>
    </dgm:pt>
    <dgm:pt modelId="{26F33C32-C8D6-4D4C-BA80-3E7395CFD787}" type="pres">
      <dgm:prSet presAssocID="{F0721B47-41AE-462C-88A3-1EFA029EB2D1}" presName="level3hierChild" presStyleCnt="0"/>
      <dgm:spPr/>
    </dgm:pt>
    <dgm:pt modelId="{8C8150EF-EE10-4CAD-9802-0360A14E0016}" type="pres">
      <dgm:prSet presAssocID="{5F9643C4-33C2-4179-B983-D75546CB58D1}" presName="conn2-1" presStyleLbl="parChTrans1D4" presStyleIdx="2" presStyleCnt="4"/>
      <dgm:spPr/>
    </dgm:pt>
    <dgm:pt modelId="{E8A2C2FA-E607-4B17-8FC7-097D54CFB9CB}" type="pres">
      <dgm:prSet presAssocID="{5F9643C4-33C2-4179-B983-D75546CB58D1}" presName="connTx" presStyleLbl="parChTrans1D4" presStyleIdx="2" presStyleCnt="4"/>
      <dgm:spPr/>
    </dgm:pt>
    <dgm:pt modelId="{8CAFAF25-F40A-48DB-B55F-949C5ED650CD}" type="pres">
      <dgm:prSet presAssocID="{1A5A68D6-1B3C-465D-A69F-65E0DEDA034E}" presName="root2" presStyleCnt="0"/>
      <dgm:spPr/>
    </dgm:pt>
    <dgm:pt modelId="{FD1F5E59-2237-4CA1-963C-8A2129E5EDBA}" type="pres">
      <dgm:prSet presAssocID="{1A5A68D6-1B3C-465D-A69F-65E0DEDA034E}" presName="LevelTwoTextNode" presStyleLbl="node4" presStyleIdx="2" presStyleCnt="4">
        <dgm:presLayoutVars>
          <dgm:chPref val="3"/>
        </dgm:presLayoutVars>
      </dgm:prSet>
      <dgm:spPr/>
    </dgm:pt>
    <dgm:pt modelId="{C17532D6-9D3C-4584-881E-7F805D1105B3}" type="pres">
      <dgm:prSet presAssocID="{1A5A68D6-1B3C-465D-A69F-65E0DEDA034E}" presName="level3hierChild" presStyleCnt="0"/>
      <dgm:spPr/>
    </dgm:pt>
    <dgm:pt modelId="{8EAE59A3-2F63-49FF-A78A-BDEED9AC0D2D}" type="pres">
      <dgm:prSet presAssocID="{37AA6C76-394E-440C-BE00-315601FD7FA1}" presName="conn2-1" presStyleLbl="parChTrans1D4" presStyleIdx="3" presStyleCnt="4"/>
      <dgm:spPr/>
    </dgm:pt>
    <dgm:pt modelId="{3936FB9D-0F93-47DC-B397-F9DEAB14A507}" type="pres">
      <dgm:prSet presAssocID="{37AA6C76-394E-440C-BE00-315601FD7FA1}" presName="connTx" presStyleLbl="parChTrans1D4" presStyleIdx="3" presStyleCnt="4"/>
      <dgm:spPr/>
    </dgm:pt>
    <dgm:pt modelId="{DC6F89CA-52F9-4808-B424-3A6C701FEC15}" type="pres">
      <dgm:prSet presAssocID="{A90524D2-5AE1-449D-A89A-85BA598E86F8}" presName="root2" presStyleCnt="0"/>
      <dgm:spPr/>
    </dgm:pt>
    <dgm:pt modelId="{529B6372-8254-45DD-BCF1-497FEE319E18}" type="pres">
      <dgm:prSet presAssocID="{A90524D2-5AE1-449D-A89A-85BA598E86F8}" presName="LevelTwoTextNode" presStyleLbl="node4" presStyleIdx="3" presStyleCnt="4">
        <dgm:presLayoutVars>
          <dgm:chPref val="3"/>
        </dgm:presLayoutVars>
      </dgm:prSet>
      <dgm:spPr/>
    </dgm:pt>
    <dgm:pt modelId="{4F3C7232-2575-4091-8A9C-2AEDDFA9C144}" type="pres">
      <dgm:prSet presAssocID="{A90524D2-5AE1-449D-A89A-85BA598E86F8}" presName="level3hierChild" presStyleCnt="0"/>
      <dgm:spPr/>
    </dgm:pt>
    <dgm:pt modelId="{7E4E19A7-0417-45BF-B1D6-EB4275F19F4C}" type="pres">
      <dgm:prSet presAssocID="{A05E5C8B-8A84-46A2-995F-519459A31506}" presName="conn2-1" presStyleLbl="parChTrans1D2" presStyleIdx="2" presStyleCnt="3"/>
      <dgm:spPr/>
    </dgm:pt>
    <dgm:pt modelId="{0465937E-7F0B-4F6A-873E-FF6B8C0C5B6B}" type="pres">
      <dgm:prSet presAssocID="{A05E5C8B-8A84-46A2-995F-519459A31506}" presName="connTx" presStyleLbl="parChTrans1D2" presStyleIdx="2" presStyleCnt="3"/>
      <dgm:spPr/>
    </dgm:pt>
    <dgm:pt modelId="{5B1B8156-85B6-4BA7-A902-CAB88D1D2A44}" type="pres">
      <dgm:prSet presAssocID="{D9378F0B-E989-4E0C-A99A-547F48A0E67C}" presName="root2" presStyleCnt="0"/>
      <dgm:spPr/>
    </dgm:pt>
    <dgm:pt modelId="{6F8D15F9-C695-4FC3-9416-F6758BFAA8C7}" type="pres">
      <dgm:prSet presAssocID="{D9378F0B-E989-4E0C-A99A-547F48A0E67C}" presName="LevelTwoTextNode" presStyleLbl="node2" presStyleIdx="2" presStyleCnt="3">
        <dgm:presLayoutVars>
          <dgm:chPref val="3"/>
        </dgm:presLayoutVars>
      </dgm:prSet>
      <dgm:spPr/>
    </dgm:pt>
    <dgm:pt modelId="{5BCD29E6-CA52-498D-B702-872C9A4C5415}" type="pres">
      <dgm:prSet presAssocID="{D9378F0B-E989-4E0C-A99A-547F48A0E67C}" presName="level3hierChild" presStyleCnt="0"/>
      <dgm:spPr/>
    </dgm:pt>
  </dgm:ptLst>
  <dgm:cxnLst>
    <dgm:cxn modelId="{AE28F102-915B-4063-A373-1BFF597BDE35}" type="presOf" srcId="{83242D97-EEB2-4F2A-A8E3-E6CE0D686B4C}" destId="{A9647E43-AD4B-411C-A41C-8BB258253302}" srcOrd="0" destOrd="0" presId="urn:microsoft.com/office/officeart/2005/8/layout/hierarchy2"/>
    <dgm:cxn modelId="{E4EAAB08-964C-4976-B93D-B39B40BC3FDE}" type="presOf" srcId="{9EB467D7-FAF6-4EF4-9824-B49BF784E8C5}" destId="{D89FBF8C-D8E0-4ED3-ABD8-47F6127C2037}" srcOrd="0" destOrd="0" presId="urn:microsoft.com/office/officeart/2005/8/layout/hierarchy2"/>
    <dgm:cxn modelId="{3532D711-86F3-4574-9298-4FC793695B4E}" type="presOf" srcId="{19B37526-1F89-43DD-9FCE-983144BDDD39}" destId="{96FAEF27-7F61-4D24-A2E1-2828A1909462}" srcOrd="0" destOrd="0" presId="urn:microsoft.com/office/officeart/2005/8/layout/hierarchy2"/>
    <dgm:cxn modelId="{ED3FB52D-AD71-4652-8A99-445AA2AA3B93}" type="presOf" srcId="{37AA6C76-394E-440C-BE00-315601FD7FA1}" destId="{8EAE59A3-2F63-49FF-A78A-BDEED9AC0D2D}" srcOrd="0" destOrd="0" presId="urn:microsoft.com/office/officeart/2005/8/layout/hierarchy2"/>
    <dgm:cxn modelId="{FE319A2F-DA0C-4F55-8701-B949D06699DF}" type="presOf" srcId="{CD5F340B-E7C3-49AE-B603-89437FB8EEBA}" destId="{E2AC842F-8FDF-4BE6-B36D-69ECA4DC0BE3}" srcOrd="0" destOrd="0" presId="urn:microsoft.com/office/officeart/2005/8/layout/hierarchy2"/>
    <dgm:cxn modelId="{34FA2B34-CEC1-4D6C-83C2-503FDE21D8EB}" type="presOf" srcId="{4F093E0C-1A01-4240-82C6-13B27740AD16}" destId="{DEB01E98-8289-4EB6-9A2E-407F8B320932}" srcOrd="0" destOrd="0" presId="urn:microsoft.com/office/officeart/2005/8/layout/hierarchy2"/>
    <dgm:cxn modelId="{49B4705C-F244-42E2-811D-A377A0559AD9}" srcId="{F0721B47-41AE-462C-88A3-1EFA029EB2D1}" destId="{1A5A68D6-1B3C-465D-A69F-65E0DEDA034E}" srcOrd="0" destOrd="0" parTransId="{5F9643C4-33C2-4179-B983-D75546CB58D1}" sibTransId="{49C9EA1F-8727-47B4-B008-9598EA036A60}"/>
    <dgm:cxn modelId="{EF15E85E-0335-41D2-B436-BF9731AFBC6D}" srcId="{83242D97-EEB2-4F2A-A8E3-E6CE0D686B4C}" destId="{F0721B47-41AE-462C-88A3-1EFA029EB2D1}" srcOrd="1" destOrd="0" parTransId="{72FCC83D-B16E-4DCC-BB7D-ECBEC7EAFA4A}" sibTransId="{965683A3-F9C7-4BC4-8D5B-35A6CE97D6BB}"/>
    <dgm:cxn modelId="{E620A963-C981-48D3-AC77-08402A38E435}" type="presOf" srcId="{72FCC83D-B16E-4DCC-BB7D-ECBEC7EAFA4A}" destId="{1658BAD8-C4D6-4F89-A501-4F33F397B464}" srcOrd="0" destOrd="0" presId="urn:microsoft.com/office/officeart/2005/8/layout/hierarchy2"/>
    <dgm:cxn modelId="{D2DC9D64-6DEA-476A-9886-92E9A895E092}" srcId="{0EEF8882-73AA-4BCB-B0A9-361FB0325A52}" destId="{B9BE3DAC-7820-469E-B9FB-87199C49A4C2}" srcOrd="0" destOrd="0" parTransId="{19B37526-1F89-43DD-9FCE-983144BDDD39}" sibTransId="{1BA2F8B2-7A51-4F0D-97FF-F6199B539C0B}"/>
    <dgm:cxn modelId="{5ACCBC64-4D97-40DC-9C1C-741688526BA5}" srcId="{11A88642-732C-442A-9D7E-7A6A3281379B}" destId="{33548387-EAE6-4117-B097-2E71E7F3DCF1}" srcOrd="0" destOrd="0" parTransId="{DAFB10CB-8CB2-43E0-A4F0-720167C0195E}" sibTransId="{91A8E63D-246A-4C89-99F4-CB3DB940D051}"/>
    <dgm:cxn modelId="{07100365-0787-4D39-889E-0B004593D5D3}" type="presOf" srcId="{98160DDA-F1FA-4657-A1EC-1F199E3CA136}" destId="{F6F99FDF-37EB-4AA0-BE32-9291802C8ACF}" srcOrd="1" destOrd="0" presId="urn:microsoft.com/office/officeart/2005/8/layout/hierarchy2"/>
    <dgm:cxn modelId="{F927E870-CEA3-478B-89F8-1ED53D3FDA01}" type="presOf" srcId="{A05E5C8B-8A84-46A2-995F-519459A31506}" destId="{0465937E-7F0B-4F6A-873E-FF6B8C0C5B6B}" srcOrd="1" destOrd="0" presId="urn:microsoft.com/office/officeart/2005/8/layout/hierarchy2"/>
    <dgm:cxn modelId="{3C0B6953-4370-4650-87F5-9F51147E4EFE}" srcId="{33548387-EAE6-4117-B097-2E71E7F3DCF1}" destId="{D9378F0B-E989-4E0C-A99A-547F48A0E67C}" srcOrd="2" destOrd="0" parTransId="{A05E5C8B-8A84-46A2-995F-519459A31506}" sibTransId="{BEEE98B6-CA67-401D-8E34-8B59F5189D8A}"/>
    <dgm:cxn modelId="{DE0B4953-4A75-4CF3-A8DA-C16D1DE7E0BA}" type="presOf" srcId="{72FCC83D-B16E-4DCC-BB7D-ECBEC7EAFA4A}" destId="{6796EA30-2F70-4E17-8A84-2FF080463805}" srcOrd="1" destOrd="0" presId="urn:microsoft.com/office/officeart/2005/8/layout/hierarchy2"/>
    <dgm:cxn modelId="{FD030054-584B-49D6-95D5-ED1916775767}" type="presOf" srcId="{DB7535C7-530D-48D1-9CB7-C0C611F85DCA}" destId="{94D19BA5-0677-4EC8-8E6F-51B9D82F0EB3}" srcOrd="1" destOrd="0" presId="urn:microsoft.com/office/officeart/2005/8/layout/hierarchy2"/>
    <dgm:cxn modelId="{5E2D3675-1D3C-43AB-80B8-CDE812E7E03F}" srcId="{F0721B47-41AE-462C-88A3-1EFA029EB2D1}" destId="{A90524D2-5AE1-449D-A89A-85BA598E86F8}" srcOrd="1" destOrd="0" parTransId="{37AA6C76-394E-440C-BE00-315601FD7FA1}" sibTransId="{E132B173-F622-42F4-AD29-6FC2BEC94B8E}"/>
    <dgm:cxn modelId="{D9A67B75-ECC7-45E6-BDBB-0521521A4F3E}" type="presOf" srcId="{5F9643C4-33C2-4179-B983-D75546CB58D1}" destId="{E8A2C2FA-E607-4B17-8FC7-097D54CFB9CB}" srcOrd="1" destOrd="0" presId="urn:microsoft.com/office/officeart/2005/8/layout/hierarchy2"/>
    <dgm:cxn modelId="{F4EB4256-B4C7-48AD-AF13-2BDDF5645682}" srcId="{83242D97-EEB2-4F2A-A8E3-E6CE0D686B4C}" destId="{0EEF8882-73AA-4BCB-B0A9-361FB0325A52}" srcOrd="0" destOrd="0" parTransId="{98160DDA-F1FA-4657-A1EC-1F199E3CA136}" sibTransId="{F8EBB76A-76A3-4642-9172-7E1817BDE858}"/>
    <dgm:cxn modelId="{9FDA1994-9CE2-421F-AE34-EA7BCDC0037B}" type="presOf" srcId="{DB7535C7-530D-48D1-9CB7-C0C611F85DCA}" destId="{52C92F31-A2C7-4651-B1DA-CD3175E220FE}" srcOrd="0" destOrd="0" presId="urn:microsoft.com/office/officeart/2005/8/layout/hierarchy2"/>
    <dgm:cxn modelId="{6A332F99-D1F5-4103-A336-5BBDE9C84902}" srcId="{33548387-EAE6-4117-B097-2E71E7F3DCF1}" destId="{83242D97-EEB2-4F2A-A8E3-E6CE0D686B4C}" srcOrd="1" destOrd="0" parTransId="{4F093E0C-1A01-4240-82C6-13B27740AD16}" sibTransId="{38383D74-473F-4B5A-9421-1865DDECAAB4}"/>
    <dgm:cxn modelId="{AFAF719D-3BC6-4131-BEA5-F9B2C17B3908}" type="presOf" srcId="{4F093E0C-1A01-4240-82C6-13B27740AD16}" destId="{7F839CFA-29BE-4221-A28B-A853577A05F7}" srcOrd="1" destOrd="0" presId="urn:microsoft.com/office/officeart/2005/8/layout/hierarchy2"/>
    <dgm:cxn modelId="{BA88D4A5-30CB-4977-A03D-5D43300084DB}" type="presOf" srcId="{A90524D2-5AE1-449D-A89A-85BA598E86F8}" destId="{529B6372-8254-45DD-BCF1-497FEE319E18}" srcOrd="0" destOrd="0" presId="urn:microsoft.com/office/officeart/2005/8/layout/hierarchy2"/>
    <dgm:cxn modelId="{250609AB-A4BB-4F61-8732-719B8087C0E8}" type="presOf" srcId="{5F9643C4-33C2-4179-B983-D75546CB58D1}" destId="{8C8150EF-EE10-4CAD-9802-0360A14E0016}" srcOrd="0" destOrd="0" presId="urn:microsoft.com/office/officeart/2005/8/layout/hierarchy2"/>
    <dgm:cxn modelId="{717863B5-67A5-45B8-971D-B207AEB6AA19}" srcId="{0EEF8882-73AA-4BCB-B0A9-361FB0325A52}" destId="{CD5F340B-E7C3-49AE-B603-89437FB8EEBA}" srcOrd="1" destOrd="0" parTransId="{DB7535C7-530D-48D1-9CB7-C0C611F85DCA}" sibTransId="{485E7381-F242-4149-95DA-A4D5D295D856}"/>
    <dgm:cxn modelId="{9C9FCDB6-65EB-4D56-B0AA-72FE7DED9BFA}" type="presOf" srcId="{1A5A68D6-1B3C-465D-A69F-65E0DEDA034E}" destId="{FD1F5E59-2237-4CA1-963C-8A2129E5EDBA}" srcOrd="0" destOrd="0" presId="urn:microsoft.com/office/officeart/2005/8/layout/hierarchy2"/>
    <dgm:cxn modelId="{09CB8AB9-8E7A-406F-81AE-946A790E200A}" type="presOf" srcId="{B9BE3DAC-7820-469E-B9FB-87199C49A4C2}" destId="{8164BBD8-8569-433A-BF0D-66E9600ACA71}" srcOrd="0" destOrd="0" presId="urn:microsoft.com/office/officeart/2005/8/layout/hierarchy2"/>
    <dgm:cxn modelId="{8C6F8ABD-C15D-4E33-9944-C44862254F22}" type="presOf" srcId="{9EB467D7-FAF6-4EF4-9824-B49BF784E8C5}" destId="{BE217977-B953-4A80-B237-F86DCFD41E75}" srcOrd="1" destOrd="0" presId="urn:microsoft.com/office/officeart/2005/8/layout/hierarchy2"/>
    <dgm:cxn modelId="{1AF090C8-AB35-4919-B91D-3D1FA14A07FC}" type="presOf" srcId="{F0721B47-41AE-462C-88A3-1EFA029EB2D1}" destId="{3E8C9329-E51F-466A-8239-74B44B7E634A}" srcOrd="0" destOrd="0" presId="urn:microsoft.com/office/officeart/2005/8/layout/hierarchy2"/>
    <dgm:cxn modelId="{7D6D43CB-8E0C-42AB-BC5A-1FCAE3DE2554}" type="presOf" srcId="{2EAC05C1-7664-4B52-9678-6C0119CE4781}" destId="{546B80C8-66B8-4BC3-8689-8D20886A87B8}" srcOrd="0" destOrd="0" presId="urn:microsoft.com/office/officeart/2005/8/layout/hierarchy2"/>
    <dgm:cxn modelId="{BF2664DF-35E8-4EF6-A6BC-07EC04DD468D}" type="presOf" srcId="{37AA6C76-394E-440C-BE00-315601FD7FA1}" destId="{3936FB9D-0F93-47DC-B397-F9DEAB14A507}" srcOrd="1" destOrd="0" presId="urn:microsoft.com/office/officeart/2005/8/layout/hierarchy2"/>
    <dgm:cxn modelId="{81A07DE1-709D-44C5-999A-8E3C57D815FB}" type="presOf" srcId="{11A88642-732C-442A-9D7E-7A6A3281379B}" destId="{53243D7C-C5E3-43F5-8891-E19C0A261B90}" srcOrd="0" destOrd="0" presId="urn:microsoft.com/office/officeart/2005/8/layout/hierarchy2"/>
    <dgm:cxn modelId="{7B09A5E3-7FA6-46B4-9659-076F1217D27F}" type="presOf" srcId="{A05E5C8B-8A84-46A2-995F-519459A31506}" destId="{7E4E19A7-0417-45BF-B1D6-EB4275F19F4C}" srcOrd="0" destOrd="0" presId="urn:microsoft.com/office/officeart/2005/8/layout/hierarchy2"/>
    <dgm:cxn modelId="{E2BED0E3-15DD-4C91-93D6-599C39246791}" srcId="{33548387-EAE6-4117-B097-2E71E7F3DCF1}" destId="{2EAC05C1-7664-4B52-9678-6C0119CE4781}" srcOrd="0" destOrd="0" parTransId="{9EB467D7-FAF6-4EF4-9824-B49BF784E8C5}" sibTransId="{3817B92E-B46F-4588-A4F4-950E62DB8F40}"/>
    <dgm:cxn modelId="{66E1CCEF-3C13-412B-9CBD-9930ED280EC6}" type="presOf" srcId="{D9378F0B-E989-4E0C-A99A-547F48A0E67C}" destId="{6F8D15F9-C695-4FC3-9416-F6758BFAA8C7}" srcOrd="0" destOrd="0" presId="urn:microsoft.com/office/officeart/2005/8/layout/hierarchy2"/>
    <dgm:cxn modelId="{4C76CAF0-E000-4B92-8D1B-97977B08DDC0}" type="presOf" srcId="{0EEF8882-73AA-4BCB-B0A9-361FB0325A52}" destId="{436E3571-CD80-4663-89AE-CCCBD5BEBB76}" srcOrd="0" destOrd="0" presId="urn:microsoft.com/office/officeart/2005/8/layout/hierarchy2"/>
    <dgm:cxn modelId="{D9AF36F3-690A-458C-8A63-D9B3864187A0}" type="presOf" srcId="{33548387-EAE6-4117-B097-2E71E7F3DCF1}" destId="{084E2895-9115-4ADA-9A11-1FC01351F6E7}" srcOrd="0" destOrd="0" presId="urn:microsoft.com/office/officeart/2005/8/layout/hierarchy2"/>
    <dgm:cxn modelId="{5266D3F6-7368-46E2-812E-F5517187752A}" type="presOf" srcId="{19B37526-1F89-43DD-9FCE-983144BDDD39}" destId="{E8520629-414E-43E6-AB14-9D25FE6BA11B}" srcOrd="1" destOrd="0" presId="urn:microsoft.com/office/officeart/2005/8/layout/hierarchy2"/>
    <dgm:cxn modelId="{B8CAE4F9-A0C4-4A11-9025-56A4058859CA}" type="presOf" srcId="{98160DDA-F1FA-4657-A1EC-1F199E3CA136}" destId="{D67FD887-8BDF-4BC3-B722-60228589FF73}" srcOrd="0" destOrd="0" presId="urn:microsoft.com/office/officeart/2005/8/layout/hierarchy2"/>
    <dgm:cxn modelId="{D22F6917-A050-4026-87C0-40D3F0D93805}" type="presParOf" srcId="{53243D7C-C5E3-43F5-8891-E19C0A261B90}" destId="{A1F745E4-13DC-4D7C-9EDD-33830166F165}" srcOrd="0" destOrd="0" presId="urn:microsoft.com/office/officeart/2005/8/layout/hierarchy2"/>
    <dgm:cxn modelId="{7B2819BA-D9D8-4141-8DAC-F16F21001D2A}" type="presParOf" srcId="{A1F745E4-13DC-4D7C-9EDD-33830166F165}" destId="{084E2895-9115-4ADA-9A11-1FC01351F6E7}" srcOrd="0" destOrd="0" presId="urn:microsoft.com/office/officeart/2005/8/layout/hierarchy2"/>
    <dgm:cxn modelId="{A439F6FE-E3A4-4672-ACFD-9DB5CFA82BE2}" type="presParOf" srcId="{A1F745E4-13DC-4D7C-9EDD-33830166F165}" destId="{C74C2C67-2E29-48BB-85E4-BFAA1E2B89A7}" srcOrd="1" destOrd="0" presId="urn:microsoft.com/office/officeart/2005/8/layout/hierarchy2"/>
    <dgm:cxn modelId="{719CCE82-1652-4E0D-AF2E-AFBC55A67360}" type="presParOf" srcId="{C74C2C67-2E29-48BB-85E4-BFAA1E2B89A7}" destId="{D89FBF8C-D8E0-4ED3-ABD8-47F6127C2037}" srcOrd="0" destOrd="0" presId="urn:microsoft.com/office/officeart/2005/8/layout/hierarchy2"/>
    <dgm:cxn modelId="{21E8E590-A579-4B53-9320-B87D7E72B84C}" type="presParOf" srcId="{D89FBF8C-D8E0-4ED3-ABD8-47F6127C2037}" destId="{BE217977-B953-4A80-B237-F86DCFD41E75}" srcOrd="0" destOrd="0" presId="urn:microsoft.com/office/officeart/2005/8/layout/hierarchy2"/>
    <dgm:cxn modelId="{CFBBD0AA-92B2-4706-AA2B-213DE0869D8D}" type="presParOf" srcId="{C74C2C67-2E29-48BB-85E4-BFAA1E2B89A7}" destId="{CA73DC02-B651-4B45-B1CC-1017F598AB17}" srcOrd="1" destOrd="0" presId="urn:microsoft.com/office/officeart/2005/8/layout/hierarchy2"/>
    <dgm:cxn modelId="{43003E38-645E-4E9B-AD08-6005927EA5A7}" type="presParOf" srcId="{CA73DC02-B651-4B45-B1CC-1017F598AB17}" destId="{546B80C8-66B8-4BC3-8689-8D20886A87B8}" srcOrd="0" destOrd="0" presId="urn:microsoft.com/office/officeart/2005/8/layout/hierarchy2"/>
    <dgm:cxn modelId="{56F6B3A6-AB24-4D66-92AB-43826CF53B35}" type="presParOf" srcId="{CA73DC02-B651-4B45-B1CC-1017F598AB17}" destId="{AE16EA6C-448C-4883-8D0A-9AA5E6D3D44D}" srcOrd="1" destOrd="0" presId="urn:microsoft.com/office/officeart/2005/8/layout/hierarchy2"/>
    <dgm:cxn modelId="{858893DD-B862-43F1-9B9A-E1DCBD648566}" type="presParOf" srcId="{C74C2C67-2E29-48BB-85E4-BFAA1E2B89A7}" destId="{DEB01E98-8289-4EB6-9A2E-407F8B320932}" srcOrd="2" destOrd="0" presId="urn:microsoft.com/office/officeart/2005/8/layout/hierarchy2"/>
    <dgm:cxn modelId="{59DB156A-82BD-4F9F-AE09-3673E06EC5AA}" type="presParOf" srcId="{DEB01E98-8289-4EB6-9A2E-407F8B320932}" destId="{7F839CFA-29BE-4221-A28B-A853577A05F7}" srcOrd="0" destOrd="0" presId="urn:microsoft.com/office/officeart/2005/8/layout/hierarchy2"/>
    <dgm:cxn modelId="{B96DDECC-3C39-453A-9FD4-1082E9D873A9}" type="presParOf" srcId="{C74C2C67-2E29-48BB-85E4-BFAA1E2B89A7}" destId="{0207E954-E6E9-448D-8837-AC92C5BF6FFC}" srcOrd="3" destOrd="0" presId="urn:microsoft.com/office/officeart/2005/8/layout/hierarchy2"/>
    <dgm:cxn modelId="{B2CB10FB-111D-44B8-8B8A-A15090881397}" type="presParOf" srcId="{0207E954-E6E9-448D-8837-AC92C5BF6FFC}" destId="{A9647E43-AD4B-411C-A41C-8BB258253302}" srcOrd="0" destOrd="0" presId="urn:microsoft.com/office/officeart/2005/8/layout/hierarchy2"/>
    <dgm:cxn modelId="{65A426E1-A81E-4B0F-AF46-D3A184FB8C55}" type="presParOf" srcId="{0207E954-E6E9-448D-8837-AC92C5BF6FFC}" destId="{BB391B2E-211D-4256-8B4F-556560736909}" srcOrd="1" destOrd="0" presId="urn:microsoft.com/office/officeart/2005/8/layout/hierarchy2"/>
    <dgm:cxn modelId="{10E7B5D3-B9CC-4540-9157-6BD45BA53952}" type="presParOf" srcId="{BB391B2E-211D-4256-8B4F-556560736909}" destId="{D67FD887-8BDF-4BC3-B722-60228589FF73}" srcOrd="0" destOrd="0" presId="urn:microsoft.com/office/officeart/2005/8/layout/hierarchy2"/>
    <dgm:cxn modelId="{DE23E454-ED65-4002-8583-3174B93BBC19}" type="presParOf" srcId="{D67FD887-8BDF-4BC3-B722-60228589FF73}" destId="{F6F99FDF-37EB-4AA0-BE32-9291802C8ACF}" srcOrd="0" destOrd="0" presId="urn:microsoft.com/office/officeart/2005/8/layout/hierarchy2"/>
    <dgm:cxn modelId="{C9BF8FE4-1463-41B4-BAF0-AE2D6F982B9A}" type="presParOf" srcId="{BB391B2E-211D-4256-8B4F-556560736909}" destId="{F5CA5A92-F0A6-4FB0-9295-44086693AFE5}" srcOrd="1" destOrd="0" presId="urn:microsoft.com/office/officeart/2005/8/layout/hierarchy2"/>
    <dgm:cxn modelId="{6FC02312-514A-402D-854E-D783338FC440}" type="presParOf" srcId="{F5CA5A92-F0A6-4FB0-9295-44086693AFE5}" destId="{436E3571-CD80-4663-89AE-CCCBD5BEBB76}" srcOrd="0" destOrd="0" presId="urn:microsoft.com/office/officeart/2005/8/layout/hierarchy2"/>
    <dgm:cxn modelId="{3183C2E5-E126-48C2-88E2-0BF26577C283}" type="presParOf" srcId="{F5CA5A92-F0A6-4FB0-9295-44086693AFE5}" destId="{509EB77F-4484-4729-A7AC-F01DC3C85C8B}" srcOrd="1" destOrd="0" presId="urn:microsoft.com/office/officeart/2005/8/layout/hierarchy2"/>
    <dgm:cxn modelId="{D182DBC8-8DEF-4F21-B2D2-F2583FF150A8}" type="presParOf" srcId="{509EB77F-4484-4729-A7AC-F01DC3C85C8B}" destId="{96FAEF27-7F61-4D24-A2E1-2828A1909462}" srcOrd="0" destOrd="0" presId="urn:microsoft.com/office/officeart/2005/8/layout/hierarchy2"/>
    <dgm:cxn modelId="{904A333F-3838-4726-BAFE-5578AC751459}" type="presParOf" srcId="{96FAEF27-7F61-4D24-A2E1-2828A1909462}" destId="{E8520629-414E-43E6-AB14-9D25FE6BA11B}" srcOrd="0" destOrd="0" presId="urn:microsoft.com/office/officeart/2005/8/layout/hierarchy2"/>
    <dgm:cxn modelId="{99F72970-88F8-49FD-AD56-E55467F345E0}" type="presParOf" srcId="{509EB77F-4484-4729-A7AC-F01DC3C85C8B}" destId="{C4DED233-2156-4B6E-9E31-3D4DCDB753B0}" srcOrd="1" destOrd="0" presId="urn:microsoft.com/office/officeart/2005/8/layout/hierarchy2"/>
    <dgm:cxn modelId="{0BDD450F-C964-461D-988D-31D5D711EEF1}" type="presParOf" srcId="{C4DED233-2156-4B6E-9E31-3D4DCDB753B0}" destId="{8164BBD8-8569-433A-BF0D-66E9600ACA71}" srcOrd="0" destOrd="0" presId="urn:microsoft.com/office/officeart/2005/8/layout/hierarchy2"/>
    <dgm:cxn modelId="{7AE45361-2130-437A-84CF-1EA25DBA7715}" type="presParOf" srcId="{C4DED233-2156-4B6E-9E31-3D4DCDB753B0}" destId="{5385E07A-4206-4B2E-B06C-8706560ED3A7}" srcOrd="1" destOrd="0" presId="urn:microsoft.com/office/officeart/2005/8/layout/hierarchy2"/>
    <dgm:cxn modelId="{D166D770-8B33-4F67-8981-B3F37221B01C}" type="presParOf" srcId="{509EB77F-4484-4729-A7AC-F01DC3C85C8B}" destId="{52C92F31-A2C7-4651-B1DA-CD3175E220FE}" srcOrd="2" destOrd="0" presId="urn:microsoft.com/office/officeart/2005/8/layout/hierarchy2"/>
    <dgm:cxn modelId="{91DFEAE4-30BE-42B0-825B-9B696B0C3CAB}" type="presParOf" srcId="{52C92F31-A2C7-4651-B1DA-CD3175E220FE}" destId="{94D19BA5-0677-4EC8-8E6F-51B9D82F0EB3}" srcOrd="0" destOrd="0" presId="urn:microsoft.com/office/officeart/2005/8/layout/hierarchy2"/>
    <dgm:cxn modelId="{BCAAAFC0-5D23-4349-821A-2C1B3CDCF5D9}" type="presParOf" srcId="{509EB77F-4484-4729-A7AC-F01DC3C85C8B}" destId="{8B07CC7C-8CD4-44B2-BE12-8C5CA132130E}" srcOrd="3" destOrd="0" presId="urn:microsoft.com/office/officeart/2005/8/layout/hierarchy2"/>
    <dgm:cxn modelId="{5FE3D645-642B-480A-8D75-7D347D772175}" type="presParOf" srcId="{8B07CC7C-8CD4-44B2-BE12-8C5CA132130E}" destId="{E2AC842F-8FDF-4BE6-B36D-69ECA4DC0BE3}" srcOrd="0" destOrd="0" presId="urn:microsoft.com/office/officeart/2005/8/layout/hierarchy2"/>
    <dgm:cxn modelId="{3ACE4B77-A501-45B2-9FF0-9F69DAC608B6}" type="presParOf" srcId="{8B07CC7C-8CD4-44B2-BE12-8C5CA132130E}" destId="{F48FF069-3830-4D14-BE3D-FB7A39752851}" srcOrd="1" destOrd="0" presId="urn:microsoft.com/office/officeart/2005/8/layout/hierarchy2"/>
    <dgm:cxn modelId="{B9794D79-F158-4D12-82F4-E855C54E4644}" type="presParOf" srcId="{BB391B2E-211D-4256-8B4F-556560736909}" destId="{1658BAD8-C4D6-4F89-A501-4F33F397B464}" srcOrd="2" destOrd="0" presId="urn:microsoft.com/office/officeart/2005/8/layout/hierarchy2"/>
    <dgm:cxn modelId="{EEDC5C32-9F0B-4834-977D-8D87CF30978D}" type="presParOf" srcId="{1658BAD8-C4D6-4F89-A501-4F33F397B464}" destId="{6796EA30-2F70-4E17-8A84-2FF080463805}" srcOrd="0" destOrd="0" presId="urn:microsoft.com/office/officeart/2005/8/layout/hierarchy2"/>
    <dgm:cxn modelId="{173084C4-1C61-4A41-9353-E607E12F0E05}" type="presParOf" srcId="{BB391B2E-211D-4256-8B4F-556560736909}" destId="{E970ACF1-59D5-4D92-A40B-1B439AC4E4CB}" srcOrd="3" destOrd="0" presId="urn:microsoft.com/office/officeart/2005/8/layout/hierarchy2"/>
    <dgm:cxn modelId="{58BC9888-BFAB-4970-B72C-6BF1797D195E}" type="presParOf" srcId="{E970ACF1-59D5-4D92-A40B-1B439AC4E4CB}" destId="{3E8C9329-E51F-466A-8239-74B44B7E634A}" srcOrd="0" destOrd="0" presId="urn:microsoft.com/office/officeart/2005/8/layout/hierarchy2"/>
    <dgm:cxn modelId="{FB51F73C-232D-441A-9D5B-C4986141CC2A}" type="presParOf" srcId="{E970ACF1-59D5-4D92-A40B-1B439AC4E4CB}" destId="{26F33C32-C8D6-4D4C-BA80-3E7395CFD787}" srcOrd="1" destOrd="0" presId="urn:microsoft.com/office/officeart/2005/8/layout/hierarchy2"/>
    <dgm:cxn modelId="{1C337B33-6098-4001-882E-AC52C6EA4F03}" type="presParOf" srcId="{26F33C32-C8D6-4D4C-BA80-3E7395CFD787}" destId="{8C8150EF-EE10-4CAD-9802-0360A14E0016}" srcOrd="0" destOrd="0" presId="urn:microsoft.com/office/officeart/2005/8/layout/hierarchy2"/>
    <dgm:cxn modelId="{887E3986-C969-41AD-BCAC-61E6B62ED6CA}" type="presParOf" srcId="{8C8150EF-EE10-4CAD-9802-0360A14E0016}" destId="{E8A2C2FA-E607-4B17-8FC7-097D54CFB9CB}" srcOrd="0" destOrd="0" presId="urn:microsoft.com/office/officeart/2005/8/layout/hierarchy2"/>
    <dgm:cxn modelId="{CCF0096D-C0BB-4C21-90EB-F272007E1914}" type="presParOf" srcId="{26F33C32-C8D6-4D4C-BA80-3E7395CFD787}" destId="{8CAFAF25-F40A-48DB-B55F-949C5ED650CD}" srcOrd="1" destOrd="0" presId="urn:microsoft.com/office/officeart/2005/8/layout/hierarchy2"/>
    <dgm:cxn modelId="{16B12A12-F744-4304-BBE7-058214F3ECF2}" type="presParOf" srcId="{8CAFAF25-F40A-48DB-B55F-949C5ED650CD}" destId="{FD1F5E59-2237-4CA1-963C-8A2129E5EDBA}" srcOrd="0" destOrd="0" presId="urn:microsoft.com/office/officeart/2005/8/layout/hierarchy2"/>
    <dgm:cxn modelId="{3FE2BF8F-633A-4BF6-B56D-37A527A9AF68}" type="presParOf" srcId="{8CAFAF25-F40A-48DB-B55F-949C5ED650CD}" destId="{C17532D6-9D3C-4584-881E-7F805D1105B3}" srcOrd="1" destOrd="0" presId="urn:microsoft.com/office/officeart/2005/8/layout/hierarchy2"/>
    <dgm:cxn modelId="{10A92759-B075-425B-9347-191B457E0CAF}" type="presParOf" srcId="{26F33C32-C8D6-4D4C-BA80-3E7395CFD787}" destId="{8EAE59A3-2F63-49FF-A78A-BDEED9AC0D2D}" srcOrd="2" destOrd="0" presId="urn:microsoft.com/office/officeart/2005/8/layout/hierarchy2"/>
    <dgm:cxn modelId="{2D7334D0-208E-41A5-98D5-7E45D3E96BCD}" type="presParOf" srcId="{8EAE59A3-2F63-49FF-A78A-BDEED9AC0D2D}" destId="{3936FB9D-0F93-47DC-B397-F9DEAB14A507}" srcOrd="0" destOrd="0" presId="urn:microsoft.com/office/officeart/2005/8/layout/hierarchy2"/>
    <dgm:cxn modelId="{8148D9AF-7922-4659-899F-AB80D2479D8F}" type="presParOf" srcId="{26F33C32-C8D6-4D4C-BA80-3E7395CFD787}" destId="{DC6F89CA-52F9-4808-B424-3A6C701FEC15}" srcOrd="3" destOrd="0" presId="urn:microsoft.com/office/officeart/2005/8/layout/hierarchy2"/>
    <dgm:cxn modelId="{C092E1EC-14D8-4AA8-AFC4-F659D611771A}" type="presParOf" srcId="{DC6F89CA-52F9-4808-B424-3A6C701FEC15}" destId="{529B6372-8254-45DD-BCF1-497FEE319E18}" srcOrd="0" destOrd="0" presId="urn:microsoft.com/office/officeart/2005/8/layout/hierarchy2"/>
    <dgm:cxn modelId="{E2E288DE-17E7-4539-A1A6-17A50870C4BE}" type="presParOf" srcId="{DC6F89CA-52F9-4808-B424-3A6C701FEC15}" destId="{4F3C7232-2575-4091-8A9C-2AEDDFA9C144}" srcOrd="1" destOrd="0" presId="urn:microsoft.com/office/officeart/2005/8/layout/hierarchy2"/>
    <dgm:cxn modelId="{E1179CFF-EA0B-4981-8AA1-4FCA072FD084}" type="presParOf" srcId="{C74C2C67-2E29-48BB-85E4-BFAA1E2B89A7}" destId="{7E4E19A7-0417-45BF-B1D6-EB4275F19F4C}" srcOrd="4" destOrd="0" presId="urn:microsoft.com/office/officeart/2005/8/layout/hierarchy2"/>
    <dgm:cxn modelId="{17D4BAB5-419C-415B-9595-744EEA6E8DD7}" type="presParOf" srcId="{7E4E19A7-0417-45BF-B1D6-EB4275F19F4C}" destId="{0465937E-7F0B-4F6A-873E-FF6B8C0C5B6B}" srcOrd="0" destOrd="0" presId="urn:microsoft.com/office/officeart/2005/8/layout/hierarchy2"/>
    <dgm:cxn modelId="{FC5852B5-57C4-459C-88B2-6C5B4AF547BF}" type="presParOf" srcId="{C74C2C67-2E29-48BB-85E4-BFAA1E2B89A7}" destId="{5B1B8156-85B6-4BA7-A902-CAB88D1D2A44}" srcOrd="5" destOrd="0" presId="urn:microsoft.com/office/officeart/2005/8/layout/hierarchy2"/>
    <dgm:cxn modelId="{A73A8CB0-AC7C-49D3-87F9-CC4E31971869}" type="presParOf" srcId="{5B1B8156-85B6-4BA7-A902-CAB88D1D2A44}" destId="{6F8D15F9-C695-4FC3-9416-F6758BFAA8C7}" srcOrd="0" destOrd="0" presId="urn:microsoft.com/office/officeart/2005/8/layout/hierarchy2"/>
    <dgm:cxn modelId="{17F60F6B-658B-4A03-A039-E14E6FF3510A}" type="presParOf" srcId="{5B1B8156-85B6-4BA7-A902-CAB88D1D2A44}" destId="{5BCD29E6-CA52-498D-B702-872C9A4C541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A88642-732C-442A-9D7E-7A6A3281379B}" type="doc">
      <dgm:prSet loTypeId="urn:microsoft.com/office/officeart/2005/8/layout/orgChart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A7075502-9BDC-45C2-A221-D696EB39284D}">
      <dgm:prSet phldrT="[Texto]"/>
      <dgm:spPr/>
      <dgm:t>
        <a:bodyPr/>
        <a:lstStyle/>
        <a:p>
          <a:r>
            <a:rPr lang="es-ES" dirty="0"/>
            <a:t>Ley del dato</a:t>
          </a:r>
        </a:p>
      </dgm:t>
    </dgm:pt>
    <dgm:pt modelId="{21571422-BA33-4719-98BD-15ADC8286F81}" type="parTrans" cxnId="{054EEF7D-BDE7-4D1A-9F3C-2BFD9AD41E68}">
      <dgm:prSet/>
      <dgm:spPr/>
      <dgm:t>
        <a:bodyPr/>
        <a:lstStyle/>
        <a:p>
          <a:endParaRPr lang="es-ES"/>
        </a:p>
      </dgm:t>
    </dgm:pt>
    <dgm:pt modelId="{F4A622E8-0CE7-4066-BA19-F015E359EF14}" type="sibTrans" cxnId="{054EEF7D-BDE7-4D1A-9F3C-2BFD9AD41E68}">
      <dgm:prSet/>
      <dgm:spPr/>
      <dgm:t>
        <a:bodyPr/>
        <a:lstStyle/>
        <a:p>
          <a:endParaRPr lang="es-ES"/>
        </a:p>
      </dgm:t>
    </dgm:pt>
    <dgm:pt modelId="{AD7E181C-3B52-494A-BCBF-5FF223D68E64}">
      <dgm:prSet phldrT="[Texto]"/>
      <dgm:spPr/>
      <dgm:t>
        <a:bodyPr/>
        <a:lstStyle/>
        <a:p>
          <a:r>
            <a:rPr lang="es-ES" dirty="0"/>
            <a:t>Obligación de compartir (ley del gobernanza del dato)</a:t>
          </a:r>
        </a:p>
      </dgm:t>
    </dgm:pt>
    <dgm:pt modelId="{99B246A5-6809-41A3-9307-C2E8E8B013BD}" type="parTrans" cxnId="{60DC3029-C305-4BB3-B292-2D80FB215A4C}">
      <dgm:prSet/>
      <dgm:spPr/>
      <dgm:t>
        <a:bodyPr/>
        <a:lstStyle/>
        <a:p>
          <a:endParaRPr lang="es-ES"/>
        </a:p>
      </dgm:t>
    </dgm:pt>
    <dgm:pt modelId="{A64A59A9-2660-49E3-97E3-AB3084762820}" type="sibTrans" cxnId="{60DC3029-C305-4BB3-B292-2D80FB215A4C}">
      <dgm:prSet/>
      <dgm:spPr/>
      <dgm:t>
        <a:bodyPr/>
        <a:lstStyle/>
        <a:p>
          <a:endParaRPr lang="es-ES"/>
        </a:p>
      </dgm:t>
    </dgm:pt>
    <dgm:pt modelId="{64BB3164-E422-4681-B485-D3412993C0B8}">
      <dgm:prSet phldrT="[Texto]"/>
      <dgm:spPr/>
      <dgm:t>
        <a:bodyPr/>
        <a:lstStyle/>
        <a:p>
          <a:r>
            <a:rPr lang="es-ES" dirty="0"/>
            <a:t>Excepción</a:t>
          </a:r>
        </a:p>
      </dgm:t>
    </dgm:pt>
    <dgm:pt modelId="{C0083D98-BE7D-42B1-AE37-087CD2E7FFD4}" type="parTrans" cxnId="{C87048F0-DBEE-48E9-B612-E0ADBE4A8255}">
      <dgm:prSet/>
      <dgm:spPr/>
      <dgm:t>
        <a:bodyPr/>
        <a:lstStyle/>
        <a:p>
          <a:endParaRPr lang="es-ES"/>
        </a:p>
      </dgm:t>
    </dgm:pt>
    <dgm:pt modelId="{A3AC96B2-C87B-4ED6-8CAE-889FDA43BF2B}" type="sibTrans" cxnId="{C87048F0-DBEE-48E9-B612-E0ADBE4A8255}">
      <dgm:prSet/>
      <dgm:spPr/>
      <dgm:t>
        <a:bodyPr/>
        <a:lstStyle/>
        <a:p>
          <a:endParaRPr lang="es-ES"/>
        </a:p>
      </dgm:t>
    </dgm:pt>
    <dgm:pt modelId="{346F5917-A36B-4044-9C33-8AC298583149}">
      <dgm:prSet phldrT="[Texto]"/>
      <dgm:spPr/>
      <dgm:t>
        <a:bodyPr/>
        <a:lstStyle/>
        <a:p>
          <a:r>
            <a:rPr lang="es-ES" dirty="0"/>
            <a:t>Espacios Europeos de datos </a:t>
          </a:r>
        </a:p>
      </dgm:t>
    </dgm:pt>
    <dgm:pt modelId="{02F9DE13-5C2A-4153-9E71-4D33534CE06E}" type="parTrans" cxnId="{E816E4C0-6C2E-4F17-8BFD-47DC9B65B931}">
      <dgm:prSet/>
      <dgm:spPr/>
      <dgm:t>
        <a:bodyPr/>
        <a:lstStyle/>
        <a:p>
          <a:endParaRPr lang="es-ES"/>
        </a:p>
      </dgm:t>
    </dgm:pt>
    <dgm:pt modelId="{1731B66F-4306-4630-8E36-FCE62B387D9D}" type="sibTrans" cxnId="{E816E4C0-6C2E-4F17-8BFD-47DC9B65B931}">
      <dgm:prSet/>
      <dgm:spPr/>
      <dgm:t>
        <a:bodyPr/>
        <a:lstStyle/>
        <a:p>
          <a:endParaRPr lang="es-ES"/>
        </a:p>
      </dgm:t>
    </dgm:pt>
    <dgm:pt modelId="{AD24BD6E-899F-4533-8F28-F455D8632706}">
      <dgm:prSet phldrT="[Texto]"/>
      <dgm:spPr/>
      <dgm:t>
        <a:bodyPr/>
        <a:lstStyle/>
        <a:p>
          <a:r>
            <a:rPr lang="es-ES" dirty="0"/>
            <a:t>Datos de IoT</a:t>
          </a:r>
        </a:p>
      </dgm:t>
    </dgm:pt>
    <dgm:pt modelId="{7D3DF79F-9538-4253-BFFC-9AE65B356DAB}" type="parTrans" cxnId="{D95E2D23-3505-4CD2-A18E-C00895822441}">
      <dgm:prSet/>
      <dgm:spPr/>
      <dgm:t>
        <a:bodyPr/>
        <a:lstStyle/>
        <a:p>
          <a:endParaRPr lang="es-ES"/>
        </a:p>
      </dgm:t>
    </dgm:pt>
    <dgm:pt modelId="{4DD63673-BA2B-4A22-8633-E356852298D7}" type="sibTrans" cxnId="{D95E2D23-3505-4CD2-A18E-C00895822441}">
      <dgm:prSet/>
      <dgm:spPr/>
      <dgm:t>
        <a:bodyPr/>
        <a:lstStyle/>
        <a:p>
          <a:endParaRPr lang="es-ES"/>
        </a:p>
      </dgm:t>
    </dgm:pt>
    <dgm:pt modelId="{3C64C525-E50B-40A9-B9E4-F54E1DCB7698}" type="pres">
      <dgm:prSet presAssocID="{11A88642-732C-442A-9D7E-7A6A3281379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3490F-DD4C-4DB0-B6F3-7C97E19C53DA}" type="pres">
      <dgm:prSet presAssocID="{A7075502-9BDC-45C2-A221-D696EB39284D}" presName="hierRoot1" presStyleCnt="0">
        <dgm:presLayoutVars>
          <dgm:hierBranch val="init"/>
        </dgm:presLayoutVars>
      </dgm:prSet>
      <dgm:spPr/>
    </dgm:pt>
    <dgm:pt modelId="{FC2D9020-E7E6-414D-BE50-F48D70D9AFFF}" type="pres">
      <dgm:prSet presAssocID="{A7075502-9BDC-45C2-A221-D696EB39284D}" presName="rootComposite1" presStyleCnt="0"/>
      <dgm:spPr/>
    </dgm:pt>
    <dgm:pt modelId="{3F0DB4B0-6AA5-4B3E-A8CD-AAB157E10984}" type="pres">
      <dgm:prSet presAssocID="{A7075502-9BDC-45C2-A221-D696EB39284D}" presName="rootText1" presStyleLbl="node0" presStyleIdx="0" presStyleCnt="1">
        <dgm:presLayoutVars>
          <dgm:chPref val="3"/>
        </dgm:presLayoutVars>
      </dgm:prSet>
      <dgm:spPr/>
    </dgm:pt>
    <dgm:pt modelId="{00EE5995-8E34-4315-BA08-403E32D83B79}" type="pres">
      <dgm:prSet presAssocID="{A7075502-9BDC-45C2-A221-D696EB39284D}" presName="rootConnector1" presStyleLbl="node1" presStyleIdx="0" presStyleCnt="0"/>
      <dgm:spPr/>
    </dgm:pt>
    <dgm:pt modelId="{CB178183-1E95-4BEC-8D2B-B888376EC99B}" type="pres">
      <dgm:prSet presAssocID="{A7075502-9BDC-45C2-A221-D696EB39284D}" presName="hierChild2" presStyleCnt="0"/>
      <dgm:spPr/>
    </dgm:pt>
    <dgm:pt modelId="{FB4C321B-DEFD-4723-9733-B17172669733}" type="pres">
      <dgm:prSet presAssocID="{99B246A5-6809-41A3-9307-C2E8E8B013BD}" presName="Name37" presStyleLbl="parChTrans1D2" presStyleIdx="0" presStyleCnt="4"/>
      <dgm:spPr/>
    </dgm:pt>
    <dgm:pt modelId="{88DF4162-504C-4580-B55E-DFE124334EE8}" type="pres">
      <dgm:prSet presAssocID="{AD7E181C-3B52-494A-BCBF-5FF223D68E64}" presName="hierRoot2" presStyleCnt="0">
        <dgm:presLayoutVars>
          <dgm:hierBranch val="init"/>
        </dgm:presLayoutVars>
      </dgm:prSet>
      <dgm:spPr/>
    </dgm:pt>
    <dgm:pt modelId="{41FCBC12-BE6D-4B40-AE4F-03D3D78E52F8}" type="pres">
      <dgm:prSet presAssocID="{AD7E181C-3B52-494A-BCBF-5FF223D68E64}" presName="rootComposite" presStyleCnt="0"/>
      <dgm:spPr/>
    </dgm:pt>
    <dgm:pt modelId="{A9B8FED8-CF3B-46CD-B921-56CE918EF86C}" type="pres">
      <dgm:prSet presAssocID="{AD7E181C-3B52-494A-BCBF-5FF223D68E64}" presName="rootText" presStyleLbl="node2" presStyleIdx="0" presStyleCnt="4">
        <dgm:presLayoutVars>
          <dgm:chPref val="3"/>
        </dgm:presLayoutVars>
      </dgm:prSet>
      <dgm:spPr/>
    </dgm:pt>
    <dgm:pt modelId="{189AA984-298A-412C-A27A-3B1FCC75F815}" type="pres">
      <dgm:prSet presAssocID="{AD7E181C-3B52-494A-BCBF-5FF223D68E64}" presName="rootConnector" presStyleLbl="node2" presStyleIdx="0" presStyleCnt="4"/>
      <dgm:spPr/>
    </dgm:pt>
    <dgm:pt modelId="{CFB2D96A-37F6-495C-9DB8-9CA1CED39E93}" type="pres">
      <dgm:prSet presAssocID="{AD7E181C-3B52-494A-BCBF-5FF223D68E64}" presName="hierChild4" presStyleCnt="0"/>
      <dgm:spPr/>
    </dgm:pt>
    <dgm:pt modelId="{F2217F2F-61B4-41B1-B237-CC37ECB6458E}" type="pres">
      <dgm:prSet presAssocID="{AD7E181C-3B52-494A-BCBF-5FF223D68E64}" presName="hierChild5" presStyleCnt="0"/>
      <dgm:spPr/>
    </dgm:pt>
    <dgm:pt modelId="{B892D314-BEE3-4F49-8269-CAF10A13D9FF}" type="pres">
      <dgm:prSet presAssocID="{C0083D98-BE7D-42B1-AE37-087CD2E7FFD4}" presName="Name37" presStyleLbl="parChTrans1D2" presStyleIdx="1" presStyleCnt="4"/>
      <dgm:spPr/>
    </dgm:pt>
    <dgm:pt modelId="{2E2132D2-9A51-4793-AB01-CB5C70B5FE52}" type="pres">
      <dgm:prSet presAssocID="{64BB3164-E422-4681-B485-D3412993C0B8}" presName="hierRoot2" presStyleCnt="0">
        <dgm:presLayoutVars>
          <dgm:hierBranch val="init"/>
        </dgm:presLayoutVars>
      </dgm:prSet>
      <dgm:spPr/>
    </dgm:pt>
    <dgm:pt modelId="{66234420-D8CB-4102-BBC3-FC652CDF0BED}" type="pres">
      <dgm:prSet presAssocID="{64BB3164-E422-4681-B485-D3412993C0B8}" presName="rootComposite" presStyleCnt="0"/>
      <dgm:spPr/>
    </dgm:pt>
    <dgm:pt modelId="{5E9ACDA1-385F-4107-A65A-A1E292820901}" type="pres">
      <dgm:prSet presAssocID="{64BB3164-E422-4681-B485-D3412993C0B8}" presName="rootText" presStyleLbl="node2" presStyleIdx="1" presStyleCnt="4">
        <dgm:presLayoutVars>
          <dgm:chPref val="3"/>
        </dgm:presLayoutVars>
      </dgm:prSet>
      <dgm:spPr/>
    </dgm:pt>
    <dgm:pt modelId="{BC8D2A9D-E4B3-49B9-975D-87E690E3064A}" type="pres">
      <dgm:prSet presAssocID="{64BB3164-E422-4681-B485-D3412993C0B8}" presName="rootConnector" presStyleLbl="node2" presStyleIdx="1" presStyleCnt="4"/>
      <dgm:spPr/>
    </dgm:pt>
    <dgm:pt modelId="{D0E11E5C-CC6F-4854-A43C-7B82A8E035DB}" type="pres">
      <dgm:prSet presAssocID="{64BB3164-E422-4681-B485-D3412993C0B8}" presName="hierChild4" presStyleCnt="0"/>
      <dgm:spPr/>
    </dgm:pt>
    <dgm:pt modelId="{C5BA7B14-4AA9-463C-95AB-09720124DB52}" type="pres">
      <dgm:prSet presAssocID="{64BB3164-E422-4681-B485-D3412993C0B8}" presName="hierChild5" presStyleCnt="0"/>
      <dgm:spPr/>
    </dgm:pt>
    <dgm:pt modelId="{D0C488B7-96F9-413A-B7F8-83658E45798A}" type="pres">
      <dgm:prSet presAssocID="{7D3DF79F-9538-4253-BFFC-9AE65B356DAB}" presName="Name37" presStyleLbl="parChTrans1D2" presStyleIdx="2" presStyleCnt="4"/>
      <dgm:spPr/>
    </dgm:pt>
    <dgm:pt modelId="{08814463-B32B-45ED-B491-C7664C9D83A5}" type="pres">
      <dgm:prSet presAssocID="{AD24BD6E-899F-4533-8F28-F455D8632706}" presName="hierRoot2" presStyleCnt="0">
        <dgm:presLayoutVars>
          <dgm:hierBranch val="init"/>
        </dgm:presLayoutVars>
      </dgm:prSet>
      <dgm:spPr/>
    </dgm:pt>
    <dgm:pt modelId="{AE35C8DF-2D35-457A-A3BA-3674C8B4D436}" type="pres">
      <dgm:prSet presAssocID="{AD24BD6E-899F-4533-8F28-F455D8632706}" presName="rootComposite" presStyleCnt="0"/>
      <dgm:spPr/>
    </dgm:pt>
    <dgm:pt modelId="{DB2F634C-9A98-4D0C-BD1A-58C0CA64434B}" type="pres">
      <dgm:prSet presAssocID="{AD24BD6E-899F-4533-8F28-F455D8632706}" presName="rootText" presStyleLbl="node2" presStyleIdx="2" presStyleCnt="4">
        <dgm:presLayoutVars>
          <dgm:chPref val="3"/>
        </dgm:presLayoutVars>
      </dgm:prSet>
      <dgm:spPr/>
    </dgm:pt>
    <dgm:pt modelId="{56C652C4-5C5F-4B49-9CA0-62767E41F605}" type="pres">
      <dgm:prSet presAssocID="{AD24BD6E-899F-4533-8F28-F455D8632706}" presName="rootConnector" presStyleLbl="node2" presStyleIdx="2" presStyleCnt="4"/>
      <dgm:spPr/>
    </dgm:pt>
    <dgm:pt modelId="{A303049B-6D57-4E42-9A0D-0818C5A9628B}" type="pres">
      <dgm:prSet presAssocID="{AD24BD6E-899F-4533-8F28-F455D8632706}" presName="hierChild4" presStyleCnt="0"/>
      <dgm:spPr/>
    </dgm:pt>
    <dgm:pt modelId="{2D89175D-11EF-4A88-9451-D1A4232B2103}" type="pres">
      <dgm:prSet presAssocID="{AD24BD6E-899F-4533-8F28-F455D8632706}" presName="hierChild5" presStyleCnt="0"/>
      <dgm:spPr/>
    </dgm:pt>
    <dgm:pt modelId="{CB0EEAED-84F0-48E3-9FCE-1A940BF161AA}" type="pres">
      <dgm:prSet presAssocID="{02F9DE13-5C2A-4153-9E71-4D33534CE06E}" presName="Name37" presStyleLbl="parChTrans1D2" presStyleIdx="3" presStyleCnt="4"/>
      <dgm:spPr/>
    </dgm:pt>
    <dgm:pt modelId="{CF4B0264-BD08-4C2D-BE21-C975CDCC7FE3}" type="pres">
      <dgm:prSet presAssocID="{346F5917-A36B-4044-9C33-8AC298583149}" presName="hierRoot2" presStyleCnt="0">
        <dgm:presLayoutVars>
          <dgm:hierBranch val="init"/>
        </dgm:presLayoutVars>
      </dgm:prSet>
      <dgm:spPr/>
    </dgm:pt>
    <dgm:pt modelId="{E642AA29-4ED9-4C09-AF7F-35DA8ADC7367}" type="pres">
      <dgm:prSet presAssocID="{346F5917-A36B-4044-9C33-8AC298583149}" presName="rootComposite" presStyleCnt="0"/>
      <dgm:spPr/>
    </dgm:pt>
    <dgm:pt modelId="{7074C204-93F3-4051-B8C8-1D846DBADF8A}" type="pres">
      <dgm:prSet presAssocID="{346F5917-A36B-4044-9C33-8AC298583149}" presName="rootText" presStyleLbl="node2" presStyleIdx="3" presStyleCnt="4">
        <dgm:presLayoutVars>
          <dgm:chPref val="3"/>
        </dgm:presLayoutVars>
      </dgm:prSet>
      <dgm:spPr/>
    </dgm:pt>
    <dgm:pt modelId="{00A88F2C-FBA6-4FD1-BF60-CD931D68E45D}" type="pres">
      <dgm:prSet presAssocID="{346F5917-A36B-4044-9C33-8AC298583149}" presName="rootConnector" presStyleLbl="node2" presStyleIdx="3" presStyleCnt="4"/>
      <dgm:spPr/>
    </dgm:pt>
    <dgm:pt modelId="{7C84B482-2FC4-43BC-846A-22B0A82EF5C3}" type="pres">
      <dgm:prSet presAssocID="{346F5917-A36B-4044-9C33-8AC298583149}" presName="hierChild4" presStyleCnt="0"/>
      <dgm:spPr/>
    </dgm:pt>
    <dgm:pt modelId="{0306A3E2-3D01-459A-B0DB-0DAAA47F8721}" type="pres">
      <dgm:prSet presAssocID="{346F5917-A36B-4044-9C33-8AC298583149}" presName="hierChild5" presStyleCnt="0"/>
      <dgm:spPr/>
    </dgm:pt>
    <dgm:pt modelId="{314CC071-B238-49AC-BB38-8387A28AFB46}" type="pres">
      <dgm:prSet presAssocID="{A7075502-9BDC-45C2-A221-D696EB39284D}" presName="hierChild3" presStyleCnt="0"/>
      <dgm:spPr/>
    </dgm:pt>
  </dgm:ptLst>
  <dgm:cxnLst>
    <dgm:cxn modelId="{108DF30B-9D0A-4B8D-9A33-9206D18ABA03}" type="presOf" srcId="{64BB3164-E422-4681-B485-D3412993C0B8}" destId="{5E9ACDA1-385F-4107-A65A-A1E292820901}" srcOrd="0" destOrd="0" presId="urn:microsoft.com/office/officeart/2005/8/layout/orgChart1"/>
    <dgm:cxn modelId="{D73F6F11-5F61-4298-969D-D8EA26F0028D}" type="presOf" srcId="{C0083D98-BE7D-42B1-AE37-087CD2E7FFD4}" destId="{B892D314-BEE3-4F49-8269-CAF10A13D9FF}" srcOrd="0" destOrd="0" presId="urn:microsoft.com/office/officeart/2005/8/layout/orgChart1"/>
    <dgm:cxn modelId="{85DA8321-808E-4F64-8A62-74F79EE4C72E}" type="presOf" srcId="{AD7E181C-3B52-494A-BCBF-5FF223D68E64}" destId="{A9B8FED8-CF3B-46CD-B921-56CE918EF86C}" srcOrd="0" destOrd="0" presId="urn:microsoft.com/office/officeart/2005/8/layout/orgChart1"/>
    <dgm:cxn modelId="{D95E2D23-3505-4CD2-A18E-C00895822441}" srcId="{A7075502-9BDC-45C2-A221-D696EB39284D}" destId="{AD24BD6E-899F-4533-8F28-F455D8632706}" srcOrd="2" destOrd="0" parTransId="{7D3DF79F-9538-4253-BFFC-9AE65B356DAB}" sibTransId="{4DD63673-BA2B-4A22-8633-E356852298D7}"/>
    <dgm:cxn modelId="{A9EBD427-1D29-4662-8658-6864634BE607}" type="presOf" srcId="{346F5917-A36B-4044-9C33-8AC298583149}" destId="{7074C204-93F3-4051-B8C8-1D846DBADF8A}" srcOrd="0" destOrd="0" presId="urn:microsoft.com/office/officeart/2005/8/layout/orgChart1"/>
    <dgm:cxn modelId="{60DC3029-C305-4BB3-B292-2D80FB215A4C}" srcId="{A7075502-9BDC-45C2-A221-D696EB39284D}" destId="{AD7E181C-3B52-494A-BCBF-5FF223D68E64}" srcOrd="0" destOrd="0" parTransId="{99B246A5-6809-41A3-9307-C2E8E8B013BD}" sibTransId="{A64A59A9-2660-49E3-97E3-AB3084762820}"/>
    <dgm:cxn modelId="{8965DC5B-78DA-4EE4-9390-34BAB0B505DD}" type="presOf" srcId="{99B246A5-6809-41A3-9307-C2E8E8B013BD}" destId="{FB4C321B-DEFD-4723-9733-B17172669733}" srcOrd="0" destOrd="0" presId="urn:microsoft.com/office/officeart/2005/8/layout/orgChart1"/>
    <dgm:cxn modelId="{FFA4D569-6F63-420D-B1F7-813C026F0282}" type="presOf" srcId="{AD24BD6E-899F-4533-8F28-F455D8632706}" destId="{DB2F634C-9A98-4D0C-BD1A-58C0CA64434B}" srcOrd="0" destOrd="0" presId="urn:microsoft.com/office/officeart/2005/8/layout/orgChart1"/>
    <dgm:cxn modelId="{5736ED71-1572-43F8-BAE5-486C63BB76E9}" type="presOf" srcId="{AD7E181C-3B52-494A-BCBF-5FF223D68E64}" destId="{189AA984-298A-412C-A27A-3B1FCC75F815}" srcOrd="1" destOrd="0" presId="urn:microsoft.com/office/officeart/2005/8/layout/orgChart1"/>
    <dgm:cxn modelId="{855C7672-49A1-45E1-811D-3696897C292B}" type="presOf" srcId="{346F5917-A36B-4044-9C33-8AC298583149}" destId="{00A88F2C-FBA6-4FD1-BF60-CD931D68E45D}" srcOrd="1" destOrd="0" presId="urn:microsoft.com/office/officeart/2005/8/layout/orgChart1"/>
    <dgm:cxn modelId="{0F6D7473-2986-4A84-A513-93DC3D8545E4}" type="presOf" srcId="{11A88642-732C-442A-9D7E-7A6A3281379B}" destId="{3C64C525-E50B-40A9-B9E4-F54E1DCB7698}" srcOrd="0" destOrd="0" presId="urn:microsoft.com/office/officeart/2005/8/layout/orgChart1"/>
    <dgm:cxn modelId="{70FD5954-0350-468D-B48D-AD7461C6CB2C}" type="presOf" srcId="{A7075502-9BDC-45C2-A221-D696EB39284D}" destId="{3F0DB4B0-6AA5-4B3E-A8CD-AAB157E10984}" srcOrd="0" destOrd="0" presId="urn:microsoft.com/office/officeart/2005/8/layout/orgChart1"/>
    <dgm:cxn modelId="{054EEF7D-BDE7-4D1A-9F3C-2BFD9AD41E68}" srcId="{11A88642-732C-442A-9D7E-7A6A3281379B}" destId="{A7075502-9BDC-45C2-A221-D696EB39284D}" srcOrd="0" destOrd="0" parTransId="{21571422-BA33-4719-98BD-15ADC8286F81}" sibTransId="{F4A622E8-0CE7-4066-BA19-F015E359EF14}"/>
    <dgm:cxn modelId="{5110878F-B6F2-4167-96B4-01A46D64411E}" type="presOf" srcId="{64BB3164-E422-4681-B485-D3412993C0B8}" destId="{BC8D2A9D-E4B3-49B9-975D-87E690E3064A}" srcOrd="1" destOrd="0" presId="urn:microsoft.com/office/officeart/2005/8/layout/orgChart1"/>
    <dgm:cxn modelId="{A952A6AD-7C80-468C-98C3-4DBF2B7912EC}" type="presOf" srcId="{7D3DF79F-9538-4253-BFFC-9AE65B356DAB}" destId="{D0C488B7-96F9-413A-B7F8-83658E45798A}" srcOrd="0" destOrd="0" presId="urn:microsoft.com/office/officeart/2005/8/layout/orgChart1"/>
    <dgm:cxn modelId="{E816E4C0-6C2E-4F17-8BFD-47DC9B65B931}" srcId="{A7075502-9BDC-45C2-A221-D696EB39284D}" destId="{346F5917-A36B-4044-9C33-8AC298583149}" srcOrd="3" destOrd="0" parTransId="{02F9DE13-5C2A-4153-9E71-4D33534CE06E}" sibTransId="{1731B66F-4306-4630-8E36-FCE62B387D9D}"/>
    <dgm:cxn modelId="{9C489FD3-AE17-49C2-A924-CC772BA601E5}" type="presOf" srcId="{A7075502-9BDC-45C2-A221-D696EB39284D}" destId="{00EE5995-8E34-4315-BA08-403E32D83B79}" srcOrd="1" destOrd="0" presId="urn:microsoft.com/office/officeart/2005/8/layout/orgChart1"/>
    <dgm:cxn modelId="{70386AE4-FC28-4ECA-9F9D-E53992BDEBFA}" type="presOf" srcId="{AD24BD6E-899F-4533-8F28-F455D8632706}" destId="{56C652C4-5C5F-4B49-9CA0-62767E41F605}" srcOrd="1" destOrd="0" presId="urn:microsoft.com/office/officeart/2005/8/layout/orgChart1"/>
    <dgm:cxn modelId="{C87048F0-DBEE-48E9-B612-E0ADBE4A8255}" srcId="{A7075502-9BDC-45C2-A221-D696EB39284D}" destId="{64BB3164-E422-4681-B485-D3412993C0B8}" srcOrd="1" destOrd="0" parTransId="{C0083D98-BE7D-42B1-AE37-087CD2E7FFD4}" sibTransId="{A3AC96B2-C87B-4ED6-8CAE-889FDA43BF2B}"/>
    <dgm:cxn modelId="{40707EFE-B454-4A90-AC43-6CE831FCE244}" type="presOf" srcId="{02F9DE13-5C2A-4153-9E71-4D33534CE06E}" destId="{CB0EEAED-84F0-48E3-9FCE-1A940BF161AA}" srcOrd="0" destOrd="0" presId="urn:microsoft.com/office/officeart/2005/8/layout/orgChart1"/>
    <dgm:cxn modelId="{04F3492A-1878-461D-8064-27CBD080C1AB}" type="presParOf" srcId="{3C64C525-E50B-40A9-B9E4-F54E1DCB7698}" destId="{4D93490F-DD4C-4DB0-B6F3-7C97E19C53DA}" srcOrd="0" destOrd="0" presId="urn:microsoft.com/office/officeart/2005/8/layout/orgChart1"/>
    <dgm:cxn modelId="{1E5F5C71-EC69-4D81-9FDC-4E6AF4152401}" type="presParOf" srcId="{4D93490F-DD4C-4DB0-B6F3-7C97E19C53DA}" destId="{FC2D9020-E7E6-414D-BE50-F48D70D9AFFF}" srcOrd="0" destOrd="0" presId="urn:microsoft.com/office/officeart/2005/8/layout/orgChart1"/>
    <dgm:cxn modelId="{29138210-4019-4089-89EB-8BCB36FA60B2}" type="presParOf" srcId="{FC2D9020-E7E6-414D-BE50-F48D70D9AFFF}" destId="{3F0DB4B0-6AA5-4B3E-A8CD-AAB157E10984}" srcOrd="0" destOrd="0" presId="urn:microsoft.com/office/officeart/2005/8/layout/orgChart1"/>
    <dgm:cxn modelId="{E160EB67-A675-420A-9E9E-A801998C5B5E}" type="presParOf" srcId="{FC2D9020-E7E6-414D-BE50-F48D70D9AFFF}" destId="{00EE5995-8E34-4315-BA08-403E32D83B79}" srcOrd="1" destOrd="0" presId="urn:microsoft.com/office/officeart/2005/8/layout/orgChart1"/>
    <dgm:cxn modelId="{D7E1EC88-4934-450F-B6CE-B4E6A6A2A5A5}" type="presParOf" srcId="{4D93490F-DD4C-4DB0-B6F3-7C97E19C53DA}" destId="{CB178183-1E95-4BEC-8D2B-B888376EC99B}" srcOrd="1" destOrd="0" presId="urn:microsoft.com/office/officeart/2005/8/layout/orgChart1"/>
    <dgm:cxn modelId="{3C385A6E-ED83-4FDB-AD3D-63DB26440E05}" type="presParOf" srcId="{CB178183-1E95-4BEC-8D2B-B888376EC99B}" destId="{FB4C321B-DEFD-4723-9733-B17172669733}" srcOrd="0" destOrd="0" presId="urn:microsoft.com/office/officeart/2005/8/layout/orgChart1"/>
    <dgm:cxn modelId="{FF5D4B4B-6328-4ACE-8C33-3500CEFCF854}" type="presParOf" srcId="{CB178183-1E95-4BEC-8D2B-B888376EC99B}" destId="{88DF4162-504C-4580-B55E-DFE124334EE8}" srcOrd="1" destOrd="0" presId="urn:microsoft.com/office/officeart/2005/8/layout/orgChart1"/>
    <dgm:cxn modelId="{0F1E27D5-5493-478D-9D18-B4D28E1CD1B0}" type="presParOf" srcId="{88DF4162-504C-4580-B55E-DFE124334EE8}" destId="{41FCBC12-BE6D-4B40-AE4F-03D3D78E52F8}" srcOrd="0" destOrd="0" presId="urn:microsoft.com/office/officeart/2005/8/layout/orgChart1"/>
    <dgm:cxn modelId="{6968CC8D-F8C0-4EEB-A7C7-A6AB8D48336D}" type="presParOf" srcId="{41FCBC12-BE6D-4B40-AE4F-03D3D78E52F8}" destId="{A9B8FED8-CF3B-46CD-B921-56CE918EF86C}" srcOrd="0" destOrd="0" presId="urn:microsoft.com/office/officeart/2005/8/layout/orgChart1"/>
    <dgm:cxn modelId="{C3C3C224-177B-4201-BADE-F3C4A6CB290F}" type="presParOf" srcId="{41FCBC12-BE6D-4B40-AE4F-03D3D78E52F8}" destId="{189AA984-298A-412C-A27A-3B1FCC75F815}" srcOrd="1" destOrd="0" presId="urn:microsoft.com/office/officeart/2005/8/layout/orgChart1"/>
    <dgm:cxn modelId="{DA393EA7-1D5D-462F-BBE1-BA1CFE8494C8}" type="presParOf" srcId="{88DF4162-504C-4580-B55E-DFE124334EE8}" destId="{CFB2D96A-37F6-495C-9DB8-9CA1CED39E93}" srcOrd="1" destOrd="0" presId="urn:microsoft.com/office/officeart/2005/8/layout/orgChart1"/>
    <dgm:cxn modelId="{4FAC434E-11F0-45BD-AEC9-66BA205D366F}" type="presParOf" srcId="{88DF4162-504C-4580-B55E-DFE124334EE8}" destId="{F2217F2F-61B4-41B1-B237-CC37ECB6458E}" srcOrd="2" destOrd="0" presId="urn:microsoft.com/office/officeart/2005/8/layout/orgChart1"/>
    <dgm:cxn modelId="{6E7EBF2F-603B-41E8-83D7-CE1377021163}" type="presParOf" srcId="{CB178183-1E95-4BEC-8D2B-B888376EC99B}" destId="{B892D314-BEE3-4F49-8269-CAF10A13D9FF}" srcOrd="2" destOrd="0" presId="urn:microsoft.com/office/officeart/2005/8/layout/orgChart1"/>
    <dgm:cxn modelId="{0B75E71B-2AFB-47A1-A55F-619ECCD67EA6}" type="presParOf" srcId="{CB178183-1E95-4BEC-8D2B-B888376EC99B}" destId="{2E2132D2-9A51-4793-AB01-CB5C70B5FE52}" srcOrd="3" destOrd="0" presId="urn:microsoft.com/office/officeart/2005/8/layout/orgChart1"/>
    <dgm:cxn modelId="{151430B7-56AA-4523-9BCC-A03243E8FF14}" type="presParOf" srcId="{2E2132D2-9A51-4793-AB01-CB5C70B5FE52}" destId="{66234420-D8CB-4102-BBC3-FC652CDF0BED}" srcOrd="0" destOrd="0" presId="urn:microsoft.com/office/officeart/2005/8/layout/orgChart1"/>
    <dgm:cxn modelId="{AA6039C4-0A6A-4725-A457-5CCB3D6D70CE}" type="presParOf" srcId="{66234420-D8CB-4102-BBC3-FC652CDF0BED}" destId="{5E9ACDA1-385F-4107-A65A-A1E292820901}" srcOrd="0" destOrd="0" presId="urn:microsoft.com/office/officeart/2005/8/layout/orgChart1"/>
    <dgm:cxn modelId="{38380FA1-150E-4E9E-BFC8-7273F9E64C76}" type="presParOf" srcId="{66234420-D8CB-4102-BBC3-FC652CDF0BED}" destId="{BC8D2A9D-E4B3-49B9-975D-87E690E3064A}" srcOrd="1" destOrd="0" presId="urn:microsoft.com/office/officeart/2005/8/layout/orgChart1"/>
    <dgm:cxn modelId="{A871C777-3FD8-4887-98D1-F3CD04A1939C}" type="presParOf" srcId="{2E2132D2-9A51-4793-AB01-CB5C70B5FE52}" destId="{D0E11E5C-CC6F-4854-A43C-7B82A8E035DB}" srcOrd="1" destOrd="0" presId="urn:microsoft.com/office/officeart/2005/8/layout/orgChart1"/>
    <dgm:cxn modelId="{B55CD703-ABF9-47C9-ADA1-4FBA241DAAC9}" type="presParOf" srcId="{2E2132D2-9A51-4793-AB01-CB5C70B5FE52}" destId="{C5BA7B14-4AA9-463C-95AB-09720124DB52}" srcOrd="2" destOrd="0" presId="urn:microsoft.com/office/officeart/2005/8/layout/orgChart1"/>
    <dgm:cxn modelId="{C752B164-F7EE-4979-9D63-D7D012901CF9}" type="presParOf" srcId="{CB178183-1E95-4BEC-8D2B-B888376EC99B}" destId="{D0C488B7-96F9-413A-B7F8-83658E45798A}" srcOrd="4" destOrd="0" presId="urn:microsoft.com/office/officeart/2005/8/layout/orgChart1"/>
    <dgm:cxn modelId="{1B5AA0BA-7CC9-4218-938A-6186FE79083A}" type="presParOf" srcId="{CB178183-1E95-4BEC-8D2B-B888376EC99B}" destId="{08814463-B32B-45ED-B491-C7664C9D83A5}" srcOrd="5" destOrd="0" presId="urn:microsoft.com/office/officeart/2005/8/layout/orgChart1"/>
    <dgm:cxn modelId="{BE66EB02-48D9-49AD-8C9B-D850BE65C5A9}" type="presParOf" srcId="{08814463-B32B-45ED-B491-C7664C9D83A5}" destId="{AE35C8DF-2D35-457A-A3BA-3674C8B4D436}" srcOrd="0" destOrd="0" presId="urn:microsoft.com/office/officeart/2005/8/layout/orgChart1"/>
    <dgm:cxn modelId="{771D6724-907C-45C6-B03C-9A626FE2E458}" type="presParOf" srcId="{AE35C8DF-2D35-457A-A3BA-3674C8B4D436}" destId="{DB2F634C-9A98-4D0C-BD1A-58C0CA64434B}" srcOrd="0" destOrd="0" presId="urn:microsoft.com/office/officeart/2005/8/layout/orgChart1"/>
    <dgm:cxn modelId="{20270547-766C-4E1A-A95F-5CA20CE981B1}" type="presParOf" srcId="{AE35C8DF-2D35-457A-A3BA-3674C8B4D436}" destId="{56C652C4-5C5F-4B49-9CA0-62767E41F605}" srcOrd="1" destOrd="0" presId="urn:microsoft.com/office/officeart/2005/8/layout/orgChart1"/>
    <dgm:cxn modelId="{A284D2FD-5207-4E99-B5D7-F8CEBBD946B4}" type="presParOf" srcId="{08814463-B32B-45ED-B491-C7664C9D83A5}" destId="{A303049B-6D57-4E42-9A0D-0818C5A9628B}" srcOrd="1" destOrd="0" presId="urn:microsoft.com/office/officeart/2005/8/layout/orgChart1"/>
    <dgm:cxn modelId="{F3F44FAC-6444-4A67-A802-6EA254BB6944}" type="presParOf" srcId="{08814463-B32B-45ED-B491-C7664C9D83A5}" destId="{2D89175D-11EF-4A88-9451-D1A4232B2103}" srcOrd="2" destOrd="0" presId="urn:microsoft.com/office/officeart/2005/8/layout/orgChart1"/>
    <dgm:cxn modelId="{55A2AA50-063C-478F-AB73-02789A1DF335}" type="presParOf" srcId="{CB178183-1E95-4BEC-8D2B-B888376EC99B}" destId="{CB0EEAED-84F0-48E3-9FCE-1A940BF161AA}" srcOrd="6" destOrd="0" presId="urn:microsoft.com/office/officeart/2005/8/layout/orgChart1"/>
    <dgm:cxn modelId="{80529546-0466-493F-BBC8-322E798D234C}" type="presParOf" srcId="{CB178183-1E95-4BEC-8D2B-B888376EC99B}" destId="{CF4B0264-BD08-4C2D-BE21-C975CDCC7FE3}" srcOrd="7" destOrd="0" presId="urn:microsoft.com/office/officeart/2005/8/layout/orgChart1"/>
    <dgm:cxn modelId="{DD795BA6-FE4A-49BB-8682-829773AFA3D1}" type="presParOf" srcId="{CF4B0264-BD08-4C2D-BE21-C975CDCC7FE3}" destId="{E642AA29-4ED9-4C09-AF7F-35DA8ADC7367}" srcOrd="0" destOrd="0" presId="urn:microsoft.com/office/officeart/2005/8/layout/orgChart1"/>
    <dgm:cxn modelId="{49DF5AC8-0BAE-4320-94AC-D6EC54BA03AD}" type="presParOf" srcId="{E642AA29-4ED9-4C09-AF7F-35DA8ADC7367}" destId="{7074C204-93F3-4051-B8C8-1D846DBADF8A}" srcOrd="0" destOrd="0" presId="urn:microsoft.com/office/officeart/2005/8/layout/orgChart1"/>
    <dgm:cxn modelId="{E202AD9A-1A8C-438E-83B3-0C93DF63D3C4}" type="presParOf" srcId="{E642AA29-4ED9-4C09-AF7F-35DA8ADC7367}" destId="{00A88F2C-FBA6-4FD1-BF60-CD931D68E45D}" srcOrd="1" destOrd="0" presId="urn:microsoft.com/office/officeart/2005/8/layout/orgChart1"/>
    <dgm:cxn modelId="{A0064A33-6CC7-48D6-8CBE-8AFFE2942B9C}" type="presParOf" srcId="{CF4B0264-BD08-4C2D-BE21-C975CDCC7FE3}" destId="{7C84B482-2FC4-43BC-846A-22B0A82EF5C3}" srcOrd="1" destOrd="0" presId="urn:microsoft.com/office/officeart/2005/8/layout/orgChart1"/>
    <dgm:cxn modelId="{2878BBF3-B07D-4970-979A-8366272A1182}" type="presParOf" srcId="{CF4B0264-BD08-4C2D-BE21-C975CDCC7FE3}" destId="{0306A3E2-3D01-459A-B0DB-0DAAA47F8721}" srcOrd="2" destOrd="0" presId="urn:microsoft.com/office/officeart/2005/8/layout/orgChart1"/>
    <dgm:cxn modelId="{335A016C-825E-447D-AD50-C2EBEADC3680}" type="presParOf" srcId="{4D93490F-DD4C-4DB0-B6F3-7C97E19C53DA}" destId="{314CC071-B238-49AC-BB38-8387A28AFB4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1A88642-732C-442A-9D7E-7A6A3281379B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346F5917-A36B-4044-9C33-8AC298583149}">
      <dgm:prSet phldrT="[Texto]"/>
      <dgm:spPr/>
      <dgm:t>
        <a:bodyPr/>
        <a:lstStyle/>
        <a:p>
          <a:r>
            <a:rPr lang="es-ES" dirty="0"/>
            <a:t>Espacio Europeo de </a:t>
          </a:r>
        </a:p>
        <a:p>
          <a:r>
            <a:rPr lang="es-ES" dirty="0"/>
            <a:t>Datos Sanitarios</a:t>
          </a:r>
        </a:p>
      </dgm:t>
    </dgm:pt>
    <dgm:pt modelId="{02F9DE13-5C2A-4153-9E71-4D33534CE06E}" type="parTrans" cxnId="{E816E4C0-6C2E-4F17-8BFD-47DC9B65B931}">
      <dgm:prSet/>
      <dgm:spPr/>
      <dgm:t>
        <a:bodyPr/>
        <a:lstStyle/>
        <a:p>
          <a:endParaRPr lang="es-ES"/>
        </a:p>
      </dgm:t>
    </dgm:pt>
    <dgm:pt modelId="{1731B66F-4306-4630-8E36-FCE62B387D9D}" type="sibTrans" cxnId="{E816E4C0-6C2E-4F17-8BFD-47DC9B65B931}">
      <dgm:prSet/>
      <dgm:spPr/>
      <dgm:t>
        <a:bodyPr/>
        <a:lstStyle/>
        <a:p>
          <a:endParaRPr lang="es-ES"/>
        </a:p>
      </dgm:t>
    </dgm:pt>
    <dgm:pt modelId="{A55478B3-A259-4FD1-8C5E-D965EA1B06BF}">
      <dgm:prSet phldrT="[Texto]"/>
      <dgm:spPr/>
      <dgm:t>
        <a:bodyPr/>
        <a:lstStyle/>
        <a:p>
          <a:r>
            <a:rPr lang="es-ES" dirty="0"/>
            <a:t>Art. 33.4 “los datos sanitarios electrónicos que conlleven derechos de propiedad intelectual e industrial protegidos y secretos comerciales de empresas privadas se pondrán a disposición para un uso secundario”</a:t>
          </a:r>
        </a:p>
      </dgm:t>
    </dgm:pt>
    <dgm:pt modelId="{462AC3A4-515D-4EBC-931A-BB6FD38B5F70}" type="parTrans" cxnId="{1C24B7F2-CC18-49AE-A45C-BDA2C1E08948}">
      <dgm:prSet/>
      <dgm:spPr/>
      <dgm:t>
        <a:bodyPr/>
        <a:lstStyle/>
        <a:p>
          <a:endParaRPr lang="es-ES"/>
        </a:p>
      </dgm:t>
    </dgm:pt>
    <dgm:pt modelId="{D41739B7-D554-405D-B254-4B1F694ADC99}" type="sibTrans" cxnId="{1C24B7F2-CC18-49AE-A45C-BDA2C1E08948}">
      <dgm:prSet/>
      <dgm:spPr/>
      <dgm:t>
        <a:bodyPr/>
        <a:lstStyle/>
        <a:p>
          <a:endParaRPr lang="es-ES"/>
        </a:p>
      </dgm:t>
    </dgm:pt>
    <dgm:pt modelId="{63C6C44C-16DB-426C-A1E4-EB96FD7246B1}">
      <dgm:prSet phldrT="[Texto]"/>
      <dgm:spPr/>
      <dgm:t>
        <a:bodyPr/>
        <a:lstStyle/>
        <a:p>
          <a:r>
            <a:rPr lang="es-ES" dirty="0"/>
            <a:t>Autoridad/es supervisoras </a:t>
          </a:r>
        </a:p>
      </dgm:t>
    </dgm:pt>
    <dgm:pt modelId="{0E946AA0-9499-47AC-84A0-EB03F12EAB65}" type="parTrans" cxnId="{C6DABE06-1E51-4870-AFF0-E61F66210DEA}">
      <dgm:prSet/>
      <dgm:spPr/>
      <dgm:t>
        <a:bodyPr/>
        <a:lstStyle/>
        <a:p>
          <a:endParaRPr lang="es-ES"/>
        </a:p>
      </dgm:t>
    </dgm:pt>
    <dgm:pt modelId="{279D6D78-E7E7-41AF-B16C-E8159FE04B97}" type="sibTrans" cxnId="{C6DABE06-1E51-4870-AFF0-E61F66210DEA}">
      <dgm:prSet/>
      <dgm:spPr/>
      <dgm:t>
        <a:bodyPr/>
        <a:lstStyle/>
        <a:p>
          <a:endParaRPr lang="es-ES"/>
        </a:p>
      </dgm:t>
    </dgm:pt>
    <dgm:pt modelId="{53243D7C-C5E3-43F5-8891-E19C0A261B90}" type="pres">
      <dgm:prSet presAssocID="{11A88642-732C-442A-9D7E-7A6A3281379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39BFDCD-56F0-4614-B801-54C6678C98AA}" type="pres">
      <dgm:prSet presAssocID="{346F5917-A36B-4044-9C33-8AC298583149}" presName="root1" presStyleCnt="0"/>
      <dgm:spPr/>
    </dgm:pt>
    <dgm:pt modelId="{AB06BEBA-8AC1-492D-9520-63F60CA86D03}" type="pres">
      <dgm:prSet presAssocID="{346F5917-A36B-4044-9C33-8AC298583149}" presName="LevelOneTextNode" presStyleLbl="node0" presStyleIdx="0" presStyleCnt="1">
        <dgm:presLayoutVars>
          <dgm:chPref val="3"/>
        </dgm:presLayoutVars>
      </dgm:prSet>
      <dgm:spPr/>
    </dgm:pt>
    <dgm:pt modelId="{517FC20E-E495-4B3D-94E8-DD256102DB1D}" type="pres">
      <dgm:prSet presAssocID="{346F5917-A36B-4044-9C33-8AC298583149}" presName="level2hierChild" presStyleCnt="0"/>
      <dgm:spPr/>
    </dgm:pt>
    <dgm:pt modelId="{41EDF810-69E6-4629-807F-54AC152EA7C0}" type="pres">
      <dgm:prSet presAssocID="{462AC3A4-515D-4EBC-931A-BB6FD38B5F70}" presName="conn2-1" presStyleLbl="parChTrans1D2" presStyleIdx="0" presStyleCnt="2"/>
      <dgm:spPr/>
    </dgm:pt>
    <dgm:pt modelId="{72B14E4B-172F-42C4-9221-AB987AAF5159}" type="pres">
      <dgm:prSet presAssocID="{462AC3A4-515D-4EBC-931A-BB6FD38B5F70}" presName="connTx" presStyleLbl="parChTrans1D2" presStyleIdx="0" presStyleCnt="2"/>
      <dgm:spPr/>
    </dgm:pt>
    <dgm:pt modelId="{79BA6650-DE08-44BE-AE59-352BDEB3DF1D}" type="pres">
      <dgm:prSet presAssocID="{A55478B3-A259-4FD1-8C5E-D965EA1B06BF}" presName="root2" presStyleCnt="0"/>
      <dgm:spPr/>
    </dgm:pt>
    <dgm:pt modelId="{45D93673-8FEA-4481-9BB0-D682ADE0BBFC}" type="pres">
      <dgm:prSet presAssocID="{A55478B3-A259-4FD1-8C5E-D965EA1B06BF}" presName="LevelTwoTextNode" presStyleLbl="node2" presStyleIdx="0" presStyleCnt="2">
        <dgm:presLayoutVars>
          <dgm:chPref val="3"/>
        </dgm:presLayoutVars>
      </dgm:prSet>
      <dgm:spPr/>
    </dgm:pt>
    <dgm:pt modelId="{ED94510F-E958-47EF-94CB-40C84D6C48A3}" type="pres">
      <dgm:prSet presAssocID="{A55478B3-A259-4FD1-8C5E-D965EA1B06BF}" presName="level3hierChild" presStyleCnt="0"/>
      <dgm:spPr/>
    </dgm:pt>
    <dgm:pt modelId="{753F5A7A-070B-43FD-BF3B-3F1744576D21}" type="pres">
      <dgm:prSet presAssocID="{0E946AA0-9499-47AC-84A0-EB03F12EAB65}" presName="conn2-1" presStyleLbl="parChTrans1D2" presStyleIdx="1" presStyleCnt="2"/>
      <dgm:spPr/>
    </dgm:pt>
    <dgm:pt modelId="{300BFABD-B0FC-4E26-8939-359209F031C2}" type="pres">
      <dgm:prSet presAssocID="{0E946AA0-9499-47AC-84A0-EB03F12EAB65}" presName="connTx" presStyleLbl="parChTrans1D2" presStyleIdx="1" presStyleCnt="2"/>
      <dgm:spPr/>
    </dgm:pt>
    <dgm:pt modelId="{530AF670-4A47-4FE9-844D-DF6AA3F1C731}" type="pres">
      <dgm:prSet presAssocID="{63C6C44C-16DB-426C-A1E4-EB96FD7246B1}" presName="root2" presStyleCnt="0"/>
      <dgm:spPr/>
    </dgm:pt>
    <dgm:pt modelId="{DB386006-648F-4ED6-AF37-69E30EF15399}" type="pres">
      <dgm:prSet presAssocID="{63C6C44C-16DB-426C-A1E4-EB96FD7246B1}" presName="LevelTwoTextNode" presStyleLbl="node2" presStyleIdx="1" presStyleCnt="2">
        <dgm:presLayoutVars>
          <dgm:chPref val="3"/>
        </dgm:presLayoutVars>
      </dgm:prSet>
      <dgm:spPr/>
    </dgm:pt>
    <dgm:pt modelId="{05798A0A-C243-47C8-ABF1-DC814AC1F207}" type="pres">
      <dgm:prSet presAssocID="{63C6C44C-16DB-426C-A1E4-EB96FD7246B1}" presName="level3hierChild" presStyleCnt="0"/>
      <dgm:spPr/>
    </dgm:pt>
  </dgm:ptLst>
  <dgm:cxnLst>
    <dgm:cxn modelId="{C6DABE06-1E51-4870-AFF0-E61F66210DEA}" srcId="{346F5917-A36B-4044-9C33-8AC298583149}" destId="{63C6C44C-16DB-426C-A1E4-EB96FD7246B1}" srcOrd="1" destOrd="0" parTransId="{0E946AA0-9499-47AC-84A0-EB03F12EAB65}" sibTransId="{279D6D78-E7E7-41AF-B16C-E8159FE04B97}"/>
    <dgm:cxn modelId="{73549918-9B8D-49C4-9D37-857F6558AC48}" type="presOf" srcId="{462AC3A4-515D-4EBC-931A-BB6FD38B5F70}" destId="{41EDF810-69E6-4629-807F-54AC152EA7C0}" srcOrd="0" destOrd="0" presId="urn:microsoft.com/office/officeart/2005/8/layout/hierarchy2"/>
    <dgm:cxn modelId="{50B80120-E86E-4492-B6B1-735EEDF2431A}" type="presOf" srcId="{63C6C44C-16DB-426C-A1E4-EB96FD7246B1}" destId="{DB386006-648F-4ED6-AF37-69E30EF15399}" srcOrd="0" destOrd="0" presId="urn:microsoft.com/office/officeart/2005/8/layout/hierarchy2"/>
    <dgm:cxn modelId="{FC713320-7230-458D-818E-876E40C2447E}" type="presOf" srcId="{346F5917-A36B-4044-9C33-8AC298583149}" destId="{AB06BEBA-8AC1-492D-9520-63F60CA86D03}" srcOrd="0" destOrd="0" presId="urn:microsoft.com/office/officeart/2005/8/layout/hierarchy2"/>
    <dgm:cxn modelId="{B0071231-B679-45DC-B698-3CDB00BC4AA5}" type="presOf" srcId="{A55478B3-A259-4FD1-8C5E-D965EA1B06BF}" destId="{45D93673-8FEA-4481-9BB0-D682ADE0BBFC}" srcOrd="0" destOrd="0" presId="urn:microsoft.com/office/officeart/2005/8/layout/hierarchy2"/>
    <dgm:cxn modelId="{8C6C5C32-FDA9-4BD0-9AE3-491D7DA98655}" type="presOf" srcId="{462AC3A4-515D-4EBC-931A-BB6FD38B5F70}" destId="{72B14E4B-172F-42C4-9221-AB987AAF5159}" srcOrd="1" destOrd="0" presId="urn:microsoft.com/office/officeart/2005/8/layout/hierarchy2"/>
    <dgm:cxn modelId="{E816E4C0-6C2E-4F17-8BFD-47DC9B65B931}" srcId="{11A88642-732C-442A-9D7E-7A6A3281379B}" destId="{346F5917-A36B-4044-9C33-8AC298583149}" srcOrd="0" destOrd="0" parTransId="{02F9DE13-5C2A-4153-9E71-4D33534CE06E}" sibTransId="{1731B66F-4306-4630-8E36-FCE62B387D9D}"/>
    <dgm:cxn modelId="{032C17CE-7A73-49B4-A660-84A571C3CE40}" type="presOf" srcId="{0E946AA0-9499-47AC-84A0-EB03F12EAB65}" destId="{300BFABD-B0FC-4E26-8939-359209F031C2}" srcOrd="1" destOrd="0" presId="urn:microsoft.com/office/officeart/2005/8/layout/hierarchy2"/>
    <dgm:cxn modelId="{81A07DE1-709D-44C5-999A-8E3C57D815FB}" type="presOf" srcId="{11A88642-732C-442A-9D7E-7A6A3281379B}" destId="{53243D7C-C5E3-43F5-8891-E19C0A261B90}" srcOrd="0" destOrd="0" presId="urn:microsoft.com/office/officeart/2005/8/layout/hierarchy2"/>
    <dgm:cxn modelId="{08C73AE3-2FE1-493E-A64C-D6B96B616E68}" type="presOf" srcId="{0E946AA0-9499-47AC-84A0-EB03F12EAB65}" destId="{753F5A7A-070B-43FD-BF3B-3F1744576D21}" srcOrd="0" destOrd="0" presId="urn:microsoft.com/office/officeart/2005/8/layout/hierarchy2"/>
    <dgm:cxn modelId="{1C24B7F2-CC18-49AE-A45C-BDA2C1E08948}" srcId="{346F5917-A36B-4044-9C33-8AC298583149}" destId="{A55478B3-A259-4FD1-8C5E-D965EA1B06BF}" srcOrd="0" destOrd="0" parTransId="{462AC3A4-515D-4EBC-931A-BB6FD38B5F70}" sibTransId="{D41739B7-D554-405D-B254-4B1F694ADC99}"/>
    <dgm:cxn modelId="{8375A10C-F23B-469A-9594-08C99C99DC63}" type="presParOf" srcId="{53243D7C-C5E3-43F5-8891-E19C0A261B90}" destId="{439BFDCD-56F0-4614-B801-54C6678C98AA}" srcOrd="0" destOrd="0" presId="urn:microsoft.com/office/officeart/2005/8/layout/hierarchy2"/>
    <dgm:cxn modelId="{71EC9392-12FE-441A-AC68-046A643E2AC8}" type="presParOf" srcId="{439BFDCD-56F0-4614-B801-54C6678C98AA}" destId="{AB06BEBA-8AC1-492D-9520-63F60CA86D03}" srcOrd="0" destOrd="0" presId="urn:microsoft.com/office/officeart/2005/8/layout/hierarchy2"/>
    <dgm:cxn modelId="{9DB02D4A-F2BB-4489-B548-09568C7CA59C}" type="presParOf" srcId="{439BFDCD-56F0-4614-B801-54C6678C98AA}" destId="{517FC20E-E495-4B3D-94E8-DD256102DB1D}" srcOrd="1" destOrd="0" presId="urn:microsoft.com/office/officeart/2005/8/layout/hierarchy2"/>
    <dgm:cxn modelId="{CC2EB4DF-32C0-4379-A84B-95416D13E660}" type="presParOf" srcId="{517FC20E-E495-4B3D-94E8-DD256102DB1D}" destId="{41EDF810-69E6-4629-807F-54AC152EA7C0}" srcOrd="0" destOrd="0" presId="urn:microsoft.com/office/officeart/2005/8/layout/hierarchy2"/>
    <dgm:cxn modelId="{6DB69ACE-095C-461E-BDC0-1AD0236EABC9}" type="presParOf" srcId="{41EDF810-69E6-4629-807F-54AC152EA7C0}" destId="{72B14E4B-172F-42C4-9221-AB987AAF5159}" srcOrd="0" destOrd="0" presId="urn:microsoft.com/office/officeart/2005/8/layout/hierarchy2"/>
    <dgm:cxn modelId="{C60BB74E-09CD-40E5-A492-DC6E2A4EE4F3}" type="presParOf" srcId="{517FC20E-E495-4B3D-94E8-DD256102DB1D}" destId="{79BA6650-DE08-44BE-AE59-352BDEB3DF1D}" srcOrd="1" destOrd="0" presId="urn:microsoft.com/office/officeart/2005/8/layout/hierarchy2"/>
    <dgm:cxn modelId="{5A5AFBCE-BECE-44DC-B467-90BE4244949C}" type="presParOf" srcId="{79BA6650-DE08-44BE-AE59-352BDEB3DF1D}" destId="{45D93673-8FEA-4481-9BB0-D682ADE0BBFC}" srcOrd="0" destOrd="0" presId="urn:microsoft.com/office/officeart/2005/8/layout/hierarchy2"/>
    <dgm:cxn modelId="{AF01583D-AF26-4FF4-AA9F-6159A58B4C8A}" type="presParOf" srcId="{79BA6650-DE08-44BE-AE59-352BDEB3DF1D}" destId="{ED94510F-E958-47EF-94CB-40C84D6C48A3}" srcOrd="1" destOrd="0" presId="urn:microsoft.com/office/officeart/2005/8/layout/hierarchy2"/>
    <dgm:cxn modelId="{1A50CE23-99F5-411C-ACA8-B04A1D506B79}" type="presParOf" srcId="{517FC20E-E495-4B3D-94E8-DD256102DB1D}" destId="{753F5A7A-070B-43FD-BF3B-3F1744576D21}" srcOrd="2" destOrd="0" presId="urn:microsoft.com/office/officeart/2005/8/layout/hierarchy2"/>
    <dgm:cxn modelId="{F8CA9C68-4574-4D72-9893-94DE9D8DC0F7}" type="presParOf" srcId="{753F5A7A-070B-43FD-BF3B-3F1744576D21}" destId="{300BFABD-B0FC-4E26-8939-359209F031C2}" srcOrd="0" destOrd="0" presId="urn:microsoft.com/office/officeart/2005/8/layout/hierarchy2"/>
    <dgm:cxn modelId="{0E5826B3-A84B-4E86-AEA8-82CAA1868826}" type="presParOf" srcId="{517FC20E-E495-4B3D-94E8-DD256102DB1D}" destId="{530AF670-4A47-4FE9-844D-DF6AA3F1C731}" srcOrd="3" destOrd="0" presId="urn:microsoft.com/office/officeart/2005/8/layout/hierarchy2"/>
    <dgm:cxn modelId="{2EFB4CC3-08F1-45EE-A531-E47EC309E9EB}" type="presParOf" srcId="{530AF670-4A47-4FE9-844D-DF6AA3F1C731}" destId="{DB386006-648F-4ED6-AF37-69E30EF15399}" srcOrd="0" destOrd="0" presId="urn:microsoft.com/office/officeart/2005/8/layout/hierarchy2"/>
    <dgm:cxn modelId="{C2F725CE-C995-4A4B-9C9D-8DA50D6AAB13}" type="presParOf" srcId="{530AF670-4A47-4FE9-844D-DF6AA3F1C731}" destId="{05798A0A-C243-47C8-ABF1-DC814AC1F20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95338B-5CBC-431E-8505-AEDF660AA71E}">
      <dsp:nvSpPr>
        <dsp:cNvPr id="0" name=""/>
        <dsp:cNvSpPr/>
      </dsp:nvSpPr>
      <dsp:spPr>
        <a:xfrm>
          <a:off x="0" y="155027"/>
          <a:ext cx="4439260" cy="53235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2200" b="0" u="none" kern="1200" dirty="0" err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DTx</a:t>
          </a:r>
          <a:r>
            <a:rPr lang="es-ES" sz="2200" b="0" u="none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NO es Producto Sanitario</a:t>
          </a:r>
          <a:endParaRPr lang="es-ES" sz="2200" b="0" u="none" kern="1200" dirty="0"/>
        </a:p>
      </dsp:txBody>
      <dsp:txXfrm>
        <a:off x="25987" y="181014"/>
        <a:ext cx="4387286" cy="480376"/>
      </dsp:txXfrm>
    </dsp:sp>
    <dsp:sp modelId="{D2257509-4AEB-4137-ACB3-858E81F2CEC3}">
      <dsp:nvSpPr>
        <dsp:cNvPr id="0" name=""/>
        <dsp:cNvSpPr/>
      </dsp:nvSpPr>
      <dsp:spPr>
        <a:xfrm>
          <a:off x="0" y="687377"/>
          <a:ext cx="4439260" cy="632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47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000" b="1" kern="1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Requisitos</a:t>
          </a:r>
          <a:r>
            <a:rPr lang="es-ES" sz="2000" kern="1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: LGP – publicidad ilícita, verídica y veraz. </a:t>
          </a:r>
          <a:endParaRPr lang="es-ES" sz="2000" kern="1200" dirty="0"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0" y="687377"/>
        <a:ext cx="4439260" cy="632385"/>
      </dsp:txXfrm>
    </dsp:sp>
    <dsp:sp modelId="{DE0644E2-CBEB-4DC4-B5E2-CA723397EEE0}">
      <dsp:nvSpPr>
        <dsp:cNvPr id="0" name=""/>
        <dsp:cNvSpPr/>
      </dsp:nvSpPr>
      <dsp:spPr>
        <a:xfrm>
          <a:off x="0" y="1312631"/>
          <a:ext cx="4439260" cy="53235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0" u="none" kern="1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DTx SI es Producto Sanitario</a:t>
          </a:r>
          <a:endParaRPr lang="es-ES" sz="2200" b="0" u="none" kern="1200" dirty="0"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25987" y="1338618"/>
        <a:ext cx="4387286" cy="480376"/>
      </dsp:txXfrm>
    </dsp:sp>
    <dsp:sp modelId="{AB27B18D-644D-43F9-A7A7-4F4E511C60FA}">
      <dsp:nvSpPr>
        <dsp:cNvPr id="0" name=""/>
        <dsp:cNvSpPr/>
      </dsp:nvSpPr>
      <dsp:spPr>
        <a:xfrm>
          <a:off x="0" y="1852113"/>
          <a:ext cx="4439260" cy="2852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47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000" b="1" kern="1200">
              <a:latin typeface="Calibri    "/>
              <a:ea typeface="Calibri" panose="020F0502020204030204" pitchFamily="34" charset="0"/>
              <a:cs typeface="Times New Roman" panose="02020603050405020304" pitchFamily="18" charset="0"/>
            </a:rPr>
            <a:t>Requisitos</a:t>
          </a:r>
          <a:r>
            <a:rPr lang="es-ES" sz="2000" kern="1200">
              <a:latin typeface="Calibri    "/>
              <a:ea typeface="Calibri" panose="020F0502020204030204" pitchFamily="34" charset="0"/>
              <a:cs typeface="Times New Roman" panose="02020603050405020304" pitchFamily="18" charset="0"/>
            </a:rPr>
            <a:t>: LGP  </a:t>
          </a:r>
          <a:r>
            <a:rPr lang="es-ES" sz="2000" b="1" kern="1200">
              <a:latin typeface="Calibri    "/>
              <a:ea typeface="Calibri" panose="020F0502020204030204" pitchFamily="34" charset="0"/>
              <a:cs typeface="Times New Roman" panose="02020603050405020304" pitchFamily="18" charset="0"/>
            </a:rPr>
            <a:t>+ </a:t>
          </a:r>
          <a:r>
            <a:rPr lang="es-ES" sz="2000" kern="1200">
              <a:latin typeface="Calibri    "/>
              <a:ea typeface="Calibri" panose="020F0502020204030204" pitchFamily="34" charset="0"/>
              <a:cs typeface="Times New Roman" panose="02020603050405020304" pitchFamily="18" charset="0"/>
            </a:rPr>
            <a:t>Promoción y publicidad para productos sanitarios:</a:t>
          </a:r>
          <a:endParaRPr lang="es-ES" sz="2000" kern="1200" dirty="0">
            <a:latin typeface="Calibri    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000" kern="1200">
              <a:latin typeface="Calibri    "/>
              <a:ea typeface="Calibri" panose="020F0502020204030204" pitchFamily="34" charset="0"/>
              <a:cs typeface="Times New Roman" panose="02020603050405020304" pitchFamily="18" charset="0"/>
            </a:rPr>
            <a:t>Si DTx está financiada por el SNS: No publicidad dirigida al público</a:t>
          </a:r>
          <a:endParaRPr lang="es-ES" sz="2000" kern="1200" dirty="0">
            <a:latin typeface="Calibri    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000" kern="1200">
              <a:latin typeface="Calibri    "/>
              <a:cs typeface="Times New Roman" panose="02020603050405020304" pitchFamily="18" charset="0"/>
            </a:rPr>
            <a:t>Sólo m</a:t>
          </a:r>
          <a:r>
            <a:rPr lang="es-ES" sz="2000" kern="1200">
              <a:effectLst/>
              <a:latin typeface="Calibri    "/>
              <a:ea typeface="Calibri" panose="020F0502020204030204" pitchFamily="34" charset="0"/>
              <a:cs typeface="Times New Roman" panose="02020603050405020304" pitchFamily="18" charset="0"/>
            </a:rPr>
            <a:t>edios científicos.</a:t>
          </a:r>
          <a:endParaRPr lang="es-ES" sz="2000" kern="1200" dirty="0">
            <a:effectLst/>
            <a:latin typeface="Calibri    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000" kern="1200">
              <a:latin typeface="Calibri    "/>
              <a:ea typeface="Calibri" panose="020F0502020204030204" pitchFamily="34" charset="0"/>
              <a:cs typeface="Times New Roman" panose="02020603050405020304" pitchFamily="18" charset="0"/>
            </a:rPr>
            <a:t>Autorización previa de las autoridades sanitarias CCAA.</a:t>
          </a:r>
          <a:endParaRPr lang="es-ES" sz="2000" kern="1200" dirty="0">
            <a:latin typeface="Calibri    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000" kern="1200">
              <a:effectLst/>
              <a:latin typeface="Calibri    "/>
              <a:ea typeface="Calibri" panose="020F0502020204030204" pitchFamily="34" charset="0"/>
            </a:rPr>
            <a:t>Indicación de conformidad con la legislación vigente</a:t>
          </a:r>
          <a:r>
            <a:rPr lang="es-ES" sz="2000" u="sng" kern="1200">
              <a:effectLst/>
              <a:latin typeface="Calibri    "/>
              <a:ea typeface="Calibri" panose="020F0502020204030204" pitchFamily="34" charset="0"/>
            </a:rPr>
            <a:t>.</a:t>
          </a:r>
          <a:endParaRPr lang="es-ES" sz="2000" kern="1200" dirty="0">
            <a:latin typeface="Calibri    "/>
          </a:endParaRPr>
        </a:p>
      </dsp:txBody>
      <dsp:txXfrm>
        <a:off x="0" y="1852113"/>
        <a:ext cx="4439260" cy="28524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19414B-8255-479F-995F-23FA5498A143}">
      <dsp:nvSpPr>
        <dsp:cNvPr id="0" name=""/>
        <dsp:cNvSpPr/>
      </dsp:nvSpPr>
      <dsp:spPr>
        <a:xfrm>
          <a:off x="0" y="57089"/>
          <a:ext cx="5184477" cy="78975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de-DE" sz="2200" kern="1200" dirty="0"/>
            <a:t>No </a:t>
          </a:r>
          <a:r>
            <a:rPr lang="de-DE" sz="2200" kern="1200" dirty="0" err="1"/>
            <a:t>hay</a:t>
          </a:r>
          <a:r>
            <a:rPr lang="de-DE" sz="2200" kern="1200" dirty="0"/>
            <a:t> </a:t>
          </a:r>
          <a:r>
            <a:rPr lang="de-DE" sz="2200" kern="1200" dirty="0" err="1"/>
            <a:t>un</a:t>
          </a:r>
          <a:r>
            <a:rPr lang="de-DE" sz="2200" kern="1200" dirty="0"/>
            <a:t> </a:t>
          </a:r>
          <a:r>
            <a:rPr lang="de-DE" sz="2200" kern="1200" dirty="0" err="1"/>
            <a:t>sistema</a:t>
          </a:r>
          <a:r>
            <a:rPr lang="de-DE" sz="2200" kern="1200" dirty="0"/>
            <a:t> </a:t>
          </a:r>
          <a:r>
            <a:rPr lang="de-DE" sz="2200" kern="1200" dirty="0" err="1"/>
            <a:t>específico</a:t>
          </a:r>
          <a:r>
            <a:rPr lang="de-DE" sz="2200" kern="1200" dirty="0"/>
            <a:t>.</a:t>
          </a:r>
        </a:p>
      </dsp:txBody>
      <dsp:txXfrm>
        <a:off x="38552" y="95641"/>
        <a:ext cx="5107373" cy="712646"/>
      </dsp:txXfrm>
    </dsp:sp>
    <dsp:sp modelId="{10F895F2-0E5E-4026-A867-DCEBEFC59BF3}">
      <dsp:nvSpPr>
        <dsp:cNvPr id="0" name=""/>
        <dsp:cNvSpPr/>
      </dsp:nvSpPr>
      <dsp:spPr>
        <a:xfrm>
          <a:off x="0" y="904439"/>
          <a:ext cx="5184477" cy="78975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2000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Modelos actuales:</a:t>
          </a:r>
          <a:endParaRPr lang="de-DE" sz="2000" kern="1200" dirty="0"/>
        </a:p>
      </dsp:txBody>
      <dsp:txXfrm>
        <a:off x="38552" y="942991"/>
        <a:ext cx="5107373" cy="712646"/>
      </dsp:txXfrm>
    </dsp:sp>
    <dsp:sp modelId="{89286EBA-8080-4A64-90AA-E87BC8A56994}">
      <dsp:nvSpPr>
        <dsp:cNvPr id="0" name=""/>
        <dsp:cNvSpPr/>
      </dsp:nvSpPr>
      <dsp:spPr>
        <a:xfrm>
          <a:off x="0" y="1694189"/>
          <a:ext cx="5184477" cy="683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607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s-ES" sz="2000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Financiación privada</a:t>
          </a:r>
          <a:endParaRPr lang="de-DE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s-ES" sz="2000" kern="1200" dirty="0">
              <a:latin typeface="Calibri    "/>
              <a:ea typeface="Calibri" panose="020F0502020204030204" pitchFamily="34" charset="0"/>
              <a:cs typeface="Times New Roman" panose="02020603050405020304" pitchFamily="18" charset="0"/>
            </a:rPr>
            <a:t>Financiación pública</a:t>
          </a:r>
          <a:r>
            <a:rPr lang="es-ES" sz="2000" kern="1200" dirty="0">
              <a:effectLst/>
              <a:latin typeface="Calibri    "/>
              <a:ea typeface="Calibri" panose="020F0502020204030204" pitchFamily="34" charset="0"/>
              <a:cs typeface="Times New Roman" panose="02020603050405020304" pitchFamily="18" charset="0"/>
            </a:rPr>
            <a:t>.</a:t>
          </a:r>
          <a:endParaRPr lang="de-DE" sz="2000" kern="1200" dirty="0"/>
        </a:p>
      </dsp:txBody>
      <dsp:txXfrm>
        <a:off x="0" y="1694189"/>
        <a:ext cx="5184477" cy="683100"/>
      </dsp:txXfrm>
    </dsp:sp>
    <dsp:sp modelId="{2FB443B1-F50D-4286-96C9-45B46288C029}">
      <dsp:nvSpPr>
        <dsp:cNvPr id="0" name=""/>
        <dsp:cNvSpPr/>
      </dsp:nvSpPr>
      <dsp:spPr>
        <a:xfrm>
          <a:off x="0" y="2377289"/>
          <a:ext cx="5184477" cy="78975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2000" kern="1200" dirty="0">
              <a:latin typeface="Calibri    "/>
              <a:ea typeface="Calibri" panose="020F0502020204030204" pitchFamily="34" charset="0"/>
              <a:cs typeface="Times New Roman" panose="02020603050405020304" pitchFamily="18" charset="0"/>
            </a:rPr>
            <a:t>Misión: garantizar el acceso del mercado a las </a:t>
          </a:r>
          <a:r>
            <a:rPr lang="es-ES" sz="2000" kern="1200" dirty="0" err="1">
              <a:latin typeface="Calibri    "/>
              <a:ea typeface="Calibri" panose="020F0502020204030204" pitchFamily="34" charset="0"/>
              <a:cs typeface="Times New Roman" panose="02020603050405020304" pitchFamily="18" charset="0"/>
            </a:rPr>
            <a:t>DTx</a:t>
          </a:r>
          <a:endParaRPr lang="de-DE" sz="2000" kern="1200" dirty="0"/>
        </a:p>
      </dsp:txBody>
      <dsp:txXfrm>
        <a:off x="38552" y="2415841"/>
        <a:ext cx="5107373" cy="712646"/>
      </dsp:txXfrm>
    </dsp:sp>
    <dsp:sp modelId="{ABB25FE2-DBAA-46CD-B9CC-04B57A32EAA5}">
      <dsp:nvSpPr>
        <dsp:cNvPr id="0" name=""/>
        <dsp:cNvSpPr/>
      </dsp:nvSpPr>
      <dsp:spPr>
        <a:xfrm>
          <a:off x="0" y="3167039"/>
          <a:ext cx="5184477" cy="1490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607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800" kern="1200" dirty="0">
              <a:effectLst/>
              <a:latin typeface="Calibri    "/>
              <a:ea typeface="Calibri" panose="020F0502020204030204" pitchFamily="34" charset="0"/>
              <a:cs typeface="Times New Roman" panose="02020603050405020304" pitchFamily="18" charset="0"/>
            </a:rPr>
            <a:t>Consorcio </a:t>
          </a:r>
          <a:r>
            <a:rPr lang="es-ES" sz="1800" kern="1200" dirty="0" err="1">
              <a:effectLst/>
              <a:latin typeface="Calibri    "/>
              <a:ea typeface="Calibri" panose="020F0502020204030204" pitchFamily="34" charset="0"/>
              <a:cs typeface="Times New Roman" panose="02020603050405020304" pitchFamily="18" charset="0"/>
            </a:rPr>
            <a:t>DT</a:t>
          </a:r>
          <a:r>
            <a:rPr lang="es-ES" sz="1800" kern="1200" dirty="0" err="1">
              <a:latin typeface="Calibri    "/>
              <a:ea typeface="Calibri" panose="020F0502020204030204" pitchFamily="34" charset="0"/>
              <a:cs typeface="Times New Roman" panose="02020603050405020304" pitchFamily="18" charset="0"/>
            </a:rPr>
            <a:t>x</a:t>
          </a:r>
          <a:r>
            <a:rPr lang="es-ES" sz="1800" kern="1200" dirty="0">
              <a:latin typeface="Calibri    "/>
              <a:ea typeface="Calibri" panose="020F0502020204030204" pitchFamily="34" charset="0"/>
              <a:cs typeface="Times New Roman" panose="02020603050405020304" pitchFamily="18" charset="0"/>
            </a:rPr>
            <a:t> (2022)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800" kern="1200" dirty="0">
              <a:effectLst/>
              <a:latin typeface="Calibri    "/>
              <a:ea typeface="Calibri" panose="020F0502020204030204" pitchFamily="34" charset="0"/>
              <a:cs typeface="Times New Roman" panose="02020603050405020304" pitchFamily="18" charset="0"/>
            </a:rPr>
            <a:t>Informe </a:t>
          </a:r>
          <a:r>
            <a:rPr lang="es-ES" sz="1800" kern="1200" dirty="0">
              <a:effectLst/>
              <a:latin typeface="Calibri    "/>
              <a:ea typeface="Calibri" panose="020F0502020204030204" pitchFamily="34" charset="0"/>
            </a:rPr>
            <a:t>“</a:t>
          </a:r>
          <a:r>
            <a:rPr lang="es-ES" sz="1800" i="1" kern="1200" dirty="0">
              <a:effectLst/>
              <a:latin typeface="Calibri    "/>
              <a:ea typeface="Calibri" panose="020F0502020204030204" pitchFamily="34" charset="0"/>
            </a:rPr>
            <a:t>Promoviendo las terapias digitales en España</a:t>
          </a:r>
          <a:r>
            <a:rPr lang="es-ES" sz="1800" kern="1200" dirty="0">
              <a:effectLst/>
              <a:latin typeface="Calibri    "/>
              <a:ea typeface="Calibri" panose="020F0502020204030204" pitchFamily="34" charset="0"/>
            </a:rPr>
            <a:t>”</a:t>
          </a:r>
          <a:r>
            <a:rPr lang="es-ES" sz="1800" kern="1200" dirty="0">
              <a:latin typeface="Calibri    "/>
              <a:ea typeface="Calibri" panose="020F0502020204030204" pitchFamily="34" charset="0"/>
            </a:rPr>
            <a:t>: barreras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800" kern="1200" dirty="0">
              <a:latin typeface="Calibri    "/>
              <a:ea typeface="Calibri" panose="020F0502020204030204" pitchFamily="34" charset="0"/>
            </a:rPr>
            <a:t>F</a:t>
          </a:r>
          <a:r>
            <a:rPr lang="es-ES" sz="1800" kern="1200" dirty="0">
              <a:effectLst/>
              <a:latin typeface="Calibri    "/>
              <a:ea typeface="Calibri" panose="020F0502020204030204" pitchFamily="34" charset="0"/>
            </a:rPr>
            <a:t>alta de normativa 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800" kern="1200" dirty="0">
              <a:latin typeface="Calibri    "/>
              <a:ea typeface="Calibri" panose="020F0502020204030204" pitchFamily="34" charset="0"/>
            </a:rPr>
            <a:t>Falta de </a:t>
          </a:r>
          <a:r>
            <a:rPr lang="es-ES" sz="1800" kern="1200" dirty="0">
              <a:effectLst/>
              <a:latin typeface="Calibri    "/>
              <a:ea typeface="Calibri" panose="020F0502020204030204" pitchFamily="34" charset="0"/>
            </a:rPr>
            <a:t>un sistema de financiación específico.</a:t>
          </a:r>
          <a:endParaRPr lang="es-ES" sz="1800" b="1" kern="1200" dirty="0">
            <a:latin typeface="Calibri    "/>
          </a:endParaRPr>
        </a:p>
      </dsp:txBody>
      <dsp:txXfrm>
        <a:off x="0" y="3167039"/>
        <a:ext cx="5184477" cy="14904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4E2895-9115-4ADA-9A11-1FC01351F6E7}">
      <dsp:nvSpPr>
        <dsp:cNvPr id="0" name=""/>
        <dsp:cNvSpPr/>
      </dsp:nvSpPr>
      <dsp:spPr>
        <a:xfrm>
          <a:off x="5291" y="2319073"/>
          <a:ext cx="1561041" cy="780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Dato</a:t>
          </a:r>
        </a:p>
      </dsp:txBody>
      <dsp:txXfrm>
        <a:off x="28152" y="2341934"/>
        <a:ext cx="1515319" cy="734798"/>
      </dsp:txXfrm>
    </dsp:sp>
    <dsp:sp modelId="{D89FBF8C-D8E0-4ED3-ABD8-47F6127C2037}">
      <dsp:nvSpPr>
        <dsp:cNvPr id="0" name=""/>
        <dsp:cNvSpPr/>
      </dsp:nvSpPr>
      <dsp:spPr>
        <a:xfrm rot="18289469">
          <a:off x="1331828" y="2247570"/>
          <a:ext cx="1093425" cy="25927"/>
        </a:xfrm>
        <a:custGeom>
          <a:avLst/>
          <a:gdLst/>
          <a:ahLst/>
          <a:cxnLst/>
          <a:rect l="0" t="0" r="0" b="0"/>
          <a:pathLst>
            <a:path>
              <a:moveTo>
                <a:pt x="0" y="12963"/>
              </a:moveTo>
              <a:lnTo>
                <a:pt x="1093425" y="1296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851205" y="2233198"/>
        <a:ext cx="54671" cy="54671"/>
      </dsp:txXfrm>
    </dsp:sp>
    <dsp:sp modelId="{546B80C8-66B8-4BC3-8689-8D20886A87B8}">
      <dsp:nvSpPr>
        <dsp:cNvPr id="0" name=""/>
        <dsp:cNvSpPr/>
      </dsp:nvSpPr>
      <dsp:spPr>
        <a:xfrm>
          <a:off x="2190749" y="1421474"/>
          <a:ext cx="1561041" cy="780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Secreto Empresarial</a:t>
          </a:r>
        </a:p>
      </dsp:txBody>
      <dsp:txXfrm>
        <a:off x="2213610" y="1444335"/>
        <a:ext cx="1515319" cy="734798"/>
      </dsp:txXfrm>
    </dsp:sp>
    <dsp:sp modelId="{DEB01E98-8289-4EB6-9A2E-407F8B320932}">
      <dsp:nvSpPr>
        <dsp:cNvPr id="0" name=""/>
        <dsp:cNvSpPr/>
      </dsp:nvSpPr>
      <dsp:spPr>
        <a:xfrm>
          <a:off x="1566333" y="2696369"/>
          <a:ext cx="624416" cy="25927"/>
        </a:xfrm>
        <a:custGeom>
          <a:avLst/>
          <a:gdLst/>
          <a:ahLst/>
          <a:cxnLst/>
          <a:rect l="0" t="0" r="0" b="0"/>
          <a:pathLst>
            <a:path>
              <a:moveTo>
                <a:pt x="0" y="12963"/>
              </a:moveTo>
              <a:lnTo>
                <a:pt x="624416" y="1296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862931" y="2693723"/>
        <a:ext cx="31220" cy="31220"/>
      </dsp:txXfrm>
    </dsp:sp>
    <dsp:sp modelId="{A9647E43-AD4B-411C-A41C-8BB258253302}">
      <dsp:nvSpPr>
        <dsp:cNvPr id="0" name=""/>
        <dsp:cNvSpPr/>
      </dsp:nvSpPr>
      <dsp:spPr>
        <a:xfrm>
          <a:off x="2190749" y="2319073"/>
          <a:ext cx="1561041" cy="780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Propiedad intelectual</a:t>
          </a:r>
        </a:p>
      </dsp:txBody>
      <dsp:txXfrm>
        <a:off x="2213610" y="2341934"/>
        <a:ext cx="1515319" cy="734798"/>
      </dsp:txXfrm>
    </dsp:sp>
    <dsp:sp modelId="{D67FD887-8BDF-4BC3-B722-60228589FF73}">
      <dsp:nvSpPr>
        <dsp:cNvPr id="0" name=""/>
        <dsp:cNvSpPr/>
      </dsp:nvSpPr>
      <dsp:spPr>
        <a:xfrm rot="18289469">
          <a:off x="3517287" y="2247570"/>
          <a:ext cx="1093425" cy="25927"/>
        </a:xfrm>
        <a:custGeom>
          <a:avLst/>
          <a:gdLst/>
          <a:ahLst/>
          <a:cxnLst/>
          <a:rect l="0" t="0" r="0" b="0"/>
          <a:pathLst>
            <a:path>
              <a:moveTo>
                <a:pt x="0" y="12963"/>
              </a:moveTo>
              <a:lnTo>
                <a:pt x="1093425" y="12963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4036664" y="2233198"/>
        <a:ext cx="54671" cy="54671"/>
      </dsp:txXfrm>
    </dsp:sp>
    <dsp:sp modelId="{436E3571-CD80-4663-89AE-CCCBD5BEBB76}">
      <dsp:nvSpPr>
        <dsp:cNvPr id="0" name=""/>
        <dsp:cNvSpPr/>
      </dsp:nvSpPr>
      <dsp:spPr>
        <a:xfrm>
          <a:off x="4376208" y="1421474"/>
          <a:ext cx="1561041" cy="780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Derecho </a:t>
          </a:r>
          <a:r>
            <a:rPr lang="es-ES" sz="1700" kern="1200" dirty="0" err="1"/>
            <a:t>Suigeneris</a:t>
          </a:r>
          <a:endParaRPr lang="es-ES" sz="1700" kern="1200" dirty="0"/>
        </a:p>
      </dsp:txBody>
      <dsp:txXfrm>
        <a:off x="4399069" y="1444335"/>
        <a:ext cx="1515319" cy="734798"/>
      </dsp:txXfrm>
    </dsp:sp>
    <dsp:sp modelId="{96FAEF27-7F61-4D24-A2E1-2828A1909462}">
      <dsp:nvSpPr>
        <dsp:cNvPr id="0" name=""/>
        <dsp:cNvSpPr/>
      </dsp:nvSpPr>
      <dsp:spPr>
        <a:xfrm rot="19457599">
          <a:off x="5864972" y="1574370"/>
          <a:ext cx="768971" cy="25927"/>
        </a:xfrm>
        <a:custGeom>
          <a:avLst/>
          <a:gdLst/>
          <a:ahLst/>
          <a:cxnLst/>
          <a:rect l="0" t="0" r="0" b="0"/>
          <a:pathLst>
            <a:path>
              <a:moveTo>
                <a:pt x="0" y="12963"/>
              </a:moveTo>
              <a:lnTo>
                <a:pt x="768971" y="12963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6230234" y="1568110"/>
        <a:ext cx="38448" cy="38448"/>
      </dsp:txXfrm>
    </dsp:sp>
    <dsp:sp modelId="{8164BBD8-8569-433A-BF0D-66E9600ACA71}">
      <dsp:nvSpPr>
        <dsp:cNvPr id="0" name=""/>
        <dsp:cNvSpPr/>
      </dsp:nvSpPr>
      <dsp:spPr>
        <a:xfrm>
          <a:off x="6561666" y="972674"/>
          <a:ext cx="1561041" cy="780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Exclusiva</a:t>
          </a:r>
        </a:p>
      </dsp:txBody>
      <dsp:txXfrm>
        <a:off x="6584527" y="995535"/>
        <a:ext cx="1515319" cy="734798"/>
      </dsp:txXfrm>
    </dsp:sp>
    <dsp:sp modelId="{52C92F31-A2C7-4651-B1DA-CD3175E220FE}">
      <dsp:nvSpPr>
        <dsp:cNvPr id="0" name=""/>
        <dsp:cNvSpPr/>
      </dsp:nvSpPr>
      <dsp:spPr>
        <a:xfrm rot="2142401">
          <a:off x="5864972" y="2023170"/>
          <a:ext cx="768971" cy="25927"/>
        </a:xfrm>
        <a:custGeom>
          <a:avLst/>
          <a:gdLst/>
          <a:ahLst/>
          <a:cxnLst/>
          <a:rect l="0" t="0" r="0" b="0"/>
          <a:pathLst>
            <a:path>
              <a:moveTo>
                <a:pt x="0" y="12963"/>
              </a:moveTo>
              <a:lnTo>
                <a:pt x="768971" y="12963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6230234" y="2016909"/>
        <a:ext cx="38448" cy="38448"/>
      </dsp:txXfrm>
    </dsp:sp>
    <dsp:sp modelId="{E2AC842F-8FDF-4BE6-B36D-69ECA4DC0BE3}">
      <dsp:nvSpPr>
        <dsp:cNvPr id="0" name=""/>
        <dsp:cNvSpPr/>
      </dsp:nvSpPr>
      <dsp:spPr>
        <a:xfrm>
          <a:off x="6561666" y="1870273"/>
          <a:ext cx="1561041" cy="780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Excepciones</a:t>
          </a:r>
        </a:p>
      </dsp:txBody>
      <dsp:txXfrm>
        <a:off x="6584527" y="1893134"/>
        <a:ext cx="1515319" cy="734798"/>
      </dsp:txXfrm>
    </dsp:sp>
    <dsp:sp modelId="{1658BAD8-C4D6-4F89-A501-4F33F397B464}">
      <dsp:nvSpPr>
        <dsp:cNvPr id="0" name=""/>
        <dsp:cNvSpPr/>
      </dsp:nvSpPr>
      <dsp:spPr>
        <a:xfrm rot="3310531">
          <a:off x="3517287" y="3145169"/>
          <a:ext cx="1093425" cy="25927"/>
        </a:xfrm>
        <a:custGeom>
          <a:avLst/>
          <a:gdLst/>
          <a:ahLst/>
          <a:cxnLst/>
          <a:rect l="0" t="0" r="0" b="0"/>
          <a:pathLst>
            <a:path>
              <a:moveTo>
                <a:pt x="0" y="12963"/>
              </a:moveTo>
              <a:lnTo>
                <a:pt x="1093425" y="12963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4036664" y="3130797"/>
        <a:ext cx="54671" cy="54671"/>
      </dsp:txXfrm>
    </dsp:sp>
    <dsp:sp modelId="{3E8C9329-E51F-466A-8239-74B44B7E634A}">
      <dsp:nvSpPr>
        <dsp:cNvPr id="0" name=""/>
        <dsp:cNvSpPr/>
      </dsp:nvSpPr>
      <dsp:spPr>
        <a:xfrm>
          <a:off x="4376208" y="3216672"/>
          <a:ext cx="1561041" cy="780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Directiva de Copyright</a:t>
          </a:r>
        </a:p>
      </dsp:txBody>
      <dsp:txXfrm>
        <a:off x="4399069" y="3239533"/>
        <a:ext cx="1515319" cy="734798"/>
      </dsp:txXfrm>
    </dsp:sp>
    <dsp:sp modelId="{8C8150EF-EE10-4CAD-9802-0360A14E0016}">
      <dsp:nvSpPr>
        <dsp:cNvPr id="0" name=""/>
        <dsp:cNvSpPr/>
      </dsp:nvSpPr>
      <dsp:spPr>
        <a:xfrm rot="19457599">
          <a:off x="5864972" y="3369568"/>
          <a:ext cx="768971" cy="25927"/>
        </a:xfrm>
        <a:custGeom>
          <a:avLst/>
          <a:gdLst/>
          <a:ahLst/>
          <a:cxnLst/>
          <a:rect l="0" t="0" r="0" b="0"/>
          <a:pathLst>
            <a:path>
              <a:moveTo>
                <a:pt x="0" y="12963"/>
              </a:moveTo>
              <a:lnTo>
                <a:pt x="768971" y="12963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6230234" y="3363308"/>
        <a:ext cx="38448" cy="38448"/>
      </dsp:txXfrm>
    </dsp:sp>
    <dsp:sp modelId="{FD1F5E59-2237-4CA1-963C-8A2129E5EDBA}">
      <dsp:nvSpPr>
        <dsp:cNvPr id="0" name=""/>
        <dsp:cNvSpPr/>
      </dsp:nvSpPr>
      <dsp:spPr>
        <a:xfrm>
          <a:off x="6561666" y="2767872"/>
          <a:ext cx="1561041" cy="780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Minería para investigación científica</a:t>
          </a:r>
        </a:p>
      </dsp:txBody>
      <dsp:txXfrm>
        <a:off x="6584527" y="2790733"/>
        <a:ext cx="1515319" cy="734798"/>
      </dsp:txXfrm>
    </dsp:sp>
    <dsp:sp modelId="{8EAE59A3-2F63-49FF-A78A-BDEED9AC0D2D}">
      <dsp:nvSpPr>
        <dsp:cNvPr id="0" name=""/>
        <dsp:cNvSpPr/>
      </dsp:nvSpPr>
      <dsp:spPr>
        <a:xfrm rot="2142401">
          <a:off x="5864972" y="3818368"/>
          <a:ext cx="768971" cy="25927"/>
        </a:xfrm>
        <a:custGeom>
          <a:avLst/>
          <a:gdLst/>
          <a:ahLst/>
          <a:cxnLst/>
          <a:rect l="0" t="0" r="0" b="0"/>
          <a:pathLst>
            <a:path>
              <a:moveTo>
                <a:pt x="0" y="12963"/>
              </a:moveTo>
              <a:lnTo>
                <a:pt x="768971" y="12963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6230234" y="3812107"/>
        <a:ext cx="38448" cy="38448"/>
      </dsp:txXfrm>
    </dsp:sp>
    <dsp:sp modelId="{529B6372-8254-45DD-BCF1-497FEE319E18}">
      <dsp:nvSpPr>
        <dsp:cNvPr id="0" name=""/>
        <dsp:cNvSpPr/>
      </dsp:nvSpPr>
      <dsp:spPr>
        <a:xfrm>
          <a:off x="6561666" y="3665471"/>
          <a:ext cx="1561041" cy="780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Minería con acceso legitimo </a:t>
          </a:r>
        </a:p>
      </dsp:txBody>
      <dsp:txXfrm>
        <a:off x="6584527" y="3688332"/>
        <a:ext cx="1515319" cy="734798"/>
      </dsp:txXfrm>
    </dsp:sp>
    <dsp:sp modelId="{7E4E19A7-0417-45BF-B1D6-EB4275F19F4C}">
      <dsp:nvSpPr>
        <dsp:cNvPr id="0" name=""/>
        <dsp:cNvSpPr/>
      </dsp:nvSpPr>
      <dsp:spPr>
        <a:xfrm rot="3310531">
          <a:off x="1331828" y="3145169"/>
          <a:ext cx="1093425" cy="25927"/>
        </a:xfrm>
        <a:custGeom>
          <a:avLst/>
          <a:gdLst/>
          <a:ahLst/>
          <a:cxnLst/>
          <a:rect l="0" t="0" r="0" b="0"/>
          <a:pathLst>
            <a:path>
              <a:moveTo>
                <a:pt x="0" y="12963"/>
              </a:moveTo>
              <a:lnTo>
                <a:pt x="1093425" y="1296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851205" y="3130797"/>
        <a:ext cx="54671" cy="54671"/>
      </dsp:txXfrm>
    </dsp:sp>
    <dsp:sp modelId="{6F8D15F9-C695-4FC3-9416-F6758BFAA8C7}">
      <dsp:nvSpPr>
        <dsp:cNvPr id="0" name=""/>
        <dsp:cNvSpPr/>
      </dsp:nvSpPr>
      <dsp:spPr>
        <a:xfrm>
          <a:off x="2190749" y="3216672"/>
          <a:ext cx="1561041" cy="780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Reutilización de datos del sector público</a:t>
          </a:r>
        </a:p>
      </dsp:txBody>
      <dsp:txXfrm>
        <a:off x="2213610" y="3239533"/>
        <a:ext cx="1515319" cy="7347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0EEAED-84F0-48E3-9FCE-1A940BF161AA}">
      <dsp:nvSpPr>
        <dsp:cNvPr id="0" name=""/>
        <dsp:cNvSpPr/>
      </dsp:nvSpPr>
      <dsp:spPr>
        <a:xfrm>
          <a:off x="4686359" y="2688845"/>
          <a:ext cx="3670385" cy="4246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336"/>
              </a:lnTo>
              <a:lnTo>
                <a:pt x="3670385" y="212336"/>
              </a:lnTo>
              <a:lnTo>
                <a:pt x="3670385" y="42467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C488B7-96F9-413A-B7F8-83658E45798A}">
      <dsp:nvSpPr>
        <dsp:cNvPr id="0" name=""/>
        <dsp:cNvSpPr/>
      </dsp:nvSpPr>
      <dsp:spPr>
        <a:xfrm>
          <a:off x="4686359" y="2688845"/>
          <a:ext cx="1223461" cy="4246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336"/>
              </a:lnTo>
              <a:lnTo>
                <a:pt x="1223461" y="212336"/>
              </a:lnTo>
              <a:lnTo>
                <a:pt x="1223461" y="42467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92D314-BEE3-4F49-8269-CAF10A13D9FF}">
      <dsp:nvSpPr>
        <dsp:cNvPr id="0" name=""/>
        <dsp:cNvSpPr/>
      </dsp:nvSpPr>
      <dsp:spPr>
        <a:xfrm>
          <a:off x="3462897" y="2688845"/>
          <a:ext cx="1223461" cy="424672"/>
        </a:xfrm>
        <a:custGeom>
          <a:avLst/>
          <a:gdLst/>
          <a:ahLst/>
          <a:cxnLst/>
          <a:rect l="0" t="0" r="0" b="0"/>
          <a:pathLst>
            <a:path>
              <a:moveTo>
                <a:pt x="1223461" y="0"/>
              </a:moveTo>
              <a:lnTo>
                <a:pt x="1223461" y="212336"/>
              </a:lnTo>
              <a:lnTo>
                <a:pt x="0" y="212336"/>
              </a:lnTo>
              <a:lnTo>
                <a:pt x="0" y="42467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4C321B-DEFD-4723-9733-B17172669733}">
      <dsp:nvSpPr>
        <dsp:cNvPr id="0" name=""/>
        <dsp:cNvSpPr/>
      </dsp:nvSpPr>
      <dsp:spPr>
        <a:xfrm>
          <a:off x="1015973" y="2688845"/>
          <a:ext cx="3670385" cy="424672"/>
        </a:xfrm>
        <a:custGeom>
          <a:avLst/>
          <a:gdLst/>
          <a:ahLst/>
          <a:cxnLst/>
          <a:rect l="0" t="0" r="0" b="0"/>
          <a:pathLst>
            <a:path>
              <a:moveTo>
                <a:pt x="3670385" y="0"/>
              </a:moveTo>
              <a:lnTo>
                <a:pt x="3670385" y="212336"/>
              </a:lnTo>
              <a:lnTo>
                <a:pt x="0" y="212336"/>
              </a:lnTo>
              <a:lnTo>
                <a:pt x="0" y="42467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0DB4B0-6AA5-4B3E-A8CD-AAB157E10984}">
      <dsp:nvSpPr>
        <dsp:cNvPr id="0" name=""/>
        <dsp:cNvSpPr/>
      </dsp:nvSpPr>
      <dsp:spPr>
        <a:xfrm>
          <a:off x="3675233" y="1677720"/>
          <a:ext cx="2022250" cy="101112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Ley del dato</a:t>
          </a:r>
        </a:p>
      </dsp:txBody>
      <dsp:txXfrm>
        <a:off x="3675233" y="1677720"/>
        <a:ext cx="2022250" cy="1011125"/>
      </dsp:txXfrm>
    </dsp:sp>
    <dsp:sp modelId="{A9B8FED8-CF3B-46CD-B921-56CE918EF86C}">
      <dsp:nvSpPr>
        <dsp:cNvPr id="0" name=""/>
        <dsp:cNvSpPr/>
      </dsp:nvSpPr>
      <dsp:spPr>
        <a:xfrm>
          <a:off x="4848" y="3113518"/>
          <a:ext cx="2022250" cy="101112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Obligación de compartir (ley del gobernanza del dato)</a:t>
          </a:r>
        </a:p>
      </dsp:txBody>
      <dsp:txXfrm>
        <a:off x="4848" y="3113518"/>
        <a:ext cx="2022250" cy="1011125"/>
      </dsp:txXfrm>
    </dsp:sp>
    <dsp:sp modelId="{5E9ACDA1-385F-4107-A65A-A1E292820901}">
      <dsp:nvSpPr>
        <dsp:cNvPr id="0" name=""/>
        <dsp:cNvSpPr/>
      </dsp:nvSpPr>
      <dsp:spPr>
        <a:xfrm>
          <a:off x="2451771" y="3113518"/>
          <a:ext cx="2022250" cy="101112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Excepción</a:t>
          </a:r>
        </a:p>
      </dsp:txBody>
      <dsp:txXfrm>
        <a:off x="2451771" y="3113518"/>
        <a:ext cx="2022250" cy="1011125"/>
      </dsp:txXfrm>
    </dsp:sp>
    <dsp:sp modelId="{DB2F634C-9A98-4D0C-BD1A-58C0CA64434B}">
      <dsp:nvSpPr>
        <dsp:cNvPr id="0" name=""/>
        <dsp:cNvSpPr/>
      </dsp:nvSpPr>
      <dsp:spPr>
        <a:xfrm>
          <a:off x="4898695" y="3113518"/>
          <a:ext cx="2022250" cy="101112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Datos de IoT</a:t>
          </a:r>
        </a:p>
      </dsp:txBody>
      <dsp:txXfrm>
        <a:off x="4898695" y="3113518"/>
        <a:ext cx="2022250" cy="1011125"/>
      </dsp:txXfrm>
    </dsp:sp>
    <dsp:sp modelId="{7074C204-93F3-4051-B8C8-1D846DBADF8A}">
      <dsp:nvSpPr>
        <dsp:cNvPr id="0" name=""/>
        <dsp:cNvSpPr/>
      </dsp:nvSpPr>
      <dsp:spPr>
        <a:xfrm>
          <a:off x="7345618" y="3113518"/>
          <a:ext cx="2022250" cy="101112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Espacios Europeos de datos </a:t>
          </a:r>
        </a:p>
      </dsp:txBody>
      <dsp:txXfrm>
        <a:off x="7345618" y="3113518"/>
        <a:ext cx="2022250" cy="10111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06BEBA-8AC1-492D-9520-63F60CA86D03}">
      <dsp:nvSpPr>
        <dsp:cNvPr id="0" name=""/>
        <dsp:cNvSpPr/>
      </dsp:nvSpPr>
      <dsp:spPr>
        <a:xfrm>
          <a:off x="4701" y="1846829"/>
          <a:ext cx="3811221" cy="190561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Espacio Europeo de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Datos Sanitarios</a:t>
          </a:r>
        </a:p>
      </dsp:txBody>
      <dsp:txXfrm>
        <a:off x="60514" y="1902642"/>
        <a:ext cx="3699595" cy="1793984"/>
      </dsp:txXfrm>
    </dsp:sp>
    <dsp:sp modelId="{41EDF810-69E6-4629-807F-54AC152EA7C0}">
      <dsp:nvSpPr>
        <dsp:cNvPr id="0" name=""/>
        <dsp:cNvSpPr/>
      </dsp:nvSpPr>
      <dsp:spPr>
        <a:xfrm rot="19457599">
          <a:off x="3639459" y="2221141"/>
          <a:ext cx="1877413" cy="61259"/>
        </a:xfrm>
        <a:custGeom>
          <a:avLst/>
          <a:gdLst/>
          <a:ahLst/>
          <a:cxnLst/>
          <a:rect l="0" t="0" r="0" b="0"/>
          <a:pathLst>
            <a:path>
              <a:moveTo>
                <a:pt x="0" y="30629"/>
              </a:moveTo>
              <a:lnTo>
                <a:pt x="1877413" y="30629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00" kern="1200"/>
        </a:p>
      </dsp:txBody>
      <dsp:txXfrm>
        <a:off x="4531231" y="2204836"/>
        <a:ext cx="93870" cy="93870"/>
      </dsp:txXfrm>
    </dsp:sp>
    <dsp:sp modelId="{45D93673-8FEA-4481-9BB0-D682ADE0BBFC}">
      <dsp:nvSpPr>
        <dsp:cNvPr id="0" name=""/>
        <dsp:cNvSpPr/>
      </dsp:nvSpPr>
      <dsp:spPr>
        <a:xfrm>
          <a:off x="5340410" y="751103"/>
          <a:ext cx="3811221" cy="190561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Art. 33.4 “los datos sanitarios electrónicos que conlleven derechos de propiedad intelectual e industrial protegidos y secretos comerciales de empresas privadas se pondrán a disposición para un uso secundario”</a:t>
          </a:r>
        </a:p>
      </dsp:txBody>
      <dsp:txXfrm>
        <a:off x="5396223" y="806916"/>
        <a:ext cx="3699595" cy="1793984"/>
      </dsp:txXfrm>
    </dsp:sp>
    <dsp:sp modelId="{753F5A7A-070B-43FD-BF3B-3F1744576D21}">
      <dsp:nvSpPr>
        <dsp:cNvPr id="0" name=""/>
        <dsp:cNvSpPr/>
      </dsp:nvSpPr>
      <dsp:spPr>
        <a:xfrm rot="2142401">
          <a:off x="3639459" y="3316867"/>
          <a:ext cx="1877413" cy="61259"/>
        </a:xfrm>
        <a:custGeom>
          <a:avLst/>
          <a:gdLst/>
          <a:ahLst/>
          <a:cxnLst/>
          <a:rect l="0" t="0" r="0" b="0"/>
          <a:pathLst>
            <a:path>
              <a:moveTo>
                <a:pt x="0" y="30629"/>
              </a:moveTo>
              <a:lnTo>
                <a:pt x="1877413" y="30629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00" kern="1200"/>
        </a:p>
      </dsp:txBody>
      <dsp:txXfrm>
        <a:off x="4531231" y="3300562"/>
        <a:ext cx="93870" cy="93870"/>
      </dsp:txXfrm>
    </dsp:sp>
    <dsp:sp modelId="{DB386006-648F-4ED6-AF37-69E30EF15399}">
      <dsp:nvSpPr>
        <dsp:cNvPr id="0" name=""/>
        <dsp:cNvSpPr/>
      </dsp:nvSpPr>
      <dsp:spPr>
        <a:xfrm>
          <a:off x="5340410" y="2942555"/>
          <a:ext cx="3811221" cy="190561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Autoridad/es supervisoras </a:t>
          </a:r>
        </a:p>
      </dsp:txBody>
      <dsp:txXfrm>
        <a:off x="5396223" y="2998368"/>
        <a:ext cx="3699595" cy="17939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AC42F-6EC8-D84A-9C74-E23B195D0BE2}" type="datetimeFigureOut">
              <a:rPr lang="es-ES" smtClean="0"/>
              <a:t>27/02/2024</a:t>
            </a:fld>
            <a:endParaRPr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0FA90-0DD4-EC4D-807F-98397BDCB8B3}" type="slidenum">
              <a:rPr lang="es-ES" smtClean="0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278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A35798-E1C4-104C-6D9F-53E2E96D4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53FB37-418D-05C9-98A5-28613BEE1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1F75B1-F168-AF55-78C6-449BB20BD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0A7D26-446B-DDBA-61A8-B1B0EE599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6C44DA-8C6B-BFB7-F1B4-1A44D25D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787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E3296F-1903-159D-5905-2FBF33B14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7207B8C-6234-1D21-8A7C-D505909FB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A63615-35ED-F917-2280-A293CD6D2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4F71C0-0F9F-AA90-0650-68877FB5A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813F0D-A16F-D793-BD16-4F07DE0D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6559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DD4E9C5-6061-8F39-9E94-AEF9F23BA1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7F1BBF8-C50F-6B46-EC13-233F5FBCE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54CB8C-5BA5-3FF3-9171-DE1B6EED3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B5DA22-EBAC-CE25-F483-B929FA406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3F6F44-4735-6E34-845D-8ECB6AB2B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5647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AB4D02-C513-4D1A-6FCD-00C0CAFC4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D35711-E36A-4472-E2C0-3DF7147CB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20E42C-5CB7-7AB6-A059-11A5CBEC2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550E53-5639-FC0A-44A8-CD5D05A1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D72323-A766-AC9D-272E-C705BA712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061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B35244-88D6-3E7B-FE71-B964E3AC3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ADE45D-2C75-2918-E640-B913C0270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344D85-274E-70B8-A734-4E7F2CB27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9EF4DD-9758-BF16-6354-0767B3D4E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93AC9B-C0D8-56B4-90C9-8ADAEF93F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562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18B342-C9CC-35CA-C5BC-356181C1B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32D1F0-1DF3-5BAA-B51D-228100DC62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26250B9-1B25-3043-29BF-EAD2202BC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C44C26B-0E6C-FAC8-CABB-E23F4708F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CBF70CD-8CCA-9A11-C478-D25BE411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5050D7-A545-8A76-A0EA-25440D84D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3800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B929B-5908-8C7C-25F1-015A20377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4F270D-77C3-8346-93D6-F726BB4A6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603965-8885-1289-ECC5-B844454C2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7172D41-623E-72AE-14A2-90F47FE04E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3497D57-DE14-0C51-572A-E78B7C4EE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FB1F917-B51A-D2B2-1CA4-1AC0482E7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8AC1051-6871-22E3-DD8F-97CC2174B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8A0D07F-0CDC-ACDE-F5F9-2A23F713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0936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E04F11-61D0-6D22-6CFE-8B4AF637F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C582EBC-0C46-AA06-6A58-BAA02D01A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BAAF6BA-CC9E-9DA4-5235-D009C4D7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8AB9CC-71C5-09AB-E324-483121697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4600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E139097-ACC7-81D9-289D-C219CC80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4128BCF-0F35-924A-CB80-58C5A10BE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0B2273C-929E-669D-01FA-394C50801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2782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4BC8A8-3329-F75D-AABA-FB5D5C741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B361D3-C93F-994A-73D6-27E0DAA7B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4474BBD-2F38-E762-A37D-1A04BA5D8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4A4BAF2-A426-FB92-18B6-604C36887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1755701-F909-AFD5-0883-858B02059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934421-EACA-A756-F3D6-D261D4F68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2538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89AA8C-D7A3-CA88-ABBF-D1DC61F7D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5846AA4-9D53-B05B-ECBD-BF5CF460E0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694AC63-0257-DE31-1C89-E19154546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E2D2303-0BF8-7BAB-B268-4DF428BB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FFC1F0-ABF9-4A28-7028-2B7C72087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8D2F3D-A2C6-978F-DE5A-1EB2F76B4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0435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671C37D-7079-BF11-4109-C163E1C1A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4BF68A-7436-9BD1-48AD-8BE87E27F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5EC77E-422A-D0A9-68AE-4A068493E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E49B3-8EDB-3446-95E0-705D6573E086}" type="datetimeFigureOut">
              <a:rPr lang="es-ES" smtClean="0"/>
              <a:t>27/02/2024</a:t>
            </a:fld>
            <a:endParaRPr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1359C3-2F78-4E92-2B7E-B2BA8516D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22532B-3E18-33A0-3685-15440F94E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2386A-3417-4349-A590-7AE3CB47F1B7}" type="slidenum">
              <a:rPr lang="es-ES" smtClean="0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740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5.emf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6.emf"/><Relationship Id="rId9" Type="http://schemas.microsoft.com/office/2007/relationships/diagramDrawing" Target="../diagrams/drawing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5.emf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19.png"/><Relationship Id="rId4" Type="http://schemas.openxmlformats.org/officeDocument/2006/relationships/image" Target="../media/image6.emf"/><Relationship Id="rId9" Type="http://schemas.microsoft.com/office/2007/relationships/diagramDrawing" Target="../diagrams/drawing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5.emf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6.emf"/><Relationship Id="rId9" Type="http://schemas.microsoft.com/office/2007/relationships/diagramDrawing" Target="../diagrams/drawin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5.emf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0" Type="http://schemas.openxmlformats.org/officeDocument/2006/relationships/diagramData" Target="../diagrams/data2.xml"/><Relationship Id="rId4" Type="http://schemas.openxmlformats.org/officeDocument/2006/relationships/image" Target="../media/image6.emf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emf"/><Relationship Id="rId7" Type="http://schemas.openxmlformats.org/officeDocument/2006/relationships/image" Target="../media/image1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91F8CB85-D5F0-6816-C3EF-DB65AB0B0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1679" y="0"/>
            <a:ext cx="14009525" cy="685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3860005-D9BB-961D-B76E-91B49221D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41680" y="559530"/>
            <a:ext cx="14009525" cy="379827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57B0AB3-68BF-07DF-774C-1923C1999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0203" y="-896816"/>
            <a:ext cx="1643127" cy="34817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C6D353D-0C66-D20D-8265-C0F1B6759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108" y="756135"/>
            <a:ext cx="4389067" cy="230220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53E97B9-3D94-0F29-2409-C40931F0997D}"/>
              </a:ext>
            </a:extLst>
          </p:cNvPr>
          <p:cNvSpPr txBox="1"/>
          <p:nvPr/>
        </p:nvSpPr>
        <p:spPr>
          <a:xfrm>
            <a:off x="715107" y="3243669"/>
            <a:ext cx="8366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LAS TERAPIAS DIGITALES Y LA ESTRATEGIA EUROPEA DEL DATO</a:t>
            </a:r>
          </a:p>
          <a:p>
            <a:endParaRPr lang="es-ES" b="1" dirty="0"/>
          </a:p>
          <a:p>
            <a:r>
              <a:rPr lang="es-ES" b="1" dirty="0"/>
              <a:t>María González Gordon. CMS Albiñana &amp; Suarez de Lezo</a:t>
            </a:r>
          </a:p>
        </p:txBody>
      </p:sp>
    </p:spTree>
    <p:extLst>
      <p:ext uri="{BB962C8B-B14F-4D97-AF65-F5344CB8AC3E}">
        <p14:creationId xmlns:p14="http://schemas.microsoft.com/office/powerpoint/2010/main" val="3475417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FF436F6-A4BE-F338-E27A-C61AEF2D98DE}"/>
              </a:ext>
            </a:extLst>
          </p:cNvPr>
          <p:cNvSpPr txBox="1"/>
          <p:nvPr/>
        </p:nvSpPr>
        <p:spPr>
          <a:xfrm>
            <a:off x="980743" y="320417"/>
            <a:ext cx="8284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+mn-lt"/>
              </a:rPr>
              <a:t>DATOS NO PERSONALES: VIAS DE PROTECCIÓN </a:t>
            </a:r>
            <a:r>
              <a:rPr lang="es-ES" sz="2000" b="1" dirty="0"/>
              <a:t>CUMULATIVA</a:t>
            </a:r>
            <a:endParaRPr lang="de-DE" sz="2000" b="1" dirty="0">
              <a:latin typeface="+mn-lt"/>
            </a:endParaRP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FF504083-7CD8-065F-7DBF-D52D3EB18659}"/>
              </a:ext>
            </a:extLst>
          </p:cNvPr>
          <p:cNvSpPr txBox="1">
            <a:spLocks/>
          </p:cNvSpPr>
          <p:nvPr/>
        </p:nvSpPr>
        <p:spPr>
          <a:xfrm>
            <a:off x="1501009" y="3656472"/>
            <a:ext cx="1852612" cy="938212"/>
          </a:xfrm>
          <a:prstGeom prst="rect">
            <a:avLst/>
          </a:prstGeom>
        </p:spPr>
        <p:txBody>
          <a:bodyPr anchor="ctr"/>
          <a:lstStyle>
            <a:lvl1pPr marL="914492" indent="-914492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s-ES" sz="1800" b="1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Derechos PII y SE</a:t>
            </a:r>
            <a:endParaRPr lang="en-US" sz="105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CBC7A1D9-11AA-8F71-8B0B-B099ECBC4C04}"/>
              </a:ext>
            </a:extLst>
          </p:cNvPr>
          <p:cNvSpPr txBox="1">
            <a:spLocks/>
          </p:cNvSpPr>
          <p:nvPr/>
        </p:nvSpPr>
        <p:spPr>
          <a:xfrm>
            <a:off x="4031484" y="3089734"/>
            <a:ext cx="1852612" cy="938213"/>
          </a:xfrm>
          <a:prstGeom prst="rect">
            <a:avLst/>
          </a:prstGeom>
        </p:spPr>
        <p:txBody>
          <a:bodyPr anchor="ctr"/>
          <a:lstStyle>
            <a:lvl1pPr marL="914492" indent="-914492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s-ES" sz="1800" b="1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Reglamento de Datos</a:t>
            </a:r>
            <a:endParaRPr lang="en-US" sz="105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6C932194-8339-2ACE-1EB5-0DE6B18B6255}"/>
              </a:ext>
            </a:extLst>
          </p:cNvPr>
          <p:cNvSpPr txBox="1">
            <a:spLocks/>
          </p:cNvSpPr>
          <p:nvPr/>
        </p:nvSpPr>
        <p:spPr>
          <a:xfrm>
            <a:off x="6660329" y="3976266"/>
            <a:ext cx="1852613" cy="938212"/>
          </a:xfrm>
          <a:prstGeom prst="rect">
            <a:avLst/>
          </a:prstGeom>
        </p:spPr>
        <p:txBody>
          <a:bodyPr anchor="ctr"/>
          <a:lstStyle>
            <a:lvl1pPr marL="914492" indent="-914492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s-ES" sz="1800" b="1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Reglamento EEDS</a:t>
            </a:r>
            <a:endParaRPr lang="en-US" sz="105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Текст 2">
            <a:extLst>
              <a:ext uri="{FF2B5EF4-FFF2-40B4-BE49-F238E27FC236}">
                <a16:creationId xmlns:a16="http://schemas.microsoft.com/office/drawing/2014/main" id="{F6FE5A77-C918-A968-47AF-E9FACF29268E}"/>
              </a:ext>
            </a:extLst>
          </p:cNvPr>
          <p:cNvSpPr txBox="1">
            <a:spLocks/>
          </p:cNvSpPr>
          <p:nvPr/>
        </p:nvSpPr>
        <p:spPr>
          <a:xfrm>
            <a:off x="6660329" y="2201839"/>
            <a:ext cx="1852612" cy="938213"/>
          </a:xfrm>
          <a:prstGeom prst="rect">
            <a:avLst/>
          </a:prstGeom>
        </p:spPr>
        <p:txBody>
          <a:bodyPr anchor="ctr"/>
          <a:lstStyle>
            <a:lvl1pPr marL="914492" indent="-914492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s-ES" sz="1800" b="1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Directiva Copyright</a:t>
            </a:r>
            <a:endParaRPr lang="en-US" sz="1050" b="1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E37F90EF-2B31-19CA-6D53-021B9FA589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118303"/>
              </p:ext>
            </p:extLst>
          </p:nvPr>
        </p:nvGraphicFramePr>
        <p:xfrm>
          <a:off x="1641963" y="70411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83247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FF436F6-A4BE-F338-E27A-C61AEF2D98DE}"/>
              </a:ext>
            </a:extLst>
          </p:cNvPr>
          <p:cNvSpPr txBox="1"/>
          <p:nvPr/>
        </p:nvSpPr>
        <p:spPr>
          <a:xfrm>
            <a:off x="980743" y="320417"/>
            <a:ext cx="8284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+mn-lt"/>
              </a:rPr>
              <a:t>DATOS NO PERSONALES: VIAS DE PROTECCIÓN </a:t>
            </a:r>
            <a:r>
              <a:rPr lang="es-ES" sz="2000" b="1" dirty="0"/>
              <a:t>CUMULATIVA</a:t>
            </a:r>
            <a:endParaRPr lang="de-DE" sz="2000" b="1" dirty="0">
              <a:latin typeface="+mn-lt"/>
            </a:endParaRP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FF504083-7CD8-065F-7DBF-D52D3EB18659}"/>
              </a:ext>
            </a:extLst>
          </p:cNvPr>
          <p:cNvSpPr txBox="1">
            <a:spLocks/>
          </p:cNvSpPr>
          <p:nvPr/>
        </p:nvSpPr>
        <p:spPr>
          <a:xfrm>
            <a:off x="1501009" y="3656472"/>
            <a:ext cx="1852612" cy="938212"/>
          </a:xfrm>
          <a:prstGeom prst="rect">
            <a:avLst/>
          </a:prstGeom>
        </p:spPr>
        <p:txBody>
          <a:bodyPr anchor="ctr"/>
          <a:lstStyle>
            <a:lvl1pPr marL="914492" indent="-914492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s-ES" sz="1800" b="1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Derechos PII y SE</a:t>
            </a:r>
            <a:endParaRPr lang="en-US" sz="105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CBC7A1D9-11AA-8F71-8B0B-B099ECBC4C04}"/>
              </a:ext>
            </a:extLst>
          </p:cNvPr>
          <p:cNvSpPr txBox="1">
            <a:spLocks/>
          </p:cNvSpPr>
          <p:nvPr/>
        </p:nvSpPr>
        <p:spPr>
          <a:xfrm>
            <a:off x="4031484" y="3089734"/>
            <a:ext cx="1852612" cy="938213"/>
          </a:xfrm>
          <a:prstGeom prst="rect">
            <a:avLst/>
          </a:prstGeom>
        </p:spPr>
        <p:txBody>
          <a:bodyPr anchor="ctr"/>
          <a:lstStyle>
            <a:lvl1pPr marL="914492" indent="-914492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s-ES" sz="1800" b="1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Reglamento de Datos</a:t>
            </a:r>
            <a:endParaRPr lang="en-US" sz="105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6C932194-8339-2ACE-1EB5-0DE6B18B6255}"/>
              </a:ext>
            </a:extLst>
          </p:cNvPr>
          <p:cNvSpPr txBox="1">
            <a:spLocks/>
          </p:cNvSpPr>
          <p:nvPr/>
        </p:nvSpPr>
        <p:spPr>
          <a:xfrm>
            <a:off x="6660329" y="3976266"/>
            <a:ext cx="1852613" cy="938212"/>
          </a:xfrm>
          <a:prstGeom prst="rect">
            <a:avLst/>
          </a:prstGeom>
        </p:spPr>
        <p:txBody>
          <a:bodyPr anchor="ctr"/>
          <a:lstStyle>
            <a:lvl1pPr marL="914492" indent="-914492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s-ES" sz="1800" b="1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Reglamento EEDS</a:t>
            </a:r>
            <a:endParaRPr lang="en-US" sz="105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Текст 2">
            <a:extLst>
              <a:ext uri="{FF2B5EF4-FFF2-40B4-BE49-F238E27FC236}">
                <a16:creationId xmlns:a16="http://schemas.microsoft.com/office/drawing/2014/main" id="{F6FE5A77-C918-A968-47AF-E9FACF29268E}"/>
              </a:ext>
            </a:extLst>
          </p:cNvPr>
          <p:cNvSpPr txBox="1">
            <a:spLocks/>
          </p:cNvSpPr>
          <p:nvPr/>
        </p:nvSpPr>
        <p:spPr>
          <a:xfrm>
            <a:off x="6660329" y="2201839"/>
            <a:ext cx="1852612" cy="938213"/>
          </a:xfrm>
          <a:prstGeom prst="rect">
            <a:avLst/>
          </a:prstGeom>
        </p:spPr>
        <p:txBody>
          <a:bodyPr anchor="ctr"/>
          <a:lstStyle>
            <a:lvl1pPr marL="914492" indent="-914492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s-ES" sz="1800" b="1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Directiva Copyright</a:t>
            </a:r>
            <a:endParaRPr lang="en-US" sz="1050" b="1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E37F90EF-2B31-19CA-6D53-021B9FA589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8041118"/>
              </p:ext>
            </p:extLst>
          </p:nvPr>
        </p:nvGraphicFramePr>
        <p:xfrm>
          <a:off x="1318273" y="-710909"/>
          <a:ext cx="9372718" cy="5802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11" name="Verbinder: gewinkelt 20">
            <a:extLst>
              <a:ext uri="{FF2B5EF4-FFF2-40B4-BE49-F238E27FC236}">
                <a16:creationId xmlns:a16="http://schemas.microsoft.com/office/drawing/2014/main" id="{352B7AB2-4D5A-DE5A-57E1-9E5120B092AA}"/>
              </a:ext>
            </a:extLst>
          </p:cNvPr>
          <p:cNvCxnSpPr>
            <a:cxnSpLocks/>
            <a:endCxn id="27" idx="1"/>
          </p:cNvCxnSpPr>
          <p:nvPr/>
        </p:nvCxnSpPr>
        <p:spPr>
          <a:xfrm rot="16200000" flipH="1">
            <a:off x="1079504" y="4854312"/>
            <a:ext cx="288995" cy="406172"/>
          </a:xfrm>
          <a:prstGeom prst="bentConnector2">
            <a:avLst/>
          </a:prstGeom>
          <a:ln w="12700">
            <a:solidFill>
              <a:srgbClr val="322F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51">
            <a:extLst>
              <a:ext uri="{FF2B5EF4-FFF2-40B4-BE49-F238E27FC236}">
                <a16:creationId xmlns:a16="http://schemas.microsoft.com/office/drawing/2014/main" id="{C2FDC4B5-75EB-C006-680D-BC9C3B21D4F6}"/>
              </a:ext>
            </a:extLst>
          </p:cNvPr>
          <p:cNvCxnSpPr>
            <a:cxnSpLocks/>
            <a:stCxn id="27" idx="3"/>
            <a:endCxn id="30" idx="1"/>
          </p:cNvCxnSpPr>
          <p:nvPr/>
        </p:nvCxnSpPr>
        <p:spPr>
          <a:xfrm>
            <a:off x="3709235" y="5201896"/>
            <a:ext cx="635155" cy="5726"/>
          </a:xfrm>
          <a:prstGeom prst="straightConnector1">
            <a:avLst/>
          </a:prstGeom>
          <a:ln w="12700">
            <a:solidFill>
              <a:srgbClr val="322F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92">
            <a:extLst>
              <a:ext uri="{FF2B5EF4-FFF2-40B4-BE49-F238E27FC236}">
                <a16:creationId xmlns:a16="http://schemas.microsoft.com/office/drawing/2014/main" id="{61110617-04B0-73D6-8F84-BC2381F2EA8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6277" y="4577215"/>
            <a:ext cx="269274" cy="266827"/>
            <a:chOff x="2465" y="2449"/>
            <a:chExt cx="330" cy="327"/>
          </a:xfrm>
          <a:solidFill>
            <a:srgbClr val="840175"/>
          </a:solidFill>
        </p:grpSpPr>
        <p:sp>
          <p:nvSpPr>
            <p:cNvPr id="20" name="Freeform 194">
              <a:extLst>
                <a:ext uri="{FF2B5EF4-FFF2-40B4-BE49-F238E27FC236}">
                  <a16:creationId xmlns:a16="http://schemas.microsoft.com/office/drawing/2014/main" id="{B0EF5D22-EF5F-7E46-9740-207BB4783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5" y="2449"/>
              <a:ext cx="76" cy="11"/>
            </a:xfrm>
            <a:custGeom>
              <a:avLst/>
              <a:gdLst>
                <a:gd name="T0" fmla="*/ 39 w 576"/>
                <a:gd name="T1" fmla="*/ 78 h 78"/>
                <a:gd name="T2" fmla="*/ 537 w 576"/>
                <a:gd name="T3" fmla="*/ 78 h 78"/>
                <a:gd name="T4" fmla="*/ 576 w 576"/>
                <a:gd name="T5" fmla="*/ 39 h 78"/>
                <a:gd name="T6" fmla="*/ 537 w 576"/>
                <a:gd name="T7" fmla="*/ 0 h 78"/>
                <a:gd name="T8" fmla="*/ 39 w 576"/>
                <a:gd name="T9" fmla="*/ 0 h 78"/>
                <a:gd name="T10" fmla="*/ 0 w 576"/>
                <a:gd name="T11" fmla="*/ 39 h 78"/>
                <a:gd name="T12" fmla="*/ 39 w 576"/>
                <a:gd name="T1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6" h="78">
                  <a:moveTo>
                    <a:pt x="39" y="78"/>
                  </a:moveTo>
                  <a:cubicBezTo>
                    <a:pt x="537" y="78"/>
                    <a:pt x="537" y="78"/>
                    <a:pt x="537" y="78"/>
                  </a:cubicBezTo>
                  <a:cubicBezTo>
                    <a:pt x="558" y="78"/>
                    <a:pt x="576" y="60"/>
                    <a:pt x="576" y="39"/>
                  </a:cubicBezTo>
                  <a:cubicBezTo>
                    <a:pt x="576" y="17"/>
                    <a:pt x="558" y="0"/>
                    <a:pt x="537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17" y="0"/>
                    <a:pt x="0" y="17"/>
                    <a:pt x="0" y="39"/>
                  </a:cubicBezTo>
                  <a:cubicBezTo>
                    <a:pt x="0" y="60"/>
                    <a:pt x="17" y="78"/>
                    <a:pt x="39" y="7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343" tIns="45671" rIns="91343" bIns="45671" numCol="1" anchor="t" anchorCtr="0" compatLnSpc="1">
              <a:prstTxWarp prst="textNoShape">
                <a:avLst/>
              </a:prstTxWarp>
            </a:bodyPr>
            <a:lstStyle/>
            <a:p>
              <a:endParaRPr lang="en-GB" sz="2051"/>
            </a:p>
          </p:txBody>
        </p:sp>
        <p:sp>
          <p:nvSpPr>
            <p:cNvPr id="21" name="Freeform 193">
              <a:extLst>
                <a:ext uri="{FF2B5EF4-FFF2-40B4-BE49-F238E27FC236}">
                  <a16:creationId xmlns:a16="http://schemas.microsoft.com/office/drawing/2014/main" id="{6CD95227-3C54-F2C8-5487-832FBD0629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5" y="2454"/>
              <a:ext cx="310" cy="301"/>
            </a:xfrm>
            <a:custGeom>
              <a:avLst/>
              <a:gdLst>
                <a:gd name="T0" fmla="*/ 2372 w 2372"/>
                <a:gd name="T1" fmla="*/ 1303 h 2298"/>
                <a:gd name="T2" fmla="*/ 1823 w 2372"/>
                <a:gd name="T3" fmla="*/ 1264 h 2298"/>
                <a:gd name="T4" fmla="*/ 1784 w 2372"/>
                <a:gd name="T5" fmla="*/ 1435 h 2298"/>
                <a:gd name="T6" fmla="*/ 1225 w 2372"/>
                <a:gd name="T7" fmla="*/ 1282 h 2298"/>
                <a:gd name="T8" fmla="*/ 1442 w 2372"/>
                <a:gd name="T9" fmla="*/ 1029 h 2298"/>
                <a:gd name="T10" fmla="*/ 1480 w 2372"/>
                <a:gd name="T11" fmla="*/ 650 h 2298"/>
                <a:gd name="T12" fmla="*/ 1225 w 2372"/>
                <a:gd name="T13" fmla="*/ 611 h 2298"/>
                <a:gd name="T14" fmla="*/ 1340 w 2372"/>
                <a:gd name="T15" fmla="*/ 339 h 2298"/>
                <a:gd name="T16" fmla="*/ 1340 w 2372"/>
                <a:gd name="T17" fmla="*/ 0 h 2298"/>
                <a:gd name="T18" fmla="*/ 892 w 2372"/>
                <a:gd name="T19" fmla="*/ 169 h 2298"/>
                <a:gd name="T20" fmla="*/ 1148 w 2372"/>
                <a:gd name="T21" fmla="*/ 339 h 2298"/>
                <a:gd name="T22" fmla="*/ 931 w 2372"/>
                <a:gd name="T23" fmla="*/ 611 h 2298"/>
                <a:gd name="T24" fmla="*/ 892 w 2372"/>
                <a:gd name="T25" fmla="*/ 787 h 2298"/>
                <a:gd name="T26" fmla="*/ 589 w 2372"/>
                <a:gd name="T27" fmla="*/ 656 h 2298"/>
                <a:gd name="T28" fmla="*/ 39 w 2372"/>
                <a:gd name="T29" fmla="*/ 617 h 2298"/>
                <a:gd name="T30" fmla="*/ 0 w 2372"/>
                <a:gd name="T31" fmla="*/ 950 h 2298"/>
                <a:gd name="T32" fmla="*/ 162 w 2372"/>
                <a:gd name="T33" fmla="*/ 1035 h 2298"/>
                <a:gd name="T34" fmla="*/ 411 w 2372"/>
                <a:gd name="T35" fmla="*/ 959 h 2298"/>
                <a:gd name="T36" fmla="*/ 589 w 2372"/>
                <a:gd name="T37" fmla="*/ 920 h 2298"/>
                <a:gd name="T38" fmla="*/ 892 w 2372"/>
                <a:gd name="T39" fmla="*/ 865 h 2298"/>
                <a:gd name="T40" fmla="*/ 931 w 2372"/>
                <a:gd name="T41" fmla="*/ 1029 h 2298"/>
                <a:gd name="T42" fmla="*/ 1148 w 2372"/>
                <a:gd name="T43" fmla="*/ 1282 h 2298"/>
                <a:gd name="T44" fmla="*/ 892 w 2372"/>
                <a:gd name="T45" fmla="*/ 1473 h 2298"/>
                <a:gd name="T46" fmla="*/ 1148 w 2372"/>
                <a:gd name="T47" fmla="*/ 1664 h 2298"/>
                <a:gd name="T48" fmla="*/ 1033 w 2372"/>
                <a:gd name="T49" fmla="*/ 1959 h 2298"/>
                <a:gd name="T50" fmla="*/ 1033 w 2372"/>
                <a:gd name="T51" fmla="*/ 2298 h 2298"/>
                <a:gd name="T52" fmla="*/ 1480 w 2372"/>
                <a:gd name="T53" fmla="*/ 2128 h 2298"/>
                <a:gd name="T54" fmla="*/ 1225 w 2372"/>
                <a:gd name="T55" fmla="*/ 1959 h 2298"/>
                <a:gd name="T56" fmla="*/ 2078 w 2372"/>
                <a:gd name="T57" fmla="*/ 1859 h 2298"/>
                <a:gd name="T58" fmla="*/ 2117 w 2372"/>
                <a:gd name="T59" fmla="*/ 1682 h 2298"/>
                <a:gd name="T60" fmla="*/ 2372 w 2372"/>
                <a:gd name="T61" fmla="*/ 1643 h 2298"/>
                <a:gd name="T62" fmla="*/ 1033 w 2372"/>
                <a:gd name="T63" fmla="*/ 78 h 2298"/>
                <a:gd name="T64" fmla="*/ 1403 w 2372"/>
                <a:gd name="T65" fmla="*/ 169 h 2298"/>
                <a:gd name="T66" fmla="*/ 1033 w 2372"/>
                <a:gd name="T67" fmla="*/ 261 h 2298"/>
                <a:gd name="T68" fmla="*/ 511 w 2372"/>
                <a:gd name="T69" fmla="*/ 881 h 2298"/>
                <a:gd name="T70" fmla="*/ 243 w 2372"/>
                <a:gd name="T71" fmla="*/ 932 h 2298"/>
                <a:gd name="T72" fmla="*/ 78 w 2372"/>
                <a:gd name="T73" fmla="*/ 694 h 2298"/>
                <a:gd name="T74" fmla="*/ 511 w 2372"/>
                <a:gd name="T75" fmla="*/ 881 h 2298"/>
                <a:gd name="T76" fmla="*/ 1403 w 2372"/>
                <a:gd name="T77" fmla="*/ 688 h 2298"/>
                <a:gd name="T78" fmla="*/ 970 w 2372"/>
                <a:gd name="T79" fmla="*/ 951 h 2298"/>
                <a:gd name="T80" fmla="*/ 1403 w 2372"/>
                <a:gd name="T81" fmla="*/ 2128 h 2298"/>
                <a:gd name="T82" fmla="*/ 1033 w 2372"/>
                <a:gd name="T83" fmla="*/ 2220 h 2298"/>
                <a:gd name="T84" fmla="*/ 1033 w 2372"/>
                <a:gd name="T85" fmla="*/ 2036 h 2298"/>
                <a:gd name="T86" fmla="*/ 1403 w 2372"/>
                <a:gd name="T87" fmla="*/ 2128 h 2298"/>
                <a:gd name="T88" fmla="*/ 1372 w 2372"/>
                <a:gd name="T89" fmla="*/ 1473 h 2298"/>
                <a:gd name="T90" fmla="*/ 1001 w 2372"/>
                <a:gd name="T91" fmla="*/ 1473 h 2298"/>
                <a:gd name="T92" fmla="*/ 2040 w 2372"/>
                <a:gd name="T93" fmla="*/ 1782 h 2298"/>
                <a:gd name="T94" fmla="*/ 1225 w 2372"/>
                <a:gd name="T95" fmla="*/ 1664 h 2298"/>
                <a:gd name="T96" fmla="*/ 1784 w 2372"/>
                <a:gd name="T97" fmla="*/ 1512 h 2298"/>
                <a:gd name="T98" fmla="*/ 1823 w 2372"/>
                <a:gd name="T99" fmla="*/ 1682 h 2298"/>
                <a:gd name="T100" fmla="*/ 2040 w 2372"/>
                <a:gd name="T101" fmla="*/ 1782 h 2298"/>
                <a:gd name="T102" fmla="*/ 1862 w 2372"/>
                <a:gd name="T103" fmla="*/ 1605 h 2298"/>
                <a:gd name="T104" fmla="*/ 2295 w 2372"/>
                <a:gd name="T105" fmla="*/ 1342 h 2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72" h="2298">
                  <a:moveTo>
                    <a:pt x="2372" y="1643"/>
                  </a:moveTo>
                  <a:cubicBezTo>
                    <a:pt x="2372" y="1303"/>
                    <a:pt x="2372" y="1303"/>
                    <a:pt x="2372" y="1303"/>
                  </a:cubicBezTo>
                  <a:cubicBezTo>
                    <a:pt x="2372" y="1282"/>
                    <a:pt x="2355" y="1264"/>
                    <a:pt x="2334" y="1264"/>
                  </a:cubicBezTo>
                  <a:cubicBezTo>
                    <a:pt x="1823" y="1264"/>
                    <a:pt x="1823" y="1264"/>
                    <a:pt x="1823" y="1264"/>
                  </a:cubicBezTo>
                  <a:cubicBezTo>
                    <a:pt x="1802" y="1264"/>
                    <a:pt x="1784" y="1282"/>
                    <a:pt x="1784" y="1303"/>
                  </a:cubicBezTo>
                  <a:cubicBezTo>
                    <a:pt x="1784" y="1435"/>
                    <a:pt x="1784" y="1435"/>
                    <a:pt x="1784" y="1435"/>
                  </a:cubicBezTo>
                  <a:cubicBezTo>
                    <a:pt x="1453" y="1435"/>
                    <a:pt x="1453" y="1435"/>
                    <a:pt x="1453" y="1435"/>
                  </a:cubicBezTo>
                  <a:cubicBezTo>
                    <a:pt x="1225" y="1282"/>
                    <a:pt x="1225" y="1282"/>
                    <a:pt x="1225" y="1282"/>
                  </a:cubicBezTo>
                  <a:cubicBezTo>
                    <a:pt x="1225" y="1029"/>
                    <a:pt x="1225" y="1029"/>
                    <a:pt x="1225" y="1029"/>
                  </a:cubicBezTo>
                  <a:cubicBezTo>
                    <a:pt x="1442" y="1029"/>
                    <a:pt x="1442" y="1029"/>
                    <a:pt x="1442" y="1029"/>
                  </a:cubicBezTo>
                  <a:cubicBezTo>
                    <a:pt x="1463" y="1029"/>
                    <a:pt x="1480" y="1011"/>
                    <a:pt x="1480" y="990"/>
                  </a:cubicBezTo>
                  <a:cubicBezTo>
                    <a:pt x="1480" y="650"/>
                    <a:pt x="1480" y="650"/>
                    <a:pt x="1480" y="650"/>
                  </a:cubicBezTo>
                  <a:cubicBezTo>
                    <a:pt x="1480" y="628"/>
                    <a:pt x="1463" y="611"/>
                    <a:pt x="1442" y="611"/>
                  </a:cubicBezTo>
                  <a:cubicBezTo>
                    <a:pt x="1225" y="611"/>
                    <a:pt x="1225" y="611"/>
                    <a:pt x="1225" y="611"/>
                  </a:cubicBezTo>
                  <a:cubicBezTo>
                    <a:pt x="1225" y="339"/>
                    <a:pt x="1225" y="339"/>
                    <a:pt x="1225" y="339"/>
                  </a:cubicBezTo>
                  <a:cubicBezTo>
                    <a:pt x="1340" y="339"/>
                    <a:pt x="1340" y="339"/>
                    <a:pt x="1340" y="339"/>
                  </a:cubicBezTo>
                  <a:cubicBezTo>
                    <a:pt x="1417" y="339"/>
                    <a:pt x="1480" y="263"/>
                    <a:pt x="1480" y="169"/>
                  </a:cubicBezTo>
                  <a:cubicBezTo>
                    <a:pt x="1480" y="76"/>
                    <a:pt x="1417" y="0"/>
                    <a:pt x="1340" y="0"/>
                  </a:cubicBezTo>
                  <a:cubicBezTo>
                    <a:pt x="1033" y="0"/>
                    <a:pt x="1033" y="0"/>
                    <a:pt x="1033" y="0"/>
                  </a:cubicBezTo>
                  <a:cubicBezTo>
                    <a:pt x="956" y="0"/>
                    <a:pt x="892" y="76"/>
                    <a:pt x="892" y="169"/>
                  </a:cubicBezTo>
                  <a:cubicBezTo>
                    <a:pt x="892" y="263"/>
                    <a:pt x="956" y="339"/>
                    <a:pt x="1033" y="339"/>
                  </a:cubicBezTo>
                  <a:cubicBezTo>
                    <a:pt x="1148" y="339"/>
                    <a:pt x="1148" y="339"/>
                    <a:pt x="1148" y="339"/>
                  </a:cubicBezTo>
                  <a:cubicBezTo>
                    <a:pt x="1148" y="611"/>
                    <a:pt x="1148" y="611"/>
                    <a:pt x="1148" y="611"/>
                  </a:cubicBezTo>
                  <a:cubicBezTo>
                    <a:pt x="931" y="611"/>
                    <a:pt x="931" y="611"/>
                    <a:pt x="931" y="611"/>
                  </a:cubicBezTo>
                  <a:cubicBezTo>
                    <a:pt x="910" y="611"/>
                    <a:pt x="892" y="628"/>
                    <a:pt x="892" y="650"/>
                  </a:cubicBezTo>
                  <a:cubicBezTo>
                    <a:pt x="892" y="787"/>
                    <a:pt x="892" y="787"/>
                    <a:pt x="892" y="787"/>
                  </a:cubicBezTo>
                  <a:cubicBezTo>
                    <a:pt x="589" y="787"/>
                    <a:pt x="589" y="787"/>
                    <a:pt x="589" y="787"/>
                  </a:cubicBezTo>
                  <a:cubicBezTo>
                    <a:pt x="589" y="656"/>
                    <a:pt x="589" y="656"/>
                    <a:pt x="589" y="656"/>
                  </a:cubicBezTo>
                  <a:cubicBezTo>
                    <a:pt x="589" y="634"/>
                    <a:pt x="571" y="617"/>
                    <a:pt x="550" y="617"/>
                  </a:cubicBezTo>
                  <a:cubicBezTo>
                    <a:pt x="39" y="617"/>
                    <a:pt x="39" y="617"/>
                    <a:pt x="39" y="617"/>
                  </a:cubicBezTo>
                  <a:cubicBezTo>
                    <a:pt x="18" y="617"/>
                    <a:pt x="0" y="634"/>
                    <a:pt x="0" y="656"/>
                  </a:cubicBezTo>
                  <a:cubicBezTo>
                    <a:pt x="0" y="950"/>
                    <a:pt x="0" y="950"/>
                    <a:pt x="0" y="950"/>
                  </a:cubicBezTo>
                  <a:cubicBezTo>
                    <a:pt x="0" y="962"/>
                    <a:pt x="6" y="973"/>
                    <a:pt x="15" y="980"/>
                  </a:cubicBezTo>
                  <a:cubicBezTo>
                    <a:pt x="59" y="1016"/>
                    <a:pt x="110" y="1035"/>
                    <a:pt x="162" y="1035"/>
                  </a:cubicBezTo>
                  <a:cubicBezTo>
                    <a:pt x="204" y="1035"/>
                    <a:pt x="246" y="1022"/>
                    <a:pt x="285" y="997"/>
                  </a:cubicBezTo>
                  <a:cubicBezTo>
                    <a:pt x="324" y="972"/>
                    <a:pt x="368" y="959"/>
                    <a:pt x="411" y="959"/>
                  </a:cubicBezTo>
                  <a:cubicBezTo>
                    <a:pt x="550" y="959"/>
                    <a:pt x="550" y="959"/>
                    <a:pt x="550" y="959"/>
                  </a:cubicBezTo>
                  <a:cubicBezTo>
                    <a:pt x="571" y="959"/>
                    <a:pt x="589" y="941"/>
                    <a:pt x="589" y="920"/>
                  </a:cubicBezTo>
                  <a:cubicBezTo>
                    <a:pt x="589" y="865"/>
                    <a:pt x="589" y="865"/>
                    <a:pt x="589" y="865"/>
                  </a:cubicBezTo>
                  <a:cubicBezTo>
                    <a:pt x="892" y="865"/>
                    <a:pt x="892" y="865"/>
                    <a:pt x="892" y="865"/>
                  </a:cubicBezTo>
                  <a:cubicBezTo>
                    <a:pt x="892" y="990"/>
                    <a:pt x="892" y="990"/>
                    <a:pt x="892" y="990"/>
                  </a:cubicBezTo>
                  <a:cubicBezTo>
                    <a:pt x="892" y="1011"/>
                    <a:pt x="910" y="1029"/>
                    <a:pt x="931" y="1029"/>
                  </a:cubicBezTo>
                  <a:cubicBezTo>
                    <a:pt x="1148" y="1029"/>
                    <a:pt x="1148" y="1029"/>
                    <a:pt x="1148" y="1029"/>
                  </a:cubicBezTo>
                  <a:cubicBezTo>
                    <a:pt x="1148" y="1282"/>
                    <a:pt x="1148" y="1282"/>
                    <a:pt x="1148" y="1282"/>
                  </a:cubicBezTo>
                  <a:cubicBezTo>
                    <a:pt x="910" y="1441"/>
                    <a:pt x="910" y="1441"/>
                    <a:pt x="910" y="1441"/>
                  </a:cubicBezTo>
                  <a:cubicBezTo>
                    <a:pt x="899" y="1448"/>
                    <a:pt x="892" y="1460"/>
                    <a:pt x="892" y="1473"/>
                  </a:cubicBezTo>
                  <a:cubicBezTo>
                    <a:pt x="892" y="1486"/>
                    <a:pt x="899" y="1498"/>
                    <a:pt x="910" y="1506"/>
                  </a:cubicBezTo>
                  <a:cubicBezTo>
                    <a:pt x="1148" y="1664"/>
                    <a:pt x="1148" y="1664"/>
                    <a:pt x="1148" y="1664"/>
                  </a:cubicBezTo>
                  <a:cubicBezTo>
                    <a:pt x="1148" y="1959"/>
                    <a:pt x="1148" y="1959"/>
                    <a:pt x="1148" y="1959"/>
                  </a:cubicBezTo>
                  <a:cubicBezTo>
                    <a:pt x="1033" y="1959"/>
                    <a:pt x="1033" y="1959"/>
                    <a:pt x="1033" y="1959"/>
                  </a:cubicBezTo>
                  <a:cubicBezTo>
                    <a:pt x="956" y="1959"/>
                    <a:pt x="892" y="2035"/>
                    <a:pt x="892" y="2128"/>
                  </a:cubicBezTo>
                  <a:cubicBezTo>
                    <a:pt x="892" y="2222"/>
                    <a:pt x="956" y="2298"/>
                    <a:pt x="1033" y="2298"/>
                  </a:cubicBezTo>
                  <a:cubicBezTo>
                    <a:pt x="1340" y="2298"/>
                    <a:pt x="1340" y="2298"/>
                    <a:pt x="1340" y="2298"/>
                  </a:cubicBezTo>
                  <a:cubicBezTo>
                    <a:pt x="1417" y="2298"/>
                    <a:pt x="1480" y="2222"/>
                    <a:pt x="1480" y="2128"/>
                  </a:cubicBezTo>
                  <a:cubicBezTo>
                    <a:pt x="1480" y="2035"/>
                    <a:pt x="1417" y="1959"/>
                    <a:pt x="1340" y="1959"/>
                  </a:cubicBezTo>
                  <a:cubicBezTo>
                    <a:pt x="1225" y="1959"/>
                    <a:pt x="1225" y="1959"/>
                    <a:pt x="1225" y="1959"/>
                  </a:cubicBezTo>
                  <a:cubicBezTo>
                    <a:pt x="1225" y="1859"/>
                    <a:pt x="1225" y="1859"/>
                    <a:pt x="1225" y="1859"/>
                  </a:cubicBezTo>
                  <a:cubicBezTo>
                    <a:pt x="2078" y="1859"/>
                    <a:pt x="2078" y="1859"/>
                    <a:pt x="2078" y="1859"/>
                  </a:cubicBezTo>
                  <a:cubicBezTo>
                    <a:pt x="2100" y="1859"/>
                    <a:pt x="2117" y="1842"/>
                    <a:pt x="2117" y="1820"/>
                  </a:cubicBezTo>
                  <a:cubicBezTo>
                    <a:pt x="2117" y="1682"/>
                    <a:pt x="2117" y="1682"/>
                    <a:pt x="2117" y="1682"/>
                  </a:cubicBezTo>
                  <a:cubicBezTo>
                    <a:pt x="2334" y="1682"/>
                    <a:pt x="2334" y="1682"/>
                    <a:pt x="2334" y="1682"/>
                  </a:cubicBezTo>
                  <a:cubicBezTo>
                    <a:pt x="2355" y="1682"/>
                    <a:pt x="2372" y="1665"/>
                    <a:pt x="2372" y="1643"/>
                  </a:cubicBezTo>
                  <a:close/>
                  <a:moveTo>
                    <a:pt x="970" y="169"/>
                  </a:moveTo>
                  <a:cubicBezTo>
                    <a:pt x="970" y="120"/>
                    <a:pt x="999" y="78"/>
                    <a:pt x="1033" y="78"/>
                  </a:cubicBezTo>
                  <a:cubicBezTo>
                    <a:pt x="1340" y="78"/>
                    <a:pt x="1340" y="78"/>
                    <a:pt x="1340" y="78"/>
                  </a:cubicBezTo>
                  <a:cubicBezTo>
                    <a:pt x="1374" y="78"/>
                    <a:pt x="1403" y="120"/>
                    <a:pt x="1403" y="169"/>
                  </a:cubicBezTo>
                  <a:cubicBezTo>
                    <a:pt x="1403" y="219"/>
                    <a:pt x="1374" y="261"/>
                    <a:pt x="1340" y="261"/>
                  </a:cubicBezTo>
                  <a:cubicBezTo>
                    <a:pt x="1033" y="261"/>
                    <a:pt x="1033" y="261"/>
                    <a:pt x="1033" y="261"/>
                  </a:cubicBezTo>
                  <a:cubicBezTo>
                    <a:pt x="999" y="261"/>
                    <a:pt x="970" y="219"/>
                    <a:pt x="970" y="169"/>
                  </a:cubicBezTo>
                  <a:close/>
                  <a:moveTo>
                    <a:pt x="511" y="881"/>
                  </a:moveTo>
                  <a:cubicBezTo>
                    <a:pt x="411" y="881"/>
                    <a:pt x="411" y="881"/>
                    <a:pt x="411" y="881"/>
                  </a:cubicBezTo>
                  <a:cubicBezTo>
                    <a:pt x="353" y="881"/>
                    <a:pt x="295" y="899"/>
                    <a:pt x="243" y="932"/>
                  </a:cubicBezTo>
                  <a:cubicBezTo>
                    <a:pt x="190" y="966"/>
                    <a:pt x="130" y="965"/>
                    <a:pt x="78" y="931"/>
                  </a:cubicBezTo>
                  <a:cubicBezTo>
                    <a:pt x="78" y="694"/>
                    <a:pt x="78" y="694"/>
                    <a:pt x="78" y="694"/>
                  </a:cubicBezTo>
                  <a:cubicBezTo>
                    <a:pt x="511" y="694"/>
                    <a:pt x="511" y="694"/>
                    <a:pt x="511" y="694"/>
                  </a:cubicBezTo>
                  <a:lnTo>
                    <a:pt x="511" y="881"/>
                  </a:lnTo>
                  <a:close/>
                  <a:moveTo>
                    <a:pt x="970" y="688"/>
                  </a:moveTo>
                  <a:cubicBezTo>
                    <a:pt x="1403" y="688"/>
                    <a:pt x="1403" y="688"/>
                    <a:pt x="1403" y="688"/>
                  </a:cubicBezTo>
                  <a:cubicBezTo>
                    <a:pt x="1403" y="951"/>
                    <a:pt x="1403" y="951"/>
                    <a:pt x="1403" y="951"/>
                  </a:cubicBezTo>
                  <a:cubicBezTo>
                    <a:pt x="970" y="951"/>
                    <a:pt x="970" y="951"/>
                    <a:pt x="970" y="951"/>
                  </a:cubicBezTo>
                  <a:lnTo>
                    <a:pt x="970" y="688"/>
                  </a:lnTo>
                  <a:close/>
                  <a:moveTo>
                    <a:pt x="1403" y="2128"/>
                  </a:moveTo>
                  <a:cubicBezTo>
                    <a:pt x="1403" y="2178"/>
                    <a:pt x="1374" y="2220"/>
                    <a:pt x="1340" y="2220"/>
                  </a:cubicBezTo>
                  <a:cubicBezTo>
                    <a:pt x="1033" y="2220"/>
                    <a:pt x="1033" y="2220"/>
                    <a:pt x="1033" y="2220"/>
                  </a:cubicBezTo>
                  <a:cubicBezTo>
                    <a:pt x="999" y="2220"/>
                    <a:pt x="970" y="2178"/>
                    <a:pt x="970" y="2128"/>
                  </a:cubicBezTo>
                  <a:cubicBezTo>
                    <a:pt x="970" y="2078"/>
                    <a:pt x="999" y="2036"/>
                    <a:pt x="1033" y="2036"/>
                  </a:cubicBezTo>
                  <a:cubicBezTo>
                    <a:pt x="1340" y="2036"/>
                    <a:pt x="1340" y="2036"/>
                    <a:pt x="1340" y="2036"/>
                  </a:cubicBezTo>
                  <a:cubicBezTo>
                    <a:pt x="1374" y="2036"/>
                    <a:pt x="1403" y="2078"/>
                    <a:pt x="1403" y="2128"/>
                  </a:cubicBezTo>
                  <a:close/>
                  <a:moveTo>
                    <a:pt x="1186" y="1350"/>
                  </a:moveTo>
                  <a:cubicBezTo>
                    <a:pt x="1372" y="1473"/>
                    <a:pt x="1372" y="1473"/>
                    <a:pt x="1372" y="1473"/>
                  </a:cubicBezTo>
                  <a:cubicBezTo>
                    <a:pt x="1186" y="1597"/>
                    <a:pt x="1186" y="1597"/>
                    <a:pt x="1186" y="1597"/>
                  </a:cubicBezTo>
                  <a:cubicBezTo>
                    <a:pt x="1001" y="1473"/>
                    <a:pt x="1001" y="1473"/>
                    <a:pt x="1001" y="1473"/>
                  </a:cubicBezTo>
                  <a:lnTo>
                    <a:pt x="1186" y="1350"/>
                  </a:lnTo>
                  <a:close/>
                  <a:moveTo>
                    <a:pt x="2040" y="1782"/>
                  </a:moveTo>
                  <a:cubicBezTo>
                    <a:pt x="1225" y="1782"/>
                    <a:pt x="1225" y="1782"/>
                    <a:pt x="1225" y="1782"/>
                  </a:cubicBezTo>
                  <a:cubicBezTo>
                    <a:pt x="1225" y="1664"/>
                    <a:pt x="1225" y="1664"/>
                    <a:pt x="1225" y="1664"/>
                  </a:cubicBezTo>
                  <a:cubicBezTo>
                    <a:pt x="1453" y="1512"/>
                    <a:pt x="1453" y="1512"/>
                    <a:pt x="1453" y="1512"/>
                  </a:cubicBezTo>
                  <a:cubicBezTo>
                    <a:pt x="1784" y="1512"/>
                    <a:pt x="1784" y="1512"/>
                    <a:pt x="1784" y="1512"/>
                  </a:cubicBezTo>
                  <a:cubicBezTo>
                    <a:pt x="1784" y="1643"/>
                    <a:pt x="1784" y="1643"/>
                    <a:pt x="1784" y="1643"/>
                  </a:cubicBezTo>
                  <a:cubicBezTo>
                    <a:pt x="1784" y="1665"/>
                    <a:pt x="1802" y="1682"/>
                    <a:pt x="1823" y="1682"/>
                  </a:cubicBezTo>
                  <a:cubicBezTo>
                    <a:pt x="2040" y="1682"/>
                    <a:pt x="2040" y="1682"/>
                    <a:pt x="2040" y="1682"/>
                  </a:cubicBezTo>
                  <a:lnTo>
                    <a:pt x="2040" y="1782"/>
                  </a:lnTo>
                  <a:close/>
                  <a:moveTo>
                    <a:pt x="2295" y="1605"/>
                  </a:moveTo>
                  <a:cubicBezTo>
                    <a:pt x="1862" y="1605"/>
                    <a:pt x="1862" y="1605"/>
                    <a:pt x="1862" y="1605"/>
                  </a:cubicBezTo>
                  <a:cubicBezTo>
                    <a:pt x="1862" y="1342"/>
                    <a:pt x="1862" y="1342"/>
                    <a:pt x="1862" y="1342"/>
                  </a:cubicBezTo>
                  <a:cubicBezTo>
                    <a:pt x="2295" y="1342"/>
                    <a:pt x="2295" y="1342"/>
                    <a:pt x="2295" y="1342"/>
                  </a:cubicBezTo>
                  <a:lnTo>
                    <a:pt x="2295" y="160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343" tIns="45671" rIns="91343" bIns="45671" numCol="1" anchor="t" anchorCtr="0" compatLnSpc="1">
              <a:prstTxWarp prst="textNoShape">
                <a:avLst/>
              </a:prstTxWarp>
            </a:bodyPr>
            <a:lstStyle/>
            <a:p>
              <a:endParaRPr lang="en-GB" sz="2051"/>
            </a:p>
          </p:txBody>
        </p:sp>
        <p:sp>
          <p:nvSpPr>
            <p:cNvPr id="22" name="Freeform 195">
              <a:extLst>
                <a:ext uri="{FF2B5EF4-FFF2-40B4-BE49-F238E27FC236}">
                  <a16:creationId xmlns:a16="http://schemas.microsoft.com/office/drawing/2014/main" id="{F6BCF7B6-1511-8C98-0DAB-DA1784B1B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5" y="2477"/>
              <a:ext cx="56" cy="10"/>
            </a:xfrm>
            <a:custGeom>
              <a:avLst/>
              <a:gdLst>
                <a:gd name="T0" fmla="*/ 425 w 425"/>
                <a:gd name="T1" fmla="*/ 39 h 77"/>
                <a:gd name="T2" fmla="*/ 386 w 425"/>
                <a:gd name="T3" fmla="*/ 0 h 77"/>
                <a:gd name="T4" fmla="*/ 39 w 425"/>
                <a:gd name="T5" fmla="*/ 0 h 77"/>
                <a:gd name="T6" fmla="*/ 0 w 425"/>
                <a:gd name="T7" fmla="*/ 39 h 77"/>
                <a:gd name="T8" fmla="*/ 39 w 425"/>
                <a:gd name="T9" fmla="*/ 77 h 77"/>
                <a:gd name="T10" fmla="*/ 386 w 425"/>
                <a:gd name="T11" fmla="*/ 77 h 77"/>
                <a:gd name="T12" fmla="*/ 425 w 425"/>
                <a:gd name="T13" fmla="*/ 3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5" h="77">
                  <a:moveTo>
                    <a:pt x="425" y="39"/>
                  </a:moveTo>
                  <a:cubicBezTo>
                    <a:pt x="425" y="17"/>
                    <a:pt x="407" y="0"/>
                    <a:pt x="386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17" y="0"/>
                    <a:pt x="0" y="17"/>
                    <a:pt x="0" y="39"/>
                  </a:cubicBezTo>
                  <a:cubicBezTo>
                    <a:pt x="0" y="60"/>
                    <a:pt x="17" y="77"/>
                    <a:pt x="39" y="77"/>
                  </a:cubicBezTo>
                  <a:cubicBezTo>
                    <a:pt x="386" y="77"/>
                    <a:pt x="386" y="77"/>
                    <a:pt x="386" y="77"/>
                  </a:cubicBezTo>
                  <a:cubicBezTo>
                    <a:pt x="407" y="77"/>
                    <a:pt x="425" y="60"/>
                    <a:pt x="425" y="3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343" tIns="45671" rIns="91343" bIns="45671" numCol="1" anchor="t" anchorCtr="0" compatLnSpc="1">
              <a:prstTxWarp prst="textNoShape">
                <a:avLst/>
              </a:prstTxWarp>
            </a:bodyPr>
            <a:lstStyle/>
            <a:p>
              <a:endParaRPr lang="en-GB" sz="2051"/>
            </a:p>
          </p:txBody>
        </p:sp>
        <p:sp>
          <p:nvSpPr>
            <p:cNvPr id="23" name="Freeform 196">
              <a:extLst>
                <a:ext uri="{FF2B5EF4-FFF2-40B4-BE49-F238E27FC236}">
                  <a16:creationId xmlns:a16="http://schemas.microsoft.com/office/drawing/2014/main" id="{08569108-3ADC-3E50-4790-70D1A9DE5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9" y="2766"/>
              <a:ext cx="13" cy="10"/>
            </a:xfrm>
            <a:custGeom>
              <a:avLst/>
              <a:gdLst>
                <a:gd name="T0" fmla="*/ 63 w 102"/>
                <a:gd name="T1" fmla="*/ 0 h 78"/>
                <a:gd name="T2" fmla="*/ 39 w 102"/>
                <a:gd name="T3" fmla="*/ 0 h 78"/>
                <a:gd name="T4" fmla="*/ 0 w 102"/>
                <a:gd name="T5" fmla="*/ 39 h 78"/>
                <a:gd name="T6" fmla="*/ 39 w 102"/>
                <a:gd name="T7" fmla="*/ 78 h 78"/>
                <a:gd name="T8" fmla="*/ 63 w 102"/>
                <a:gd name="T9" fmla="*/ 78 h 78"/>
                <a:gd name="T10" fmla="*/ 102 w 102"/>
                <a:gd name="T11" fmla="*/ 39 h 78"/>
                <a:gd name="T12" fmla="*/ 63 w 102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" h="78">
                  <a:moveTo>
                    <a:pt x="63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18" y="0"/>
                    <a:pt x="0" y="18"/>
                    <a:pt x="0" y="39"/>
                  </a:cubicBezTo>
                  <a:cubicBezTo>
                    <a:pt x="0" y="61"/>
                    <a:pt x="18" y="78"/>
                    <a:pt x="39" y="78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84" y="78"/>
                    <a:pt x="102" y="61"/>
                    <a:pt x="102" y="39"/>
                  </a:cubicBezTo>
                  <a:cubicBezTo>
                    <a:pt x="102" y="18"/>
                    <a:pt x="84" y="0"/>
                    <a:pt x="6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343" tIns="45671" rIns="91343" bIns="45671" numCol="1" anchor="t" anchorCtr="0" compatLnSpc="1">
              <a:prstTxWarp prst="textNoShape">
                <a:avLst/>
              </a:prstTxWarp>
            </a:bodyPr>
            <a:lstStyle/>
            <a:p>
              <a:endParaRPr lang="en-GB" sz="2051"/>
            </a:p>
          </p:txBody>
        </p:sp>
        <p:sp>
          <p:nvSpPr>
            <p:cNvPr id="24" name="Freeform 197">
              <a:extLst>
                <a:ext uri="{FF2B5EF4-FFF2-40B4-BE49-F238E27FC236}">
                  <a16:creationId xmlns:a16="http://schemas.microsoft.com/office/drawing/2014/main" id="{F305A645-5759-BAB8-5573-3A05CF97F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6" y="2766"/>
              <a:ext cx="14" cy="10"/>
            </a:xfrm>
            <a:custGeom>
              <a:avLst/>
              <a:gdLst>
                <a:gd name="T0" fmla="*/ 62 w 101"/>
                <a:gd name="T1" fmla="*/ 0 h 78"/>
                <a:gd name="T2" fmla="*/ 39 w 101"/>
                <a:gd name="T3" fmla="*/ 0 h 78"/>
                <a:gd name="T4" fmla="*/ 0 w 101"/>
                <a:gd name="T5" fmla="*/ 39 h 78"/>
                <a:gd name="T6" fmla="*/ 39 w 101"/>
                <a:gd name="T7" fmla="*/ 78 h 78"/>
                <a:gd name="T8" fmla="*/ 62 w 101"/>
                <a:gd name="T9" fmla="*/ 78 h 78"/>
                <a:gd name="T10" fmla="*/ 101 w 101"/>
                <a:gd name="T11" fmla="*/ 39 h 78"/>
                <a:gd name="T12" fmla="*/ 62 w 101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78">
                  <a:moveTo>
                    <a:pt x="62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17" y="0"/>
                    <a:pt x="0" y="18"/>
                    <a:pt x="0" y="39"/>
                  </a:cubicBezTo>
                  <a:cubicBezTo>
                    <a:pt x="0" y="61"/>
                    <a:pt x="17" y="78"/>
                    <a:pt x="39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84" y="78"/>
                    <a:pt x="101" y="61"/>
                    <a:pt x="101" y="39"/>
                  </a:cubicBezTo>
                  <a:cubicBezTo>
                    <a:pt x="101" y="18"/>
                    <a:pt x="84" y="0"/>
                    <a:pt x="6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343" tIns="45671" rIns="91343" bIns="45671" numCol="1" anchor="t" anchorCtr="0" compatLnSpc="1">
              <a:prstTxWarp prst="textNoShape">
                <a:avLst/>
              </a:prstTxWarp>
            </a:bodyPr>
            <a:lstStyle/>
            <a:p>
              <a:endParaRPr lang="en-GB" sz="2051"/>
            </a:p>
          </p:txBody>
        </p:sp>
        <p:sp>
          <p:nvSpPr>
            <p:cNvPr id="25" name="Freeform 198">
              <a:extLst>
                <a:ext uri="{FF2B5EF4-FFF2-40B4-BE49-F238E27FC236}">
                  <a16:creationId xmlns:a16="http://schemas.microsoft.com/office/drawing/2014/main" id="{6F4F3B17-AED2-0EB1-B4DF-E95633D74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" y="2766"/>
              <a:ext cx="13" cy="10"/>
            </a:xfrm>
            <a:custGeom>
              <a:avLst/>
              <a:gdLst>
                <a:gd name="T0" fmla="*/ 63 w 102"/>
                <a:gd name="T1" fmla="*/ 0 h 78"/>
                <a:gd name="T2" fmla="*/ 39 w 102"/>
                <a:gd name="T3" fmla="*/ 0 h 78"/>
                <a:gd name="T4" fmla="*/ 0 w 102"/>
                <a:gd name="T5" fmla="*/ 39 h 78"/>
                <a:gd name="T6" fmla="*/ 39 w 102"/>
                <a:gd name="T7" fmla="*/ 78 h 78"/>
                <a:gd name="T8" fmla="*/ 63 w 102"/>
                <a:gd name="T9" fmla="*/ 78 h 78"/>
                <a:gd name="T10" fmla="*/ 102 w 102"/>
                <a:gd name="T11" fmla="*/ 39 h 78"/>
                <a:gd name="T12" fmla="*/ 63 w 102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" h="78">
                  <a:moveTo>
                    <a:pt x="63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18" y="0"/>
                    <a:pt x="0" y="18"/>
                    <a:pt x="0" y="39"/>
                  </a:cubicBezTo>
                  <a:cubicBezTo>
                    <a:pt x="0" y="61"/>
                    <a:pt x="18" y="78"/>
                    <a:pt x="39" y="78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84" y="78"/>
                    <a:pt x="102" y="61"/>
                    <a:pt x="102" y="39"/>
                  </a:cubicBezTo>
                  <a:cubicBezTo>
                    <a:pt x="102" y="18"/>
                    <a:pt x="84" y="0"/>
                    <a:pt x="6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343" tIns="45671" rIns="91343" bIns="45671" numCol="1" anchor="t" anchorCtr="0" compatLnSpc="1">
              <a:prstTxWarp prst="textNoShape">
                <a:avLst/>
              </a:prstTxWarp>
            </a:bodyPr>
            <a:lstStyle/>
            <a:p>
              <a:endParaRPr lang="en-GB" sz="2051"/>
            </a:p>
          </p:txBody>
        </p:sp>
        <p:sp>
          <p:nvSpPr>
            <p:cNvPr id="26" name="Freeform 199">
              <a:extLst>
                <a:ext uri="{FF2B5EF4-FFF2-40B4-BE49-F238E27FC236}">
                  <a16:creationId xmlns:a16="http://schemas.microsoft.com/office/drawing/2014/main" id="{D8BCC265-7B85-0817-5961-9033736BF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1" y="2766"/>
              <a:ext cx="14" cy="10"/>
            </a:xfrm>
            <a:custGeom>
              <a:avLst/>
              <a:gdLst>
                <a:gd name="T0" fmla="*/ 62 w 101"/>
                <a:gd name="T1" fmla="*/ 0 h 78"/>
                <a:gd name="T2" fmla="*/ 38 w 101"/>
                <a:gd name="T3" fmla="*/ 0 h 78"/>
                <a:gd name="T4" fmla="*/ 0 w 101"/>
                <a:gd name="T5" fmla="*/ 39 h 78"/>
                <a:gd name="T6" fmla="*/ 38 w 101"/>
                <a:gd name="T7" fmla="*/ 78 h 78"/>
                <a:gd name="T8" fmla="*/ 62 w 101"/>
                <a:gd name="T9" fmla="*/ 78 h 78"/>
                <a:gd name="T10" fmla="*/ 101 w 101"/>
                <a:gd name="T11" fmla="*/ 39 h 78"/>
                <a:gd name="T12" fmla="*/ 62 w 101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78">
                  <a:moveTo>
                    <a:pt x="62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17" y="0"/>
                    <a:pt x="0" y="18"/>
                    <a:pt x="0" y="39"/>
                  </a:cubicBezTo>
                  <a:cubicBezTo>
                    <a:pt x="0" y="61"/>
                    <a:pt x="17" y="78"/>
                    <a:pt x="38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84" y="78"/>
                    <a:pt x="101" y="61"/>
                    <a:pt x="101" y="39"/>
                  </a:cubicBezTo>
                  <a:cubicBezTo>
                    <a:pt x="101" y="18"/>
                    <a:pt x="84" y="0"/>
                    <a:pt x="6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343" tIns="45671" rIns="91343" bIns="45671" numCol="1" anchor="t" anchorCtr="0" compatLnSpc="1">
              <a:prstTxWarp prst="textNoShape">
                <a:avLst/>
              </a:prstTxWarp>
            </a:bodyPr>
            <a:lstStyle/>
            <a:p>
              <a:endParaRPr lang="en-GB" sz="2051"/>
            </a:p>
          </p:txBody>
        </p:sp>
      </p:grpSp>
      <p:sp>
        <p:nvSpPr>
          <p:cNvPr id="27" name="Rechteck 62">
            <a:extLst>
              <a:ext uri="{FF2B5EF4-FFF2-40B4-BE49-F238E27FC236}">
                <a16:creationId xmlns:a16="http://schemas.microsoft.com/office/drawing/2014/main" id="{6F5506C1-4DCE-B8C4-C8C3-DFD1F3F4CB0D}"/>
              </a:ext>
            </a:extLst>
          </p:cNvPr>
          <p:cNvSpPr/>
          <p:nvPr/>
        </p:nvSpPr>
        <p:spPr>
          <a:xfrm>
            <a:off x="1427087" y="4712911"/>
            <a:ext cx="2282148" cy="977969"/>
          </a:xfrm>
          <a:prstGeom prst="rect">
            <a:avLst/>
          </a:prstGeom>
          <a:noFill/>
          <a:ln>
            <a:solidFill>
              <a:srgbClr val="322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61" tIns="46750" rIns="35961" bIns="46750" rtlCol="0" anchor="ctr"/>
          <a:lstStyle/>
          <a:p>
            <a:pPr algn="ctr"/>
            <a:r>
              <a:rPr lang="de-DE" sz="1400" b="1" dirty="0">
                <a:solidFill>
                  <a:srgbClr val="840175"/>
                </a:solidFill>
              </a:rPr>
              <a:t>Obtención de datos a través de productos/servicios relacionados</a:t>
            </a:r>
            <a:endParaRPr lang="en-GB" sz="1400" b="1" dirty="0">
              <a:solidFill>
                <a:srgbClr val="840175"/>
              </a:solidFill>
            </a:endParaRPr>
          </a:p>
        </p:txBody>
      </p:sp>
      <p:cxnSp>
        <p:nvCxnSpPr>
          <p:cNvPr id="28" name="Gerade Verbindung mit Pfeil 63">
            <a:extLst>
              <a:ext uri="{FF2B5EF4-FFF2-40B4-BE49-F238E27FC236}">
                <a16:creationId xmlns:a16="http://schemas.microsoft.com/office/drawing/2014/main" id="{FA9A7E0D-675D-55EE-5F93-50CCD87F3151}"/>
              </a:ext>
            </a:extLst>
          </p:cNvPr>
          <p:cNvCxnSpPr>
            <a:cxnSpLocks/>
          </p:cNvCxnSpPr>
          <p:nvPr/>
        </p:nvCxnSpPr>
        <p:spPr>
          <a:xfrm>
            <a:off x="7808902" y="5201896"/>
            <a:ext cx="1390756" cy="0"/>
          </a:xfrm>
          <a:prstGeom prst="straightConnector1">
            <a:avLst/>
          </a:prstGeom>
          <a:ln w="12700">
            <a:solidFill>
              <a:srgbClr val="0D535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65">
            <a:extLst>
              <a:ext uri="{FF2B5EF4-FFF2-40B4-BE49-F238E27FC236}">
                <a16:creationId xmlns:a16="http://schemas.microsoft.com/office/drawing/2014/main" id="{575E87C7-4805-3550-007B-8F49F07F8658}"/>
              </a:ext>
            </a:extLst>
          </p:cNvPr>
          <p:cNvSpPr txBox="1">
            <a:spLocks/>
          </p:cNvSpPr>
          <p:nvPr/>
        </p:nvSpPr>
        <p:spPr>
          <a:xfrm>
            <a:off x="1439156" y="4246462"/>
            <a:ext cx="2173590" cy="181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de-DE" sz="1600" b="1" dirty="0">
                <a:solidFill>
                  <a:srgbClr val="322F60"/>
                </a:solidFill>
                <a:cs typeface="Arial" pitchFamily="34" charset="0"/>
              </a:rPr>
              <a:t>Bases de datos IoT</a:t>
            </a:r>
          </a:p>
        </p:txBody>
      </p:sp>
      <p:pic>
        <p:nvPicPr>
          <p:cNvPr id="30" name="Picture 2" descr="Las 5 Bases de Datos más utilizadas - Blog Piensa Solutions">
            <a:extLst>
              <a:ext uri="{FF2B5EF4-FFF2-40B4-BE49-F238E27FC236}">
                <a16:creationId xmlns:a16="http://schemas.microsoft.com/office/drawing/2014/main" id="{FAD93E8B-D5AB-89AB-07D2-EA9BAF4D0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7" r="14436"/>
          <a:stretch/>
        </p:blipFill>
        <p:spPr bwMode="auto">
          <a:xfrm>
            <a:off x="4344390" y="4193417"/>
            <a:ext cx="4168341" cy="202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hteck 62">
            <a:extLst>
              <a:ext uri="{FF2B5EF4-FFF2-40B4-BE49-F238E27FC236}">
                <a16:creationId xmlns:a16="http://schemas.microsoft.com/office/drawing/2014/main" id="{797B8856-B914-763C-511E-E80ED5502003}"/>
              </a:ext>
            </a:extLst>
          </p:cNvPr>
          <p:cNvSpPr/>
          <p:nvPr/>
        </p:nvSpPr>
        <p:spPr>
          <a:xfrm>
            <a:off x="9199658" y="4815580"/>
            <a:ext cx="2282148" cy="736057"/>
          </a:xfrm>
          <a:prstGeom prst="rect">
            <a:avLst/>
          </a:prstGeom>
          <a:noFill/>
          <a:ln>
            <a:solidFill>
              <a:srgbClr val="322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61" tIns="46750" rIns="35961" bIns="46750" rtlCol="0" anchor="ctr"/>
          <a:lstStyle/>
          <a:p>
            <a:pPr algn="ctr"/>
            <a:r>
              <a:rPr lang="de-DE" sz="1400" b="1" dirty="0">
                <a:solidFill>
                  <a:srgbClr val="840175"/>
                </a:solidFill>
              </a:rPr>
              <a:t>Tratamiento y organización de datos</a:t>
            </a:r>
            <a:endParaRPr lang="en-GB" sz="1400" b="1" dirty="0">
              <a:solidFill>
                <a:srgbClr val="840175"/>
              </a:solidFill>
            </a:endParaRPr>
          </a:p>
        </p:txBody>
      </p:sp>
      <p:grpSp>
        <p:nvGrpSpPr>
          <p:cNvPr id="32" name="Groep 88">
            <a:extLst>
              <a:ext uri="{FF2B5EF4-FFF2-40B4-BE49-F238E27FC236}">
                <a16:creationId xmlns:a16="http://schemas.microsoft.com/office/drawing/2014/main" id="{0C6B0E42-576B-D2F9-EC60-BE2B7F735349}"/>
              </a:ext>
            </a:extLst>
          </p:cNvPr>
          <p:cNvGrpSpPr/>
          <p:nvPr/>
        </p:nvGrpSpPr>
        <p:grpSpPr>
          <a:xfrm>
            <a:off x="1491678" y="5855794"/>
            <a:ext cx="238680" cy="223299"/>
            <a:chOff x="5850635" y="3256788"/>
            <a:chExt cx="265557" cy="253365"/>
          </a:xfrm>
          <a:solidFill>
            <a:srgbClr val="840175"/>
          </a:solidFill>
        </p:grpSpPr>
        <p:sp>
          <p:nvSpPr>
            <p:cNvPr id="33" name="object 34">
              <a:extLst>
                <a:ext uri="{FF2B5EF4-FFF2-40B4-BE49-F238E27FC236}">
                  <a16:creationId xmlns:a16="http://schemas.microsoft.com/office/drawing/2014/main" id="{825952EB-2D0A-C429-B178-C40CAACA0B87}"/>
                </a:ext>
              </a:extLst>
            </p:cNvPr>
            <p:cNvSpPr/>
            <p:nvPr/>
          </p:nvSpPr>
          <p:spPr>
            <a:xfrm>
              <a:off x="5850635" y="3256788"/>
              <a:ext cx="165100" cy="253365"/>
            </a:xfrm>
            <a:custGeom>
              <a:avLst/>
              <a:gdLst/>
              <a:ahLst/>
              <a:cxnLst/>
              <a:rect l="l" t="t" r="r" b="b"/>
              <a:pathLst>
                <a:path w="165100" h="253364">
                  <a:moveTo>
                    <a:pt x="4825" y="0"/>
                  </a:moveTo>
                  <a:lnTo>
                    <a:pt x="61467" y="0"/>
                  </a:lnTo>
                  <a:lnTo>
                    <a:pt x="164591" y="126491"/>
                  </a:lnTo>
                  <a:lnTo>
                    <a:pt x="61467" y="252984"/>
                  </a:lnTo>
                  <a:lnTo>
                    <a:pt x="0" y="252984"/>
                  </a:lnTo>
                  <a:lnTo>
                    <a:pt x="105410" y="126491"/>
                  </a:lnTo>
                  <a:lnTo>
                    <a:pt x="4825" y="0"/>
                  </a:lnTo>
                  <a:close/>
                </a:path>
              </a:pathLst>
            </a:custGeom>
            <a:grpFill/>
            <a:ln w="9144">
              <a:noFill/>
            </a:ln>
          </p:spPr>
          <p:txBody>
            <a:bodyPr wrap="square" lIns="0" tIns="0" rIns="0" bIns="0" rtlCol="0"/>
            <a:lstStyle/>
            <a:p>
              <a:endParaRPr sz="1450"/>
            </a:p>
          </p:txBody>
        </p:sp>
        <p:sp>
          <p:nvSpPr>
            <p:cNvPr id="35" name="object 36">
              <a:extLst>
                <a:ext uri="{FF2B5EF4-FFF2-40B4-BE49-F238E27FC236}">
                  <a16:creationId xmlns:a16="http://schemas.microsoft.com/office/drawing/2014/main" id="{AC245335-C6A3-2095-33E2-4040C859730D}"/>
                </a:ext>
              </a:extLst>
            </p:cNvPr>
            <p:cNvSpPr/>
            <p:nvPr/>
          </p:nvSpPr>
          <p:spPr>
            <a:xfrm>
              <a:off x="5954267" y="3256788"/>
              <a:ext cx="161925" cy="253365"/>
            </a:xfrm>
            <a:custGeom>
              <a:avLst/>
              <a:gdLst/>
              <a:ahLst/>
              <a:cxnLst/>
              <a:rect l="l" t="t" r="r" b="b"/>
              <a:pathLst>
                <a:path w="161925" h="253364">
                  <a:moveTo>
                    <a:pt x="4699" y="0"/>
                  </a:moveTo>
                  <a:lnTo>
                    <a:pt x="60325" y="0"/>
                  </a:lnTo>
                  <a:lnTo>
                    <a:pt x="161544" y="126491"/>
                  </a:lnTo>
                  <a:lnTo>
                    <a:pt x="60325" y="252984"/>
                  </a:lnTo>
                  <a:lnTo>
                    <a:pt x="0" y="252984"/>
                  </a:lnTo>
                  <a:lnTo>
                    <a:pt x="103505" y="126491"/>
                  </a:lnTo>
                  <a:lnTo>
                    <a:pt x="4699" y="0"/>
                  </a:lnTo>
                  <a:close/>
                </a:path>
              </a:pathLst>
            </a:custGeom>
            <a:grpFill/>
            <a:ln w="9144">
              <a:noFill/>
            </a:ln>
          </p:spPr>
          <p:txBody>
            <a:bodyPr wrap="square" lIns="0" tIns="0" rIns="0" bIns="0" rtlCol="0"/>
            <a:lstStyle/>
            <a:p>
              <a:endParaRPr sz="1450"/>
            </a:p>
          </p:txBody>
        </p:sp>
      </p:grpSp>
      <p:sp>
        <p:nvSpPr>
          <p:cNvPr id="37" name="CuadroTexto 36">
            <a:extLst>
              <a:ext uri="{FF2B5EF4-FFF2-40B4-BE49-F238E27FC236}">
                <a16:creationId xmlns:a16="http://schemas.microsoft.com/office/drawing/2014/main" id="{6A475FF2-5825-EDFB-2A62-C1F005B9A1A7}"/>
              </a:ext>
            </a:extLst>
          </p:cNvPr>
          <p:cNvSpPr txBox="1"/>
          <p:nvPr/>
        </p:nvSpPr>
        <p:spPr>
          <a:xfrm>
            <a:off x="1739588" y="5690880"/>
            <a:ext cx="19696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840175"/>
                </a:solidFill>
              </a:rPr>
              <a:t>Inversión </a:t>
            </a:r>
            <a:r>
              <a:rPr lang="de-DE" sz="1400" b="1" dirty="0">
                <a:solidFill>
                  <a:srgbClr val="840175"/>
                </a:solidFill>
              </a:rPr>
              <a:t>no</a:t>
            </a:r>
            <a:r>
              <a:rPr lang="de-DE" sz="1400" dirty="0">
                <a:solidFill>
                  <a:srgbClr val="840175"/>
                </a:solidFill>
              </a:rPr>
              <a:t> protegida por derecho </a:t>
            </a:r>
            <a:r>
              <a:rPr lang="de-DE" sz="1400" i="1" dirty="0">
                <a:solidFill>
                  <a:srgbClr val="840175"/>
                </a:solidFill>
              </a:rPr>
              <a:t>sui generis</a:t>
            </a:r>
            <a:endParaRPr lang="es-ES" sz="1400" dirty="0"/>
          </a:p>
        </p:txBody>
      </p:sp>
      <p:grpSp>
        <p:nvGrpSpPr>
          <p:cNvPr id="39" name="Groep 88">
            <a:extLst>
              <a:ext uri="{FF2B5EF4-FFF2-40B4-BE49-F238E27FC236}">
                <a16:creationId xmlns:a16="http://schemas.microsoft.com/office/drawing/2014/main" id="{B8B7E08C-56F5-372D-7A49-E9CCF9FA4934}"/>
              </a:ext>
            </a:extLst>
          </p:cNvPr>
          <p:cNvGrpSpPr/>
          <p:nvPr/>
        </p:nvGrpSpPr>
        <p:grpSpPr>
          <a:xfrm>
            <a:off x="9273479" y="5767106"/>
            <a:ext cx="238680" cy="223299"/>
            <a:chOff x="5850635" y="3256788"/>
            <a:chExt cx="265557" cy="253365"/>
          </a:xfrm>
          <a:solidFill>
            <a:srgbClr val="840175"/>
          </a:solidFill>
        </p:grpSpPr>
        <p:sp>
          <p:nvSpPr>
            <p:cNvPr id="43" name="object 34">
              <a:extLst>
                <a:ext uri="{FF2B5EF4-FFF2-40B4-BE49-F238E27FC236}">
                  <a16:creationId xmlns:a16="http://schemas.microsoft.com/office/drawing/2014/main" id="{E82F691C-2D24-3ADA-ABA1-BF18246240C0}"/>
                </a:ext>
              </a:extLst>
            </p:cNvPr>
            <p:cNvSpPr/>
            <p:nvPr/>
          </p:nvSpPr>
          <p:spPr>
            <a:xfrm>
              <a:off x="5850635" y="3256788"/>
              <a:ext cx="165100" cy="253365"/>
            </a:xfrm>
            <a:custGeom>
              <a:avLst/>
              <a:gdLst/>
              <a:ahLst/>
              <a:cxnLst/>
              <a:rect l="l" t="t" r="r" b="b"/>
              <a:pathLst>
                <a:path w="165100" h="253364">
                  <a:moveTo>
                    <a:pt x="4825" y="0"/>
                  </a:moveTo>
                  <a:lnTo>
                    <a:pt x="61467" y="0"/>
                  </a:lnTo>
                  <a:lnTo>
                    <a:pt x="164591" y="126491"/>
                  </a:lnTo>
                  <a:lnTo>
                    <a:pt x="61467" y="252984"/>
                  </a:lnTo>
                  <a:lnTo>
                    <a:pt x="0" y="252984"/>
                  </a:lnTo>
                  <a:lnTo>
                    <a:pt x="105410" y="126491"/>
                  </a:lnTo>
                  <a:lnTo>
                    <a:pt x="4825" y="0"/>
                  </a:lnTo>
                  <a:close/>
                </a:path>
              </a:pathLst>
            </a:custGeom>
            <a:grpFill/>
            <a:ln w="9144">
              <a:noFill/>
            </a:ln>
          </p:spPr>
          <p:txBody>
            <a:bodyPr wrap="square" lIns="0" tIns="0" rIns="0" bIns="0" rtlCol="0"/>
            <a:lstStyle/>
            <a:p>
              <a:endParaRPr sz="1450"/>
            </a:p>
          </p:txBody>
        </p:sp>
        <p:sp>
          <p:nvSpPr>
            <p:cNvPr id="44" name="object 36">
              <a:extLst>
                <a:ext uri="{FF2B5EF4-FFF2-40B4-BE49-F238E27FC236}">
                  <a16:creationId xmlns:a16="http://schemas.microsoft.com/office/drawing/2014/main" id="{A33B840D-8183-8ACD-80FE-82B8569133C7}"/>
                </a:ext>
              </a:extLst>
            </p:cNvPr>
            <p:cNvSpPr/>
            <p:nvPr/>
          </p:nvSpPr>
          <p:spPr>
            <a:xfrm>
              <a:off x="5954267" y="3256788"/>
              <a:ext cx="161925" cy="253365"/>
            </a:xfrm>
            <a:custGeom>
              <a:avLst/>
              <a:gdLst/>
              <a:ahLst/>
              <a:cxnLst/>
              <a:rect l="l" t="t" r="r" b="b"/>
              <a:pathLst>
                <a:path w="161925" h="253364">
                  <a:moveTo>
                    <a:pt x="4699" y="0"/>
                  </a:moveTo>
                  <a:lnTo>
                    <a:pt x="60325" y="0"/>
                  </a:lnTo>
                  <a:lnTo>
                    <a:pt x="161544" y="126491"/>
                  </a:lnTo>
                  <a:lnTo>
                    <a:pt x="60325" y="252984"/>
                  </a:lnTo>
                  <a:lnTo>
                    <a:pt x="0" y="252984"/>
                  </a:lnTo>
                  <a:lnTo>
                    <a:pt x="103505" y="126491"/>
                  </a:lnTo>
                  <a:lnTo>
                    <a:pt x="4699" y="0"/>
                  </a:lnTo>
                  <a:close/>
                </a:path>
              </a:pathLst>
            </a:custGeom>
            <a:grpFill/>
            <a:ln w="9144">
              <a:noFill/>
            </a:ln>
          </p:spPr>
          <p:txBody>
            <a:bodyPr wrap="square" lIns="0" tIns="0" rIns="0" bIns="0" rtlCol="0"/>
            <a:lstStyle/>
            <a:p>
              <a:endParaRPr sz="1450"/>
            </a:p>
          </p:txBody>
        </p:sp>
      </p:grpSp>
      <p:sp>
        <p:nvSpPr>
          <p:cNvPr id="46" name="CuadroTexto 45">
            <a:extLst>
              <a:ext uri="{FF2B5EF4-FFF2-40B4-BE49-F238E27FC236}">
                <a16:creationId xmlns:a16="http://schemas.microsoft.com/office/drawing/2014/main" id="{AAB3A3B0-F512-F4B3-322B-F9897B73CC6A}"/>
              </a:ext>
            </a:extLst>
          </p:cNvPr>
          <p:cNvSpPr txBox="1"/>
          <p:nvPr/>
        </p:nvSpPr>
        <p:spPr>
          <a:xfrm>
            <a:off x="9512159" y="5594184"/>
            <a:ext cx="19696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840175"/>
                </a:solidFill>
              </a:rPr>
              <a:t>Inversión protegida por derecho </a:t>
            </a:r>
            <a:r>
              <a:rPr lang="de-DE" sz="1400" i="1" dirty="0">
                <a:solidFill>
                  <a:srgbClr val="840175"/>
                </a:solidFill>
              </a:rPr>
              <a:t>sui generis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929785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FF436F6-A4BE-F338-E27A-C61AEF2D98DE}"/>
              </a:ext>
            </a:extLst>
          </p:cNvPr>
          <p:cNvSpPr txBox="1"/>
          <p:nvPr/>
        </p:nvSpPr>
        <p:spPr>
          <a:xfrm>
            <a:off x="980743" y="320417"/>
            <a:ext cx="8284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+mn-lt"/>
              </a:rPr>
              <a:t>DATOS NO PERSONALES: VIAS DE PROTECCIÓN </a:t>
            </a:r>
            <a:r>
              <a:rPr lang="es-ES" sz="2000" b="1" dirty="0"/>
              <a:t>CUMULATIVA</a:t>
            </a:r>
            <a:endParaRPr lang="de-DE" sz="2000" b="1" dirty="0">
              <a:latin typeface="+mn-lt"/>
            </a:endParaRP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FF504083-7CD8-065F-7DBF-D52D3EB18659}"/>
              </a:ext>
            </a:extLst>
          </p:cNvPr>
          <p:cNvSpPr txBox="1">
            <a:spLocks/>
          </p:cNvSpPr>
          <p:nvPr/>
        </p:nvSpPr>
        <p:spPr>
          <a:xfrm>
            <a:off x="1501009" y="3656472"/>
            <a:ext cx="1852612" cy="938212"/>
          </a:xfrm>
          <a:prstGeom prst="rect">
            <a:avLst/>
          </a:prstGeom>
        </p:spPr>
        <p:txBody>
          <a:bodyPr anchor="ctr"/>
          <a:lstStyle>
            <a:lvl1pPr marL="914492" indent="-914492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s-ES" sz="1800" b="1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Derechos PII y SE</a:t>
            </a:r>
            <a:endParaRPr lang="en-US" sz="105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CBC7A1D9-11AA-8F71-8B0B-B099ECBC4C04}"/>
              </a:ext>
            </a:extLst>
          </p:cNvPr>
          <p:cNvSpPr txBox="1">
            <a:spLocks/>
          </p:cNvSpPr>
          <p:nvPr/>
        </p:nvSpPr>
        <p:spPr>
          <a:xfrm>
            <a:off x="4031484" y="3089734"/>
            <a:ext cx="1852612" cy="938213"/>
          </a:xfrm>
          <a:prstGeom prst="rect">
            <a:avLst/>
          </a:prstGeom>
        </p:spPr>
        <p:txBody>
          <a:bodyPr anchor="ctr"/>
          <a:lstStyle>
            <a:lvl1pPr marL="914492" indent="-914492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s-ES" sz="1800" b="1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Reglamento de Datos</a:t>
            </a:r>
            <a:endParaRPr lang="en-US" sz="105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6C932194-8339-2ACE-1EB5-0DE6B18B6255}"/>
              </a:ext>
            </a:extLst>
          </p:cNvPr>
          <p:cNvSpPr txBox="1">
            <a:spLocks/>
          </p:cNvSpPr>
          <p:nvPr/>
        </p:nvSpPr>
        <p:spPr>
          <a:xfrm>
            <a:off x="6660329" y="3976266"/>
            <a:ext cx="1852613" cy="938212"/>
          </a:xfrm>
          <a:prstGeom prst="rect">
            <a:avLst/>
          </a:prstGeom>
        </p:spPr>
        <p:txBody>
          <a:bodyPr anchor="ctr"/>
          <a:lstStyle>
            <a:lvl1pPr marL="914492" indent="-914492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s-ES" sz="1800" b="1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Reglamento EEDS</a:t>
            </a:r>
            <a:endParaRPr lang="en-US" sz="105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Текст 2">
            <a:extLst>
              <a:ext uri="{FF2B5EF4-FFF2-40B4-BE49-F238E27FC236}">
                <a16:creationId xmlns:a16="http://schemas.microsoft.com/office/drawing/2014/main" id="{F6FE5A77-C918-A968-47AF-E9FACF29268E}"/>
              </a:ext>
            </a:extLst>
          </p:cNvPr>
          <p:cNvSpPr txBox="1">
            <a:spLocks/>
          </p:cNvSpPr>
          <p:nvPr/>
        </p:nvSpPr>
        <p:spPr>
          <a:xfrm>
            <a:off x="6660329" y="2201839"/>
            <a:ext cx="1852612" cy="938213"/>
          </a:xfrm>
          <a:prstGeom prst="rect">
            <a:avLst/>
          </a:prstGeom>
        </p:spPr>
        <p:txBody>
          <a:bodyPr anchor="ctr"/>
          <a:lstStyle>
            <a:lvl1pPr marL="914492" indent="-914492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s-ES" sz="1800" b="1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Directiva Copyright</a:t>
            </a:r>
            <a:endParaRPr lang="en-US" sz="1050" b="1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E37F90EF-2B31-19CA-6D53-021B9FA589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2087103"/>
              </p:ext>
            </p:extLst>
          </p:nvPr>
        </p:nvGraphicFramePr>
        <p:xfrm>
          <a:off x="1641962" y="523511"/>
          <a:ext cx="9156333" cy="5599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706656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6A7DF-D303-F34D-1284-F61925BC5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FAC7536-44AF-6862-D2D0-258369F6B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5D85C82-9D80-DDB2-B0BF-97DDA4F5A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950" y="3067050"/>
            <a:ext cx="28321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73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0033AE73-7AAF-EED0-C421-53AB7746B7B9}"/>
              </a:ext>
            </a:extLst>
          </p:cNvPr>
          <p:cNvSpPr txBox="1">
            <a:spLocks/>
          </p:cNvSpPr>
          <p:nvPr/>
        </p:nvSpPr>
        <p:spPr>
          <a:xfrm>
            <a:off x="108394" y="0"/>
            <a:ext cx="7566959" cy="90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b="1" dirty="0">
                <a:latin typeface="+mn-lt"/>
              </a:rPr>
              <a:t>LAS TERAPIAS DIGITALES (“DTx”). CONCEPTO Y BENEFICIOS</a:t>
            </a:r>
            <a:endParaRPr lang="de-DE" sz="2000" b="1" dirty="0">
              <a:latin typeface="+mn-lt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DCEF7C-3DC6-3D44-3D76-E433A8254020}"/>
              </a:ext>
            </a:extLst>
          </p:cNvPr>
          <p:cNvSpPr txBox="1"/>
          <p:nvPr/>
        </p:nvSpPr>
        <p:spPr>
          <a:xfrm>
            <a:off x="852256" y="1230923"/>
            <a:ext cx="98542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b="1" dirty="0"/>
              <a:t>¿Qué son las DTx?</a:t>
            </a:r>
          </a:p>
          <a:p>
            <a:pPr lvl="1"/>
            <a:endParaRPr lang="es-ES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s-E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erapias que incluyen </a:t>
            </a:r>
            <a:r>
              <a:rPr lang="es-ES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softwares</a:t>
            </a:r>
            <a:r>
              <a:rPr lang="es-E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 programas informáticos, destinados a prevenir, manejar y/o tratar un trastorno o enfermedad concreta.</a:t>
            </a:r>
            <a:endParaRPr lang="es-E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Calificación: ¿productos sanitarios?</a:t>
            </a:r>
          </a:p>
          <a:p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b="1" dirty="0"/>
              <a:t>¿Cuáles son los beneficios de las DTx?</a:t>
            </a:r>
          </a:p>
          <a:p>
            <a:endParaRPr lang="es-E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E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mplio abanico </a:t>
            </a: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ES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áreas terapéuticas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ES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patologías</a:t>
            </a: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1"/>
            <a:endParaRPr lang="es-ES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Todos los </a:t>
            </a: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actores del sector sanitario: 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(i) </a:t>
            </a:r>
            <a:r>
              <a:rPr lang="es-ES" u="sng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pacientes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(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s-ES" u="sng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profesionales sanitarios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y (ii) </a:t>
            </a:r>
            <a:r>
              <a:rPr lang="es-ES" u="sng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SNS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1"/>
            <a:endParaRPr lang="es-E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s-E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24579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0033AE73-7AAF-EED0-C421-53AB7746B7B9}"/>
              </a:ext>
            </a:extLst>
          </p:cNvPr>
          <p:cNvSpPr txBox="1">
            <a:spLocks/>
          </p:cNvSpPr>
          <p:nvPr/>
        </p:nvSpPr>
        <p:spPr>
          <a:xfrm>
            <a:off x="-1345612" y="0"/>
            <a:ext cx="7566959" cy="90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b="1" dirty="0">
                <a:latin typeface="+mn-lt"/>
              </a:rPr>
              <a:t>EL MARCO LEGAL DE LAS DTx</a:t>
            </a:r>
            <a:endParaRPr lang="de-DE" sz="2000" b="1" dirty="0">
              <a:latin typeface="+mn-l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122E6E1-4798-2ECC-86FE-4E01AFA27B0A}"/>
              </a:ext>
            </a:extLst>
          </p:cNvPr>
          <p:cNvSpPr txBox="1"/>
          <p:nvPr/>
        </p:nvSpPr>
        <p:spPr>
          <a:xfrm>
            <a:off x="852256" y="1230923"/>
            <a:ext cx="9960746" cy="496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Falta de regulación específica</a:t>
            </a:r>
            <a:endParaRPr lang="es-E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/>
            <a:endParaRPr lang="es-E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b="1" dirty="0"/>
              <a:t>Producto sanitario</a:t>
            </a:r>
            <a:r>
              <a:rPr lang="es-ES" dirty="0"/>
              <a:t>: 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s-ES" dirty="0"/>
              <a:t>Definición: </a:t>
            </a:r>
            <a:r>
              <a:rPr lang="es-ES" sz="1800" i="1" dirty="0"/>
              <a:t>“instrumento, dispositivo, equipo, programa informático, implante, reactivo, material u otro artículo destinado por el fabricante a ser utilizado en personas, por separado o en combinación” 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s-ES" dirty="0"/>
              <a:t>Regulación </a:t>
            </a:r>
            <a:r>
              <a:rPr lang="es-ES" b="1" dirty="0"/>
              <a:t>Reglamento (UE) 2017/745 + </a:t>
            </a:r>
            <a:r>
              <a:rPr lang="es-ES" b="1" dirty="0">
                <a:solidFill>
                  <a:srgbClr val="000000"/>
                </a:solidFill>
                <a:latin typeface="Calibri (Cuerpo)"/>
                <a:cs typeface="Times New Roman" panose="02020603050405020304" pitchFamily="18" charset="0"/>
              </a:rPr>
              <a:t>Real Decreto 192/2023</a:t>
            </a:r>
            <a:r>
              <a:rPr lang="es-ES" dirty="0">
                <a:solidFill>
                  <a:srgbClr val="000000"/>
                </a:solidFill>
                <a:latin typeface="Calibri (Cuerpo)"/>
                <a:cs typeface="Times New Roman" panose="02020603050405020304" pitchFamily="18" charset="0"/>
              </a:rPr>
              <a:t> + normativa sobre promoción y publicidad de productos sanitarios + productos sanitarios para diagnóstico “</a:t>
            </a:r>
            <a:r>
              <a:rPr lang="es-ES" i="1" dirty="0">
                <a:solidFill>
                  <a:srgbClr val="000000"/>
                </a:solidFill>
                <a:latin typeface="Calibri (Cuerpo)"/>
                <a:cs typeface="Times New Roman" panose="02020603050405020304" pitchFamily="18" charset="0"/>
              </a:rPr>
              <a:t>in vitro</a:t>
            </a:r>
            <a:r>
              <a:rPr lang="es-ES" dirty="0">
                <a:solidFill>
                  <a:srgbClr val="000000"/>
                </a:solidFill>
                <a:latin typeface="Calibri (Cuerpo)"/>
                <a:cs typeface="Times New Roman" panose="02020603050405020304" pitchFamily="18" charset="0"/>
              </a:rPr>
              <a:t>”. </a:t>
            </a:r>
            <a:endParaRPr lang="es-ES" dirty="0"/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Calibri (Cuerpo)"/>
                <a:cs typeface="Times New Roman" panose="02020603050405020304" pitchFamily="18" charset="0"/>
              </a:rPr>
              <a:t>Requisitos </a:t>
            </a:r>
            <a:endParaRPr lang="es-ES" b="1" dirty="0">
              <a:solidFill>
                <a:srgbClr val="000000"/>
              </a:solidFill>
              <a:latin typeface="Calibri (Cuerpo)"/>
              <a:cs typeface="Times New Roman" panose="02020603050405020304" pitchFamily="18" charset="0"/>
            </a:endParaRPr>
          </a:p>
          <a:p>
            <a:pPr marL="1657350" lvl="3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dirty="0"/>
              <a:t>S</a:t>
            </a:r>
            <a:r>
              <a:rPr lang="es-ES" u="sng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eguridad y funcionamiento (anexo I).</a:t>
            </a:r>
          </a:p>
          <a:p>
            <a:pPr marL="1657350" lvl="3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u="sng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Comunicación a la AEMPS</a:t>
            </a:r>
          </a:p>
          <a:p>
            <a:pPr marL="1657350" lvl="3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u="sng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Licencia previa de funcionamiento</a:t>
            </a:r>
            <a:r>
              <a:rPr lang="es-ES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para actividades e instalaciones</a:t>
            </a:r>
            <a:r>
              <a:rPr lang="es-E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657350" lvl="3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u="sng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Registro de Responsables</a:t>
            </a:r>
            <a:r>
              <a:rPr lang="es-E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de la AEMPS</a:t>
            </a:r>
            <a:endParaRPr lang="es-ES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s-ES" dirty="0"/>
          </a:p>
          <a:p>
            <a:endParaRPr lang="es-ES" dirty="0"/>
          </a:p>
          <a:p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632723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0033AE73-7AAF-EED0-C421-53AB7746B7B9}"/>
              </a:ext>
            </a:extLst>
          </p:cNvPr>
          <p:cNvSpPr txBox="1">
            <a:spLocks/>
          </p:cNvSpPr>
          <p:nvPr/>
        </p:nvSpPr>
        <p:spPr>
          <a:xfrm>
            <a:off x="-1345612" y="0"/>
            <a:ext cx="7566959" cy="90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b="1" dirty="0">
                <a:latin typeface="+mn-lt"/>
              </a:rPr>
              <a:t>	PROMOCIÓN Y PUBLICIDAD DE LAS DTX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A01B94-4AAC-87C1-E3D8-55C20F92F191}"/>
              </a:ext>
            </a:extLst>
          </p:cNvPr>
          <p:cNvSpPr txBox="1"/>
          <p:nvPr/>
        </p:nvSpPr>
        <p:spPr>
          <a:xfrm>
            <a:off x="429853" y="999457"/>
            <a:ext cx="9495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endParaRPr lang="es-ES" b="1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497653F5-50DC-0F2B-9FFD-74383D6B5F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979964"/>
              </p:ext>
            </p:extLst>
          </p:nvPr>
        </p:nvGraphicFramePr>
        <p:xfrm>
          <a:off x="732816" y="1230923"/>
          <a:ext cx="4439260" cy="4859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el 1">
            <a:extLst>
              <a:ext uri="{FF2B5EF4-FFF2-40B4-BE49-F238E27FC236}">
                <a16:creationId xmlns:a16="http://schemas.microsoft.com/office/drawing/2014/main" id="{C588521D-7172-22A5-3BB7-8BF936740D25}"/>
              </a:ext>
            </a:extLst>
          </p:cNvPr>
          <p:cNvSpPr txBox="1">
            <a:spLocks/>
          </p:cNvSpPr>
          <p:nvPr/>
        </p:nvSpPr>
        <p:spPr>
          <a:xfrm>
            <a:off x="4007352" y="0"/>
            <a:ext cx="7566959" cy="90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b="1" dirty="0">
                <a:latin typeface="+mn-lt"/>
              </a:rPr>
              <a:t>	FINANCIACIÓN DE LAS DTx. EL CONSORCIO DTX</a:t>
            </a:r>
          </a:p>
        </p:txBody>
      </p:sp>
      <p:graphicFrame>
        <p:nvGraphicFramePr>
          <p:cNvPr id="8" name="Diagramm 17" descr="List:005">
            <a:extLst>
              <a:ext uri="{FF2B5EF4-FFF2-40B4-BE49-F238E27FC236}">
                <a16:creationId xmlns:a16="http://schemas.microsoft.com/office/drawing/2014/main" id="{E954B27D-2365-80CC-4924-560BA10AA3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1325022"/>
              </p:ext>
            </p:extLst>
          </p:nvPr>
        </p:nvGraphicFramePr>
        <p:xfrm>
          <a:off x="5846081" y="1092883"/>
          <a:ext cx="5184477" cy="4714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538169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0033AE73-7AAF-EED0-C421-53AB7746B7B9}"/>
              </a:ext>
            </a:extLst>
          </p:cNvPr>
          <p:cNvSpPr txBox="1">
            <a:spLocks/>
          </p:cNvSpPr>
          <p:nvPr/>
        </p:nvSpPr>
        <p:spPr>
          <a:xfrm>
            <a:off x="-1130649" y="-80723"/>
            <a:ext cx="7566959" cy="90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b="1" dirty="0">
                <a:latin typeface="+mn-lt"/>
              </a:rPr>
              <a:t>VISIÓN COMPARADA DE LAS DTX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05C3DC3-10E6-E1B1-FFE0-7C8B2A1B38F8}"/>
              </a:ext>
            </a:extLst>
          </p:cNvPr>
          <p:cNvSpPr txBox="1"/>
          <p:nvPr/>
        </p:nvSpPr>
        <p:spPr>
          <a:xfrm>
            <a:off x="802444" y="1192339"/>
            <a:ext cx="9495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751601D-E37E-8D18-D6C2-090BE7C8B8EC}"/>
              </a:ext>
            </a:extLst>
          </p:cNvPr>
          <p:cNvSpPr txBox="1"/>
          <p:nvPr/>
        </p:nvSpPr>
        <p:spPr>
          <a:xfrm>
            <a:off x="802444" y="1023663"/>
            <a:ext cx="9921781" cy="7700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s-ES" sz="2000" kern="100" dirty="0">
                <a:solidFill>
                  <a:srgbClr val="000000"/>
                </a:solidFill>
                <a:latin typeface="Calibri    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s-ES" sz="2000" kern="100" dirty="0">
                <a:solidFill>
                  <a:srgbClr val="000000"/>
                </a:solidFill>
                <a:effectLst/>
                <a:latin typeface="Calibri    "/>
                <a:ea typeface="Calibri" panose="020F0502020204030204" pitchFamily="34" charset="0"/>
                <a:cs typeface="Times New Roman" panose="02020603050405020304" pitchFamily="18" charset="0"/>
              </a:rPr>
              <a:t>a EFPIA: acceso a las </a:t>
            </a:r>
            <a:r>
              <a:rPr lang="es-ES" sz="2000" kern="100" dirty="0" err="1">
                <a:solidFill>
                  <a:srgbClr val="000000"/>
                </a:solidFill>
                <a:effectLst/>
                <a:latin typeface="Calibri    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s-ES" sz="2000" kern="100" dirty="0" err="1">
                <a:solidFill>
                  <a:srgbClr val="000000"/>
                </a:solidFill>
                <a:latin typeface="Calibri    "/>
                <a:ea typeface="Calibri" panose="020F0502020204030204" pitchFamily="34" charset="0"/>
                <a:cs typeface="Times New Roman" panose="02020603050405020304" pitchFamily="18" charset="0"/>
              </a:rPr>
              <a:t>Tx</a:t>
            </a:r>
            <a:r>
              <a:rPr lang="es-ES" sz="2000" kern="100" dirty="0">
                <a:solidFill>
                  <a:srgbClr val="000000"/>
                </a:solidFill>
                <a:effectLst/>
                <a:latin typeface="Calibri    "/>
                <a:ea typeface="Calibri" panose="020F0502020204030204" pitchFamily="34" charset="0"/>
                <a:cs typeface="Times New Roman" panose="02020603050405020304" pitchFamily="18" charset="0"/>
              </a:rPr>
              <a:t> es limitado en la mayoría de la UE. Desafíos clave:</a:t>
            </a:r>
          </a:p>
          <a:p>
            <a:pPr marL="742950" lvl="1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kern="100" dirty="0">
                <a:solidFill>
                  <a:srgbClr val="000000"/>
                </a:solidFill>
                <a:effectLst/>
                <a:latin typeface="Calibri    "/>
                <a:ea typeface="Calibri" panose="020F0502020204030204" pitchFamily="34" charset="0"/>
                <a:cs typeface="Times New Roman" panose="02020603050405020304" pitchFamily="18" charset="0"/>
              </a:rPr>
              <a:t>Armonización en la interpretación de los (i) requisitos del Reglamento (UE) 2017/745 y (</a:t>
            </a:r>
            <a:r>
              <a:rPr lang="es-ES" sz="2000" kern="100" dirty="0" err="1">
                <a:solidFill>
                  <a:srgbClr val="000000"/>
                </a:solidFill>
                <a:effectLst/>
                <a:latin typeface="Calibri    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es-ES" sz="2000" kern="100" dirty="0">
                <a:solidFill>
                  <a:srgbClr val="000000"/>
                </a:solidFill>
                <a:effectLst/>
                <a:latin typeface="Calibri    "/>
                <a:ea typeface="Calibri" panose="020F0502020204030204" pitchFamily="34" charset="0"/>
                <a:cs typeface="Times New Roman" panose="02020603050405020304" pitchFamily="18" charset="0"/>
              </a:rPr>
              <a:t>) requisitos de evidencia científica.</a:t>
            </a:r>
          </a:p>
          <a:p>
            <a:pPr marL="742950" lvl="1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kern="100" dirty="0">
                <a:solidFill>
                  <a:srgbClr val="000000"/>
                </a:solidFill>
                <a:effectLst/>
                <a:latin typeface="Calibri    "/>
                <a:ea typeface="Calibri" panose="020F0502020204030204" pitchFamily="34" charset="0"/>
                <a:cs typeface="Times New Roman" panose="02020603050405020304" pitchFamily="18" charset="0"/>
              </a:rPr>
              <a:t>Necesidad de (i) una vía de reembolso estandarizada o específica, y (</a:t>
            </a:r>
            <a:r>
              <a:rPr lang="es-ES" sz="2000" kern="100" dirty="0" err="1">
                <a:solidFill>
                  <a:srgbClr val="000000"/>
                </a:solidFill>
                <a:effectLst/>
                <a:latin typeface="Calibri    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es-ES" sz="2000" kern="100" dirty="0">
                <a:solidFill>
                  <a:srgbClr val="000000"/>
                </a:solidFill>
                <a:effectLst/>
                <a:latin typeface="Calibri    "/>
                <a:ea typeface="Calibri" panose="020F0502020204030204" pitchFamily="34" charset="0"/>
                <a:cs typeface="Times New Roman" panose="02020603050405020304" pitchFamily="18" charset="0"/>
              </a:rPr>
              <a:t>) vías de financiación.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s-ES" sz="2000" b="1" kern="100" dirty="0">
                <a:solidFill>
                  <a:srgbClr val="000000"/>
                </a:solidFill>
                <a:effectLst/>
                <a:latin typeface="Calibri    "/>
                <a:ea typeface="Calibri" panose="020F0502020204030204" pitchFamily="34" charset="0"/>
                <a:cs typeface="Times New Roman" panose="02020603050405020304" pitchFamily="18" charset="0"/>
              </a:rPr>
              <a:t>Alemania</a:t>
            </a:r>
            <a:r>
              <a:rPr lang="es-ES" sz="2000" kern="100" dirty="0">
                <a:solidFill>
                  <a:srgbClr val="000000"/>
                </a:solidFill>
                <a:effectLst/>
                <a:latin typeface="Calibri    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2000" kern="100" dirty="0" err="1">
                <a:solidFill>
                  <a:srgbClr val="000000"/>
                </a:solidFill>
                <a:effectLst/>
                <a:latin typeface="Calibri    "/>
                <a:ea typeface="Calibri" panose="020F0502020204030204" pitchFamily="34" charset="0"/>
                <a:cs typeface="Times New Roman" panose="02020603050405020304" pitchFamily="18" charset="0"/>
              </a:rPr>
              <a:t>best</a:t>
            </a:r>
            <a:r>
              <a:rPr lang="es-ES" sz="2000" kern="100" dirty="0">
                <a:solidFill>
                  <a:srgbClr val="000000"/>
                </a:solidFill>
                <a:effectLst/>
                <a:latin typeface="Calibri    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s-ES" sz="2000" kern="100" dirty="0" err="1">
                <a:solidFill>
                  <a:srgbClr val="000000"/>
                </a:solidFill>
                <a:effectLst/>
                <a:latin typeface="Calibri    "/>
                <a:ea typeface="Calibri" panose="020F0502020204030204" pitchFamily="34" charset="0"/>
                <a:cs typeface="Times New Roman" panose="02020603050405020304" pitchFamily="18" charset="0"/>
              </a:rPr>
              <a:t>class</a:t>
            </a:r>
            <a:r>
              <a:rPr lang="es-ES" sz="2000" kern="100" dirty="0">
                <a:solidFill>
                  <a:srgbClr val="000000"/>
                </a:solidFill>
                <a:effectLst/>
                <a:latin typeface="Calibri    "/>
                <a:ea typeface="Calibri" panose="020F0502020204030204" pitchFamily="34" charset="0"/>
                <a:cs typeface="Times New Roman" panose="02020603050405020304" pitchFamily="18" charset="0"/>
              </a:rPr>
              <a:t>) :</a:t>
            </a:r>
          </a:p>
          <a:p>
            <a:pPr marL="742950" lvl="1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kern="100" dirty="0">
                <a:solidFill>
                  <a:srgbClr val="000000"/>
                </a:solidFill>
                <a:latin typeface="Calibri    "/>
                <a:cs typeface="Times New Roman" panose="02020603050405020304" pitchFamily="18" charset="0"/>
              </a:rPr>
              <a:t>Ley de Suministro Digital (“</a:t>
            </a:r>
            <a:r>
              <a:rPr lang="es-ES" sz="2000" b="1" kern="100" dirty="0">
                <a:solidFill>
                  <a:srgbClr val="000000"/>
                </a:solidFill>
                <a:latin typeface="Calibri    "/>
                <a:cs typeface="Times New Roman" panose="02020603050405020304" pitchFamily="18" charset="0"/>
              </a:rPr>
              <a:t>DVG</a:t>
            </a:r>
            <a:r>
              <a:rPr lang="es-ES" sz="2000" kern="100" dirty="0">
                <a:solidFill>
                  <a:srgbClr val="000000"/>
                </a:solidFill>
                <a:latin typeface="Calibri    "/>
                <a:cs typeface="Times New Roman" panose="02020603050405020304" pitchFamily="18" charset="0"/>
              </a:rPr>
              <a:t>”).</a:t>
            </a:r>
          </a:p>
          <a:p>
            <a:pPr marL="742950" lvl="1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kern="100" dirty="0">
                <a:solidFill>
                  <a:srgbClr val="000000"/>
                </a:solidFill>
                <a:latin typeface="Calibri    "/>
                <a:cs typeface="Times New Roman" panose="02020603050405020304" pitchFamily="18" charset="0"/>
              </a:rPr>
              <a:t>Procedimiento específico de reembolso.</a:t>
            </a:r>
          </a:p>
          <a:p>
            <a:pPr marL="742950" lvl="1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kern="100" dirty="0">
                <a:solidFill>
                  <a:srgbClr val="000000"/>
                </a:solidFill>
                <a:latin typeface="Calibri    "/>
                <a:cs typeface="Times New Roman" panose="02020603050405020304" pitchFamily="18" charset="0"/>
              </a:rPr>
              <a:t>Fomento la digitalización del sistema sanitario.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s-ES" sz="2000" b="1" kern="100" dirty="0">
                <a:solidFill>
                  <a:srgbClr val="000000"/>
                </a:solidFill>
                <a:latin typeface="Calibri    "/>
                <a:cs typeface="Times New Roman" panose="02020603050405020304" pitchFamily="18" charset="0"/>
              </a:rPr>
              <a:t>Francia y Bélgica </a:t>
            </a:r>
            <a:r>
              <a:rPr lang="es-ES" sz="2000" kern="100" dirty="0">
                <a:solidFill>
                  <a:srgbClr val="000000"/>
                </a:solidFill>
                <a:latin typeface="Calibri    "/>
                <a:cs typeface="Times New Roman" panose="02020603050405020304" pitchFamily="18" charset="0"/>
              </a:rPr>
              <a:t>(“</a:t>
            </a:r>
            <a:r>
              <a:rPr lang="es-ES" sz="2000" i="1" dirty="0" err="1">
                <a:effectLst/>
                <a:latin typeface="Calibri    "/>
                <a:ea typeface="Calibri" panose="020F0502020204030204" pitchFamily="34" charset="0"/>
              </a:rPr>
              <a:t>mHealthBelgium</a:t>
            </a:r>
            <a:r>
              <a:rPr lang="es-ES" sz="2000" i="1" dirty="0">
                <a:effectLst/>
                <a:latin typeface="Calibri    "/>
                <a:ea typeface="Calibri" panose="020F0502020204030204" pitchFamily="34" charset="0"/>
              </a:rPr>
              <a:t>”)</a:t>
            </a:r>
            <a:endParaRPr lang="es-ES" sz="2000" kern="100" dirty="0">
              <a:solidFill>
                <a:srgbClr val="000000"/>
              </a:solidFill>
              <a:latin typeface="Calibri    "/>
              <a:cs typeface="Times New Roman" panose="02020603050405020304" pitchFamily="18" charset="0"/>
            </a:endParaRPr>
          </a:p>
          <a:p>
            <a:pPr lvl="1" algn="just">
              <a:lnSpc>
                <a:spcPct val="115000"/>
              </a:lnSpc>
              <a:spcAft>
                <a:spcPts val="800"/>
              </a:spcAft>
            </a:pPr>
            <a:endParaRPr lang="es-ES" kern="100" dirty="0">
              <a:solidFill>
                <a:srgbClr val="000000"/>
              </a:solidFill>
              <a:latin typeface="Calibri    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S" b="1" kern="100" dirty="0">
              <a:solidFill>
                <a:srgbClr val="000000"/>
              </a:solidFill>
              <a:latin typeface="Calibri    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s-ES" kern="100" dirty="0">
              <a:solidFill>
                <a:srgbClr val="000000"/>
              </a:solidFill>
              <a:latin typeface="Calibri    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S" kern="100" dirty="0">
              <a:solidFill>
                <a:srgbClr val="000000"/>
              </a:solidFill>
              <a:latin typeface="Calibri    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S" kern="100" dirty="0">
              <a:solidFill>
                <a:srgbClr val="000000"/>
              </a:solidFill>
              <a:latin typeface="Calibri   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S" kern="100" dirty="0">
              <a:solidFill>
                <a:srgbClr val="000000"/>
              </a:solidFill>
              <a:effectLst/>
              <a:latin typeface="Calibri   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S" kern="100" dirty="0">
              <a:solidFill>
                <a:srgbClr val="000000"/>
              </a:solidFill>
              <a:latin typeface="Calibri   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S" kern="100" dirty="0">
              <a:effectLst/>
              <a:latin typeface="Calibri   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858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0033AE73-7AAF-EED0-C421-53AB7746B7B9}"/>
              </a:ext>
            </a:extLst>
          </p:cNvPr>
          <p:cNvSpPr txBox="1">
            <a:spLocks/>
          </p:cNvSpPr>
          <p:nvPr/>
        </p:nvSpPr>
        <p:spPr>
          <a:xfrm>
            <a:off x="-1201670" y="-80723"/>
            <a:ext cx="7566959" cy="90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b="1" dirty="0">
                <a:latin typeface="+mn-lt"/>
              </a:rPr>
              <a:t>VISIÓN COMPARADA DE LAS DTX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05C3DC3-10E6-E1B1-FFE0-7C8B2A1B38F8}"/>
              </a:ext>
            </a:extLst>
          </p:cNvPr>
          <p:cNvSpPr txBox="1"/>
          <p:nvPr/>
        </p:nvSpPr>
        <p:spPr>
          <a:xfrm>
            <a:off x="802444" y="1192339"/>
            <a:ext cx="9495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 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CE4C4E14-BECA-25E8-5896-D537C62C2209}"/>
              </a:ext>
            </a:extLst>
          </p:cNvPr>
          <p:cNvGraphicFramePr>
            <a:graphicFrameLocks noGrp="1"/>
          </p:cNvGraphicFramePr>
          <p:nvPr/>
        </p:nvGraphicFramePr>
        <p:xfrm>
          <a:off x="1267538" y="1115245"/>
          <a:ext cx="9543498" cy="5249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1749">
                  <a:extLst>
                    <a:ext uri="{9D8B030D-6E8A-4147-A177-3AD203B41FA5}">
                      <a16:colId xmlns:a16="http://schemas.microsoft.com/office/drawing/2014/main" val="548204087"/>
                    </a:ext>
                  </a:extLst>
                </a:gridCol>
                <a:gridCol w="4771749">
                  <a:extLst>
                    <a:ext uri="{9D8B030D-6E8A-4147-A177-3AD203B41FA5}">
                      <a16:colId xmlns:a16="http://schemas.microsoft.com/office/drawing/2014/main" val="3036129212"/>
                    </a:ext>
                  </a:extLst>
                </a:gridCol>
              </a:tblGrid>
              <a:tr h="454694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</a:rPr>
                        <a:t>Digital Regulation Tracker Tool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DTx Legal </a:t>
                      </a:r>
                      <a:r>
                        <a:rPr lang="es-ES" sz="16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Navigator</a:t>
                      </a:r>
                      <a:endParaRPr lang="es-E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8992849"/>
                  </a:ext>
                </a:extLst>
              </a:tr>
              <a:tr h="4794852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89979"/>
                  </a:ext>
                </a:extLst>
              </a:tr>
            </a:tbl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E45AFB24-3919-85D9-607F-A24BAB63B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259" y="1522269"/>
            <a:ext cx="4450601" cy="459167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76429E1-1BDA-039B-C900-9C788220A2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90" r="7216"/>
          <a:stretch/>
        </p:blipFill>
        <p:spPr>
          <a:xfrm>
            <a:off x="6096000" y="1719251"/>
            <a:ext cx="4542560" cy="459167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E99F092-92F5-29C0-9EA8-95DF4EFDB7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36" r="6266"/>
          <a:stretch/>
        </p:blipFill>
        <p:spPr>
          <a:xfrm>
            <a:off x="3093720" y="2778711"/>
            <a:ext cx="1028700" cy="110487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9CFFC1E-D1C8-044B-E991-8C295EB14D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3494" y="2767646"/>
            <a:ext cx="1054367" cy="105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34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:a16="http://schemas.microsoft.com/office/drawing/2014/main" id="{EE54E5F0-7575-EB5F-1431-3D4E25C2D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915" y="4861653"/>
            <a:ext cx="4133849" cy="159543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9371842-EAFD-21A5-B10C-699DE2D955C3}"/>
              </a:ext>
            </a:extLst>
          </p:cNvPr>
          <p:cNvSpPr txBox="1"/>
          <p:nvPr/>
        </p:nvSpPr>
        <p:spPr>
          <a:xfrm>
            <a:off x="820200" y="450000"/>
            <a:ext cx="8284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+mn-lt"/>
              </a:rPr>
              <a:t>INTELIGENCIA ARTIFICIAL</a:t>
            </a:r>
            <a:endParaRPr lang="de-DE" sz="2000" b="1" dirty="0">
              <a:latin typeface="+mn-lt"/>
            </a:endParaRPr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C5B1045F-16C7-B371-3DA3-97BF8F642D00}"/>
              </a:ext>
            </a:extLst>
          </p:cNvPr>
          <p:cNvCxnSpPr>
            <a:cxnSpLocks/>
          </p:cNvCxnSpPr>
          <p:nvPr/>
        </p:nvCxnSpPr>
        <p:spPr>
          <a:xfrm>
            <a:off x="1309434" y="1543785"/>
            <a:ext cx="33521" cy="304516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512021F7-654E-7B3F-5411-D682FC779E25}"/>
              </a:ext>
            </a:extLst>
          </p:cNvPr>
          <p:cNvSpPr txBox="1"/>
          <p:nvPr/>
        </p:nvSpPr>
        <p:spPr>
          <a:xfrm>
            <a:off x="1888564" y="1198628"/>
            <a:ext cx="869436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chemeClr val="dk1"/>
                </a:solidFill>
              </a:rPr>
              <a:t>Riesgo </a:t>
            </a:r>
            <a:r>
              <a:rPr lang="es-ES" b="1" dirty="0">
                <a:solidFill>
                  <a:srgbClr val="FF5757"/>
                </a:solidFill>
              </a:rPr>
              <a:t>inaceptable</a:t>
            </a:r>
            <a:r>
              <a:rPr lang="es-ES" dirty="0"/>
              <a:t>: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sz="1400" b="1" dirty="0">
                <a:solidFill>
                  <a:srgbClr val="000000"/>
                </a:solidFill>
                <a:latin typeface="Arial" panose="02020603050405020304" pitchFamily="2"/>
              </a:rPr>
              <a:t>Prohibición </a:t>
            </a:r>
            <a:r>
              <a:rPr lang="es-ES" sz="1400" dirty="0">
                <a:solidFill>
                  <a:srgbClr val="000000"/>
                </a:solidFill>
                <a:latin typeface="Arial" panose="02020603050405020304" pitchFamily="2"/>
              </a:rPr>
              <a:t>de</a:t>
            </a:r>
            <a:r>
              <a:rPr lang="es-ES" sz="1400" b="1" dirty="0">
                <a:solidFill>
                  <a:srgbClr val="000000"/>
                </a:solidFill>
                <a:latin typeface="Arial" panose="02020603050405020304" pitchFamily="2"/>
              </a:rPr>
              <a:t> </a:t>
            </a:r>
            <a:r>
              <a:rPr lang="es-ES" sz="1400" dirty="0">
                <a:solidFill>
                  <a:srgbClr val="000000"/>
                </a:solidFill>
                <a:latin typeface="Arial" panose="02020603050405020304" pitchFamily="2"/>
              </a:rPr>
              <a:t>sistemas de IA que constituyan una amenaza para la seguridad, los medios de subsistencia y los derechos de las personas.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A719091-C4FB-9CF5-2003-4831312E7528}"/>
              </a:ext>
            </a:extLst>
          </p:cNvPr>
          <p:cNvSpPr txBox="1"/>
          <p:nvPr/>
        </p:nvSpPr>
        <p:spPr>
          <a:xfrm>
            <a:off x="1902513" y="3171681"/>
            <a:ext cx="8637667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chemeClr val="dk1"/>
                </a:solidFill>
              </a:rPr>
              <a:t>Riesgo </a:t>
            </a:r>
            <a:r>
              <a:rPr lang="es-ES" b="1" dirty="0">
                <a:solidFill>
                  <a:srgbClr val="01A29C"/>
                </a:solidFill>
              </a:rPr>
              <a:t>limitado</a:t>
            </a:r>
            <a:r>
              <a:rPr lang="es-ES" dirty="0"/>
              <a:t>: </a:t>
            </a:r>
            <a:r>
              <a:rPr lang="es-ES" sz="1400" dirty="0">
                <a:solidFill>
                  <a:srgbClr val="000000"/>
                </a:solidFill>
                <a:latin typeface="Arial" panose="02020603050405020304" pitchFamily="2"/>
              </a:rPr>
              <a:t>sistemas de IA que deben tener un mínimo nivel de transparencia y para los que los usuarios deben ser advertidos de que están tratando con una máquina. Ej.: </a:t>
            </a:r>
            <a:r>
              <a:rPr lang="es-ES" sz="1400" dirty="0" err="1">
                <a:solidFill>
                  <a:srgbClr val="000000"/>
                </a:solidFill>
                <a:latin typeface="Arial" panose="02020603050405020304" pitchFamily="2"/>
              </a:rPr>
              <a:t>chatbots</a:t>
            </a:r>
            <a:r>
              <a:rPr lang="es-ES" sz="1400" dirty="0">
                <a:solidFill>
                  <a:srgbClr val="000000"/>
                </a:solidFill>
                <a:latin typeface="Arial" panose="02020603050405020304" pitchFamily="2"/>
              </a:rPr>
              <a:t>.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E63C9910-722A-D0C9-53B2-32E7CB06354B}"/>
              </a:ext>
            </a:extLst>
          </p:cNvPr>
          <p:cNvSpPr txBox="1"/>
          <p:nvPr/>
        </p:nvSpPr>
        <p:spPr>
          <a:xfrm>
            <a:off x="1911633" y="2017626"/>
            <a:ext cx="8637669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chemeClr val="dk1"/>
                </a:solidFill>
              </a:rPr>
              <a:t>Riesgo </a:t>
            </a:r>
            <a:r>
              <a:rPr lang="es-ES" b="1" dirty="0">
                <a:solidFill>
                  <a:srgbClr val="A9278B"/>
                </a:solidFill>
              </a:rPr>
              <a:t>alto</a:t>
            </a:r>
            <a:r>
              <a:rPr lang="es-ES" dirty="0"/>
              <a:t>: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sz="1400" dirty="0">
                <a:solidFill>
                  <a:srgbClr val="000000"/>
                </a:solidFill>
                <a:latin typeface="Arial" panose="02020603050405020304" pitchFamily="2"/>
              </a:rPr>
              <a:t>usos de IA como componente de seguridad o que puedan afectar a DDFF (integridad física/psíquica, educación, intimidad), entre otros. Sujetos a autorización y a límites de tiempo, alcance geográfico y bases de datos. Ej.: cirugía, servicios públicos, procesos de selección.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6B5FA90B-192C-F07D-DA2A-FA2A972CF020}"/>
              </a:ext>
            </a:extLst>
          </p:cNvPr>
          <p:cNvSpPr txBox="1"/>
          <p:nvPr/>
        </p:nvSpPr>
        <p:spPr>
          <a:xfrm>
            <a:off x="1888564" y="4110292"/>
            <a:ext cx="8515362" cy="9573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dk1"/>
                </a:solidFill>
              </a:rPr>
              <a:t>Riesgo </a:t>
            </a:r>
            <a:r>
              <a:rPr lang="es-ES" b="1" dirty="0">
                <a:solidFill>
                  <a:srgbClr val="39AFD0"/>
                </a:solidFill>
              </a:rPr>
              <a:t>mínimo</a:t>
            </a:r>
            <a:r>
              <a:rPr lang="es-ES" dirty="0"/>
              <a:t>:</a:t>
            </a:r>
            <a:r>
              <a:rPr lang="es-ES" dirty="0">
                <a:solidFill>
                  <a:srgbClr val="92D050"/>
                </a:solidFill>
              </a:rPr>
              <a:t> </a:t>
            </a:r>
            <a:r>
              <a:rPr lang="es-ES_tradnl" sz="1400" dirty="0">
                <a:solidFill>
                  <a:srgbClr val="000000"/>
                </a:solidFill>
                <a:latin typeface="Arial" panose="02020603050405020304" pitchFamily="2"/>
              </a:rPr>
              <a:t>resto de usos de IA que no implican riesgos o son mínimos. En estos casos, la nueva normativa no especifica ninguna medida. Ej.: videojuegos, aplicaciones de imagen, filtros de spam.</a:t>
            </a:r>
            <a:endParaRPr lang="es-ES" sz="1400" dirty="0">
              <a:solidFill>
                <a:srgbClr val="000000"/>
              </a:solidFill>
              <a:latin typeface="Arial" panose="02020603050405020304" pitchFamily="2"/>
            </a:endParaRPr>
          </a:p>
          <a:p>
            <a:pPr marL="285750" indent="-285750" algn="just">
              <a:lnSpc>
                <a:spcPct val="150000"/>
              </a:lnSpc>
              <a:buFont typeface="Symbol" panose="05050102010706020507" pitchFamily="18" charset="2"/>
              <a:buChar char="¾"/>
            </a:pPr>
            <a:endParaRPr lang="es-ES" dirty="0">
              <a:solidFill>
                <a:srgbClr val="92D050"/>
              </a:solidFill>
            </a:endParaRPr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4DF9D0C7-C582-4B3C-D1CE-95354852D679}"/>
              </a:ext>
            </a:extLst>
          </p:cNvPr>
          <p:cNvSpPr/>
          <p:nvPr/>
        </p:nvSpPr>
        <p:spPr>
          <a:xfrm>
            <a:off x="976218" y="1151721"/>
            <a:ext cx="666431" cy="660563"/>
          </a:xfrm>
          <a:prstGeom prst="ellipse">
            <a:avLst/>
          </a:prstGeom>
          <a:solidFill>
            <a:srgbClr val="FF5757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dirty="0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72247A41-4190-6718-AEBF-E486414900D3}"/>
              </a:ext>
            </a:extLst>
          </p:cNvPr>
          <p:cNvSpPr/>
          <p:nvPr/>
        </p:nvSpPr>
        <p:spPr>
          <a:xfrm>
            <a:off x="1009740" y="2087453"/>
            <a:ext cx="666431" cy="660563"/>
          </a:xfrm>
          <a:prstGeom prst="ellipse">
            <a:avLst/>
          </a:prstGeom>
          <a:solidFill>
            <a:srgbClr val="840175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dirty="0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059732BD-AFF0-F5BC-96E7-8F942E8D1E6E}"/>
              </a:ext>
            </a:extLst>
          </p:cNvPr>
          <p:cNvSpPr/>
          <p:nvPr/>
        </p:nvSpPr>
        <p:spPr>
          <a:xfrm>
            <a:off x="976215" y="3140080"/>
            <a:ext cx="666431" cy="660563"/>
          </a:xfrm>
          <a:prstGeom prst="ellipse">
            <a:avLst/>
          </a:prstGeom>
          <a:solidFill>
            <a:srgbClr val="01A29C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dirty="0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3B620450-AF06-1542-006C-56F0A2B32F61}"/>
              </a:ext>
            </a:extLst>
          </p:cNvPr>
          <p:cNvSpPr/>
          <p:nvPr/>
        </p:nvSpPr>
        <p:spPr>
          <a:xfrm>
            <a:off x="1009740" y="4075812"/>
            <a:ext cx="666431" cy="660563"/>
          </a:xfrm>
          <a:prstGeom prst="ellipse">
            <a:avLst/>
          </a:prstGeom>
          <a:solidFill>
            <a:srgbClr val="39AFD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587579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02D72810-97E4-2DC2-40EF-5ED616429E2B}"/>
              </a:ext>
            </a:extLst>
          </p:cNvPr>
          <p:cNvSpPr txBox="1">
            <a:spLocks/>
          </p:cNvSpPr>
          <p:nvPr/>
        </p:nvSpPr>
        <p:spPr>
          <a:xfrm>
            <a:off x="3138512" y="438712"/>
            <a:ext cx="7566959" cy="90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dirty="0">
                <a:latin typeface="+mn-lt"/>
              </a:rPr>
              <a:t>INTELIGENCIA ARTIFICIAL APLICADA AL CUIDADO Y DIAGNÓSTICO PREVENTIVO DE PERSONAS MAYORES</a:t>
            </a:r>
            <a:br>
              <a:rPr lang="es-ES" sz="1800" b="1" i="1" cap="all" dirty="0">
                <a:solidFill>
                  <a:srgbClr val="2F80ED"/>
                </a:solidFill>
                <a:latin typeface="+mn-lt"/>
              </a:rPr>
            </a:br>
            <a:endParaRPr lang="de-DE" sz="1800" dirty="0">
              <a:latin typeface="+mn-lt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329B48-3191-36D7-AC82-AD0F93258E02}"/>
              </a:ext>
            </a:extLst>
          </p:cNvPr>
          <p:cNvSpPr txBox="1"/>
          <p:nvPr/>
        </p:nvSpPr>
        <p:spPr>
          <a:xfrm>
            <a:off x="1938483" y="393439"/>
            <a:ext cx="14446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000" b="1" dirty="0"/>
              <a:t>CELIA</a:t>
            </a:r>
            <a:r>
              <a:rPr lang="de-DE" sz="3000" dirty="0"/>
              <a:t> </a:t>
            </a:r>
            <a:endParaRPr lang="es-ES" sz="3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AF504F6-D054-13C0-F44A-681F14E16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454" y="171805"/>
            <a:ext cx="1200029" cy="116690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7166317-1842-4344-CAB4-B0DC0C649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643" y="1502587"/>
            <a:ext cx="2618385" cy="465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20CE1508-C520-B532-3FBC-08CE8D97D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" r="16693" b="-464"/>
          <a:stretch/>
        </p:blipFill>
        <p:spPr bwMode="auto">
          <a:xfrm>
            <a:off x="4145028" y="1502587"/>
            <a:ext cx="4759773" cy="376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8BC0C2C-91F1-89E0-0904-BCA533235463}"/>
              </a:ext>
            </a:extLst>
          </p:cNvPr>
          <p:cNvSpPr txBox="1"/>
          <p:nvPr/>
        </p:nvSpPr>
        <p:spPr>
          <a:xfrm>
            <a:off x="4398868" y="5267575"/>
            <a:ext cx="60976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rgbClr val="3E8BE8"/>
                </a:solidFill>
              </a:rPr>
              <a:t>https://celiatecuida.com/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1F469E9-CC3A-346A-09E1-298CE98BFB0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28"/>
          <a:stretch/>
        </p:blipFill>
        <p:spPr>
          <a:xfrm>
            <a:off x="9719944" y="5614989"/>
            <a:ext cx="2229103" cy="80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01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0033AE73-7AAF-EED0-C421-53AB7746B7B9}"/>
              </a:ext>
            </a:extLst>
          </p:cNvPr>
          <p:cNvSpPr txBox="1">
            <a:spLocks/>
          </p:cNvSpPr>
          <p:nvPr/>
        </p:nvSpPr>
        <p:spPr>
          <a:xfrm>
            <a:off x="-788251" y="0"/>
            <a:ext cx="7566959" cy="90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2000" b="1" dirty="0">
              <a:latin typeface="+mn-lt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09BB1AA-114D-4BDB-9E2F-AA2A104A24A9}"/>
              </a:ext>
            </a:extLst>
          </p:cNvPr>
          <p:cNvSpPr txBox="1"/>
          <p:nvPr/>
        </p:nvSpPr>
        <p:spPr>
          <a:xfrm>
            <a:off x="813860" y="152399"/>
            <a:ext cx="9495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ESTRATEGIA EUROPEA DE DATOS</a:t>
            </a:r>
          </a:p>
        </p:txBody>
      </p:sp>
      <p:pic>
        <p:nvPicPr>
          <p:cNvPr id="1028" name="Picture 4" descr="alt=&quot;&quot;">
            <a:extLst>
              <a:ext uri="{FF2B5EF4-FFF2-40B4-BE49-F238E27FC236}">
                <a16:creationId xmlns:a16="http://schemas.microsoft.com/office/drawing/2014/main" id="{D902C9F3-C43E-1F08-389C-53B27F472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29853" y="4030247"/>
            <a:ext cx="11762147" cy="219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297E145-3676-A174-640C-0CB75A2EE06F}"/>
              </a:ext>
            </a:extLst>
          </p:cNvPr>
          <p:cNvSpPr txBox="1"/>
          <p:nvPr/>
        </p:nvSpPr>
        <p:spPr>
          <a:xfrm>
            <a:off x="813860" y="636062"/>
            <a:ext cx="993791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Reglamento de Datos: </a:t>
            </a:r>
            <a:r>
              <a:rPr lang="es-ES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acceso y </a:t>
            </a:r>
            <a:r>
              <a:rPr lang="es-ES" sz="1800" dirty="0">
                <a:effectLst/>
                <a:ea typeface="Calibri" panose="020F0502020204030204" pitchFamily="34" charset="0"/>
              </a:rPr>
              <a:t>portabilidad de ciertos datos generados por usuarios, incluidos los sanitarios.</a:t>
            </a:r>
            <a:endParaRPr lang="es-ES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s-ES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Reglamento de Gobernanza de Datos: </a:t>
            </a:r>
            <a:r>
              <a:rPr lang="es-ES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effectLst/>
                <a:ea typeface="Calibri" panose="020F0502020204030204" pitchFamily="34" charset="0"/>
              </a:rPr>
              <a:t>establece condiciones genéricas para el uso adicional de datos del sector público, pero sin otorgar un derecho.</a:t>
            </a:r>
          </a:p>
          <a:p>
            <a:pPr algn="just"/>
            <a:endParaRPr lang="es-ES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Reglamento EEDS: </a:t>
            </a:r>
            <a:r>
              <a:rPr lang="es-ES" sz="1800" dirty="0">
                <a:effectLst/>
                <a:ea typeface="Calibri" panose="020F0502020204030204" pitchFamily="34" charset="0"/>
              </a:rPr>
              <a:t>intercambio de datos de salud electrónicos y la complementariedad en el acceso a datos privados para un uso secundario.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Directiva de reutilización</a:t>
            </a:r>
            <a:r>
              <a:rPr lang="es-ES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 datos del sector público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Reglamento “</a:t>
            </a:r>
            <a:r>
              <a:rPr lang="es-ES" b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FreeFlow</a:t>
            </a:r>
            <a:r>
              <a:rPr lang="es-ES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lvl="1" algn="just"/>
            <a:endParaRPr lang="es-ES" b="1" u="sng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D01D9FFC-5170-E4EE-C8CD-1045F3650C3D}"/>
              </a:ext>
            </a:extLst>
          </p:cNvPr>
          <p:cNvGrpSpPr/>
          <p:nvPr/>
        </p:nvGrpSpPr>
        <p:grpSpPr>
          <a:xfrm rot="20933316">
            <a:off x="8161968" y="2605430"/>
            <a:ext cx="2232838" cy="3921775"/>
            <a:chOff x="5387182" y="2729610"/>
            <a:chExt cx="2232838" cy="3921775"/>
          </a:xfrm>
        </p:grpSpPr>
        <p:pic>
          <p:nvPicPr>
            <p:cNvPr id="17" name="Grafik 26">
              <a:extLst>
                <a:ext uri="{FF2B5EF4-FFF2-40B4-BE49-F238E27FC236}">
                  <a16:creationId xmlns:a16="http://schemas.microsoft.com/office/drawing/2014/main" id="{1FD549E4-DBE6-58E1-A019-213ACEB4C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87182" y="3012716"/>
              <a:ext cx="1668331" cy="3638669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</p:pic>
        <p:pic>
          <p:nvPicPr>
            <p:cNvPr id="20" name="Grafik 28">
              <a:extLst>
                <a:ext uri="{FF2B5EF4-FFF2-40B4-BE49-F238E27FC236}">
                  <a16:creationId xmlns:a16="http://schemas.microsoft.com/office/drawing/2014/main" id="{31D4C5D2-638D-6F5F-A313-E726A73E1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70980">
              <a:off x="6009287" y="2729610"/>
              <a:ext cx="1610733" cy="3496969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</p:pic>
      </p:grpSp>
    </p:spTree>
    <p:extLst>
      <p:ext uri="{BB962C8B-B14F-4D97-AF65-F5344CB8AC3E}">
        <p14:creationId xmlns:p14="http://schemas.microsoft.com/office/powerpoint/2010/main" val="17821596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894</Words>
  <Application>Microsoft Office PowerPoint</Application>
  <PresentationFormat>Panorámica</PresentationFormat>
  <Paragraphs>125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   </vt:lpstr>
      <vt:lpstr>Calibri (Cuerpo)</vt:lpstr>
      <vt:lpstr>Calibri Light</vt:lpstr>
      <vt:lpstr>Symbol</vt:lpstr>
      <vt:lpstr>Tahoma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cristina martin</dc:creator>
  <cp:lastModifiedBy>María González Gordon</cp:lastModifiedBy>
  <cp:revision>46</cp:revision>
  <dcterms:created xsi:type="dcterms:W3CDTF">2024-01-29T09:45:22Z</dcterms:created>
  <dcterms:modified xsi:type="dcterms:W3CDTF">2024-02-27T01:32:43Z</dcterms:modified>
</cp:coreProperties>
</file>