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8" r:id="rId1"/>
  </p:sldMasterIdLst>
  <p:notesMasterIdLst>
    <p:notesMasterId r:id="rId16"/>
  </p:notesMasterIdLst>
  <p:handoutMasterIdLst>
    <p:handoutMasterId r:id="rId17"/>
  </p:handoutMasterIdLst>
  <p:sldIdLst>
    <p:sldId id="2145707227" r:id="rId2"/>
    <p:sldId id="2147473802" r:id="rId3"/>
    <p:sldId id="2147473803" r:id="rId4"/>
    <p:sldId id="2147473806" r:id="rId5"/>
    <p:sldId id="2147474106" r:id="rId6"/>
    <p:sldId id="2147474107" r:id="rId7"/>
    <p:sldId id="2147473792" r:id="rId8"/>
    <p:sldId id="2147473800" r:id="rId9"/>
    <p:sldId id="2147473807" r:id="rId10"/>
    <p:sldId id="2147473793" r:id="rId11"/>
    <p:sldId id="2147474102" r:id="rId12"/>
    <p:sldId id="2147473808" r:id="rId13"/>
    <p:sldId id="2147474101" r:id="rId14"/>
    <p:sldId id="2147474013" r:id="rId15"/>
  </p:sldIdLst>
  <p:sldSz cx="12188825" cy="6858000"/>
  <p:notesSz cx="6669088" cy="9926638"/>
  <p:defaultTextStyle>
    <a:defPPr>
      <a:defRPr lang="en-US"/>
    </a:defPPr>
    <a:lvl1pPr algn="l" defTabSz="1087374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543215" indent="-271135" algn="l" defTabSz="1087374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1087374" indent="-543215" algn="l" defTabSz="1087374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631534" indent="-815295" algn="l" defTabSz="1087374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2175693" indent="-1087374" algn="l" defTabSz="1087374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1360399" algn="l" defTabSz="272080" rtl="0" eaLnBrk="1" latinLnBrk="0" hangingPunct="1">
      <a:defRPr sz="21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1632478" algn="l" defTabSz="272080" rtl="0" eaLnBrk="1" latinLnBrk="0" hangingPunct="1">
      <a:defRPr sz="21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1904558" algn="l" defTabSz="272080" rtl="0" eaLnBrk="1" latinLnBrk="0" hangingPunct="1">
      <a:defRPr sz="21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2176638" algn="l" defTabSz="272080" rtl="0" eaLnBrk="1" latinLnBrk="0" hangingPunct="1">
      <a:defRPr sz="21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Intro" id="{8EE672B8-51DC-452A-883A-0F349A7AF156}">
          <p14:sldIdLst>
            <p14:sldId id="2145707227"/>
            <p14:sldId id="2147473802"/>
            <p14:sldId id="2147473803"/>
            <p14:sldId id="2147473806"/>
            <p14:sldId id="2147474106"/>
            <p14:sldId id="2147474107"/>
            <p14:sldId id="2147473792"/>
            <p14:sldId id="2147473800"/>
            <p14:sldId id="2147473807"/>
            <p14:sldId id="2147473793"/>
            <p14:sldId id="2147474102"/>
            <p14:sldId id="2147473808"/>
            <p14:sldId id="2147474101"/>
            <p14:sldId id="21474740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639">
          <p15:clr>
            <a:srgbClr val="A4A3A4"/>
          </p15:clr>
        </p15:guide>
        <p15:guide id="2" pos="11519">
          <p15:clr>
            <a:srgbClr val="A4A3A4"/>
          </p15:clr>
        </p15:guide>
        <p15:guide id="4" pos="927" userDrawn="1">
          <p15:clr>
            <a:srgbClr val="A4A3A4"/>
          </p15:clr>
        </p15:guide>
        <p15:guide id="7" orient="horz" pos="232" userDrawn="1">
          <p15:clr>
            <a:srgbClr val="A4A3A4"/>
          </p15:clr>
        </p15:guide>
        <p15:guide id="8" pos="6987" userDrawn="1">
          <p15:clr>
            <a:srgbClr val="A4A3A4"/>
          </p15:clr>
        </p15:guide>
        <p15:guide id="9" orient="horz" pos="3744" userDrawn="1">
          <p15:clr>
            <a:srgbClr val="A4A3A4"/>
          </p15:clr>
        </p15:guide>
        <p15:guide id="10" orient="horz" pos="24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168BDC3-B1DF-3C70-2F68-C26B442EF653}" name="Luana Banu" initials="LB" userId="GJvdRKENfIa/pIu9xBlqs+Se8KGtb4PtGqxBcIqZleI=" providerId="None"/>
  <p188:author id="{23213BF0-D78C-CE17-E945-2047F6BF4BDA}" name="Tamara Di Carlantonio" initials="TC" userId="XoI7TvgpP+92O4qnsGWwWa8Do89lqEbRnzesREr5s4U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4187"/>
    <a:srgbClr val="E5F3F4"/>
    <a:srgbClr val="003399"/>
    <a:srgbClr val="1D5193"/>
    <a:srgbClr val="DDB10A"/>
    <a:srgbClr val="FFD100"/>
    <a:srgbClr val="A80E67"/>
    <a:srgbClr val="EEF2F8"/>
    <a:srgbClr val="EEECF3"/>
    <a:srgbClr val="F6E6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E3FDE45-AF77-4B5C-9715-49D594BDF05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82" autoAdjust="0"/>
    <p:restoredTop sz="96327" autoAdjust="0"/>
  </p:normalViewPr>
  <p:slideViewPr>
    <p:cSldViewPr snapToGrid="0">
      <p:cViewPr varScale="1">
        <p:scale>
          <a:sx n="119" d="100"/>
          <a:sy n="119" d="100"/>
        </p:scale>
        <p:origin x="240" y="192"/>
      </p:cViewPr>
      <p:guideLst>
        <p:guide orient="horz" pos="8639"/>
        <p:guide pos="11519"/>
        <p:guide pos="927"/>
        <p:guide orient="horz" pos="232"/>
        <p:guide pos="6987"/>
        <p:guide orient="horz" pos="3744"/>
        <p:guide orient="horz" pos="24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accent2"/>
                </a:solidFill>
              </a:rPr>
              <a:t>EMA</a:t>
            </a:r>
            <a:endParaRPr lang="en-US" sz="1200" b="1" dirty="0">
              <a:solidFill>
                <a:schemeClr val="accent2"/>
              </a:solidFill>
            </a:endParaRPr>
          </a:p>
        </c:rich>
      </c:tx>
      <c:layout>
        <c:manualLayout>
          <c:xMode val="edge"/>
          <c:yMode val="edge"/>
          <c:x val="8.2745672809919818E-2"/>
          <c:y val="5.171818829089733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title>
    <c:autoTitleDeleted val="0"/>
    <c:plotArea>
      <c:layout>
        <c:manualLayout>
          <c:layoutTarget val="inner"/>
          <c:xMode val="edge"/>
          <c:yMode val="edge"/>
          <c:x val="0.10837158965272638"/>
          <c:y val="0.10726906374978082"/>
          <c:w val="0.85687884894331456"/>
          <c:h val="0.561415036588995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5B8-4225-BEE7-F3282F6DFC9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5B8-4225-BEE7-F3282F6DFC9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5B8-4225-BEE7-F3282F6DFC9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95B8-4225-BEE7-F3282F6DFC9D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fld id="{F0673C57-134E-4029-9924-2B485918BBCB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5B8-4225-BEE7-F3282F6DFC9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09478876-5879-4EB8-B525-73E8F4CD30F8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5B8-4225-BEE7-F3282F6DFC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Overall (45)</c:v>
                </c:pt>
                <c:pt idx="1">
                  <c:v>Accelerated
Assessment (4)</c:v>
                </c:pt>
                <c:pt idx="2">
                  <c:v>Conditional
Approval (10)</c:v>
                </c:pt>
                <c:pt idx="3">
                  <c:v>Exceptional
Circumstances (3)</c:v>
                </c:pt>
                <c:pt idx="4">
                  <c:v>Priority
Medicines (5)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428</c:v>
                </c:pt>
                <c:pt idx="1">
                  <c:v>250</c:v>
                </c:pt>
                <c:pt idx="2">
                  <c:v>472</c:v>
                </c:pt>
                <c:pt idx="3">
                  <c:v>329</c:v>
                </c:pt>
                <c:pt idx="4">
                  <c:v>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B8-4225-BEE7-F3282F6DFC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052016"/>
        <c:axId val="2010027472"/>
      </c:barChart>
      <c:catAx>
        <c:axId val="201005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2010027472"/>
        <c:crosses val="autoZero"/>
        <c:auto val="1"/>
        <c:lblAlgn val="ctr"/>
        <c:lblOffset val="100"/>
        <c:noMultiLvlLbl val="0"/>
      </c:catAx>
      <c:valAx>
        <c:axId val="20100274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1005201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accent2"/>
                </a:solidFill>
              </a:rPr>
              <a:t>FDA</a:t>
            </a:r>
            <a:endParaRPr lang="en-US" sz="1200" b="1" dirty="0">
              <a:solidFill>
                <a:schemeClr val="accent2"/>
              </a:solidFill>
            </a:endParaRPr>
          </a:p>
        </c:rich>
      </c:tx>
      <c:layout>
        <c:manualLayout>
          <c:xMode val="edge"/>
          <c:yMode val="edge"/>
          <c:x val="8.2745672809919818E-2"/>
          <c:y val="5.171818829089733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title>
    <c:autoTitleDeleted val="0"/>
    <c:plotArea>
      <c:layout>
        <c:manualLayout>
          <c:layoutTarget val="inner"/>
          <c:xMode val="edge"/>
          <c:yMode val="edge"/>
          <c:x val="0.10837158965272638"/>
          <c:y val="0.10726906374978082"/>
          <c:w val="0.86991610984559575"/>
          <c:h val="0.561415036588995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5B8-4225-BEE7-F3282F6DFC9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5B8-4225-BEE7-F3282F6DFC9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5B8-4225-BEE7-F3282F6DFC9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95B8-4225-BEE7-F3282F6DFC9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B11-4AC0-9428-A8DFDE677A1C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B11-4AC0-9428-A8DFDE677A1C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fld id="{F0673C57-134E-4029-9924-2B485918BBCB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5B8-4225-BEE7-F3282F6DFC9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09478876-5879-4EB8-B525-73E8F4CD30F8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5B8-4225-BEE7-F3282F6DFC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B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Overall (52)</c:v>
                </c:pt>
                <c:pt idx="1">
                  <c:v>Priority (37)</c:v>
                </c:pt>
                <c:pt idx="2">
                  <c:v>Accelerated
Approval (14)</c:v>
                </c:pt>
                <c:pt idx="3">
                  <c:v>Breakthrough
Designation (19)</c:v>
                </c:pt>
                <c:pt idx="4">
                  <c:v>Fast
Track (18)</c:v>
                </c:pt>
                <c:pt idx="5">
                  <c:v>Real-Time
Oncology Review (7)</c:v>
                </c:pt>
                <c:pt idx="6">
                  <c:v>Project
Orbis (7)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245</c:v>
                </c:pt>
                <c:pt idx="1">
                  <c:v>242</c:v>
                </c:pt>
                <c:pt idx="2">
                  <c:v>229</c:v>
                </c:pt>
                <c:pt idx="3">
                  <c:v>242</c:v>
                </c:pt>
                <c:pt idx="4">
                  <c:v>244</c:v>
                </c:pt>
                <c:pt idx="5">
                  <c:v>210</c:v>
                </c:pt>
                <c:pt idx="6">
                  <c:v>210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B8-4225-BEE7-F3282F6DFC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052016"/>
        <c:axId val="2010027472"/>
      </c:barChart>
      <c:catAx>
        <c:axId val="201005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2010027472"/>
        <c:crosses val="autoZero"/>
        <c:auto val="1"/>
        <c:lblAlgn val="ctr"/>
        <c:lblOffset val="100"/>
        <c:noMultiLvlLbl val="0"/>
      </c:catAx>
      <c:valAx>
        <c:axId val="20100274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1005201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E16A7-AF2B-F44F-8516-6FBE269B24D2}" type="datetimeFigureOut">
              <a:rPr lang="en-US" smtClean="0"/>
              <a:pPr/>
              <a:t>2/27/24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F810B-0F55-964F-A4FA-3969FE323D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055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828434" fontAlgn="auto">
              <a:spcBef>
                <a:spcPts val="0"/>
              </a:spcBef>
              <a:spcAft>
                <a:spcPts val="0"/>
              </a:spcAft>
              <a:defRPr sz="1200">
                <a:latin typeface="Lato Ligh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828434" fontAlgn="auto">
              <a:spcBef>
                <a:spcPts val="0"/>
              </a:spcBef>
              <a:spcAft>
                <a:spcPts val="0"/>
              </a:spcAft>
              <a:defRPr sz="1200">
                <a:latin typeface="Lato Light"/>
                <a:ea typeface="+mn-ea"/>
                <a:cs typeface="+mn-cs"/>
              </a:defRPr>
            </a:lvl1pPr>
          </a:lstStyle>
          <a:p>
            <a:pPr>
              <a:defRPr/>
            </a:pPr>
            <a:fld id="{1808451A-7A9C-8D45-85AC-5FC8790CE249}" type="datetimeFigureOut">
              <a:rPr lang="en-US"/>
              <a:pPr>
                <a:defRPr/>
              </a:pPr>
              <a:t>2/27/24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828434" fontAlgn="auto">
              <a:spcBef>
                <a:spcPts val="0"/>
              </a:spcBef>
              <a:spcAft>
                <a:spcPts val="0"/>
              </a:spcAft>
              <a:defRPr sz="1200">
                <a:latin typeface="Lato Ligh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828434" fontAlgn="auto">
              <a:spcBef>
                <a:spcPts val="0"/>
              </a:spcBef>
              <a:spcAft>
                <a:spcPts val="0"/>
              </a:spcAft>
              <a:defRPr sz="1200">
                <a:latin typeface="Lato Light"/>
                <a:ea typeface="+mn-ea"/>
                <a:cs typeface="+mn-cs"/>
              </a:defRPr>
            </a:lvl1pPr>
          </a:lstStyle>
          <a:p>
            <a:pPr>
              <a:defRPr/>
            </a:pPr>
            <a:fld id="{FD330139-8533-9A44-A358-66F44A28F6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1791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543215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Lato Light"/>
        <a:ea typeface="ＭＳ Ｐゴシック" charset="0"/>
        <a:cs typeface="ＭＳ Ｐゴシック" charset="0"/>
      </a:defRPr>
    </a:lvl1pPr>
    <a:lvl2pPr marL="543215" algn="l" defTabSz="543215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Lato Light"/>
        <a:ea typeface="ＭＳ Ｐゴシック" charset="0"/>
        <a:cs typeface="+mn-cs"/>
      </a:defRPr>
    </a:lvl2pPr>
    <a:lvl3pPr marL="1087374" algn="l" defTabSz="543215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Lato Light"/>
        <a:ea typeface="ＭＳ Ｐゴシック" charset="0"/>
        <a:cs typeface="+mn-cs"/>
      </a:defRPr>
    </a:lvl3pPr>
    <a:lvl4pPr marL="1631534" algn="l" defTabSz="543215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Lato Light"/>
        <a:ea typeface="ＭＳ Ｐゴシック" charset="0"/>
        <a:cs typeface="+mn-cs"/>
      </a:defRPr>
    </a:lvl4pPr>
    <a:lvl5pPr marL="2175693" algn="l" defTabSz="543215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Lato Light"/>
        <a:ea typeface="ＭＳ Ｐゴシック" charset="0"/>
        <a:cs typeface="+mn-cs"/>
      </a:defRPr>
    </a:lvl5pPr>
    <a:lvl6pPr marL="2720253" algn="l" defTabSz="54405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4304" algn="l" defTabSz="54405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8354" algn="l" defTabSz="54405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2405" algn="l" defTabSz="54405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330139-8533-9A44-A358-66F44A28F62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283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766390" y="4653900"/>
            <a:ext cx="4656043" cy="1404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416" tIns="27208" rIns="54416" bIns="27208" anchor="ctr"/>
          <a:lstStyle/>
          <a:p>
            <a:pPr algn="ctr" defTabSz="10881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0" name="Content Placeholder 27"/>
          <p:cNvSpPr>
            <a:spLocks noGrp="1"/>
          </p:cNvSpPr>
          <p:nvPr>
            <p:ph sz="quarter" idx="12" hasCustomPrompt="1"/>
          </p:nvPr>
        </p:nvSpPr>
        <p:spPr>
          <a:xfrm>
            <a:off x="3880983" y="4751367"/>
            <a:ext cx="4426857" cy="120906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808080"/>
                </a:solidFill>
              </a:rPr>
              <a:t>Click to edit Master title style</a:t>
            </a:r>
            <a:endParaRPr lang="fr-BE">
              <a:solidFill>
                <a:srgbClr val="8080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" y="318310"/>
            <a:ext cx="3658108" cy="1047242"/>
          </a:xfrm>
          <a:prstGeom prst="rect">
            <a:avLst/>
          </a:prstGeom>
        </p:spPr>
      </p:pic>
      <p:sp>
        <p:nvSpPr>
          <p:cNvPr id="49" name="Rectangle 48"/>
          <p:cNvSpPr>
            <a:spLocks/>
          </p:cNvSpPr>
          <p:nvPr userDrawn="1"/>
        </p:nvSpPr>
        <p:spPr bwMode="gray">
          <a:xfrm>
            <a:off x="514350" y="4653900"/>
            <a:ext cx="1404000" cy="1404000"/>
          </a:xfrm>
          <a:prstGeom prst="rect">
            <a:avLst/>
          </a:prstGeom>
          <a:solidFill>
            <a:schemeClr val="accent2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91440" bIns="91440" rtlCol="0" anchor="b">
            <a:spAutoFit/>
          </a:bodyPr>
          <a:lstStyle/>
          <a:p>
            <a:pPr algn="ctr"/>
            <a:endParaRPr lang="en-US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ectangle 50"/>
          <p:cNvSpPr>
            <a:spLocks/>
          </p:cNvSpPr>
          <p:nvPr userDrawn="1"/>
        </p:nvSpPr>
        <p:spPr bwMode="gray">
          <a:xfrm>
            <a:off x="2140371" y="3014609"/>
            <a:ext cx="1404000" cy="1404000"/>
          </a:xfrm>
          <a:prstGeom prst="rect">
            <a:avLst/>
          </a:prstGeom>
          <a:solidFill>
            <a:schemeClr val="accent1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91440" bIns="91440" rtlCol="0" anchor="b">
            <a:spAutoFit/>
          </a:bodyPr>
          <a:lstStyle/>
          <a:p>
            <a:pPr algn="ctr"/>
            <a:endParaRPr lang="en-US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ectangle 52"/>
          <p:cNvSpPr>
            <a:spLocks/>
          </p:cNvSpPr>
          <p:nvPr userDrawn="1"/>
        </p:nvSpPr>
        <p:spPr bwMode="gray">
          <a:xfrm>
            <a:off x="5392413" y="3014609"/>
            <a:ext cx="1404000" cy="1404000"/>
          </a:xfrm>
          <a:prstGeom prst="rect">
            <a:avLst/>
          </a:prstGeom>
          <a:solidFill>
            <a:schemeClr val="accent1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91440" bIns="91440" rtlCol="0" anchor="b">
            <a:spAutoFit/>
          </a:bodyPr>
          <a:lstStyle/>
          <a:p>
            <a:pPr algn="ctr"/>
            <a:endParaRPr lang="en-US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Rectangle 71"/>
          <p:cNvSpPr>
            <a:spLocks/>
          </p:cNvSpPr>
          <p:nvPr userDrawn="1"/>
        </p:nvSpPr>
        <p:spPr bwMode="gray">
          <a:xfrm>
            <a:off x="8644455" y="3014609"/>
            <a:ext cx="1404000" cy="1404000"/>
          </a:xfrm>
          <a:prstGeom prst="rect">
            <a:avLst/>
          </a:prstGeom>
          <a:solidFill>
            <a:schemeClr val="accent1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91440" bIns="91440" rtlCol="0" anchor="b">
            <a:spAutoFit/>
          </a:bodyPr>
          <a:lstStyle/>
          <a:p>
            <a:pPr algn="ctr"/>
            <a:endParaRPr lang="en-US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14350" y="3014609"/>
            <a:ext cx="1404000" cy="14040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7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766392" y="3014609"/>
            <a:ext cx="1404000" cy="14040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7018434" y="3014609"/>
            <a:ext cx="1404000" cy="14040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3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0270475" y="3014609"/>
            <a:ext cx="1404000" cy="14040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2140371" y="4653900"/>
            <a:ext cx="1404000" cy="14040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7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8644455" y="4653900"/>
            <a:ext cx="1404000" cy="14040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14350" y="2070100"/>
            <a:ext cx="11160125" cy="646016"/>
          </a:xfrm>
        </p:spPr>
        <p:txBody>
          <a:bodyPr anchor="b"/>
          <a:lstStyle/>
          <a:p>
            <a:r>
              <a:rPr lang="en-GB" dirty="0"/>
              <a:t>Add slide title here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gray">
          <a:xfrm>
            <a:off x="10444480" y="6133318"/>
            <a:ext cx="1503680" cy="643402"/>
          </a:xfrm>
          <a:prstGeom prst="rect">
            <a:avLst/>
          </a:prstGeom>
          <a:solidFill>
            <a:schemeClr val="bg1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spAutoFit/>
          </a:bodyPr>
          <a:lstStyle/>
          <a:p>
            <a:pPr algn="ctr"/>
            <a:endParaRPr lang="en-US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ctangle 58"/>
          <p:cNvSpPr>
            <a:spLocks/>
          </p:cNvSpPr>
          <p:nvPr userDrawn="1"/>
        </p:nvSpPr>
        <p:spPr bwMode="gray">
          <a:xfrm>
            <a:off x="10270475" y="4653900"/>
            <a:ext cx="1404000" cy="1404000"/>
          </a:xfrm>
          <a:prstGeom prst="rect">
            <a:avLst/>
          </a:prstGeom>
          <a:solidFill>
            <a:schemeClr val="accent2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91440" bIns="91440" rtlCol="0" anchor="b">
            <a:spAutoFit/>
          </a:bodyPr>
          <a:lstStyle/>
          <a:p>
            <a:pPr algn="ctr"/>
            <a:endParaRPr lang="en-US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10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Blueberr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6200D61-5714-35AE-ED38-5BE68B3CE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3014" b="39901"/>
          <a:stretch/>
        </p:blipFill>
        <p:spPr>
          <a:xfrm>
            <a:off x="0" y="0"/>
            <a:ext cx="12188825" cy="301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7DE27F-CF09-1AFE-A5CA-49E69FA2248B}"/>
              </a:ext>
            </a:extLst>
          </p:cNvPr>
          <p:cNvSpPr/>
          <p:nvPr userDrawn="1"/>
        </p:nvSpPr>
        <p:spPr bwMode="gray">
          <a:xfrm>
            <a:off x="0" y="2183856"/>
            <a:ext cx="12188825" cy="829644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sp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8AC3152-FDE2-FBD7-38B2-F37CB5EC05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350" y="2260600"/>
            <a:ext cx="11155136" cy="67171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2800" b="0" cap="all" spc="250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800" b="0" cap="all" spc="150" baseline="0"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07A76B53-1768-D59E-C38B-D777CC873D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350" y="3975100"/>
            <a:ext cx="9566077" cy="1916856"/>
          </a:xfrm>
        </p:spPr>
        <p:txBody>
          <a:bodyPr anchor="ctr">
            <a:norm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1B129AE-BC0F-471C-461D-FECE7B52F9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1820" y="431173"/>
            <a:ext cx="1107666" cy="6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1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Blueberr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CD5F6F-8C1B-BA70-EC63-47573DD6EB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488" b="48426"/>
          <a:stretch/>
        </p:blipFill>
        <p:spPr>
          <a:xfrm>
            <a:off x="-2495" y="0"/>
            <a:ext cx="12188825" cy="301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7DE27F-CF09-1AFE-A5CA-49E69FA2248B}"/>
              </a:ext>
            </a:extLst>
          </p:cNvPr>
          <p:cNvSpPr/>
          <p:nvPr userDrawn="1"/>
        </p:nvSpPr>
        <p:spPr bwMode="gray">
          <a:xfrm>
            <a:off x="0" y="2183856"/>
            <a:ext cx="12188825" cy="829644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sp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8AC3152-FDE2-FBD7-38B2-F37CB5EC05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350" y="2260600"/>
            <a:ext cx="11155136" cy="67171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2800" b="0" cap="all" spc="250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800" b="0" cap="all" spc="150" baseline="0"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07A76B53-1768-D59E-C38B-D777CC873D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350" y="3975100"/>
            <a:ext cx="9566077" cy="1916856"/>
          </a:xfrm>
        </p:spPr>
        <p:txBody>
          <a:bodyPr anchor="ctr">
            <a:norm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726950-FDEB-1946-D274-D42578C7CA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1820" y="431173"/>
            <a:ext cx="1107666" cy="6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9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Olive">
    <p:bg>
      <p:bgPr>
        <a:solidFill>
          <a:srgbClr val="968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31ACA2-0970-4F76-822D-0C2C39D46C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724" b="44324"/>
          <a:stretch/>
        </p:blipFill>
        <p:spPr>
          <a:xfrm>
            <a:off x="0" y="0"/>
            <a:ext cx="12188825" cy="30135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ACDD74-5ABA-EE41-142E-BC5B936812E8}"/>
              </a:ext>
            </a:extLst>
          </p:cNvPr>
          <p:cNvSpPr/>
          <p:nvPr userDrawn="1"/>
        </p:nvSpPr>
        <p:spPr bwMode="gray">
          <a:xfrm>
            <a:off x="0" y="0"/>
            <a:ext cx="12188825" cy="30135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6000"/>
                </a:schemeClr>
              </a:gs>
              <a:gs pos="48000">
                <a:schemeClr val="tx1">
                  <a:alpha val="0"/>
                </a:schemeClr>
              </a:gs>
            </a:gsLst>
            <a:lin ang="8100000" scaled="1"/>
            <a:tileRect/>
          </a:gra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ctr">
            <a:noAutofit/>
          </a:bodyPr>
          <a:lstStyle/>
          <a:p>
            <a:pPr algn="ctr"/>
            <a:endParaRPr lang="en-GB" sz="1600" b="1" dirty="0">
              <a:solidFill>
                <a:schemeClr val="accent5"/>
              </a:solidFill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7DE27F-CF09-1AFE-A5CA-49E69FA2248B}"/>
              </a:ext>
            </a:extLst>
          </p:cNvPr>
          <p:cNvSpPr/>
          <p:nvPr userDrawn="1"/>
        </p:nvSpPr>
        <p:spPr bwMode="gray">
          <a:xfrm>
            <a:off x="0" y="2183856"/>
            <a:ext cx="12188825" cy="829644"/>
          </a:xfrm>
          <a:prstGeom prst="rect">
            <a:avLst/>
          </a:prstGeom>
          <a:solidFill>
            <a:srgbClr val="968D00">
              <a:alpha val="75000"/>
            </a:srgbClr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sp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8AC3152-FDE2-FBD7-38B2-F37CB5EC05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350" y="2260600"/>
            <a:ext cx="11155136" cy="67171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2800" b="0" cap="all" spc="250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800" b="0" cap="all" spc="150" baseline="0"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07A76B53-1768-D59E-C38B-D777CC873D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350" y="3975100"/>
            <a:ext cx="9566077" cy="1916856"/>
          </a:xfrm>
        </p:spPr>
        <p:txBody>
          <a:bodyPr anchor="ctr">
            <a:norm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AEF2B30-EFF5-41D2-7B9A-50B5CDDEAC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1820" y="431173"/>
            <a:ext cx="1107666" cy="6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ranberry">
    <p:bg>
      <p:bgPr>
        <a:solidFill>
          <a:srgbClr val="A80E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7B9B03-8385-0540-716A-059DCE981F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4140" b="28782"/>
          <a:stretch/>
        </p:blipFill>
        <p:spPr>
          <a:xfrm>
            <a:off x="0" y="0"/>
            <a:ext cx="12188825" cy="30135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7DE27F-CF09-1AFE-A5CA-49E69FA2248B}"/>
              </a:ext>
            </a:extLst>
          </p:cNvPr>
          <p:cNvSpPr/>
          <p:nvPr userDrawn="1"/>
        </p:nvSpPr>
        <p:spPr bwMode="gray">
          <a:xfrm>
            <a:off x="0" y="2183856"/>
            <a:ext cx="12188825" cy="829644"/>
          </a:xfrm>
          <a:prstGeom prst="rect">
            <a:avLst/>
          </a:prstGeom>
          <a:solidFill>
            <a:srgbClr val="A80E67">
              <a:alpha val="75000"/>
            </a:srgbClr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sp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8AC3152-FDE2-FBD7-38B2-F37CB5EC05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350" y="2260600"/>
            <a:ext cx="11155136" cy="67171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2800" b="0" cap="all" spc="250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800" b="0" cap="all" spc="150" baseline="0"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07A76B53-1768-D59E-C38B-D777CC873D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350" y="3975100"/>
            <a:ext cx="9566077" cy="1916856"/>
          </a:xfrm>
        </p:spPr>
        <p:txBody>
          <a:bodyPr anchor="ctr">
            <a:norm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4C783E6-FBD1-7E12-8E97-FCF69BB8D5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1820" y="431173"/>
            <a:ext cx="1107666" cy="6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9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Mure">
    <p:bg>
      <p:bgPr>
        <a:solidFill>
          <a:srgbClr val="5D41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B39827-1E79-3999-A4E9-4057702FF6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4548" b="34548"/>
          <a:stretch/>
        </p:blipFill>
        <p:spPr>
          <a:xfrm>
            <a:off x="-2494" y="0"/>
            <a:ext cx="12188824" cy="301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FEE8B0-C81E-4B2E-20F3-7F5CA7E038D0}"/>
              </a:ext>
            </a:extLst>
          </p:cNvPr>
          <p:cNvSpPr/>
          <p:nvPr userDrawn="1"/>
        </p:nvSpPr>
        <p:spPr bwMode="gray">
          <a:xfrm>
            <a:off x="0" y="0"/>
            <a:ext cx="12188825" cy="30135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6000"/>
                </a:schemeClr>
              </a:gs>
              <a:gs pos="48000">
                <a:schemeClr val="tx1">
                  <a:alpha val="0"/>
                </a:schemeClr>
              </a:gs>
            </a:gsLst>
            <a:lin ang="8100000" scaled="1"/>
            <a:tileRect/>
          </a:gra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ctr">
            <a:noAutofit/>
          </a:bodyPr>
          <a:lstStyle/>
          <a:p>
            <a:pPr algn="ctr"/>
            <a:endParaRPr lang="en-GB" sz="1600" b="1" dirty="0">
              <a:solidFill>
                <a:schemeClr val="accent5"/>
              </a:solidFill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7DE27F-CF09-1AFE-A5CA-49E69FA2248B}"/>
              </a:ext>
            </a:extLst>
          </p:cNvPr>
          <p:cNvSpPr/>
          <p:nvPr userDrawn="1"/>
        </p:nvSpPr>
        <p:spPr bwMode="gray">
          <a:xfrm>
            <a:off x="0" y="2183856"/>
            <a:ext cx="12188825" cy="829644"/>
          </a:xfrm>
          <a:prstGeom prst="rect">
            <a:avLst/>
          </a:prstGeom>
          <a:solidFill>
            <a:srgbClr val="5D4187">
              <a:alpha val="75000"/>
            </a:srgbClr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sp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8AC3152-FDE2-FBD7-38B2-F37CB5EC05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350" y="2260600"/>
            <a:ext cx="11155136" cy="67171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2800" b="0" cap="all" spc="250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800" b="0" cap="all" spc="150" baseline="0"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07A76B53-1768-D59E-C38B-D777CC873D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350" y="3975100"/>
            <a:ext cx="9566077" cy="1916856"/>
          </a:xfrm>
        </p:spPr>
        <p:txBody>
          <a:bodyPr anchor="ctr">
            <a:norm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513EB87-0DA1-2FAE-F0CB-4400D68129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1820" y="431173"/>
            <a:ext cx="1107666" cy="6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2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Midnight">
    <p:bg>
      <p:bgPr>
        <a:solidFill>
          <a:srgbClr val="1456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33630B8-1925-D9DD-1FCE-F912D8B801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3062"/>
          <a:stretch/>
        </p:blipFill>
        <p:spPr>
          <a:xfrm>
            <a:off x="0" y="0"/>
            <a:ext cx="12188825" cy="30135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7DE27F-CF09-1AFE-A5CA-49E69FA2248B}"/>
              </a:ext>
            </a:extLst>
          </p:cNvPr>
          <p:cNvSpPr/>
          <p:nvPr userDrawn="1"/>
        </p:nvSpPr>
        <p:spPr bwMode="gray">
          <a:xfrm>
            <a:off x="0" y="2183856"/>
            <a:ext cx="12188825" cy="829644"/>
          </a:xfrm>
          <a:prstGeom prst="rect">
            <a:avLst/>
          </a:prstGeom>
          <a:solidFill>
            <a:srgbClr val="145698">
              <a:alpha val="75000"/>
            </a:srgbClr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sp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8AC3152-FDE2-FBD7-38B2-F37CB5EC05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350" y="2260600"/>
            <a:ext cx="11155136" cy="67171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2800" b="0" cap="all" spc="250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800" b="0" cap="all" spc="150" baseline="0"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07A76B53-1768-D59E-C38B-D777CC873D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350" y="3975100"/>
            <a:ext cx="9566077" cy="1916856"/>
          </a:xfrm>
        </p:spPr>
        <p:txBody>
          <a:bodyPr anchor="ctr">
            <a:norm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F5D7A6C-606C-A165-4DB2-501C767BA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1820" y="431173"/>
            <a:ext cx="1107666" cy="6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1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0434F-D1E9-7D59-C23A-70730250FE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4350" y="6273800"/>
            <a:ext cx="9701048" cy="368300"/>
          </a:xfrm>
          <a:prstGeom prst="rect">
            <a:avLst/>
          </a:prstGeom>
        </p:spPr>
        <p:txBody>
          <a:bodyPr anchor="b" anchorCtr="0"/>
          <a:lstStyle>
            <a:lvl1pPr>
              <a:defRPr sz="7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17B8CCD-D608-DB0B-4C8F-091C83302A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4350" y="365125"/>
            <a:ext cx="11160125" cy="930985"/>
          </a:xfrm>
        </p:spPr>
        <p:txBody>
          <a:bodyPr>
            <a:noAutofit/>
          </a:bodyPr>
          <a:lstStyle>
            <a:lvl1pPr>
              <a:spcAft>
                <a:spcPts val="500"/>
              </a:spcAft>
              <a:defRPr sz="2600" b="0"/>
            </a:lvl1pPr>
            <a:lvl2pPr marL="0" indent="0"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2pPr>
            <a:lvl3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5731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931BB5-8E32-DF70-E443-F24276C1754C}"/>
              </a:ext>
            </a:extLst>
          </p:cNvPr>
          <p:cNvSpPr/>
          <p:nvPr userDrawn="1"/>
        </p:nvSpPr>
        <p:spPr bwMode="gray">
          <a:xfrm>
            <a:off x="0" y="0"/>
            <a:ext cx="12188825" cy="3013502"/>
          </a:xfrm>
          <a:prstGeom prst="rect">
            <a:avLst/>
          </a:prstGeom>
          <a:solidFill>
            <a:srgbClr val="E5F3F4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D8D1FF5-DDFE-58E6-E615-96A3734BC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" t="26991" r="19138"/>
          <a:stretch/>
        </p:blipFill>
        <p:spPr>
          <a:xfrm>
            <a:off x="10637520" y="0"/>
            <a:ext cx="1551305" cy="13526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0434F-D1E9-7D59-C23A-70730250FE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4350" y="6273800"/>
            <a:ext cx="9701048" cy="368300"/>
          </a:xfrm>
          <a:prstGeom prst="rect">
            <a:avLst/>
          </a:prstGeom>
        </p:spPr>
        <p:txBody>
          <a:bodyPr anchor="b" anchorCtr="0"/>
          <a:lstStyle>
            <a:lvl1pPr>
              <a:defRPr sz="7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17B8CCD-D608-DB0B-4C8F-091C83302A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4350" y="365125"/>
            <a:ext cx="11160125" cy="930985"/>
          </a:xfrm>
        </p:spPr>
        <p:txBody>
          <a:bodyPr>
            <a:noAutofit/>
          </a:bodyPr>
          <a:lstStyle>
            <a:lvl1pPr>
              <a:spcAft>
                <a:spcPts val="500"/>
              </a:spcAft>
              <a:defRPr sz="2600" b="0"/>
            </a:lvl1pPr>
            <a:lvl2pPr marL="0" indent="0"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2pPr>
            <a:lvl3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6989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F77FF6-C5B1-8525-85B6-4F9C593F85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6049" b="24374"/>
          <a:stretch/>
        </p:blipFill>
        <p:spPr>
          <a:xfrm flipH="1">
            <a:off x="0" y="0"/>
            <a:ext cx="12188825" cy="30135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170768-4DEF-2555-F1D5-5205142BF8F1}"/>
              </a:ext>
            </a:extLst>
          </p:cNvPr>
          <p:cNvSpPr/>
          <p:nvPr userDrawn="1"/>
        </p:nvSpPr>
        <p:spPr bwMode="gray">
          <a:xfrm>
            <a:off x="0" y="0"/>
            <a:ext cx="12188825" cy="3013502"/>
          </a:xfrm>
          <a:prstGeom prst="rect">
            <a:avLst/>
          </a:prstGeom>
          <a:solidFill>
            <a:schemeClr val="accent2">
              <a:alpha val="66000"/>
            </a:schemeClr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A39CD3A-C359-6C20-FF72-83C00A32B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" t="26991" r="19138"/>
          <a:stretch/>
        </p:blipFill>
        <p:spPr>
          <a:xfrm>
            <a:off x="10637520" y="0"/>
            <a:ext cx="1551305" cy="13526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0434F-D1E9-7D59-C23A-70730250FE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4350" y="6273800"/>
            <a:ext cx="9701048" cy="368300"/>
          </a:xfrm>
          <a:prstGeom prst="rect">
            <a:avLst/>
          </a:prstGeom>
        </p:spPr>
        <p:txBody>
          <a:bodyPr anchor="b" anchorCtr="0"/>
          <a:lstStyle>
            <a:lvl1pPr>
              <a:defRPr sz="7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17B8CCD-D608-DB0B-4C8F-091C83302A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4350" y="365125"/>
            <a:ext cx="11160125" cy="930985"/>
          </a:xfrm>
        </p:spPr>
        <p:txBody>
          <a:bodyPr>
            <a:noAutofit/>
          </a:bodyPr>
          <a:lstStyle>
            <a:lvl1pPr>
              <a:spcAft>
                <a:spcPts val="500"/>
              </a:spcAft>
              <a:defRPr sz="2600" b="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200" b="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714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idn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B08A894-3DB4-75B0-34AB-4F6F2899A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3062"/>
          <a:stretch/>
        </p:blipFill>
        <p:spPr>
          <a:xfrm>
            <a:off x="0" y="0"/>
            <a:ext cx="12188825" cy="30135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170768-4DEF-2555-F1D5-5205142BF8F1}"/>
              </a:ext>
            </a:extLst>
          </p:cNvPr>
          <p:cNvSpPr/>
          <p:nvPr userDrawn="1"/>
        </p:nvSpPr>
        <p:spPr bwMode="gray">
          <a:xfrm>
            <a:off x="0" y="0"/>
            <a:ext cx="12188825" cy="3013502"/>
          </a:xfrm>
          <a:prstGeom prst="rect">
            <a:avLst/>
          </a:prstGeom>
          <a:solidFill>
            <a:srgbClr val="145698">
              <a:alpha val="66000"/>
            </a:srgbClr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A39CD3A-C359-6C20-FF72-83C00A32B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" t="26991" r="19138"/>
          <a:stretch/>
        </p:blipFill>
        <p:spPr>
          <a:xfrm>
            <a:off x="10637520" y="0"/>
            <a:ext cx="1551305" cy="13526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0434F-D1E9-7D59-C23A-70730250FE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4350" y="6273800"/>
            <a:ext cx="9701048" cy="368300"/>
          </a:xfrm>
          <a:prstGeom prst="rect">
            <a:avLst/>
          </a:prstGeom>
        </p:spPr>
        <p:txBody>
          <a:bodyPr anchor="b" anchorCtr="0"/>
          <a:lstStyle>
            <a:lvl1pPr>
              <a:defRPr sz="7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17B8CCD-D608-DB0B-4C8F-091C83302A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4350" y="365125"/>
            <a:ext cx="11160125" cy="930985"/>
          </a:xfrm>
        </p:spPr>
        <p:txBody>
          <a:bodyPr>
            <a:noAutofit/>
          </a:bodyPr>
          <a:lstStyle>
            <a:lvl1pPr>
              <a:spcAft>
                <a:spcPts val="500"/>
              </a:spcAft>
              <a:defRPr sz="2600" b="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200" b="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5157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7B9B03-8385-0540-716A-059DCE981F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6049" b="24374"/>
          <a:stretch/>
        </p:blipFill>
        <p:spPr>
          <a:xfrm flipH="1">
            <a:off x="0" y="0"/>
            <a:ext cx="12188825" cy="30135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7DE27F-CF09-1AFE-A5CA-49E69FA2248B}"/>
              </a:ext>
            </a:extLst>
          </p:cNvPr>
          <p:cNvSpPr/>
          <p:nvPr userDrawn="1"/>
        </p:nvSpPr>
        <p:spPr bwMode="gray">
          <a:xfrm>
            <a:off x="0" y="2183856"/>
            <a:ext cx="12188825" cy="829644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sp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8AC3152-FDE2-FBD7-38B2-F37CB5EC05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350" y="2260600"/>
            <a:ext cx="11155136" cy="67171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2800" b="0" cap="all" spc="250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800" b="0" cap="all" spc="150" baseline="0"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07A76B53-1768-D59E-C38B-D777CC873D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350" y="3975100"/>
            <a:ext cx="9566077" cy="1916856"/>
          </a:xfrm>
        </p:spPr>
        <p:txBody>
          <a:bodyPr anchor="ctr">
            <a:norm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EC115B2-A2A4-A310-2F51-481787067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1820" y="431173"/>
            <a:ext cx="1107666" cy="6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5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u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5F4C12-DBF3-44A9-7174-DA670205A2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4387" b="11621"/>
          <a:stretch/>
        </p:blipFill>
        <p:spPr>
          <a:xfrm flipV="1">
            <a:off x="-2495" y="-1"/>
            <a:ext cx="12188825" cy="3013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A39CD3A-C359-6C20-FF72-83C00A32B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" t="26991" r="19138"/>
          <a:stretch/>
        </p:blipFill>
        <p:spPr>
          <a:xfrm>
            <a:off x="10637520" y="0"/>
            <a:ext cx="1551305" cy="13526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0434F-D1E9-7D59-C23A-70730250FE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4350" y="6273800"/>
            <a:ext cx="9701048" cy="368300"/>
          </a:xfrm>
          <a:prstGeom prst="rect">
            <a:avLst/>
          </a:prstGeom>
        </p:spPr>
        <p:txBody>
          <a:bodyPr anchor="b" anchorCtr="0"/>
          <a:lstStyle>
            <a:lvl1pPr>
              <a:defRPr sz="7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17B8CCD-D608-DB0B-4C8F-091C83302A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4350" y="365125"/>
            <a:ext cx="11160125" cy="930985"/>
          </a:xfrm>
        </p:spPr>
        <p:txBody>
          <a:bodyPr>
            <a:noAutofit/>
          </a:bodyPr>
          <a:lstStyle>
            <a:lvl1pPr>
              <a:spcAft>
                <a:spcPts val="500"/>
              </a:spcAft>
              <a:defRPr sz="2600" b="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200" b="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3228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Mu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1D55FB-4D51-38B4-503D-99032DD43F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2558" b="20397"/>
          <a:stretch/>
        </p:blipFill>
        <p:spPr>
          <a:xfrm>
            <a:off x="0" y="1"/>
            <a:ext cx="12193815" cy="3013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A39CD3A-C359-6C20-FF72-83C00A32B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" t="26991" r="19138"/>
          <a:stretch/>
        </p:blipFill>
        <p:spPr>
          <a:xfrm>
            <a:off x="10637520" y="0"/>
            <a:ext cx="1551305" cy="13526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0434F-D1E9-7D59-C23A-70730250FE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4350" y="6273800"/>
            <a:ext cx="9701048" cy="368300"/>
          </a:xfrm>
          <a:prstGeom prst="rect">
            <a:avLst/>
          </a:prstGeom>
        </p:spPr>
        <p:txBody>
          <a:bodyPr anchor="b" anchorCtr="0"/>
          <a:lstStyle>
            <a:lvl1pPr>
              <a:defRPr sz="7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17B8CCD-D608-DB0B-4C8F-091C83302A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4350" y="365125"/>
            <a:ext cx="11160125" cy="930985"/>
          </a:xfrm>
        </p:spPr>
        <p:txBody>
          <a:bodyPr>
            <a:noAutofit/>
          </a:bodyPr>
          <a:lstStyle>
            <a:lvl1pPr>
              <a:spcAft>
                <a:spcPts val="500"/>
              </a:spcAft>
              <a:defRPr sz="2600" b="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200" b="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1519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Mu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757935-BF02-8FE9-24AA-E8D8252A9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488" b="48426"/>
          <a:stretch/>
        </p:blipFill>
        <p:spPr>
          <a:xfrm>
            <a:off x="-2495" y="0"/>
            <a:ext cx="12188825" cy="301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877859-56BF-6A01-3CB5-AEC68480F16A}"/>
              </a:ext>
            </a:extLst>
          </p:cNvPr>
          <p:cNvSpPr/>
          <p:nvPr userDrawn="1"/>
        </p:nvSpPr>
        <p:spPr bwMode="gray">
          <a:xfrm>
            <a:off x="0" y="1"/>
            <a:ext cx="12188825" cy="3013500"/>
          </a:xfrm>
          <a:prstGeom prst="rect">
            <a:avLst/>
          </a:prstGeom>
          <a:solidFill>
            <a:schemeClr val="tx2">
              <a:alpha val="66000"/>
            </a:schemeClr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A39CD3A-C359-6C20-FF72-83C00A32B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" t="26991" r="19138"/>
          <a:stretch/>
        </p:blipFill>
        <p:spPr>
          <a:xfrm>
            <a:off x="10637520" y="0"/>
            <a:ext cx="1551305" cy="13526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0434F-D1E9-7D59-C23A-70730250FE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4350" y="6273800"/>
            <a:ext cx="9701048" cy="368300"/>
          </a:xfrm>
          <a:prstGeom prst="rect">
            <a:avLst/>
          </a:prstGeom>
        </p:spPr>
        <p:txBody>
          <a:bodyPr anchor="b" anchorCtr="0"/>
          <a:lstStyle>
            <a:lvl1pPr>
              <a:defRPr sz="7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17B8CCD-D608-DB0B-4C8F-091C83302A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4350" y="365125"/>
            <a:ext cx="11160125" cy="930985"/>
          </a:xfrm>
        </p:spPr>
        <p:txBody>
          <a:bodyPr>
            <a:noAutofit/>
          </a:bodyPr>
          <a:lstStyle>
            <a:lvl1pPr>
              <a:spcAft>
                <a:spcPts val="500"/>
              </a:spcAft>
              <a:defRPr sz="2600" b="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200" b="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0117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u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ACB23F-3039-21E6-9891-6F854D44C3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7989" b="27989"/>
          <a:stretch/>
        </p:blipFill>
        <p:spPr>
          <a:xfrm>
            <a:off x="0" y="1"/>
            <a:ext cx="12188825" cy="3013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A39CD3A-C359-6C20-FF72-83C00A32B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" t="26991" r="19138"/>
          <a:stretch/>
        </p:blipFill>
        <p:spPr>
          <a:xfrm>
            <a:off x="10637520" y="0"/>
            <a:ext cx="1551305" cy="13526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0434F-D1E9-7D59-C23A-70730250FE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4350" y="6273800"/>
            <a:ext cx="9701048" cy="368300"/>
          </a:xfrm>
          <a:prstGeom prst="rect">
            <a:avLst/>
          </a:prstGeom>
        </p:spPr>
        <p:txBody>
          <a:bodyPr anchor="b" anchorCtr="0"/>
          <a:lstStyle>
            <a:lvl1pPr>
              <a:defRPr sz="7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17B8CCD-D608-DB0B-4C8F-091C83302A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4350" y="365125"/>
            <a:ext cx="11160125" cy="930985"/>
          </a:xfrm>
        </p:spPr>
        <p:txBody>
          <a:bodyPr>
            <a:noAutofit/>
          </a:bodyPr>
          <a:lstStyle>
            <a:lvl1pPr>
              <a:spcAft>
                <a:spcPts val="500"/>
              </a:spcAft>
              <a:defRPr sz="2600" b="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200" b="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899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Cranberr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3C287-E629-31F5-68A9-0805810299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4140" b="28782"/>
          <a:stretch/>
        </p:blipFill>
        <p:spPr>
          <a:xfrm>
            <a:off x="0" y="0"/>
            <a:ext cx="12188825" cy="30135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170768-4DEF-2555-F1D5-5205142BF8F1}"/>
              </a:ext>
            </a:extLst>
          </p:cNvPr>
          <p:cNvSpPr/>
          <p:nvPr userDrawn="1"/>
        </p:nvSpPr>
        <p:spPr bwMode="gray">
          <a:xfrm>
            <a:off x="0" y="0"/>
            <a:ext cx="12188825" cy="3013502"/>
          </a:xfrm>
          <a:prstGeom prst="rect">
            <a:avLst/>
          </a:prstGeom>
          <a:solidFill>
            <a:schemeClr val="tx2">
              <a:alpha val="66000"/>
            </a:schemeClr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A39CD3A-C359-6C20-FF72-83C00A32B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" t="26991" r="19138"/>
          <a:stretch/>
        </p:blipFill>
        <p:spPr>
          <a:xfrm>
            <a:off x="10637520" y="0"/>
            <a:ext cx="1551305" cy="13526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0434F-D1E9-7D59-C23A-70730250FE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4350" y="6273800"/>
            <a:ext cx="9701048" cy="368300"/>
          </a:xfrm>
          <a:prstGeom prst="rect">
            <a:avLst/>
          </a:prstGeom>
        </p:spPr>
        <p:txBody>
          <a:bodyPr anchor="b" anchorCtr="0"/>
          <a:lstStyle>
            <a:lvl1pPr>
              <a:defRPr sz="7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17B8CCD-D608-DB0B-4C8F-091C83302A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4350" y="365125"/>
            <a:ext cx="11160125" cy="930985"/>
          </a:xfrm>
        </p:spPr>
        <p:txBody>
          <a:bodyPr>
            <a:noAutofit/>
          </a:bodyPr>
          <a:lstStyle>
            <a:lvl1pPr>
              <a:spcAft>
                <a:spcPts val="500"/>
              </a:spcAft>
              <a:defRPr sz="2600" b="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200" b="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406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Mu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1C3EF3-DDD1-444E-D7BF-55EBD12B47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724" b="44324"/>
          <a:stretch/>
        </p:blipFill>
        <p:spPr>
          <a:xfrm>
            <a:off x="0" y="0"/>
            <a:ext cx="12188825" cy="3013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418C6F-3222-DA5C-8127-C761AE4E93B7}"/>
              </a:ext>
            </a:extLst>
          </p:cNvPr>
          <p:cNvSpPr/>
          <p:nvPr userDrawn="1"/>
        </p:nvSpPr>
        <p:spPr bwMode="gray">
          <a:xfrm>
            <a:off x="0" y="0"/>
            <a:ext cx="12188825" cy="3013502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000DE9-697B-5711-3B34-6944C44719B4}"/>
              </a:ext>
            </a:extLst>
          </p:cNvPr>
          <p:cNvSpPr/>
          <p:nvPr userDrawn="1"/>
        </p:nvSpPr>
        <p:spPr bwMode="gray">
          <a:xfrm>
            <a:off x="0" y="0"/>
            <a:ext cx="12188825" cy="3013502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82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A39CD3A-C359-6C20-FF72-83C00A32B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" t="26991" r="19138"/>
          <a:stretch/>
        </p:blipFill>
        <p:spPr>
          <a:xfrm>
            <a:off x="10637520" y="0"/>
            <a:ext cx="1551305" cy="13526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0434F-D1E9-7D59-C23A-70730250FE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4350" y="6273800"/>
            <a:ext cx="9701048" cy="368300"/>
          </a:xfrm>
          <a:prstGeom prst="rect">
            <a:avLst/>
          </a:prstGeom>
        </p:spPr>
        <p:txBody>
          <a:bodyPr anchor="b" anchorCtr="0"/>
          <a:lstStyle>
            <a:lvl1pPr>
              <a:defRPr sz="7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17B8CCD-D608-DB0B-4C8F-091C83302A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4350" y="365125"/>
            <a:ext cx="11160125" cy="930985"/>
          </a:xfrm>
        </p:spPr>
        <p:txBody>
          <a:bodyPr>
            <a:noAutofit/>
          </a:bodyPr>
          <a:lstStyle>
            <a:lvl1pPr>
              <a:spcAft>
                <a:spcPts val="500"/>
              </a:spcAft>
              <a:defRPr sz="2600" b="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200" b="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9110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97D3AC-F220-CA6D-A8B6-D2B9745CF0C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4350" y="1654175"/>
            <a:ext cx="11160125" cy="4403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E279BD5-01AA-5284-7B6F-6706237E343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4350" y="365125"/>
            <a:ext cx="11160125" cy="930985"/>
          </a:xfrm>
        </p:spPr>
        <p:txBody>
          <a:bodyPr>
            <a:noAutofit/>
          </a:bodyPr>
          <a:lstStyle>
            <a:lvl1pPr>
              <a:spcAft>
                <a:spcPts val="500"/>
              </a:spcAft>
              <a:defRPr sz="2600" b="0"/>
            </a:lvl1pPr>
            <a:lvl2pPr marL="0" indent="0"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2pPr>
            <a:lvl3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1FE9433-2D35-83BF-6FBC-68C0D38096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4350" y="6273800"/>
            <a:ext cx="9701048" cy="368300"/>
          </a:xfrm>
          <a:prstGeom prst="rect">
            <a:avLst/>
          </a:prstGeom>
        </p:spPr>
        <p:txBody>
          <a:bodyPr anchor="b" anchorCtr="0"/>
          <a:lstStyle>
            <a:lvl1pPr>
              <a:defRPr sz="7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45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3C76D-A662-491B-6AC7-26B54D6C027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4350" y="6273800"/>
            <a:ext cx="9701048" cy="368300"/>
          </a:xfrm>
          <a:prstGeom prst="rect">
            <a:avLst/>
          </a:prstGeom>
        </p:spPr>
        <p:txBody>
          <a:bodyPr anchor="b" anchorCtr="0"/>
          <a:lstStyle>
            <a:lvl1pPr>
              <a:defRPr sz="7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3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rowing in the water&#10;&#10;Description automatically generated">
            <a:extLst>
              <a:ext uri="{FF2B5EF4-FFF2-40B4-BE49-F238E27FC236}">
                <a16:creationId xmlns:a16="http://schemas.microsoft.com/office/drawing/2014/main" id="{7ED8D229-68E0-EA62-682B-64DE57E484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299" t="36265" r="14182" b="35729"/>
          <a:stretch/>
        </p:blipFill>
        <p:spPr>
          <a:xfrm>
            <a:off x="0" y="0"/>
            <a:ext cx="12188825" cy="301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7DE27F-CF09-1AFE-A5CA-49E69FA2248B}"/>
              </a:ext>
            </a:extLst>
          </p:cNvPr>
          <p:cNvSpPr/>
          <p:nvPr userDrawn="1"/>
        </p:nvSpPr>
        <p:spPr bwMode="gray">
          <a:xfrm>
            <a:off x="0" y="2183856"/>
            <a:ext cx="12188825" cy="829644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sp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8AC3152-FDE2-FBD7-38B2-F37CB5EC05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350" y="2260600"/>
            <a:ext cx="11155136" cy="67171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2800" b="0" cap="all" spc="250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800" b="0" cap="all" spc="150" baseline="0"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07A76B53-1768-D59E-C38B-D777CC873D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350" y="3975100"/>
            <a:ext cx="9566077" cy="1916856"/>
          </a:xfrm>
        </p:spPr>
        <p:txBody>
          <a:bodyPr anchor="ctr">
            <a:norm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CC3AFC8-37E7-4A70-D798-987CD2A321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1820" y="431173"/>
            <a:ext cx="1107666" cy="6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vider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C3C8CE9-2924-BA35-55C1-7CA2B3E0C6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092" b="51184"/>
          <a:stretch/>
        </p:blipFill>
        <p:spPr>
          <a:xfrm>
            <a:off x="0" y="0"/>
            <a:ext cx="12188825" cy="301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7DE27F-CF09-1AFE-A5CA-49E69FA2248B}"/>
              </a:ext>
            </a:extLst>
          </p:cNvPr>
          <p:cNvSpPr/>
          <p:nvPr userDrawn="1"/>
        </p:nvSpPr>
        <p:spPr bwMode="gray">
          <a:xfrm>
            <a:off x="0" y="2183856"/>
            <a:ext cx="12188825" cy="829644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sp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8AC3152-FDE2-FBD7-38B2-F37CB5EC05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350" y="2260600"/>
            <a:ext cx="11155136" cy="67171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2800" b="0" cap="all" spc="250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800" b="0" cap="all" spc="150" baseline="0"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07A76B53-1768-D59E-C38B-D777CC873D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350" y="3975100"/>
            <a:ext cx="9566077" cy="1916856"/>
          </a:xfrm>
        </p:spPr>
        <p:txBody>
          <a:bodyPr anchor="ctr">
            <a:norm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69EA1F1-BE8E-7B49-A35D-35CF0FD735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1820" y="431173"/>
            <a:ext cx="1107666" cy="6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7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AB25FC-BE4A-CD09-A9CE-B2E785C2C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8511" b="43829"/>
          <a:stretch/>
        </p:blipFill>
        <p:spPr>
          <a:xfrm>
            <a:off x="0" y="-46707"/>
            <a:ext cx="12188825" cy="30602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7DE27F-CF09-1AFE-A5CA-49E69FA2248B}"/>
              </a:ext>
            </a:extLst>
          </p:cNvPr>
          <p:cNvSpPr/>
          <p:nvPr userDrawn="1"/>
        </p:nvSpPr>
        <p:spPr bwMode="gray">
          <a:xfrm>
            <a:off x="0" y="2183856"/>
            <a:ext cx="12188825" cy="829644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sp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8AC3152-FDE2-FBD7-38B2-F37CB5EC05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350" y="2260600"/>
            <a:ext cx="11155136" cy="67171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2800" b="0" cap="all" spc="250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800" b="0" cap="all" spc="150" baseline="0"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07A76B53-1768-D59E-C38B-D777CC873D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350" y="3975100"/>
            <a:ext cx="9566077" cy="1916856"/>
          </a:xfrm>
        </p:spPr>
        <p:txBody>
          <a:bodyPr anchor="ctr">
            <a:norm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8CFABB9-2600-6C06-3F6A-6466DBB71D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1820" y="431173"/>
            <a:ext cx="1107666" cy="6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9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0D7C8F-053D-C4CA-15AA-413104FC9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492" t="33670" b="32244"/>
          <a:stretch/>
        </p:blipFill>
        <p:spPr>
          <a:xfrm>
            <a:off x="-2495" y="0"/>
            <a:ext cx="12188825" cy="30152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7DE27F-CF09-1AFE-A5CA-49E69FA2248B}"/>
              </a:ext>
            </a:extLst>
          </p:cNvPr>
          <p:cNvSpPr/>
          <p:nvPr userDrawn="1"/>
        </p:nvSpPr>
        <p:spPr bwMode="gray">
          <a:xfrm>
            <a:off x="0" y="2185562"/>
            <a:ext cx="12188825" cy="829644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sp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8AC3152-FDE2-FBD7-38B2-F37CB5EC05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350" y="2260600"/>
            <a:ext cx="11155136" cy="67171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2800" b="0" cap="all" spc="250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800" b="0" cap="all" spc="150" baseline="0"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07A76B53-1768-D59E-C38B-D777CC873D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350" y="3975100"/>
            <a:ext cx="9566077" cy="1916856"/>
          </a:xfrm>
        </p:spPr>
        <p:txBody>
          <a:bodyPr anchor="ctr">
            <a:norm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197430F-ED5C-24F5-3059-AE016DB5ED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1820" y="431173"/>
            <a:ext cx="1107666" cy="6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6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Aqu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0D920A-8F0E-214C-EEA3-FFE908FB1D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4387" b="11621"/>
          <a:stretch/>
        </p:blipFill>
        <p:spPr>
          <a:xfrm flipV="1">
            <a:off x="-2495" y="-1"/>
            <a:ext cx="12188825" cy="301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7DE27F-CF09-1AFE-A5CA-49E69FA2248B}"/>
              </a:ext>
            </a:extLst>
          </p:cNvPr>
          <p:cNvSpPr/>
          <p:nvPr userDrawn="1"/>
        </p:nvSpPr>
        <p:spPr bwMode="gray">
          <a:xfrm>
            <a:off x="0" y="2183856"/>
            <a:ext cx="12188825" cy="829644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sp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8AC3152-FDE2-FBD7-38B2-F37CB5EC05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350" y="2260600"/>
            <a:ext cx="11155136" cy="67171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2800" b="0" cap="all" spc="250" baseline="0"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 sz="2800" b="0" cap="all" spc="150" baseline="0"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07A76B53-1768-D59E-C38B-D777CC873D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350" y="3975100"/>
            <a:ext cx="9566077" cy="1916856"/>
          </a:xfrm>
        </p:spPr>
        <p:txBody>
          <a:bodyPr anchor="ctr">
            <a:norm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9FC445D-4F99-D242-ADBF-C755E464B3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1820" y="431173"/>
            <a:ext cx="1107666" cy="6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0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Appl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5A500E-0ADC-73FB-EEA1-6011798694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7989" b="27989"/>
          <a:stretch/>
        </p:blipFill>
        <p:spPr>
          <a:xfrm>
            <a:off x="0" y="1"/>
            <a:ext cx="12188825" cy="301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7DE27F-CF09-1AFE-A5CA-49E69FA2248B}"/>
              </a:ext>
            </a:extLst>
          </p:cNvPr>
          <p:cNvSpPr/>
          <p:nvPr userDrawn="1"/>
        </p:nvSpPr>
        <p:spPr bwMode="gray">
          <a:xfrm>
            <a:off x="0" y="2183857"/>
            <a:ext cx="12188825" cy="829644"/>
          </a:xfrm>
          <a:prstGeom prst="rect">
            <a:avLst/>
          </a:prstGeom>
          <a:solidFill>
            <a:schemeClr val="accent4">
              <a:alpha val="75000"/>
            </a:schemeClr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sp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8AC3152-FDE2-FBD7-38B2-F37CB5EC05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350" y="2260600"/>
            <a:ext cx="11155136" cy="67171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2800" b="0" cap="all" spc="250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800" b="0" cap="all" spc="150" baseline="0"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07A76B53-1768-D59E-C38B-D777CC873D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350" y="3975100"/>
            <a:ext cx="9566077" cy="1916856"/>
          </a:xfrm>
        </p:spPr>
        <p:txBody>
          <a:bodyPr anchor="ctr">
            <a:norm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AD07D2E-31F5-C401-076B-366C3462C1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1820" y="431173"/>
            <a:ext cx="1107666" cy="6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Raspberr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269D9D-BB75-6FEC-E4EC-A209ED456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65" b="13841"/>
          <a:stretch/>
        </p:blipFill>
        <p:spPr>
          <a:xfrm>
            <a:off x="-2495" y="1"/>
            <a:ext cx="12188825" cy="301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7DE27F-CF09-1AFE-A5CA-49E69FA2248B}"/>
              </a:ext>
            </a:extLst>
          </p:cNvPr>
          <p:cNvSpPr/>
          <p:nvPr userDrawn="1"/>
        </p:nvSpPr>
        <p:spPr bwMode="gray">
          <a:xfrm>
            <a:off x="0" y="2183856"/>
            <a:ext cx="12188825" cy="829644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sp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8AC3152-FDE2-FBD7-38B2-F37CB5EC05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350" y="2260600"/>
            <a:ext cx="11155136" cy="67171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2800" b="0" cap="all" spc="250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800" b="0" cap="all" spc="150" baseline="0"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07A76B53-1768-D59E-C38B-D777CC873D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350" y="3975100"/>
            <a:ext cx="9566077" cy="1916856"/>
          </a:xfrm>
        </p:spPr>
        <p:txBody>
          <a:bodyPr anchor="ctr">
            <a:norm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0D1F71E-1EFD-27A4-3E6A-7D599D9D85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1820" y="431173"/>
            <a:ext cx="1107666" cy="6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6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5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36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svg"/><Relationship Id="rId35" Type="http://schemas.openxmlformats.org/officeDocument/2006/relationships/image" Target="../media/image7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6B8FC1B1-39E1-8461-8857-98A516486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 l="10" t="26991" r="19138"/>
          <a:stretch/>
        </p:blipFill>
        <p:spPr>
          <a:xfrm>
            <a:off x="10637520" y="0"/>
            <a:ext cx="1551305" cy="135265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14350" y="365125"/>
            <a:ext cx="11160125" cy="93098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pic>
        <p:nvPicPr>
          <p:cNvPr id="11" name="Picture 10" descr="star2.ai"/>
          <p:cNvPicPr>
            <a:picLocks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8875" y="6185662"/>
            <a:ext cx="525600" cy="54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11237894" y="6324412"/>
            <a:ext cx="347562" cy="267077"/>
          </a:xfrm>
          <a:prstGeom prst="rect">
            <a:avLst/>
          </a:prstGeom>
          <a:noFill/>
        </p:spPr>
        <p:txBody>
          <a:bodyPr wrap="none" lIns="81613" tIns="40807" rIns="81613" bIns="40807">
            <a:spAutoFit/>
          </a:bodyPr>
          <a:lstStyle/>
          <a:p>
            <a:pPr algn="ctr" defTabSz="1088101" fontAlgn="auto">
              <a:spcBef>
                <a:spcPts val="0"/>
              </a:spcBef>
              <a:spcAft>
                <a:spcPts val="0"/>
              </a:spcAft>
              <a:defRPr/>
            </a:pPr>
            <a:fld id="{3F099FC2-FF5B-D44A-B86C-6D670C33028E}" type="slidenum">
              <a:rPr lang="id-ID" sz="1200" b="1" smtClean="0">
                <a:solidFill>
                  <a:schemeClr val="bg1"/>
                </a:solidFill>
                <a:latin typeface="+mn-lt"/>
                <a:ea typeface="+mn-ea"/>
                <a:cs typeface="Raleway Light"/>
              </a:rPr>
              <a:t>‹#›</a:t>
            </a:fld>
            <a:endParaRPr lang="id-ID" sz="1300" dirty="0">
              <a:solidFill>
                <a:schemeClr val="bg1"/>
              </a:solidFill>
              <a:latin typeface="+mn-lt"/>
              <a:ea typeface="+mn-ea"/>
              <a:cs typeface="Raleway Ligh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34C1A-60AA-69FB-E2CD-97FC69941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49" y="1661234"/>
            <a:ext cx="11160125" cy="439666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385FFE-7FAE-BCCF-4592-6006C4807FDC}"/>
              </a:ext>
            </a:extLst>
          </p:cNvPr>
          <p:cNvGrpSpPr/>
          <p:nvPr userDrawn="1"/>
        </p:nvGrpSpPr>
        <p:grpSpPr>
          <a:xfrm>
            <a:off x="0" y="-609600"/>
            <a:ext cx="3149599" cy="406400"/>
            <a:chOff x="0" y="-609600"/>
            <a:chExt cx="3149599" cy="4064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113BA2D-4025-0C57-5C2D-3E33178F2FEC}"/>
                </a:ext>
              </a:extLst>
            </p:cNvPr>
            <p:cNvSpPr/>
            <p:nvPr/>
          </p:nvSpPr>
          <p:spPr bwMode="gray">
            <a:xfrm>
              <a:off x="0" y="-609600"/>
              <a:ext cx="377371" cy="406400"/>
            </a:xfrm>
            <a:prstGeom prst="rect">
              <a:avLst/>
            </a:prstGeom>
            <a:solidFill>
              <a:srgbClr val="968D00"/>
            </a:solidFill>
            <a:ln>
              <a:noFill/>
              <a:headEnd type="none" w="lg" len="lg"/>
              <a:tailEnd type="none" w="lg" len="lg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tIns="91440" bIns="91440" rtlCol="0" anchor="b">
              <a:spAutoFit/>
            </a:bodyPr>
            <a:lstStyle/>
            <a:p>
              <a:pPr algn="ctr"/>
              <a:endParaRPr lang="en-GB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33EB5D-600E-8963-3156-979DF8A1E2E3}"/>
                </a:ext>
              </a:extLst>
            </p:cNvPr>
            <p:cNvSpPr/>
            <p:nvPr/>
          </p:nvSpPr>
          <p:spPr bwMode="gray">
            <a:xfrm>
              <a:off x="554446" y="-609600"/>
              <a:ext cx="377371" cy="406400"/>
            </a:xfrm>
            <a:prstGeom prst="rect">
              <a:avLst/>
            </a:prstGeom>
            <a:solidFill>
              <a:srgbClr val="FFD100"/>
            </a:solidFill>
            <a:ln>
              <a:noFill/>
              <a:headEnd type="none" w="lg" len="lg"/>
              <a:tailEnd type="none" w="lg" len="lg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tIns="91440" bIns="91440" rtlCol="0" anchor="b">
              <a:spAutoFit/>
            </a:bodyPr>
            <a:lstStyle/>
            <a:p>
              <a:pPr algn="ctr"/>
              <a:endParaRPr lang="en-GB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80EB00-7278-6CD3-0579-3936B8A20195}"/>
                </a:ext>
              </a:extLst>
            </p:cNvPr>
            <p:cNvSpPr/>
            <p:nvPr/>
          </p:nvSpPr>
          <p:spPr bwMode="gray">
            <a:xfrm>
              <a:off x="1108892" y="-609600"/>
              <a:ext cx="377371" cy="406400"/>
            </a:xfrm>
            <a:prstGeom prst="rect">
              <a:avLst/>
            </a:prstGeom>
            <a:solidFill>
              <a:srgbClr val="DDB10A"/>
            </a:solidFill>
            <a:ln>
              <a:noFill/>
              <a:headEnd type="none" w="lg" len="lg"/>
              <a:tailEnd type="none" w="lg" len="lg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tIns="91440" bIns="91440" rtlCol="0" anchor="b">
              <a:spAutoFit/>
            </a:bodyPr>
            <a:lstStyle/>
            <a:p>
              <a:pPr algn="ctr"/>
              <a:endParaRPr lang="en-GB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CFF880E-2106-E876-F798-6573E5F5088E}"/>
                </a:ext>
              </a:extLst>
            </p:cNvPr>
            <p:cNvSpPr/>
            <p:nvPr/>
          </p:nvSpPr>
          <p:spPr bwMode="gray">
            <a:xfrm>
              <a:off x="1663338" y="-609600"/>
              <a:ext cx="377371" cy="406400"/>
            </a:xfrm>
            <a:prstGeom prst="rect">
              <a:avLst/>
            </a:prstGeom>
            <a:solidFill>
              <a:srgbClr val="A80E67"/>
            </a:solidFill>
            <a:ln>
              <a:noFill/>
              <a:headEnd type="none" w="lg" len="lg"/>
              <a:tailEnd type="none" w="lg" len="lg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tIns="91440" bIns="91440" rtlCol="0" anchor="b">
              <a:spAutoFit/>
            </a:bodyPr>
            <a:lstStyle/>
            <a:p>
              <a:pPr algn="ctr"/>
              <a:endParaRPr lang="en-GB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184511A-E176-2F44-E652-D8AC250DD146}"/>
                </a:ext>
              </a:extLst>
            </p:cNvPr>
            <p:cNvSpPr/>
            <p:nvPr/>
          </p:nvSpPr>
          <p:spPr bwMode="gray">
            <a:xfrm>
              <a:off x="2217784" y="-609600"/>
              <a:ext cx="377371" cy="406400"/>
            </a:xfrm>
            <a:prstGeom prst="rect">
              <a:avLst/>
            </a:prstGeom>
            <a:solidFill>
              <a:srgbClr val="5D4187"/>
            </a:solidFill>
            <a:ln>
              <a:noFill/>
              <a:headEnd type="none" w="lg" len="lg"/>
              <a:tailEnd type="none" w="lg" len="lg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tIns="91440" bIns="91440" rtlCol="0" anchor="b">
              <a:spAutoFit/>
            </a:bodyPr>
            <a:lstStyle/>
            <a:p>
              <a:pPr algn="ctr"/>
              <a:endParaRPr lang="en-GB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90ACAE1-64C4-E599-9FAA-EF9676B11E08}"/>
                </a:ext>
              </a:extLst>
            </p:cNvPr>
            <p:cNvSpPr/>
            <p:nvPr/>
          </p:nvSpPr>
          <p:spPr bwMode="gray">
            <a:xfrm>
              <a:off x="2772228" y="-609600"/>
              <a:ext cx="377371" cy="406400"/>
            </a:xfrm>
            <a:prstGeom prst="rect">
              <a:avLst/>
            </a:prstGeom>
            <a:solidFill>
              <a:srgbClr val="145698"/>
            </a:solidFill>
            <a:ln>
              <a:noFill/>
              <a:headEnd type="none" w="lg" len="lg"/>
              <a:tailEnd type="none" w="lg" len="lg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tIns="91440" bIns="91440" rtlCol="0" anchor="b">
              <a:spAutoFit/>
            </a:bodyPr>
            <a:lstStyle/>
            <a:p>
              <a:pPr algn="ctr"/>
              <a:endParaRPr lang="en-GB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70DE152-7E50-90B1-6697-6F2D235892C2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518564" y="6307658"/>
            <a:ext cx="511200" cy="3003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913" r:id="rId2"/>
    <p:sldLayoutId id="2147483955" r:id="rId3"/>
    <p:sldLayoutId id="2147483971" r:id="rId4"/>
    <p:sldLayoutId id="2147483956" r:id="rId5"/>
    <p:sldLayoutId id="2147483951" r:id="rId6"/>
    <p:sldLayoutId id="2147483967" r:id="rId7"/>
    <p:sldLayoutId id="2147483957" r:id="rId8"/>
    <p:sldLayoutId id="2147483949" r:id="rId9"/>
    <p:sldLayoutId id="2147483964" r:id="rId10"/>
    <p:sldLayoutId id="2147483965" r:id="rId11"/>
    <p:sldLayoutId id="2147483938" r:id="rId12"/>
    <p:sldLayoutId id="2147483912" r:id="rId13"/>
    <p:sldLayoutId id="2147483963" r:id="rId14"/>
    <p:sldLayoutId id="2147483910" r:id="rId15"/>
    <p:sldLayoutId id="2147483909" r:id="rId16"/>
    <p:sldLayoutId id="2147483918" r:id="rId17"/>
    <p:sldLayoutId id="2147483914" r:id="rId18"/>
    <p:sldLayoutId id="2147483916" r:id="rId19"/>
    <p:sldLayoutId id="2147483917" r:id="rId20"/>
    <p:sldLayoutId id="2147483969" r:id="rId21"/>
    <p:sldLayoutId id="2147483970" r:id="rId22"/>
    <p:sldLayoutId id="2147483968" r:id="rId23"/>
    <p:sldLayoutId id="2147483954" r:id="rId24"/>
    <p:sldLayoutId id="2147483946" r:id="rId25"/>
    <p:sldLayoutId id="2147483880" r:id="rId26"/>
    <p:sldLayoutId id="2147483903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1088319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2600" b="0" i="0" kern="1200">
          <a:solidFill>
            <a:srgbClr val="008899"/>
          </a:solidFill>
          <a:latin typeface="Calibri"/>
          <a:ea typeface="ＭＳ Ｐゴシック" charset="0"/>
          <a:cs typeface="Calibri"/>
        </a:defRPr>
      </a:lvl1pPr>
      <a:lvl2pPr algn="l" defTabSz="1088319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Lato Regular" charset="0"/>
          <a:ea typeface="ＭＳ Ｐゴシック" charset="0"/>
        </a:defRPr>
      </a:lvl2pPr>
      <a:lvl3pPr algn="l" defTabSz="1088319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Lato Regular" charset="0"/>
          <a:ea typeface="ＭＳ Ｐゴシック" charset="0"/>
        </a:defRPr>
      </a:lvl3pPr>
      <a:lvl4pPr algn="l" defTabSz="1088319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Lato Regular" charset="0"/>
          <a:ea typeface="ＭＳ Ｐゴシック" charset="0"/>
        </a:defRPr>
      </a:lvl4pPr>
      <a:lvl5pPr algn="l" defTabSz="1088319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Lato Regular" charset="0"/>
          <a:ea typeface="ＭＳ Ｐゴシック" charset="0"/>
        </a:defRPr>
      </a:lvl5pPr>
      <a:lvl6pPr marL="272080" algn="l" defTabSz="1088319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Lato Regular" charset="0"/>
          <a:ea typeface="ＭＳ Ｐゴシック" charset="0"/>
        </a:defRPr>
      </a:lvl6pPr>
      <a:lvl7pPr marL="544159" algn="l" defTabSz="1088319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Lato Regular" charset="0"/>
          <a:ea typeface="ＭＳ Ｐゴシック" charset="0"/>
        </a:defRPr>
      </a:lvl7pPr>
      <a:lvl8pPr marL="816239" algn="l" defTabSz="1088319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Lato Regular" charset="0"/>
          <a:ea typeface="ＭＳ Ｐゴシック" charset="0"/>
        </a:defRPr>
      </a:lvl8pPr>
      <a:lvl9pPr marL="1088319" algn="l" defTabSz="1088319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Lato Regular" charset="0"/>
          <a:ea typeface="ＭＳ Ｐゴシック" charset="0"/>
        </a:defRPr>
      </a:lvl9pPr>
    </p:titleStyle>
    <p:bodyStyle>
      <a:lvl1pPr marL="0" marR="0" indent="0" algn="l" defTabSz="1088319" rtl="0" eaLnBrk="1" fontAlgn="base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Tx/>
        <a:buFontTx/>
        <a:buNone/>
        <a:tabLst/>
        <a:defRPr lang="en-US" sz="1900" b="1" kern="1200" baseline="0" dirty="0" smtClean="0">
          <a:solidFill>
            <a:srgbClr val="008899"/>
          </a:solidFill>
          <a:latin typeface="+mn-lt"/>
          <a:ea typeface="ＭＳ Ｐゴシック" charset="0"/>
          <a:cs typeface="AgfaRotisSansSerif-Bold"/>
        </a:defRPr>
      </a:lvl1pPr>
      <a:lvl2pPr marL="266700" marR="0" indent="-266700" algn="l" defTabSz="1088319" rtl="0" eaLnBrk="1" fontAlgn="base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Tx/>
        <a:buFontTx/>
        <a:buBlip>
          <a:blip r:embed="rId34"/>
        </a:buBlip>
        <a:tabLst/>
        <a:defRPr lang="en-US" sz="1900" kern="1200" baseline="0" dirty="0" smtClean="0">
          <a:solidFill>
            <a:schemeClr val="tx1"/>
          </a:solidFill>
          <a:latin typeface="+mn-lt"/>
          <a:ea typeface="ＭＳ Ｐゴシック" charset="0"/>
          <a:cs typeface="Arial"/>
        </a:defRPr>
      </a:lvl2pPr>
      <a:lvl3pPr marL="266700" marR="0" indent="-266700" algn="l" defTabSz="1088319" rtl="0" eaLnBrk="1" fontAlgn="base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Tx/>
        <a:buFontTx/>
        <a:buBlip>
          <a:blip r:embed="rId35"/>
        </a:buBlip>
        <a:tabLst/>
        <a:defRPr lang="en-US" sz="1900" kern="1200" baseline="0" dirty="0" smtClean="0">
          <a:solidFill>
            <a:schemeClr val="tx1"/>
          </a:solidFill>
          <a:latin typeface="+mn-lt"/>
          <a:ea typeface="ＭＳ Ｐゴシック" charset="0"/>
          <a:cs typeface="Arial"/>
        </a:defRPr>
      </a:lvl3pPr>
      <a:lvl4pPr marL="266700" marR="0" indent="-266700" algn="l" defTabSz="1088319" rtl="0" eaLnBrk="1" fontAlgn="base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Tx/>
        <a:buFontTx/>
        <a:buBlip>
          <a:blip r:embed="rId36"/>
        </a:buBlip>
        <a:tabLst/>
        <a:defRPr lang="en-US" sz="1900" kern="1200" baseline="0" dirty="0" smtClean="0">
          <a:solidFill>
            <a:schemeClr val="tx1"/>
          </a:solidFill>
          <a:latin typeface="+mn-lt"/>
          <a:ea typeface="ＭＳ Ｐゴシック" charset="0"/>
          <a:cs typeface="Arial"/>
        </a:defRPr>
      </a:lvl4pPr>
      <a:lvl5pPr marL="266700" marR="0" indent="-266700" algn="l" defTabSz="1088319" rtl="0" eaLnBrk="1" fontAlgn="base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Tx/>
        <a:buFont typeface="Courier New" panose="02070309020205020404" pitchFamily="49" charset="0"/>
        <a:buChar char="o"/>
        <a:tabLst/>
        <a:defRPr lang="en-US" sz="1900" kern="1200" baseline="0" dirty="0" smtClean="0">
          <a:solidFill>
            <a:srgbClr val="808080"/>
          </a:solidFill>
          <a:latin typeface="+mn-lt"/>
          <a:ea typeface="ＭＳ Ｐゴシック" charset="0"/>
          <a:cs typeface="Arial"/>
        </a:defRPr>
      </a:lvl5pPr>
      <a:lvl6pPr marL="2992877" indent="-272080" algn="l" defTabSz="1088319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036" indent="-272080" algn="l" defTabSz="1088319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196" indent="-272080" algn="l" defTabSz="1088319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355" indent="-272080" algn="l" defTabSz="1088319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31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59" algn="l" defTabSz="108831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319" algn="l" defTabSz="108831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78" algn="l" defTabSz="108831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638" algn="l" defTabSz="108831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97" algn="l" defTabSz="108831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957" algn="l" defTabSz="108831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116" algn="l" defTabSz="108831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276" algn="l" defTabSz="108831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16" userDrawn="1">
          <p15:clr>
            <a:srgbClr val="F26B43"/>
          </p15:clr>
        </p15:guide>
        <p15:guide id="2" pos="324" userDrawn="1">
          <p15:clr>
            <a:srgbClr val="F26B43"/>
          </p15:clr>
        </p15:guide>
        <p15:guide id="3" pos="7354" userDrawn="1">
          <p15:clr>
            <a:srgbClr val="F26B43"/>
          </p15:clr>
        </p15:guide>
        <p15:guide id="4" orient="horz" pos="1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10" Type="http://schemas.openxmlformats.org/officeDocument/2006/relationships/image" Target="../media/image53.jpg"/><Relationship Id="rId4" Type="http://schemas.openxmlformats.org/officeDocument/2006/relationships/image" Target="../media/image62.png"/><Relationship Id="rId9" Type="http://schemas.openxmlformats.org/officeDocument/2006/relationships/image" Target="../media/image6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10" Type="http://schemas.openxmlformats.org/officeDocument/2006/relationships/image" Target="../media/image53.jpg"/><Relationship Id="rId4" Type="http://schemas.openxmlformats.org/officeDocument/2006/relationships/image" Target="../media/image62.png"/><Relationship Id="rId9" Type="http://schemas.openxmlformats.org/officeDocument/2006/relationships/image" Target="../media/image6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3.svg"/><Relationship Id="rId2" Type="http://schemas.openxmlformats.org/officeDocument/2006/relationships/hyperlink" Target="https://efpia.eu/media/677291/european-access-hurdles-portal-efpia-cra-report-200423-final.pdf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7.svg"/><Relationship Id="rId11" Type="http://schemas.openxmlformats.org/officeDocument/2006/relationships/image" Target="../media/image12.svg"/><Relationship Id="rId5" Type="http://schemas.openxmlformats.org/officeDocument/2006/relationships/image" Target="../media/image76.png"/><Relationship Id="rId10" Type="http://schemas.openxmlformats.org/officeDocument/2006/relationships/image" Target="../media/image11.png"/><Relationship Id="rId4" Type="http://schemas.openxmlformats.org/officeDocument/2006/relationships/image" Target="../media/image75.svg"/><Relationship Id="rId9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3.emf"/><Relationship Id="rId7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11920-96F2-2A16-69BE-A03A5BC3CEE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" r="463"/>
          <a:stretch/>
        </p:blipFill>
        <p:spPr/>
      </p:pic>
      <p:pic>
        <p:nvPicPr>
          <p:cNvPr id="16" name="Picture Placeholder 15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" r="463"/>
          <a:stretch/>
        </p:blipFill>
        <p:spPr>
          <a:prstGeom prst="rect">
            <a:avLst/>
          </a:prstGeom>
        </p:spPr>
      </p:pic>
      <p:pic>
        <p:nvPicPr>
          <p:cNvPr id="10" name="Picture Placeholder 9" descr="A person wearing a white shirt&#10;&#10;Description automatically generated">
            <a:extLst>
              <a:ext uri="{FF2B5EF4-FFF2-40B4-BE49-F238E27FC236}">
                <a16:creationId xmlns:a16="http://schemas.microsoft.com/office/drawing/2014/main" id="{07CBEC05-B46C-664E-B6D0-4F63AB189A5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4" name="Picture Placeholder 13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" r="463"/>
          <a:stretch/>
        </p:blipFill>
        <p:spPr/>
      </p:pic>
      <p:pic>
        <p:nvPicPr>
          <p:cNvPr id="20" name="Picture Placeholder 19" descr="A person standing in front of a microscope&#10;&#10;Description automatically generated">
            <a:extLst>
              <a:ext uri="{FF2B5EF4-FFF2-40B4-BE49-F238E27FC236}">
                <a16:creationId xmlns:a16="http://schemas.microsoft.com/office/drawing/2014/main" id="{0FE86901-2888-E442-BF19-164A5BC6C34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" r="407"/>
          <a:stretch/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" r="407"/>
          <a:stretch/>
        </p:blipFill>
        <p:spPr/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32998D99-DBCD-899D-53BF-5B9C9D8E5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1906928"/>
            <a:ext cx="11160125" cy="646016"/>
          </a:xfrm>
        </p:spPr>
        <p:txBody>
          <a:bodyPr/>
          <a:lstStyle/>
          <a:p>
            <a:r>
              <a:rPr lang="en-GB" dirty="0"/>
              <a:t>EU pharmaceutical legislation review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1DFA74-BBCE-3E03-534C-620B1421D516}"/>
              </a:ext>
            </a:extLst>
          </p:cNvPr>
          <p:cNvSpPr txBox="1"/>
          <p:nvPr/>
        </p:nvSpPr>
        <p:spPr>
          <a:xfrm>
            <a:off x="514350" y="2552944"/>
            <a:ext cx="663104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000" b="0" dirty="0">
                <a:solidFill>
                  <a:schemeClr val="tx1"/>
                </a:solidFill>
              </a:rPr>
              <a:t>Magda </a:t>
            </a:r>
            <a:r>
              <a:rPr lang="en-GB" sz="2000" b="0" dirty="0" err="1">
                <a:solidFill>
                  <a:schemeClr val="tx1"/>
                </a:solidFill>
              </a:rPr>
              <a:t>Chlebus</a:t>
            </a:r>
            <a:r>
              <a:rPr lang="en-GB" sz="2000" b="0" dirty="0">
                <a:solidFill>
                  <a:schemeClr val="tx1"/>
                </a:solidFill>
              </a:rPr>
              <a:t>, Executive Director Science &amp; Regulatory, EFPIA </a:t>
            </a:r>
          </a:p>
          <a:p>
            <a:pPr algn="l"/>
            <a:r>
              <a:rPr lang="en-GB" sz="2000" b="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211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2B0BD3-56A7-4015-805B-97C1D861F2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EU Commission legislative proposal</a:t>
            </a:r>
          </a:p>
          <a:p>
            <a:pPr lvl="1"/>
            <a:r>
              <a:rPr lang="en-GB" dirty="0"/>
              <a:t>Topic areas under discussion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0B733B-3B98-B199-FA58-4542EFCD811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CONFIDENTIAL – NOT FOR EXTERNAL DISSEMINATION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7690A80-EBAB-ACE6-949E-787A207A256E}"/>
              </a:ext>
            </a:extLst>
          </p:cNvPr>
          <p:cNvSpPr/>
          <p:nvPr/>
        </p:nvSpPr>
        <p:spPr bwMode="gray">
          <a:xfrm>
            <a:off x="4730750" y="2730500"/>
            <a:ext cx="2514600" cy="2514600"/>
          </a:xfrm>
          <a:prstGeom prst="ellipse">
            <a:avLst/>
          </a:prstGeom>
          <a:solidFill>
            <a:schemeClr val="bg1"/>
          </a:solidFill>
          <a:ln>
            <a:noFill/>
            <a:headEnd type="none" w="lg" len="lg"/>
            <a:tailEnd type="none" w="lg" len="lg"/>
          </a:ln>
          <a:effectLst>
            <a:outerShdw blurRad="304800" algn="tl" rotWithShape="0">
              <a:schemeClr val="tx2">
                <a:alpha val="20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noAutofit/>
          </a:bodyPr>
          <a:lstStyle/>
          <a:p>
            <a:pPr algn="ctr"/>
            <a:r>
              <a:rPr lang="en-GB" sz="1600" dirty="0">
                <a:solidFill>
                  <a:srgbClr val="000000"/>
                </a:solidFill>
                <a:cs typeface="Arial" pitchFamily="34" charset="0"/>
              </a:rPr>
              <a:t>Pharmaceutical Regulation and Directive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56FCC3-7867-F321-DC60-66803646EC21}"/>
              </a:ext>
            </a:extLst>
          </p:cNvPr>
          <p:cNvSpPr txBox="1"/>
          <p:nvPr/>
        </p:nvSpPr>
        <p:spPr>
          <a:xfrm>
            <a:off x="514350" y="1963036"/>
            <a:ext cx="3182350" cy="791737"/>
          </a:xfrm>
          <a:prstGeom prst="rect">
            <a:avLst/>
          </a:prstGeom>
          <a:noFill/>
        </p:spPr>
        <p:txBody>
          <a:bodyPr wrap="square" lIns="0" tIns="0" rIns="0" bIns="144000" rtlCol="0" anchor="b">
            <a:spAutoFit/>
          </a:bodyPr>
          <a:lstStyle/>
          <a:p>
            <a:r>
              <a:rPr lang="en-GB" sz="1400" b="1" dirty="0">
                <a:solidFill>
                  <a:schemeClr val="accent3">
                    <a:lumMod val="75000"/>
                  </a:schemeClr>
                </a:solidFill>
              </a:rPr>
              <a:t>Future proofing the EU regulatory system</a:t>
            </a:r>
          </a:p>
          <a:p>
            <a:r>
              <a:rPr lang="en-GB" sz="1400" b="0" dirty="0">
                <a:solidFill>
                  <a:schemeClr val="tx1"/>
                </a:solidFill>
              </a:rPr>
              <a:t>Adapted regulatory framework </a:t>
            </a:r>
            <a:br>
              <a:rPr lang="en-GB" sz="1400" b="0" dirty="0">
                <a:solidFill>
                  <a:schemeClr val="tx1"/>
                </a:solidFill>
              </a:rPr>
            </a:br>
            <a:r>
              <a:rPr lang="en-GB" sz="1400" b="0" dirty="0">
                <a:solidFill>
                  <a:schemeClr val="tx1"/>
                </a:solidFill>
              </a:rPr>
              <a:t>for selected technologies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49952D-5E79-C0E2-35B7-5FCE010A1279}"/>
              </a:ext>
            </a:extLst>
          </p:cNvPr>
          <p:cNvSpPr txBox="1"/>
          <p:nvPr/>
        </p:nvSpPr>
        <p:spPr>
          <a:xfrm>
            <a:off x="514350" y="3062625"/>
            <a:ext cx="2800350" cy="791737"/>
          </a:xfrm>
          <a:prstGeom prst="rect">
            <a:avLst/>
          </a:prstGeom>
          <a:noFill/>
        </p:spPr>
        <p:txBody>
          <a:bodyPr wrap="square" lIns="0" tIns="0" rIns="0" bIns="144000" rtlCol="0" anchor="b">
            <a:spAutoFit/>
          </a:bodyPr>
          <a:lstStyle/>
          <a:p>
            <a:r>
              <a:rPr lang="en-GB" sz="1400" b="1" dirty="0">
                <a:solidFill>
                  <a:schemeClr val="accent4"/>
                </a:solidFill>
              </a:rPr>
              <a:t>Addressing environmental challenges</a:t>
            </a:r>
          </a:p>
          <a:p>
            <a:r>
              <a:rPr lang="en-GB" sz="1400" dirty="0">
                <a:solidFill>
                  <a:schemeClr val="tx1"/>
                </a:solidFill>
              </a:rPr>
              <a:t>Include assessment ERA of manufacturing into MA dossier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293F6F-2176-6E23-506E-E389FB9A1DA6}"/>
              </a:ext>
            </a:extLst>
          </p:cNvPr>
          <p:cNvSpPr txBox="1"/>
          <p:nvPr/>
        </p:nvSpPr>
        <p:spPr>
          <a:xfrm>
            <a:off x="514350" y="4162214"/>
            <a:ext cx="2800350" cy="791737"/>
          </a:xfrm>
          <a:prstGeom prst="rect">
            <a:avLst/>
          </a:prstGeom>
          <a:noFill/>
        </p:spPr>
        <p:txBody>
          <a:bodyPr wrap="square" lIns="0" tIns="0" rIns="0" bIns="144000" rtlCol="0" anchor="b">
            <a:spAutoFit/>
          </a:bodyPr>
          <a:lstStyle/>
          <a:p>
            <a:r>
              <a:rPr lang="en-GB" sz="1400" b="1" dirty="0">
                <a:solidFill>
                  <a:srgbClr val="968D00"/>
                </a:solidFill>
              </a:rPr>
              <a:t>Quality &amp; manufacturing</a:t>
            </a:r>
          </a:p>
          <a:p>
            <a:r>
              <a:rPr lang="en-GB" sz="1400" dirty="0">
                <a:solidFill>
                  <a:schemeClr val="tx1"/>
                </a:solidFill>
              </a:rPr>
              <a:t>Extended scope of mandatory inspections and stronger EMA role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EBEA53-D0C8-3EB9-95DF-98FB75817640}"/>
              </a:ext>
            </a:extLst>
          </p:cNvPr>
          <p:cNvSpPr txBox="1"/>
          <p:nvPr/>
        </p:nvSpPr>
        <p:spPr>
          <a:xfrm>
            <a:off x="514349" y="5261804"/>
            <a:ext cx="4631825" cy="791737"/>
          </a:xfrm>
          <a:prstGeom prst="rect">
            <a:avLst/>
          </a:prstGeom>
          <a:noFill/>
        </p:spPr>
        <p:txBody>
          <a:bodyPr wrap="square" lIns="0" tIns="0" rIns="0" bIns="144000" rtlCol="0" anchor="b">
            <a:spAutoFit/>
          </a:bodyPr>
          <a:lstStyle/>
          <a:p>
            <a:r>
              <a:rPr lang="en-GB" sz="1400" b="1" dirty="0">
                <a:solidFill>
                  <a:schemeClr val="accent6"/>
                </a:solidFill>
              </a:rPr>
              <a:t>OMP &amp; Paediatric</a:t>
            </a:r>
          </a:p>
          <a:p>
            <a:r>
              <a:rPr lang="en-GB" sz="1400" dirty="0">
                <a:solidFill>
                  <a:schemeClr val="tx1"/>
                </a:solidFill>
              </a:rPr>
              <a:t>OMP: reduction of incentives</a:t>
            </a:r>
          </a:p>
          <a:p>
            <a:r>
              <a:rPr lang="en-GB" sz="1400" dirty="0">
                <a:solidFill>
                  <a:schemeClr val="tx1"/>
                </a:solidFill>
              </a:rPr>
              <a:t>PAED: increased obligations and penalties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C017D5-9D5E-D46E-4917-1066DA235310}"/>
              </a:ext>
            </a:extLst>
          </p:cNvPr>
          <p:cNvSpPr txBox="1"/>
          <p:nvPr/>
        </p:nvSpPr>
        <p:spPr>
          <a:xfrm>
            <a:off x="8689974" y="1398122"/>
            <a:ext cx="2984500" cy="458753"/>
          </a:xfrm>
          <a:prstGeom prst="rect">
            <a:avLst/>
          </a:prstGeom>
          <a:noFill/>
        </p:spPr>
        <p:txBody>
          <a:bodyPr wrap="square" lIns="0" tIns="0" rIns="0" bIns="144000" rtlCol="0" anchor="b">
            <a:noAutofit/>
          </a:bodyPr>
          <a:lstStyle/>
          <a:p>
            <a:pPr algn="r"/>
            <a:r>
              <a:rPr lang="en-GB" sz="1400" b="1" dirty="0">
                <a:solidFill>
                  <a:schemeClr val="accent2"/>
                </a:solidFill>
              </a:rPr>
              <a:t>Incentives for innovation</a:t>
            </a:r>
          </a:p>
          <a:p>
            <a:pPr algn="r"/>
            <a:r>
              <a:rPr lang="en-GB" sz="1400" dirty="0">
                <a:solidFill>
                  <a:schemeClr val="tx1"/>
                </a:solidFill>
              </a:rPr>
              <a:t>Reduction of regulatory data protection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3D9A03-42C8-ADF4-8E47-4719DC614483}"/>
              </a:ext>
            </a:extLst>
          </p:cNvPr>
          <p:cNvSpPr txBox="1"/>
          <p:nvPr/>
        </p:nvSpPr>
        <p:spPr>
          <a:xfrm>
            <a:off x="8000999" y="2033258"/>
            <a:ext cx="3673475" cy="714033"/>
          </a:xfrm>
          <a:prstGeom prst="rect">
            <a:avLst/>
          </a:prstGeom>
          <a:noFill/>
        </p:spPr>
        <p:txBody>
          <a:bodyPr wrap="square" lIns="0" tIns="0" rIns="0" bIns="144000" rtlCol="0" anchor="b">
            <a:noAutofit/>
          </a:bodyPr>
          <a:lstStyle/>
          <a:p>
            <a:pPr algn="r"/>
            <a:r>
              <a:rPr lang="en-GB" sz="1400" b="1" dirty="0">
                <a:solidFill>
                  <a:srgbClr val="5D4187"/>
                </a:solidFill>
              </a:rPr>
              <a:t>AMR</a:t>
            </a:r>
          </a:p>
          <a:p>
            <a:pPr algn="r"/>
            <a:r>
              <a:rPr lang="en-GB" sz="1400" dirty="0">
                <a:solidFill>
                  <a:schemeClr val="tx1"/>
                </a:solidFill>
              </a:rPr>
              <a:t>Holistic approach with measures on 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incentives, access, regulatory,  environment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22CA91-A52B-11DB-450C-22382A721BA4}"/>
              </a:ext>
            </a:extLst>
          </p:cNvPr>
          <p:cNvSpPr txBox="1"/>
          <p:nvPr/>
        </p:nvSpPr>
        <p:spPr>
          <a:xfrm>
            <a:off x="8689974" y="3423475"/>
            <a:ext cx="2984500" cy="430887"/>
          </a:xfrm>
          <a:prstGeom prst="rect">
            <a:avLst/>
          </a:prstGeom>
          <a:noFill/>
        </p:spPr>
        <p:txBody>
          <a:bodyPr wrap="square" lIns="0" tIns="0" rIns="0" bIns="144000" rtlCol="0" anchor="b">
            <a:noAutofit/>
          </a:bodyPr>
          <a:lstStyle/>
          <a:p>
            <a:pPr algn="r"/>
            <a:r>
              <a:rPr lang="en-GB" sz="1400" b="1" dirty="0">
                <a:solidFill>
                  <a:srgbClr val="A80E67"/>
                </a:solidFill>
              </a:rPr>
              <a:t>Competition: generic, biosimilar entry</a:t>
            </a:r>
          </a:p>
          <a:p>
            <a:pPr algn="r"/>
            <a:r>
              <a:rPr lang="en-GB" sz="1400" dirty="0">
                <a:solidFill>
                  <a:schemeClr val="tx1"/>
                </a:solidFill>
              </a:rPr>
              <a:t>Broaden Bolar exemption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A48449-19E2-C602-E7F3-3670488AF844}"/>
              </a:ext>
            </a:extLst>
          </p:cNvPr>
          <p:cNvSpPr txBox="1"/>
          <p:nvPr/>
        </p:nvSpPr>
        <p:spPr>
          <a:xfrm>
            <a:off x="7353300" y="5459878"/>
            <a:ext cx="4321174" cy="593663"/>
          </a:xfrm>
          <a:prstGeom prst="rect">
            <a:avLst/>
          </a:prstGeom>
          <a:noFill/>
        </p:spPr>
        <p:txBody>
          <a:bodyPr wrap="square" lIns="0" tIns="0" rIns="0" bIns="144000" rtlCol="0" anchor="b">
            <a:noAutofit/>
          </a:bodyPr>
          <a:lstStyle/>
          <a:p>
            <a:pPr algn="r"/>
            <a:r>
              <a:rPr lang="en-GB" sz="1400" b="1" dirty="0">
                <a:solidFill>
                  <a:srgbClr val="145698"/>
                </a:solidFill>
              </a:rPr>
              <a:t>UMN</a:t>
            </a:r>
          </a:p>
          <a:p>
            <a:pPr algn="r"/>
            <a:r>
              <a:rPr lang="en-GB" sz="1400" dirty="0">
                <a:solidFill>
                  <a:schemeClr val="tx1"/>
                </a:solidFill>
              </a:rPr>
              <a:t>Introduction of a narrow 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definition of unmet medical need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C53422-6722-95BE-3A82-4BCF336C7785}"/>
              </a:ext>
            </a:extLst>
          </p:cNvPr>
          <p:cNvSpPr txBox="1"/>
          <p:nvPr/>
        </p:nvSpPr>
        <p:spPr>
          <a:xfrm>
            <a:off x="8534400" y="4141486"/>
            <a:ext cx="3140074" cy="812465"/>
          </a:xfrm>
          <a:prstGeom prst="rect">
            <a:avLst/>
          </a:prstGeom>
          <a:noFill/>
        </p:spPr>
        <p:txBody>
          <a:bodyPr wrap="square" lIns="0" tIns="0" rIns="0" bIns="144000" rtlCol="0" anchor="b">
            <a:noAutofit/>
          </a:bodyPr>
          <a:lstStyle/>
          <a:p>
            <a:pPr algn="r"/>
            <a:r>
              <a:rPr lang="en-GB" sz="1400" b="1" dirty="0">
                <a:solidFill>
                  <a:schemeClr val="accent5"/>
                </a:solidFill>
              </a:rPr>
              <a:t>Security of supply</a:t>
            </a:r>
          </a:p>
          <a:p>
            <a:pPr algn="r"/>
            <a:r>
              <a:rPr lang="en-GB" sz="1400" dirty="0">
                <a:solidFill>
                  <a:schemeClr val="tx1"/>
                </a:solidFill>
              </a:rPr>
              <a:t>Increased obligation for MAH to ensure appropriate and continued supplies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3E29AE8-1D17-6AA2-D14D-8CA222F5F1A5}"/>
              </a:ext>
            </a:extLst>
          </p:cNvPr>
          <p:cNvSpPr/>
          <p:nvPr/>
        </p:nvSpPr>
        <p:spPr bwMode="gray">
          <a:xfrm>
            <a:off x="5515475" y="1460500"/>
            <a:ext cx="945150" cy="945150"/>
          </a:xfrm>
          <a:prstGeom prst="ellipse">
            <a:avLst/>
          </a:prstGeom>
          <a:solidFill>
            <a:schemeClr val="accent2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56059D8-2E54-D656-4459-0ED75445C5B5}"/>
              </a:ext>
            </a:extLst>
          </p:cNvPr>
          <p:cNvSpPr/>
          <p:nvPr/>
        </p:nvSpPr>
        <p:spPr bwMode="gray">
          <a:xfrm>
            <a:off x="6804525" y="1917700"/>
            <a:ext cx="945150" cy="945150"/>
          </a:xfrm>
          <a:prstGeom prst="ellipse">
            <a:avLst/>
          </a:prstGeom>
          <a:solidFill>
            <a:srgbClr val="5D4187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ctr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9A3D044-5C92-12AB-4990-38890F9E2FDD}"/>
              </a:ext>
            </a:extLst>
          </p:cNvPr>
          <p:cNvSpPr/>
          <p:nvPr/>
        </p:nvSpPr>
        <p:spPr bwMode="gray">
          <a:xfrm>
            <a:off x="7490325" y="3098800"/>
            <a:ext cx="945150" cy="945150"/>
          </a:xfrm>
          <a:prstGeom prst="ellipse">
            <a:avLst/>
          </a:prstGeom>
          <a:solidFill>
            <a:srgbClr val="A80E67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ctr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CE9DEF0-8FE4-EAB7-D0D5-93F41028428C}"/>
              </a:ext>
            </a:extLst>
          </p:cNvPr>
          <p:cNvSpPr/>
          <p:nvPr/>
        </p:nvSpPr>
        <p:spPr bwMode="gray">
          <a:xfrm>
            <a:off x="7249025" y="4483100"/>
            <a:ext cx="945150" cy="945150"/>
          </a:xfrm>
          <a:prstGeom prst="ellipse">
            <a:avLst/>
          </a:prstGeom>
          <a:solidFill>
            <a:schemeClr val="accent5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ctr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94C8200-5F74-1BB3-D03F-C3F3CEB0D9CB}"/>
              </a:ext>
            </a:extLst>
          </p:cNvPr>
          <p:cNvSpPr/>
          <p:nvPr/>
        </p:nvSpPr>
        <p:spPr bwMode="gray">
          <a:xfrm>
            <a:off x="6220325" y="5359400"/>
            <a:ext cx="945150" cy="945150"/>
          </a:xfrm>
          <a:prstGeom prst="ellipse">
            <a:avLst/>
          </a:prstGeom>
          <a:solidFill>
            <a:srgbClr val="145698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ctr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75B7C4-85CF-E381-86AA-5D48024D396D}"/>
              </a:ext>
            </a:extLst>
          </p:cNvPr>
          <p:cNvSpPr/>
          <p:nvPr/>
        </p:nvSpPr>
        <p:spPr bwMode="gray">
          <a:xfrm>
            <a:off x="4810625" y="5359400"/>
            <a:ext cx="945150" cy="945150"/>
          </a:xfrm>
          <a:prstGeom prst="ellipse">
            <a:avLst/>
          </a:prstGeom>
          <a:solidFill>
            <a:schemeClr val="accent6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ctr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80FB03F-78E2-FB36-EBBF-13264FAB3878}"/>
              </a:ext>
            </a:extLst>
          </p:cNvPr>
          <p:cNvSpPr/>
          <p:nvPr/>
        </p:nvSpPr>
        <p:spPr bwMode="gray">
          <a:xfrm>
            <a:off x="3781925" y="4483100"/>
            <a:ext cx="945150" cy="945150"/>
          </a:xfrm>
          <a:prstGeom prst="ellipse">
            <a:avLst/>
          </a:prstGeom>
          <a:solidFill>
            <a:srgbClr val="968D00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ctr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E2CCE31-1DE7-FBD2-C11C-54694AE3193C}"/>
              </a:ext>
            </a:extLst>
          </p:cNvPr>
          <p:cNvSpPr/>
          <p:nvPr/>
        </p:nvSpPr>
        <p:spPr bwMode="gray">
          <a:xfrm>
            <a:off x="3527925" y="3098800"/>
            <a:ext cx="945150" cy="945150"/>
          </a:xfrm>
          <a:prstGeom prst="ellipse">
            <a:avLst/>
          </a:prstGeom>
          <a:solidFill>
            <a:schemeClr val="accent4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ctr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6593A00-117A-D9AD-F3D0-BA35DD3195B1}"/>
              </a:ext>
            </a:extLst>
          </p:cNvPr>
          <p:cNvSpPr/>
          <p:nvPr/>
        </p:nvSpPr>
        <p:spPr bwMode="gray">
          <a:xfrm>
            <a:off x="4201025" y="1917700"/>
            <a:ext cx="945150" cy="945150"/>
          </a:xfrm>
          <a:prstGeom prst="ellipse">
            <a:avLst/>
          </a:prstGeom>
          <a:solidFill>
            <a:schemeClr val="accent3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ctr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CD22982-764A-3566-68FE-3B432437E801}"/>
              </a:ext>
            </a:extLst>
          </p:cNvPr>
          <p:cNvCxnSpPr>
            <a:cxnSpLocks/>
          </p:cNvCxnSpPr>
          <p:nvPr/>
        </p:nvCxnSpPr>
        <p:spPr>
          <a:xfrm flipH="1">
            <a:off x="6451600" y="1856875"/>
            <a:ext cx="522287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5F8996D-9C37-5F91-B97A-0CAE22CCFBED}"/>
              </a:ext>
            </a:extLst>
          </p:cNvPr>
          <p:cNvCxnSpPr>
            <a:cxnSpLocks/>
          </p:cNvCxnSpPr>
          <p:nvPr/>
        </p:nvCxnSpPr>
        <p:spPr>
          <a:xfrm flipH="1">
            <a:off x="7543800" y="2754773"/>
            <a:ext cx="4130674" cy="0"/>
          </a:xfrm>
          <a:prstGeom prst="line">
            <a:avLst/>
          </a:prstGeom>
          <a:ln>
            <a:solidFill>
              <a:srgbClr val="5D41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26FC095-CA18-67B4-5DA0-C5C1E9709FE7}"/>
              </a:ext>
            </a:extLst>
          </p:cNvPr>
          <p:cNvCxnSpPr>
            <a:cxnSpLocks/>
          </p:cNvCxnSpPr>
          <p:nvPr/>
        </p:nvCxnSpPr>
        <p:spPr>
          <a:xfrm flipH="1">
            <a:off x="6997700" y="6053541"/>
            <a:ext cx="4676774" cy="0"/>
          </a:xfrm>
          <a:prstGeom prst="line">
            <a:avLst/>
          </a:prstGeom>
          <a:ln>
            <a:solidFill>
              <a:srgbClr val="145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86C501A-739C-EC56-1BCD-D521DC59E6E6}"/>
              </a:ext>
            </a:extLst>
          </p:cNvPr>
          <p:cNvCxnSpPr>
            <a:cxnSpLocks/>
          </p:cNvCxnSpPr>
          <p:nvPr/>
        </p:nvCxnSpPr>
        <p:spPr>
          <a:xfrm flipH="1">
            <a:off x="8229600" y="3854362"/>
            <a:ext cx="3444874" cy="0"/>
          </a:xfrm>
          <a:prstGeom prst="line">
            <a:avLst/>
          </a:prstGeom>
          <a:ln>
            <a:solidFill>
              <a:srgbClr val="A80E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E3029A0-FCAB-9866-C8A1-3799F6B64C93}"/>
              </a:ext>
            </a:extLst>
          </p:cNvPr>
          <p:cNvCxnSpPr>
            <a:cxnSpLocks/>
          </p:cNvCxnSpPr>
          <p:nvPr/>
        </p:nvCxnSpPr>
        <p:spPr>
          <a:xfrm flipH="1">
            <a:off x="8102600" y="4953951"/>
            <a:ext cx="35718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979175D-1B18-93ED-C6BE-E27AD4CAAA36}"/>
              </a:ext>
            </a:extLst>
          </p:cNvPr>
          <p:cNvCxnSpPr>
            <a:cxnSpLocks/>
          </p:cNvCxnSpPr>
          <p:nvPr/>
        </p:nvCxnSpPr>
        <p:spPr>
          <a:xfrm flipH="1">
            <a:off x="514350" y="2754773"/>
            <a:ext cx="401955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CFE650D-4E4C-92FB-742E-F594B0B6DBFB}"/>
              </a:ext>
            </a:extLst>
          </p:cNvPr>
          <p:cNvCxnSpPr>
            <a:cxnSpLocks/>
          </p:cNvCxnSpPr>
          <p:nvPr/>
        </p:nvCxnSpPr>
        <p:spPr>
          <a:xfrm flipH="1">
            <a:off x="520700" y="3854362"/>
            <a:ext cx="3149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B1FDA5-0FCC-2F33-7F2B-B38E22158A4F}"/>
              </a:ext>
            </a:extLst>
          </p:cNvPr>
          <p:cNvCxnSpPr>
            <a:cxnSpLocks/>
          </p:cNvCxnSpPr>
          <p:nvPr/>
        </p:nvCxnSpPr>
        <p:spPr>
          <a:xfrm flipH="1">
            <a:off x="514350" y="4953951"/>
            <a:ext cx="3346450" cy="0"/>
          </a:xfrm>
          <a:prstGeom prst="line">
            <a:avLst/>
          </a:prstGeom>
          <a:ln>
            <a:solidFill>
              <a:srgbClr val="968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7F4429B-750F-5816-200C-255E33396D7E}"/>
              </a:ext>
            </a:extLst>
          </p:cNvPr>
          <p:cNvCxnSpPr>
            <a:cxnSpLocks/>
          </p:cNvCxnSpPr>
          <p:nvPr/>
        </p:nvCxnSpPr>
        <p:spPr>
          <a:xfrm flipH="1">
            <a:off x="514350" y="6053541"/>
            <a:ext cx="443865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Graphic 63">
            <a:extLst>
              <a:ext uri="{FF2B5EF4-FFF2-40B4-BE49-F238E27FC236}">
                <a16:creationId xmlns:a16="http://schemas.microsoft.com/office/drawing/2014/main" id="{4327DE4D-2B32-8883-99A0-5144A6578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40180" y="4644030"/>
            <a:ext cx="628641" cy="623291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86310FC1-B4B5-72E1-0784-0518A36B3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08403" y="2243135"/>
            <a:ext cx="737394" cy="294281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7BDD84E7-45A3-E95E-272A-A8991EAB3B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94867" y="5530911"/>
            <a:ext cx="376667" cy="602128"/>
          </a:xfrm>
          <a:prstGeom prst="rect">
            <a:avLst/>
          </a:prstGeom>
        </p:spPr>
      </p:pic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FF862E2-B794-3B11-74C7-425922DFAC4B}"/>
              </a:ext>
            </a:extLst>
          </p:cNvPr>
          <p:cNvSpPr/>
          <p:nvPr/>
        </p:nvSpPr>
        <p:spPr>
          <a:xfrm>
            <a:off x="3746631" y="3318103"/>
            <a:ext cx="507738" cy="506544"/>
          </a:xfrm>
          <a:custGeom>
            <a:avLst/>
            <a:gdLst>
              <a:gd name="connsiteX0" fmla="*/ 2229245 w 3085981"/>
              <a:gd name="connsiteY0" fmla="*/ 2991201 h 3078724"/>
              <a:gd name="connsiteX1" fmla="*/ 2220843 w 3085981"/>
              <a:gd name="connsiteY1" fmla="*/ 3004725 h 3078724"/>
              <a:gd name="connsiteX2" fmla="*/ 2177742 w 3085981"/>
              <a:gd name="connsiteY2" fmla="*/ 3078702 h 3078724"/>
              <a:gd name="connsiteX3" fmla="*/ 2145501 w 3085981"/>
              <a:gd name="connsiteY3" fmla="*/ 3004179 h 3078724"/>
              <a:gd name="connsiteX4" fmla="*/ 2112714 w 3085981"/>
              <a:gd name="connsiteY4" fmla="*/ 2966542 h 3078724"/>
              <a:gd name="connsiteX5" fmla="*/ 1868517 w 3085981"/>
              <a:gd name="connsiteY5" fmla="*/ 2756089 h 3078724"/>
              <a:gd name="connsiteX6" fmla="*/ 1781426 w 3085981"/>
              <a:gd name="connsiteY6" fmla="*/ 2735187 h 3078724"/>
              <a:gd name="connsiteX7" fmla="*/ 620211 w 3085981"/>
              <a:gd name="connsiteY7" fmla="*/ 2553081 h 3078724"/>
              <a:gd name="connsiteX8" fmla="*/ 18223 w 3085981"/>
              <a:gd name="connsiteY8" fmla="*/ 1190429 h 3078724"/>
              <a:gd name="connsiteX9" fmla="*/ 998425 w 3085981"/>
              <a:gd name="connsiteY9" fmla="*/ 60567 h 3078724"/>
              <a:gd name="connsiteX10" fmla="*/ 2777134 w 3085981"/>
              <a:gd name="connsiteY10" fmla="*/ 1247739 h 3078724"/>
              <a:gd name="connsiteX11" fmla="*/ 2858214 w 3085981"/>
              <a:gd name="connsiteY11" fmla="*/ 1445487 h 3078724"/>
              <a:gd name="connsiteX12" fmla="*/ 3000565 w 3085981"/>
              <a:gd name="connsiteY12" fmla="*/ 2529583 h 3078724"/>
              <a:gd name="connsiteX13" fmla="*/ 2369137 w 3085981"/>
              <a:gd name="connsiteY13" fmla="*/ 2976037 h 3078724"/>
              <a:gd name="connsiteX14" fmla="*/ 2229245 w 3085981"/>
              <a:gd name="connsiteY14" fmla="*/ 2991201 h 3078724"/>
              <a:gd name="connsiteX15" fmla="*/ 224783 w 3085981"/>
              <a:gd name="connsiteY15" fmla="*/ 786121 h 3078724"/>
              <a:gd name="connsiteX16" fmla="*/ 75669 w 3085981"/>
              <a:gd name="connsiteY16" fmla="*/ 1442071 h 3078724"/>
              <a:gd name="connsiteX17" fmla="*/ 312147 w 3085981"/>
              <a:gd name="connsiteY17" fmla="*/ 1665844 h 3078724"/>
              <a:gd name="connsiteX18" fmla="*/ 328609 w 3085981"/>
              <a:gd name="connsiteY18" fmla="*/ 1724930 h 3078724"/>
              <a:gd name="connsiteX19" fmla="*/ 473009 w 3085981"/>
              <a:gd name="connsiteY19" fmla="*/ 1847882 h 3078724"/>
              <a:gd name="connsiteX20" fmla="*/ 673831 w 3085981"/>
              <a:gd name="connsiteY20" fmla="*/ 1882923 h 3078724"/>
              <a:gd name="connsiteX21" fmla="*/ 772740 w 3085981"/>
              <a:gd name="connsiteY21" fmla="*/ 2149798 h 3078724"/>
              <a:gd name="connsiteX22" fmla="*/ 735512 w 3085981"/>
              <a:gd name="connsiteY22" fmla="*/ 2206902 h 3078724"/>
              <a:gd name="connsiteX23" fmla="*/ 750062 w 3085981"/>
              <a:gd name="connsiteY23" fmla="*/ 2311480 h 3078724"/>
              <a:gd name="connsiteX24" fmla="*/ 879845 w 3085981"/>
              <a:gd name="connsiteY24" fmla="*/ 2616879 h 3078724"/>
              <a:gd name="connsiteX25" fmla="*/ 1809158 w 3085981"/>
              <a:gd name="connsiteY25" fmla="*/ 2654790 h 3078724"/>
              <a:gd name="connsiteX26" fmla="*/ 1757518 w 3085981"/>
              <a:gd name="connsiteY26" fmla="*/ 2247340 h 3078724"/>
              <a:gd name="connsiteX27" fmla="*/ 1672408 w 3085981"/>
              <a:gd name="connsiteY27" fmla="*/ 2048157 h 3078724"/>
              <a:gd name="connsiteX28" fmla="*/ 1628077 w 3085981"/>
              <a:gd name="connsiteY28" fmla="*/ 1764001 h 3078724"/>
              <a:gd name="connsiteX29" fmla="*/ 1566464 w 3085981"/>
              <a:gd name="connsiteY29" fmla="*/ 1611950 h 3078724"/>
              <a:gd name="connsiteX30" fmla="*/ 1405329 w 3085981"/>
              <a:gd name="connsiteY30" fmla="*/ 1627934 h 3078724"/>
              <a:gd name="connsiteX31" fmla="*/ 1024587 w 3085981"/>
              <a:gd name="connsiteY31" fmla="*/ 1583261 h 3078724"/>
              <a:gd name="connsiteX32" fmla="*/ 876498 w 3085981"/>
              <a:gd name="connsiteY32" fmla="*/ 1289952 h 3078724"/>
              <a:gd name="connsiteX33" fmla="*/ 1074724 w 3085981"/>
              <a:gd name="connsiteY33" fmla="*/ 1047531 h 3078724"/>
              <a:gd name="connsiteX34" fmla="*/ 1168714 w 3085981"/>
              <a:gd name="connsiteY34" fmla="*/ 948760 h 3078724"/>
              <a:gd name="connsiteX35" fmla="*/ 1342145 w 3085981"/>
              <a:gd name="connsiteY35" fmla="*/ 804223 h 3078724"/>
              <a:gd name="connsiteX36" fmla="*/ 1590372 w 3085981"/>
              <a:gd name="connsiteY36" fmla="*/ 852584 h 3078724"/>
              <a:gd name="connsiteX37" fmla="*/ 1675892 w 3085981"/>
              <a:gd name="connsiteY37" fmla="*/ 893773 h 3078724"/>
              <a:gd name="connsiteX38" fmla="*/ 1820634 w 3085981"/>
              <a:gd name="connsiteY38" fmla="*/ 820616 h 3078724"/>
              <a:gd name="connsiteX39" fmla="*/ 1742764 w 3085981"/>
              <a:gd name="connsiteY39" fmla="*/ 733593 h 3078724"/>
              <a:gd name="connsiteX40" fmla="*/ 1718037 w 3085981"/>
              <a:gd name="connsiteY40" fmla="*/ 722186 h 3078724"/>
              <a:gd name="connsiteX41" fmla="*/ 1628828 w 3085981"/>
              <a:gd name="connsiteY41" fmla="*/ 619726 h 3078724"/>
              <a:gd name="connsiteX42" fmla="*/ 1567421 w 3085981"/>
              <a:gd name="connsiteY42" fmla="*/ 569316 h 3078724"/>
              <a:gd name="connsiteX43" fmla="*/ 1417282 w 3085981"/>
              <a:gd name="connsiteY43" fmla="*/ 649849 h 3078724"/>
              <a:gd name="connsiteX44" fmla="*/ 1132716 w 3085981"/>
              <a:gd name="connsiteY44" fmla="*/ 729768 h 3078724"/>
              <a:gd name="connsiteX45" fmla="*/ 1045625 w 3085981"/>
              <a:gd name="connsiteY45" fmla="*/ 561597 h 3078724"/>
              <a:gd name="connsiteX46" fmla="*/ 1195832 w 3085981"/>
              <a:gd name="connsiteY46" fmla="*/ 465011 h 3078724"/>
              <a:gd name="connsiteX47" fmla="*/ 1453622 w 3085981"/>
              <a:gd name="connsiteY47" fmla="*/ 256812 h 3078724"/>
              <a:gd name="connsiteX48" fmla="*/ 1549183 w 3085981"/>
              <a:gd name="connsiteY48" fmla="*/ 85225 h 3078724"/>
              <a:gd name="connsiteX49" fmla="*/ 1062634 w 3085981"/>
              <a:gd name="connsiteY49" fmla="*/ 113504 h 3078724"/>
              <a:gd name="connsiteX50" fmla="*/ 950610 w 3085981"/>
              <a:gd name="connsiteY50" fmla="*/ 352646 h 3078724"/>
              <a:gd name="connsiteX51" fmla="*/ 897536 w 3085981"/>
              <a:gd name="connsiteY51" fmla="*/ 383385 h 3078724"/>
              <a:gd name="connsiteX52" fmla="*/ 787357 w 3085981"/>
              <a:gd name="connsiteY52" fmla="*/ 585573 h 3078724"/>
              <a:gd name="connsiteX53" fmla="*/ 619596 w 3085981"/>
              <a:gd name="connsiteY53" fmla="*/ 833731 h 3078724"/>
              <a:gd name="connsiteX54" fmla="*/ 224783 w 3085981"/>
              <a:gd name="connsiteY54" fmla="*/ 786190 h 3078724"/>
              <a:gd name="connsiteX55" fmla="*/ 1789827 w 3085981"/>
              <a:gd name="connsiteY55" fmla="*/ 2079920 h 3078724"/>
              <a:gd name="connsiteX56" fmla="*/ 1809568 w 3085981"/>
              <a:gd name="connsiteY56" fmla="*/ 2028758 h 3078724"/>
              <a:gd name="connsiteX57" fmla="*/ 2228084 w 3085981"/>
              <a:gd name="connsiteY57" fmla="*/ 1474790 h 3078724"/>
              <a:gd name="connsiteX58" fmla="*/ 2471529 w 3085981"/>
              <a:gd name="connsiteY58" fmla="*/ 1241113 h 3078724"/>
              <a:gd name="connsiteX59" fmla="*/ 2437376 w 3085981"/>
              <a:gd name="connsiteY59" fmla="*/ 1028337 h 3078724"/>
              <a:gd name="connsiteX60" fmla="*/ 2264560 w 3085981"/>
              <a:gd name="connsiteY60" fmla="*/ 907571 h 3078724"/>
              <a:gd name="connsiteX61" fmla="*/ 2252264 w 3085981"/>
              <a:gd name="connsiteY61" fmla="*/ 784823 h 3078724"/>
              <a:gd name="connsiteX62" fmla="*/ 2367361 w 3085981"/>
              <a:gd name="connsiteY62" fmla="*/ 764605 h 3078724"/>
              <a:gd name="connsiteX63" fmla="*/ 2495846 w 3085981"/>
              <a:gd name="connsiteY63" fmla="*/ 854018 h 3078724"/>
              <a:gd name="connsiteX64" fmla="*/ 2613334 w 3085981"/>
              <a:gd name="connsiteY64" fmla="*/ 903472 h 3078724"/>
              <a:gd name="connsiteX65" fmla="*/ 2611558 w 3085981"/>
              <a:gd name="connsiteY65" fmla="*/ 880726 h 3078724"/>
              <a:gd name="connsiteX66" fmla="*/ 1783133 w 3085981"/>
              <a:gd name="connsiteY66" fmla="*/ 134884 h 3078724"/>
              <a:gd name="connsiteX67" fmla="*/ 1514824 w 3085981"/>
              <a:gd name="connsiteY67" fmla="*/ 294108 h 3078724"/>
              <a:gd name="connsiteX68" fmla="*/ 1510931 w 3085981"/>
              <a:gd name="connsiteY68" fmla="*/ 314190 h 3078724"/>
              <a:gd name="connsiteX69" fmla="*/ 1279439 w 3085981"/>
              <a:gd name="connsiteY69" fmla="*/ 527307 h 3078724"/>
              <a:gd name="connsiteX70" fmla="*/ 1170695 w 3085981"/>
              <a:gd name="connsiteY70" fmla="*/ 535162 h 3078724"/>
              <a:gd name="connsiteX71" fmla="*/ 1130735 w 3085981"/>
              <a:gd name="connsiteY71" fmla="*/ 638579 h 3078724"/>
              <a:gd name="connsiteX72" fmla="*/ 1350683 w 3085981"/>
              <a:gd name="connsiteY72" fmla="*/ 629084 h 3078724"/>
              <a:gd name="connsiteX73" fmla="*/ 1381558 w 3085981"/>
              <a:gd name="connsiteY73" fmla="*/ 576146 h 3078724"/>
              <a:gd name="connsiteX74" fmla="*/ 1595973 w 3085981"/>
              <a:gd name="connsiteY74" fmla="*/ 504424 h 3078724"/>
              <a:gd name="connsiteX75" fmla="*/ 1699936 w 3085981"/>
              <a:gd name="connsiteY75" fmla="*/ 611393 h 3078724"/>
              <a:gd name="connsiteX76" fmla="*/ 1744267 w 3085981"/>
              <a:gd name="connsiteY76" fmla="*/ 658046 h 3078724"/>
              <a:gd name="connsiteX77" fmla="*/ 1840033 w 3085981"/>
              <a:gd name="connsiteY77" fmla="*/ 709549 h 3078724"/>
              <a:gd name="connsiteX78" fmla="*/ 1866331 w 3085981"/>
              <a:gd name="connsiteY78" fmla="*/ 881614 h 3078724"/>
              <a:gd name="connsiteX79" fmla="*/ 1604921 w 3085981"/>
              <a:gd name="connsiteY79" fmla="*/ 939060 h 3078724"/>
              <a:gd name="connsiteX80" fmla="*/ 1496245 w 3085981"/>
              <a:gd name="connsiteY80" fmla="*/ 882570 h 3078724"/>
              <a:gd name="connsiteX81" fmla="*/ 1223359 w 3085981"/>
              <a:gd name="connsiteY81" fmla="*/ 1000400 h 3078724"/>
              <a:gd name="connsiteX82" fmla="*/ 1114000 w 3085981"/>
              <a:gd name="connsiteY82" fmla="*/ 1105865 h 3078724"/>
              <a:gd name="connsiteX83" fmla="*/ 947058 w 3085981"/>
              <a:gd name="connsiteY83" fmla="*/ 1303818 h 3078724"/>
              <a:gd name="connsiteX84" fmla="*/ 1101022 w 3085981"/>
              <a:gd name="connsiteY84" fmla="*/ 1544531 h 3078724"/>
              <a:gd name="connsiteX85" fmla="*/ 1386544 w 3085981"/>
              <a:gd name="connsiteY85" fmla="*/ 1560720 h 3078724"/>
              <a:gd name="connsiteX86" fmla="*/ 1527598 w 3085981"/>
              <a:gd name="connsiteY86" fmla="*/ 1540228 h 3078724"/>
              <a:gd name="connsiteX87" fmla="*/ 1702668 w 3085981"/>
              <a:gd name="connsiteY87" fmla="*/ 1625338 h 3078724"/>
              <a:gd name="connsiteX88" fmla="*/ 1681630 w 3085981"/>
              <a:gd name="connsiteY88" fmla="*/ 1814070 h 3078724"/>
              <a:gd name="connsiteX89" fmla="*/ 1693925 w 3085981"/>
              <a:gd name="connsiteY89" fmla="*/ 1977187 h 3078724"/>
              <a:gd name="connsiteX90" fmla="*/ 1789759 w 3085981"/>
              <a:gd name="connsiteY90" fmla="*/ 2079988 h 3078724"/>
              <a:gd name="connsiteX91" fmla="*/ 2228562 w 3085981"/>
              <a:gd name="connsiteY91" fmla="*/ 2908891 h 3078724"/>
              <a:gd name="connsiteX92" fmla="*/ 2247278 w 3085981"/>
              <a:gd name="connsiteY92" fmla="*/ 2917156 h 3078724"/>
              <a:gd name="connsiteX93" fmla="*/ 2342156 w 3085981"/>
              <a:gd name="connsiteY93" fmla="*/ 2908891 h 3078724"/>
              <a:gd name="connsiteX94" fmla="*/ 2956097 w 3085981"/>
              <a:gd name="connsiteY94" fmla="*/ 2459432 h 3078724"/>
              <a:gd name="connsiteX95" fmla="*/ 2880072 w 3085981"/>
              <a:gd name="connsiteY95" fmla="*/ 1595625 h 3078724"/>
              <a:gd name="connsiteX96" fmla="*/ 2669209 w 3085981"/>
              <a:gd name="connsiteY96" fmla="*/ 1362562 h 3078724"/>
              <a:gd name="connsiteX97" fmla="*/ 2228494 w 3085981"/>
              <a:gd name="connsiteY97" fmla="*/ 2908891 h 3078724"/>
              <a:gd name="connsiteX98" fmla="*/ 2587992 w 3085981"/>
              <a:gd name="connsiteY98" fmla="*/ 1376497 h 3078724"/>
              <a:gd name="connsiteX99" fmla="*/ 2197960 w 3085981"/>
              <a:gd name="connsiteY99" fmla="*/ 1579983 h 3078724"/>
              <a:gd name="connsiteX100" fmla="*/ 1855539 w 3085981"/>
              <a:gd name="connsiteY100" fmla="*/ 2566332 h 3078724"/>
              <a:gd name="connsiteX101" fmla="*/ 2157113 w 3085981"/>
              <a:gd name="connsiteY101" fmla="*/ 2907935 h 3078724"/>
              <a:gd name="connsiteX102" fmla="*/ 2587924 w 3085981"/>
              <a:gd name="connsiteY102" fmla="*/ 1376565 h 3078724"/>
              <a:gd name="connsiteX103" fmla="*/ 806415 w 3085981"/>
              <a:gd name="connsiteY103" fmla="*/ 2577671 h 3078724"/>
              <a:gd name="connsiteX104" fmla="*/ 817890 w 3085981"/>
              <a:gd name="connsiteY104" fmla="*/ 2487233 h 3078724"/>
              <a:gd name="connsiteX105" fmla="*/ 740977 w 3085981"/>
              <a:gd name="connsiteY105" fmla="*/ 2392219 h 3078724"/>
              <a:gd name="connsiteX106" fmla="*/ 704433 w 3085981"/>
              <a:gd name="connsiteY106" fmla="*/ 2132584 h 3078724"/>
              <a:gd name="connsiteX107" fmla="*/ 625129 w 3085981"/>
              <a:gd name="connsiteY107" fmla="*/ 1940437 h 3078724"/>
              <a:gd name="connsiteX108" fmla="*/ 450195 w 3085981"/>
              <a:gd name="connsiteY108" fmla="*/ 1913525 h 3078724"/>
              <a:gd name="connsiteX109" fmla="*/ 268909 w 3085981"/>
              <a:gd name="connsiteY109" fmla="*/ 1761337 h 3078724"/>
              <a:gd name="connsiteX110" fmla="*/ 235985 w 3085981"/>
              <a:gd name="connsiteY110" fmla="*/ 1622401 h 3078724"/>
              <a:gd name="connsiteX111" fmla="*/ 82226 w 3085981"/>
              <a:gd name="connsiteY111" fmla="*/ 1522742 h 3078724"/>
              <a:gd name="connsiteX112" fmla="*/ 806483 w 3085981"/>
              <a:gd name="connsiteY112" fmla="*/ 2577740 h 3078724"/>
              <a:gd name="connsiteX113" fmla="*/ 256682 w 3085981"/>
              <a:gd name="connsiteY113" fmla="*/ 716653 h 3078724"/>
              <a:gd name="connsiteX114" fmla="*/ 616932 w 3085981"/>
              <a:gd name="connsiteY114" fmla="*/ 763034 h 3078724"/>
              <a:gd name="connsiteX115" fmla="*/ 719597 w 3085981"/>
              <a:gd name="connsiteY115" fmla="*/ 533933 h 3078724"/>
              <a:gd name="connsiteX116" fmla="*/ 832850 w 3085981"/>
              <a:gd name="connsiteY116" fmla="*/ 340898 h 3078724"/>
              <a:gd name="connsiteX117" fmla="*/ 969190 w 3085981"/>
              <a:gd name="connsiteY117" fmla="*/ 251279 h 3078724"/>
              <a:gd name="connsiteX118" fmla="*/ 988931 w 3085981"/>
              <a:gd name="connsiteY118" fmla="*/ 134270 h 3078724"/>
              <a:gd name="connsiteX119" fmla="*/ 256614 w 3085981"/>
              <a:gd name="connsiteY119" fmla="*/ 716722 h 3078724"/>
              <a:gd name="connsiteX120" fmla="*/ 2715111 w 3085981"/>
              <a:gd name="connsiteY120" fmla="*/ 1305731 h 3078724"/>
              <a:gd name="connsiteX121" fmla="*/ 2661217 w 3085981"/>
              <a:gd name="connsiteY121" fmla="*/ 1011739 h 3078724"/>
              <a:gd name="connsiteX122" fmla="*/ 2630001 w 3085981"/>
              <a:gd name="connsiteY122" fmla="*/ 981615 h 3078724"/>
              <a:gd name="connsiteX123" fmla="*/ 2390859 w 3085981"/>
              <a:gd name="connsiteY123" fmla="*/ 860439 h 3078724"/>
              <a:gd name="connsiteX124" fmla="*/ 2304929 w 3085981"/>
              <a:gd name="connsiteY124" fmla="*/ 823553 h 3078724"/>
              <a:gd name="connsiteX125" fmla="*/ 2347416 w 3085981"/>
              <a:gd name="connsiteY125" fmla="*/ 888308 h 3078724"/>
              <a:gd name="connsiteX126" fmla="*/ 2511762 w 3085981"/>
              <a:gd name="connsiteY126" fmla="*/ 997599 h 3078724"/>
              <a:gd name="connsiteX127" fmla="*/ 2555273 w 3085981"/>
              <a:gd name="connsiteY127" fmla="*/ 1244050 h 3078724"/>
              <a:gd name="connsiteX128" fmla="*/ 2517363 w 3085981"/>
              <a:gd name="connsiteY128" fmla="*/ 1308053 h 3078724"/>
              <a:gd name="connsiteX129" fmla="*/ 2715111 w 3085981"/>
              <a:gd name="connsiteY129" fmla="*/ 1305731 h 307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3085981" h="3078724">
                <a:moveTo>
                  <a:pt x="2229245" y="2991201"/>
                </a:moveTo>
                <a:cubicBezTo>
                  <a:pt x="2225488" y="2997212"/>
                  <a:pt x="2222824" y="3000764"/>
                  <a:pt x="2220843" y="3004725"/>
                </a:cubicBezTo>
                <a:cubicBezTo>
                  <a:pt x="2208002" y="3030887"/>
                  <a:pt x="2223097" y="3079931"/>
                  <a:pt x="2177742" y="3078702"/>
                </a:cubicBezTo>
                <a:cubicBezTo>
                  <a:pt x="2129654" y="3077404"/>
                  <a:pt x="2144408" y="3033892"/>
                  <a:pt x="2145501" y="3004179"/>
                </a:cubicBezTo>
                <a:cubicBezTo>
                  <a:pt x="2146389" y="2979793"/>
                  <a:pt x="2129039" y="2973714"/>
                  <a:pt x="2112714" y="2966542"/>
                </a:cubicBezTo>
                <a:cubicBezTo>
                  <a:pt x="2009843" y="2921186"/>
                  <a:pt x="1926168" y="2852333"/>
                  <a:pt x="1868517" y="2756089"/>
                </a:cubicBezTo>
                <a:cubicBezTo>
                  <a:pt x="1843243" y="2713943"/>
                  <a:pt x="1814418" y="2726580"/>
                  <a:pt x="1781426" y="2735187"/>
                </a:cubicBezTo>
                <a:cubicBezTo>
                  <a:pt x="1367896" y="2843043"/>
                  <a:pt x="973766" y="2797619"/>
                  <a:pt x="620211" y="2553081"/>
                </a:cubicBezTo>
                <a:cubicBezTo>
                  <a:pt x="145342" y="2224594"/>
                  <a:pt x="-66409" y="1759903"/>
                  <a:pt x="18223" y="1190429"/>
                </a:cubicBezTo>
                <a:cubicBezTo>
                  <a:pt x="103333" y="617267"/>
                  <a:pt x="445482" y="230514"/>
                  <a:pt x="998425" y="60567"/>
                </a:cubicBezTo>
                <a:cubicBezTo>
                  <a:pt x="1829035" y="-194696"/>
                  <a:pt x="2690589" y="386527"/>
                  <a:pt x="2777134" y="1247739"/>
                </a:cubicBezTo>
                <a:cubicBezTo>
                  <a:pt x="2785057" y="1326769"/>
                  <a:pt x="2811560" y="1383054"/>
                  <a:pt x="2858214" y="1445487"/>
                </a:cubicBezTo>
                <a:cubicBezTo>
                  <a:pt x="3106919" y="1778482"/>
                  <a:pt x="3148108" y="2147544"/>
                  <a:pt x="3000565" y="2529583"/>
                </a:cubicBezTo>
                <a:cubicBezTo>
                  <a:pt x="2892367" y="2809778"/>
                  <a:pt x="2652542" y="2930476"/>
                  <a:pt x="2369137" y="2976037"/>
                </a:cubicBezTo>
                <a:cubicBezTo>
                  <a:pt x="2322347" y="2983550"/>
                  <a:pt x="2274806" y="2986351"/>
                  <a:pt x="2229245" y="2991201"/>
                </a:cubicBezTo>
                <a:close/>
                <a:moveTo>
                  <a:pt x="224783" y="786121"/>
                </a:moveTo>
                <a:cubicBezTo>
                  <a:pt x="124235" y="933322"/>
                  <a:pt x="42677" y="1296305"/>
                  <a:pt x="75669" y="1442071"/>
                </a:cubicBezTo>
                <a:cubicBezTo>
                  <a:pt x="247597" y="1462222"/>
                  <a:pt x="276423" y="1489681"/>
                  <a:pt x="312147" y="1665844"/>
                </a:cubicBezTo>
                <a:cubicBezTo>
                  <a:pt x="316177" y="1685858"/>
                  <a:pt x="322871" y="1705326"/>
                  <a:pt x="328609" y="1724930"/>
                </a:cubicBezTo>
                <a:cubicBezTo>
                  <a:pt x="349784" y="1797471"/>
                  <a:pt x="393159" y="1839890"/>
                  <a:pt x="473009" y="1847882"/>
                </a:cubicBezTo>
                <a:cubicBezTo>
                  <a:pt x="540360" y="1854644"/>
                  <a:pt x="609213" y="1857445"/>
                  <a:pt x="673831" y="1882923"/>
                </a:cubicBezTo>
                <a:cubicBezTo>
                  <a:pt x="790226" y="1928757"/>
                  <a:pt x="832030" y="2039960"/>
                  <a:pt x="772740" y="2149798"/>
                </a:cubicBezTo>
                <a:cubicBezTo>
                  <a:pt x="761947" y="2169743"/>
                  <a:pt x="750130" y="2189689"/>
                  <a:pt x="735512" y="2206902"/>
                </a:cubicBezTo>
                <a:cubicBezTo>
                  <a:pt x="700266" y="2248365"/>
                  <a:pt x="705526" y="2274867"/>
                  <a:pt x="750062" y="2311480"/>
                </a:cubicBezTo>
                <a:cubicBezTo>
                  <a:pt x="843505" y="2388189"/>
                  <a:pt x="940228" y="2469337"/>
                  <a:pt x="879845" y="2616879"/>
                </a:cubicBezTo>
                <a:cubicBezTo>
                  <a:pt x="1186542" y="2741744"/>
                  <a:pt x="1491532" y="2751854"/>
                  <a:pt x="1809158" y="2654790"/>
                </a:cubicBezTo>
                <a:cubicBezTo>
                  <a:pt x="1762778" y="2518654"/>
                  <a:pt x="1763803" y="2383407"/>
                  <a:pt x="1757518" y="2247340"/>
                </a:cubicBezTo>
                <a:cubicBezTo>
                  <a:pt x="1754513" y="2182039"/>
                  <a:pt x="1739827" y="2099387"/>
                  <a:pt x="1672408" y="2048157"/>
                </a:cubicBezTo>
                <a:cubicBezTo>
                  <a:pt x="1566328" y="1967555"/>
                  <a:pt x="1553759" y="1875478"/>
                  <a:pt x="1628077" y="1764001"/>
                </a:cubicBezTo>
                <a:cubicBezTo>
                  <a:pt x="1675004" y="1693645"/>
                  <a:pt x="1649662" y="1628890"/>
                  <a:pt x="1566464" y="1611950"/>
                </a:cubicBezTo>
                <a:cubicBezTo>
                  <a:pt x="1511819" y="1600816"/>
                  <a:pt x="1458130" y="1611472"/>
                  <a:pt x="1405329" y="1627934"/>
                </a:cubicBezTo>
                <a:cubicBezTo>
                  <a:pt x="1271994" y="1669396"/>
                  <a:pt x="1143782" y="1654369"/>
                  <a:pt x="1024587" y="1583261"/>
                </a:cubicBezTo>
                <a:cubicBezTo>
                  <a:pt x="914749" y="1517755"/>
                  <a:pt x="863724" y="1416183"/>
                  <a:pt x="876498" y="1289952"/>
                </a:cubicBezTo>
                <a:cubicBezTo>
                  <a:pt x="888793" y="1168776"/>
                  <a:pt x="953684" y="1082095"/>
                  <a:pt x="1074724" y="1047531"/>
                </a:cubicBezTo>
                <a:cubicBezTo>
                  <a:pt x="1127457" y="1032504"/>
                  <a:pt x="1153823" y="995960"/>
                  <a:pt x="1168714" y="948760"/>
                </a:cubicBezTo>
                <a:cubicBezTo>
                  <a:pt x="1195900" y="862762"/>
                  <a:pt x="1258401" y="822051"/>
                  <a:pt x="1342145" y="804223"/>
                </a:cubicBezTo>
                <a:cubicBezTo>
                  <a:pt x="1432173" y="785028"/>
                  <a:pt x="1512434" y="811395"/>
                  <a:pt x="1590372" y="852584"/>
                </a:cubicBezTo>
                <a:cubicBezTo>
                  <a:pt x="1618377" y="867406"/>
                  <a:pt x="1645905" y="884893"/>
                  <a:pt x="1675892" y="893773"/>
                </a:cubicBezTo>
                <a:cubicBezTo>
                  <a:pt x="1732518" y="910576"/>
                  <a:pt x="1810866" y="872051"/>
                  <a:pt x="1820634" y="820616"/>
                </a:cubicBezTo>
                <a:cubicBezTo>
                  <a:pt x="1831563" y="763239"/>
                  <a:pt x="1778010" y="754495"/>
                  <a:pt x="1742764" y="733593"/>
                </a:cubicBezTo>
                <a:cubicBezTo>
                  <a:pt x="1734977" y="729017"/>
                  <a:pt x="1726371" y="725738"/>
                  <a:pt x="1718037" y="722186"/>
                </a:cubicBezTo>
                <a:cubicBezTo>
                  <a:pt x="1671588" y="702582"/>
                  <a:pt x="1635386" y="673962"/>
                  <a:pt x="1628828" y="619726"/>
                </a:cubicBezTo>
                <a:cubicBezTo>
                  <a:pt x="1624388" y="583045"/>
                  <a:pt x="1600686" y="571365"/>
                  <a:pt x="1567421" y="569316"/>
                </a:cubicBezTo>
                <a:cubicBezTo>
                  <a:pt x="1500548" y="565217"/>
                  <a:pt x="1451504" y="584821"/>
                  <a:pt x="1417282" y="649849"/>
                </a:cubicBezTo>
                <a:cubicBezTo>
                  <a:pt x="1351230" y="775192"/>
                  <a:pt x="1253141" y="799851"/>
                  <a:pt x="1132716" y="729768"/>
                </a:cubicBezTo>
                <a:cubicBezTo>
                  <a:pt x="1062497" y="688921"/>
                  <a:pt x="1030120" y="626420"/>
                  <a:pt x="1045625" y="561597"/>
                </a:cubicBezTo>
                <a:cubicBezTo>
                  <a:pt x="1062429" y="491173"/>
                  <a:pt x="1096650" y="469178"/>
                  <a:pt x="1195832" y="465011"/>
                </a:cubicBezTo>
                <a:cubicBezTo>
                  <a:pt x="1356216" y="458249"/>
                  <a:pt x="1416053" y="411322"/>
                  <a:pt x="1453622" y="256812"/>
                </a:cubicBezTo>
                <a:cubicBezTo>
                  <a:pt x="1469400" y="191989"/>
                  <a:pt x="1490302" y="131537"/>
                  <a:pt x="1549183" y="85225"/>
                </a:cubicBezTo>
                <a:cubicBezTo>
                  <a:pt x="1380806" y="53053"/>
                  <a:pt x="1223496" y="76619"/>
                  <a:pt x="1062634" y="113504"/>
                </a:cubicBezTo>
                <a:cubicBezTo>
                  <a:pt x="1098973" y="230651"/>
                  <a:pt x="1037906" y="298206"/>
                  <a:pt x="950610" y="352646"/>
                </a:cubicBezTo>
                <a:cubicBezTo>
                  <a:pt x="933261" y="363439"/>
                  <a:pt x="916115" y="375188"/>
                  <a:pt x="897536" y="383385"/>
                </a:cubicBezTo>
                <a:cubicBezTo>
                  <a:pt x="808532" y="422729"/>
                  <a:pt x="777999" y="487416"/>
                  <a:pt x="787357" y="585573"/>
                </a:cubicBezTo>
                <a:cubicBezTo>
                  <a:pt x="801019" y="728744"/>
                  <a:pt x="756346" y="786804"/>
                  <a:pt x="619596" y="833731"/>
                </a:cubicBezTo>
                <a:cubicBezTo>
                  <a:pt x="480455" y="881478"/>
                  <a:pt x="347257" y="871641"/>
                  <a:pt x="224783" y="786190"/>
                </a:cubicBezTo>
                <a:close/>
                <a:moveTo>
                  <a:pt x="1789827" y="2079920"/>
                </a:moveTo>
                <a:cubicBezTo>
                  <a:pt x="1798912" y="2056559"/>
                  <a:pt x="1805265" y="2042966"/>
                  <a:pt x="1809568" y="2028758"/>
                </a:cubicBezTo>
                <a:cubicBezTo>
                  <a:pt x="1880675" y="1792348"/>
                  <a:pt x="2023027" y="1607032"/>
                  <a:pt x="2228084" y="1474790"/>
                </a:cubicBezTo>
                <a:cubicBezTo>
                  <a:pt x="2326377" y="1411402"/>
                  <a:pt x="2401446" y="1330116"/>
                  <a:pt x="2471529" y="1241113"/>
                </a:cubicBezTo>
                <a:cubicBezTo>
                  <a:pt x="2553565" y="1136945"/>
                  <a:pt x="2547145" y="1103679"/>
                  <a:pt x="2437376" y="1028337"/>
                </a:cubicBezTo>
                <a:cubicBezTo>
                  <a:pt x="2379452" y="988583"/>
                  <a:pt x="2313945" y="959689"/>
                  <a:pt x="2264560" y="907571"/>
                </a:cubicBezTo>
                <a:cubicBezTo>
                  <a:pt x="2228425" y="869456"/>
                  <a:pt x="2220707" y="827925"/>
                  <a:pt x="2252264" y="784823"/>
                </a:cubicBezTo>
                <a:cubicBezTo>
                  <a:pt x="2282934" y="742951"/>
                  <a:pt x="2325557" y="739331"/>
                  <a:pt x="2367361" y="764605"/>
                </a:cubicBezTo>
                <a:cubicBezTo>
                  <a:pt x="2411897" y="791586"/>
                  <a:pt x="2452608" y="824783"/>
                  <a:pt x="2495846" y="854018"/>
                </a:cubicBezTo>
                <a:cubicBezTo>
                  <a:pt x="2530615" y="877516"/>
                  <a:pt x="2564358" y="905180"/>
                  <a:pt x="2613334" y="903472"/>
                </a:cubicBezTo>
                <a:cubicBezTo>
                  <a:pt x="2612583" y="892885"/>
                  <a:pt x="2613880" y="885986"/>
                  <a:pt x="2611558" y="880726"/>
                </a:cubicBezTo>
                <a:cubicBezTo>
                  <a:pt x="2446734" y="508523"/>
                  <a:pt x="2173848" y="253602"/>
                  <a:pt x="1783133" y="134884"/>
                </a:cubicBezTo>
                <a:cubicBezTo>
                  <a:pt x="1627394" y="87548"/>
                  <a:pt x="1554511" y="138232"/>
                  <a:pt x="1514824" y="294108"/>
                </a:cubicBezTo>
                <a:cubicBezTo>
                  <a:pt x="1513117" y="300733"/>
                  <a:pt x="1512843" y="307701"/>
                  <a:pt x="1510931" y="314190"/>
                </a:cubicBezTo>
                <a:cubicBezTo>
                  <a:pt x="1477051" y="432156"/>
                  <a:pt x="1402050" y="506542"/>
                  <a:pt x="1279439" y="527307"/>
                </a:cubicBezTo>
                <a:cubicBezTo>
                  <a:pt x="1243783" y="533318"/>
                  <a:pt x="1206624" y="530244"/>
                  <a:pt x="1170695" y="535162"/>
                </a:cubicBezTo>
                <a:cubicBezTo>
                  <a:pt x="1110722" y="543359"/>
                  <a:pt x="1093508" y="590013"/>
                  <a:pt x="1130735" y="638579"/>
                </a:cubicBezTo>
                <a:cubicBezTo>
                  <a:pt x="1193168" y="719932"/>
                  <a:pt x="1295218" y="715697"/>
                  <a:pt x="1350683" y="629084"/>
                </a:cubicBezTo>
                <a:cubicBezTo>
                  <a:pt x="1361681" y="611871"/>
                  <a:pt x="1369877" y="592813"/>
                  <a:pt x="1381558" y="576146"/>
                </a:cubicBezTo>
                <a:cubicBezTo>
                  <a:pt x="1435110" y="499711"/>
                  <a:pt x="1514483" y="496296"/>
                  <a:pt x="1595973" y="504424"/>
                </a:cubicBezTo>
                <a:cubicBezTo>
                  <a:pt x="1658883" y="510708"/>
                  <a:pt x="1693583" y="548345"/>
                  <a:pt x="1699936" y="611393"/>
                </a:cubicBezTo>
                <a:cubicBezTo>
                  <a:pt x="1702668" y="638715"/>
                  <a:pt x="1723843" y="647595"/>
                  <a:pt x="1744267" y="658046"/>
                </a:cubicBezTo>
                <a:cubicBezTo>
                  <a:pt x="1776576" y="674576"/>
                  <a:pt x="1810866" y="688579"/>
                  <a:pt x="1840033" y="709549"/>
                </a:cubicBezTo>
                <a:cubicBezTo>
                  <a:pt x="1903900" y="755588"/>
                  <a:pt x="1911755" y="817133"/>
                  <a:pt x="1866331" y="881614"/>
                </a:cubicBezTo>
                <a:cubicBezTo>
                  <a:pt x="1808134" y="964197"/>
                  <a:pt x="1699663" y="988514"/>
                  <a:pt x="1604921" y="939060"/>
                </a:cubicBezTo>
                <a:cubicBezTo>
                  <a:pt x="1568718" y="920139"/>
                  <a:pt x="1535453" y="896095"/>
                  <a:pt x="1496245" y="882570"/>
                </a:cubicBezTo>
                <a:cubicBezTo>
                  <a:pt x="1364891" y="837215"/>
                  <a:pt x="1282376" y="872939"/>
                  <a:pt x="1223359" y="1000400"/>
                </a:cubicBezTo>
                <a:cubicBezTo>
                  <a:pt x="1200750" y="1049171"/>
                  <a:pt x="1168577" y="1089745"/>
                  <a:pt x="1114000" y="1105865"/>
                </a:cubicBezTo>
                <a:cubicBezTo>
                  <a:pt x="1014682" y="1135169"/>
                  <a:pt x="952181" y="1195279"/>
                  <a:pt x="947058" y="1303818"/>
                </a:cubicBezTo>
                <a:cubicBezTo>
                  <a:pt x="941731" y="1416729"/>
                  <a:pt x="991594" y="1495624"/>
                  <a:pt x="1101022" y="1544531"/>
                </a:cubicBezTo>
                <a:cubicBezTo>
                  <a:pt x="1193851" y="1585994"/>
                  <a:pt x="1289344" y="1593234"/>
                  <a:pt x="1386544" y="1560720"/>
                </a:cubicBezTo>
                <a:cubicBezTo>
                  <a:pt x="1432446" y="1545351"/>
                  <a:pt x="1479373" y="1540433"/>
                  <a:pt x="1527598" y="1540228"/>
                </a:cubicBezTo>
                <a:cubicBezTo>
                  <a:pt x="1600481" y="1539887"/>
                  <a:pt x="1664143" y="1560515"/>
                  <a:pt x="1702668" y="1625338"/>
                </a:cubicBezTo>
                <a:cubicBezTo>
                  <a:pt x="1741876" y="1691323"/>
                  <a:pt x="1729308" y="1752389"/>
                  <a:pt x="1681630" y="1814070"/>
                </a:cubicBezTo>
                <a:cubicBezTo>
                  <a:pt x="1633268" y="1876571"/>
                  <a:pt x="1640167" y="1934563"/>
                  <a:pt x="1693925" y="1977187"/>
                </a:cubicBezTo>
                <a:cubicBezTo>
                  <a:pt x="1729308" y="2005260"/>
                  <a:pt x="1764896" y="2031968"/>
                  <a:pt x="1789759" y="2079988"/>
                </a:cubicBezTo>
                <a:close/>
                <a:moveTo>
                  <a:pt x="2228562" y="2908891"/>
                </a:moveTo>
                <a:cubicBezTo>
                  <a:pt x="2243316" y="2915517"/>
                  <a:pt x="2245365" y="2917293"/>
                  <a:pt x="2247278" y="2917156"/>
                </a:cubicBezTo>
                <a:cubicBezTo>
                  <a:pt x="2278904" y="2914629"/>
                  <a:pt x="2310803" y="2913399"/>
                  <a:pt x="2342156" y="2908891"/>
                </a:cubicBezTo>
                <a:cubicBezTo>
                  <a:pt x="2626449" y="2867839"/>
                  <a:pt x="2859033" y="2746389"/>
                  <a:pt x="2956097" y="2459432"/>
                </a:cubicBezTo>
                <a:cubicBezTo>
                  <a:pt x="3055894" y="2164415"/>
                  <a:pt x="3030279" y="1872199"/>
                  <a:pt x="2880072" y="1595625"/>
                </a:cubicBezTo>
                <a:cubicBezTo>
                  <a:pt x="2830140" y="1503752"/>
                  <a:pt x="2764087" y="1424858"/>
                  <a:pt x="2669209" y="1362562"/>
                </a:cubicBezTo>
                <a:cubicBezTo>
                  <a:pt x="2460600" y="1865368"/>
                  <a:pt x="2300489" y="2374049"/>
                  <a:pt x="2228494" y="2908891"/>
                </a:cubicBezTo>
                <a:close/>
                <a:moveTo>
                  <a:pt x="2587992" y="1376497"/>
                </a:moveTo>
                <a:cubicBezTo>
                  <a:pt x="2477813" y="1396511"/>
                  <a:pt x="2335667" y="1472809"/>
                  <a:pt x="2197960" y="1579983"/>
                </a:cubicBezTo>
                <a:cubicBezTo>
                  <a:pt x="1905403" y="1807649"/>
                  <a:pt x="1758270" y="2225550"/>
                  <a:pt x="1855539" y="2566332"/>
                </a:cubicBezTo>
                <a:cubicBezTo>
                  <a:pt x="1899870" y="2721594"/>
                  <a:pt x="1994543" y="2837579"/>
                  <a:pt x="2157113" y="2907935"/>
                </a:cubicBezTo>
                <a:cubicBezTo>
                  <a:pt x="2232524" y="2375962"/>
                  <a:pt x="2385053" y="1874658"/>
                  <a:pt x="2587924" y="1376565"/>
                </a:cubicBezTo>
                <a:close/>
                <a:moveTo>
                  <a:pt x="806415" y="2577671"/>
                </a:moveTo>
                <a:cubicBezTo>
                  <a:pt x="840841" y="2551578"/>
                  <a:pt x="834489" y="2519542"/>
                  <a:pt x="817890" y="2487233"/>
                </a:cubicBezTo>
                <a:cubicBezTo>
                  <a:pt x="798901" y="2450348"/>
                  <a:pt x="771305" y="2420019"/>
                  <a:pt x="740977" y="2392219"/>
                </a:cubicBezTo>
                <a:cubicBezTo>
                  <a:pt x="658963" y="2316992"/>
                  <a:pt x="646782" y="2230448"/>
                  <a:pt x="704433" y="2132584"/>
                </a:cubicBezTo>
                <a:cubicBezTo>
                  <a:pt x="757507" y="2042556"/>
                  <a:pt x="726769" y="1964413"/>
                  <a:pt x="625129" y="1940437"/>
                </a:cubicBezTo>
                <a:cubicBezTo>
                  <a:pt x="567819" y="1926981"/>
                  <a:pt x="508734" y="1920492"/>
                  <a:pt x="450195" y="1913525"/>
                </a:cubicBezTo>
                <a:cubicBezTo>
                  <a:pt x="355863" y="1902322"/>
                  <a:pt x="296232" y="1850068"/>
                  <a:pt x="268909" y="1761337"/>
                </a:cubicBezTo>
                <a:cubicBezTo>
                  <a:pt x="254906" y="1715913"/>
                  <a:pt x="247187" y="1668645"/>
                  <a:pt x="235985" y="1622401"/>
                </a:cubicBezTo>
                <a:cubicBezTo>
                  <a:pt x="215903" y="1539135"/>
                  <a:pt x="169454" y="1509285"/>
                  <a:pt x="82226" y="1522742"/>
                </a:cubicBezTo>
                <a:cubicBezTo>
                  <a:pt x="95956" y="1962364"/>
                  <a:pt x="430181" y="2415511"/>
                  <a:pt x="806483" y="2577740"/>
                </a:cubicBezTo>
                <a:close/>
                <a:moveTo>
                  <a:pt x="256682" y="716653"/>
                </a:moveTo>
                <a:cubicBezTo>
                  <a:pt x="374170" y="812283"/>
                  <a:pt x="491384" y="807706"/>
                  <a:pt x="616932" y="763034"/>
                </a:cubicBezTo>
                <a:cubicBezTo>
                  <a:pt x="734898" y="721093"/>
                  <a:pt x="729433" y="629699"/>
                  <a:pt x="719597" y="533933"/>
                </a:cubicBezTo>
                <a:cubicBezTo>
                  <a:pt x="710102" y="441582"/>
                  <a:pt x="759898" y="384956"/>
                  <a:pt x="832850" y="340898"/>
                </a:cubicBezTo>
                <a:cubicBezTo>
                  <a:pt x="879367" y="312755"/>
                  <a:pt x="930255" y="290692"/>
                  <a:pt x="969190" y="251279"/>
                </a:cubicBezTo>
                <a:cubicBezTo>
                  <a:pt x="1001089" y="218902"/>
                  <a:pt x="1020010" y="182972"/>
                  <a:pt x="988931" y="134270"/>
                </a:cubicBezTo>
                <a:cubicBezTo>
                  <a:pt x="674993" y="240897"/>
                  <a:pt x="432913" y="430585"/>
                  <a:pt x="256614" y="716722"/>
                </a:cubicBezTo>
                <a:close/>
                <a:moveTo>
                  <a:pt x="2715111" y="1305731"/>
                </a:moveTo>
                <a:cubicBezTo>
                  <a:pt x="2707802" y="1195689"/>
                  <a:pt x="2687788" y="1103201"/>
                  <a:pt x="2661217" y="1011739"/>
                </a:cubicBezTo>
                <a:cubicBezTo>
                  <a:pt x="2656231" y="994730"/>
                  <a:pt x="2648922" y="983528"/>
                  <a:pt x="2630001" y="981615"/>
                </a:cubicBezTo>
                <a:cubicBezTo>
                  <a:pt x="2534781" y="971916"/>
                  <a:pt x="2463059" y="916246"/>
                  <a:pt x="2390859" y="860439"/>
                </a:cubicBezTo>
                <a:cubicBezTo>
                  <a:pt x="2367771" y="842611"/>
                  <a:pt x="2346118" y="815220"/>
                  <a:pt x="2304929" y="823553"/>
                </a:cubicBezTo>
                <a:cubicBezTo>
                  <a:pt x="2301377" y="859756"/>
                  <a:pt x="2326036" y="873827"/>
                  <a:pt x="2347416" y="888308"/>
                </a:cubicBezTo>
                <a:cubicBezTo>
                  <a:pt x="2401856" y="925262"/>
                  <a:pt x="2458551" y="959006"/>
                  <a:pt x="2511762" y="997599"/>
                </a:cubicBezTo>
                <a:cubicBezTo>
                  <a:pt x="2609782" y="1068706"/>
                  <a:pt x="2621189" y="1141112"/>
                  <a:pt x="2555273" y="1244050"/>
                </a:cubicBezTo>
                <a:cubicBezTo>
                  <a:pt x="2542295" y="1264337"/>
                  <a:pt x="2521803" y="1280457"/>
                  <a:pt x="2517363" y="1308053"/>
                </a:cubicBezTo>
                <a:cubicBezTo>
                  <a:pt x="2581708" y="1319802"/>
                  <a:pt x="2638129" y="1240703"/>
                  <a:pt x="2715111" y="1305731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6E8D380-1CE6-6F08-F4BF-DDF7DA87AFFC}"/>
              </a:ext>
            </a:extLst>
          </p:cNvPr>
          <p:cNvGrpSpPr/>
          <p:nvPr/>
        </p:nvGrpSpPr>
        <p:grpSpPr>
          <a:xfrm>
            <a:off x="7448389" y="4645219"/>
            <a:ext cx="546423" cy="559952"/>
            <a:chOff x="7800026" y="3774850"/>
            <a:chExt cx="3008429" cy="3082915"/>
          </a:xfrm>
          <a:solidFill>
            <a:schemeClr val="bg1"/>
          </a:solidFill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9EAC731-9FD8-8059-8949-746C46976215}"/>
                </a:ext>
              </a:extLst>
            </p:cNvPr>
            <p:cNvSpPr/>
            <p:nvPr/>
          </p:nvSpPr>
          <p:spPr>
            <a:xfrm>
              <a:off x="7800026" y="3774850"/>
              <a:ext cx="3008429" cy="3082915"/>
            </a:xfrm>
            <a:custGeom>
              <a:avLst/>
              <a:gdLst>
                <a:gd name="connsiteX0" fmla="*/ 2881322 w 3008429"/>
                <a:gd name="connsiteY0" fmla="*/ 2401995 h 3082915"/>
                <a:gd name="connsiteX1" fmla="*/ 2618410 w 3008429"/>
                <a:gd name="connsiteY1" fmla="*/ 2660945 h 3082915"/>
                <a:gd name="connsiteX2" fmla="*/ 2355497 w 3008429"/>
                <a:gd name="connsiteY2" fmla="*/ 2403360 h 3082915"/>
                <a:gd name="connsiteX3" fmla="*/ 1891148 w 3008429"/>
                <a:gd name="connsiteY3" fmla="*/ 2403360 h 3082915"/>
                <a:gd name="connsiteX4" fmla="*/ 1870860 w 3008429"/>
                <a:gd name="connsiteY4" fmla="*/ 2581505 h 3082915"/>
                <a:gd name="connsiteX5" fmla="*/ 1883224 w 3008429"/>
                <a:gd name="connsiteY5" fmla="*/ 2590111 h 3082915"/>
                <a:gd name="connsiteX6" fmla="*/ 1985889 w 3008429"/>
                <a:gd name="connsiteY6" fmla="*/ 2701724 h 3082915"/>
                <a:gd name="connsiteX7" fmla="*/ 1986504 w 3008429"/>
                <a:gd name="connsiteY7" fmla="*/ 3022630 h 3082915"/>
                <a:gd name="connsiteX8" fmla="*/ 1926052 w 3008429"/>
                <a:gd name="connsiteY8" fmla="*/ 3082876 h 3082915"/>
                <a:gd name="connsiteX9" fmla="*/ 1673453 w 3008429"/>
                <a:gd name="connsiteY9" fmla="*/ 3082876 h 3082915"/>
                <a:gd name="connsiteX10" fmla="*/ 1608767 w 3008429"/>
                <a:gd name="connsiteY10" fmla="*/ 3019283 h 3082915"/>
                <a:gd name="connsiteX11" fmla="*/ 1452823 w 3008429"/>
                <a:gd name="connsiteY11" fmla="*/ 2869213 h 3082915"/>
                <a:gd name="connsiteX12" fmla="*/ 1207124 w 3008429"/>
                <a:gd name="connsiteY12" fmla="*/ 2870784 h 3082915"/>
                <a:gd name="connsiteX13" fmla="*/ 1192301 w 3008429"/>
                <a:gd name="connsiteY13" fmla="*/ 2875975 h 3082915"/>
                <a:gd name="connsiteX14" fmla="*/ 1185470 w 3008429"/>
                <a:gd name="connsiteY14" fmla="*/ 3016209 h 3082915"/>
                <a:gd name="connsiteX15" fmla="*/ 1127067 w 3008429"/>
                <a:gd name="connsiteY15" fmla="*/ 3079393 h 3082915"/>
                <a:gd name="connsiteX16" fmla="*/ 860808 w 3008429"/>
                <a:gd name="connsiteY16" fmla="*/ 3079393 h 3082915"/>
                <a:gd name="connsiteX17" fmla="*/ 802952 w 3008429"/>
                <a:gd name="connsiteY17" fmla="*/ 3016892 h 3082915"/>
                <a:gd name="connsiteX18" fmla="*/ 651175 w 3008429"/>
                <a:gd name="connsiteY18" fmla="*/ 2869144 h 3082915"/>
                <a:gd name="connsiteX19" fmla="*/ 391062 w 3008429"/>
                <a:gd name="connsiteY19" fmla="*/ 2869144 h 3082915"/>
                <a:gd name="connsiteX20" fmla="*/ 383207 w 3008429"/>
                <a:gd name="connsiteY20" fmla="*/ 3006783 h 3082915"/>
                <a:gd name="connsiteX21" fmla="*/ 313261 w 3008429"/>
                <a:gd name="connsiteY21" fmla="*/ 3079734 h 3082915"/>
                <a:gd name="connsiteX22" fmla="*/ 67493 w 3008429"/>
                <a:gd name="connsiteY22" fmla="*/ 3079597 h 3082915"/>
                <a:gd name="connsiteX23" fmla="*/ 74 w 3008429"/>
                <a:gd name="connsiteY23" fmla="*/ 3012452 h 3082915"/>
                <a:gd name="connsiteX24" fmla="*/ 1030 w 3008429"/>
                <a:gd name="connsiteY24" fmla="*/ 2677885 h 3082915"/>
                <a:gd name="connsiteX25" fmla="*/ 86209 w 3008429"/>
                <a:gd name="connsiteY25" fmla="*/ 2587994 h 3082915"/>
                <a:gd name="connsiteX26" fmla="*/ 106974 w 3008429"/>
                <a:gd name="connsiteY26" fmla="*/ 2584100 h 3082915"/>
                <a:gd name="connsiteX27" fmla="*/ 107248 w 3008429"/>
                <a:gd name="connsiteY27" fmla="*/ 2036075 h 3082915"/>
                <a:gd name="connsiteX28" fmla="*/ 268110 w 3008429"/>
                <a:gd name="connsiteY28" fmla="*/ 1873710 h 3082915"/>
                <a:gd name="connsiteX29" fmla="*/ 608346 w 3008429"/>
                <a:gd name="connsiteY29" fmla="*/ 1873368 h 3082915"/>
                <a:gd name="connsiteX30" fmla="*/ 604111 w 3008429"/>
                <a:gd name="connsiteY30" fmla="*/ 1301231 h 3082915"/>
                <a:gd name="connsiteX31" fmla="*/ 774127 w 3008429"/>
                <a:gd name="connsiteY31" fmla="*/ 1157718 h 3082915"/>
                <a:gd name="connsiteX32" fmla="*/ 1148447 w 3008429"/>
                <a:gd name="connsiteY32" fmla="*/ 1157445 h 3082915"/>
                <a:gd name="connsiteX33" fmla="*/ 1014089 w 3008429"/>
                <a:gd name="connsiteY33" fmla="*/ 844532 h 3082915"/>
                <a:gd name="connsiteX34" fmla="*/ 1456512 w 3008429"/>
                <a:gd name="connsiteY34" fmla="*/ 26490 h 3082915"/>
                <a:gd name="connsiteX35" fmla="*/ 2282272 w 3008429"/>
                <a:gd name="connsiteY35" fmla="*/ 483804 h 3082915"/>
                <a:gd name="connsiteX36" fmla="*/ 2248734 w 3008429"/>
                <a:gd name="connsiteY36" fmla="*/ 917415 h 3082915"/>
                <a:gd name="connsiteX37" fmla="*/ 2101464 w 3008429"/>
                <a:gd name="connsiteY37" fmla="*/ 1232514 h 3082915"/>
                <a:gd name="connsiteX38" fmla="*/ 2168473 w 3008429"/>
                <a:gd name="connsiteY38" fmla="*/ 1244536 h 3082915"/>
                <a:gd name="connsiteX39" fmla="*/ 2584939 w 3008429"/>
                <a:gd name="connsiteY39" fmla="*/ 1243990 h 3082915"/>
                <a:gd name="connsiteX40" fmla="*/ 2684258 w 3008429"/>
                <a:gd name="connsiteY40" fmla="*/ 1307037 h 3082915"/>
                <a:gd name="connsiteX41" fmla="*/ 2836172 w 3008429"/>
                <a:gd name="connsiteY41" fmla="*/ 1693653 h 3082915"/>
                <a:gd name="connsiteX42" fmla="*/ 2953181 w 3008429"/>
                <a:gd name="connsiteY42" fmla="*/ 1862576 h 3082915"/>
                <a:gd name="connsiteX43" fmla="*/ 3008304 w 3008429"/>
                <a:gd name="connsiteY43" fmla="*/ 1977878 h 3082915"/>
                <a:gd name="connsiteX44" fmla="*/ 3007143 w 3008429"/>
                <a:gd name="connsiteY44" fmla="*/ 2312444 h 3082915"/>
                <a:gd name="connsiteX45" fmla="*/ 2918618 w 3008429"/>
                <a:gd name="connsiteY45" fmla="*/ 2399399 h 3082915"/>
                <a:gd name="connsiteX46" fmla="*/ 2881254 w 3008429"/>
                <a:gd name="connsiteY46" fmla="*/ 2401858 h 3082915"/>
                <a:gd name="connsiteX47" fmla="*/ 1644628 w 3008429"/>
                <a:gd name="connsiteY47" fmla="*/ 1876784 h 3082915"/>
                <a:gd name="connsiteX48" fmla="*/ 1960206 w 3008429"/>
                <a:gd name="connsiteY48" fmla="*/ 1331217 h 3082915"/>
                <a:gd name="connsiteX49" fmla="*/ 2205222 w 3008429"/>
                <a:gd name="connsiteY49" fmla="*/ 822605 h 3082915"/>
                <a:gd name="connsiteX50" fmla="*/ 2199074 w 3008429"/>
                <a:gd name="connsiteY50" fmla="*/ 461467 h 3082915"/>
                <a:gd name="connsiteX51" fmla="*/ 1461498 w 3008429"/>
                <a:gd name="connsiteY51" fmla="*/ 101354 h 3082915"/>
                <a:gd name="connsiteX52" fmla="*/ 1083898 w 3008429"/>
                <a:gd name="connsiteY52" fmla="*/ 824723 h 3082915"/>
                <a:gd name="connsiteX53" fmla="*/ 1210129 w 3008429"/>
                <a:gd name="connsiteY53" fmla="*/ 1118783 h 3082915"/>
                <a:gd name="connsiteX54" fmla="*/ 1258012 w 3008429"/>
                <a:gd name="connsiteY54" fmla="*/ 1161680 h 3082915"/>
                <a:gd name="connsiteX55" fmla="*/ 1389844 w 3008429"/>
                <a:gd name="connsiteY55" fmla="*/ 1344264 h 3082915"/>
                <a:gd name="connsiteX56" fmla="*/ 1396606 w 3008429"/>
                <a:gd name="connsiteY56" fmla="*/ 1445426 h 3082915"/>
                <a:gd name="connsiteX57" fmla="*/ 1644628 w 3008429"/>
                <a:gd name="connsiteY57" fmla="*/ 1876784 h 3082915"/>
                <a:gd name="connsiteX58" fmla="*/ 2938358 w 3008429"/>
                <a:gd name="connsiteY58" fmla="*/ 2317772 h 3082915"/>
                <a:gd name="connsiteX59" fmla="*/ 2938358 w 3008429"/>
                <a:gd name="connsiteY59" fmla="*/ 2007045 h 3082915"/>
                <a:gd name="connsiteX60" fmla="*/ 2785625 w 3008429"/>
                <a:gd name="connsiteY60" fmla="*/ 1853081 h 3082915"/>
                <a:gd name="connsiteX61" fmla="*/ 2492247 w 3008429"/>
                <a:gd name="connsiteY61" fmla="*/ 1853286 h 3082915"/>
                <a:gd name="connsiteX62" fmla="*/ 2432546 w 3008429"/>
                <a:gd name="connsiteY62" fmla="*/ 1799392 h 3082915"/>
                <a:gd name="connsiteX63" fmla="*/ 2432546 w 3008429"/>
                <a:gd name="connsiteY63" fmla="*/ 1437776 h 3082915"/>
                <a:gd name="connsiteX64" fmla="*/ 2487192 w 3008429"/>
                <a:gd name="connsiteY64" fmla="*/ 1387297 h 3082915"/>
                <a:gd name="connsiteX65" fmla="*/ 2633984 w 3008429"/>
                <a:gd name="connsiteY65" fmla="*/ 1387639 h 3082915"/>
                <a:gd name="connsiteX66" fmla="*/ 2588355 w 3008429"/>
                <a:gd name="connsiteY66" fmla="*/ 1318102 h 3082915"/>
                <a:gd name="connsiteX67" fmla="*/ 2335893 w 3008429"/>
                <a:gd name="connsiteY67" fmla="*/ 1317146 h 3082915"/>
                <a:gd name="connsiteX68" fmla="*/ 2336713 w 3008429"/>
                <a:gd name="connsiteY68" fmla="*/ 1777465 h 3082915"/>
                <a:gd name="connsiteX69" fmla="*/ 2269567 w 3008429"/>
                <a:gd name="connsiteY69" fmla="*/ 1844474 h 3082915"/>
                <a:gd name="connsiteX70" fmla="*/ 1805627 w 3008429"/>
                <a:gd name="connsiteY70" fmla="*/ 1844064 h 3082915"/>
                <a:gd name="connsiteX71" fmla="*/ 1735408 w 3008429"/>
                <a:gd name="connsiteY71" fmla="*/ 1867494 h 3082915"/>
                <a:gd name="connsiteX72" fmla="*/ 1885820 w 3008429"/>
                <a:gd name="connsiteY72" fmla="*/ 2094204 h 3082915"/>
                <a:gd name="connsiteX73" fmla="*/ 1885000 w 3008429"/>
                <a:gd name="connsiteY73" fmla="*/ 2324398 h 3082915"/>
                <a:gd name="connsiteX74" fmla="*/ 2313557 w 3008429"/>
                <a:gd name="connsiteY74" fmla="*/ 2325217 h 3082915"/>
                <a:gd name="connsiteX75" fmla="*/ 2398052 w 3008429"/>
                <a:gd name="connsiteY75" fmla="*/ 2276924 h 3082915"/>
                <a:gd name="connsiteX76" fmla="*/ 2840338 w 3008429"/>
                <a:gd name="connsiteY76" fmla="*/ 2278018 h 3082915"/>
                <a:gd name="connsiteX77" fmla="*/ 2938358 w 3008429"/>
                <a:gd name="connsiteY77" fmla="*/ 2317841 h 3082915"/>
                <a:gd name="connsiteX78" fmla="*/ 1165251 w 3008429"/>
                <a:gd name="connsiteY78" fmla="*/ 2271324 h 3082915"/>
                <a:gd name="connsiteX79" fmla="*/ 1165661 w 3008429"/>
                <a:gd name="connsiteY79" fmla="*/ 2496531 h 3082915"/>
                <a:gd name="connsiteX80" fmla="*/ 1262520 w 3008429"/>
                <a:gd name="connsiteY80" fmla="*/ 2591751 h 3082915"/>
                <a:gd name="connsiteX81" fmla="*/ 1712935 w 3008429"/>
                <a:gd name="connsiteY81" fmla="*/ 2591751 h 3082915"/>
                <a:gd name="connsiteX82" fmla="*/ 1814917 w 3008429"/>
                <a:gd name="connsiteY82" fmla="*/ 2493184 h 3082915"/>
                <a:gd name="connsiteX83" fmla="*/ 1815122 w 3008429"/>
                <a:gd name="connsiteY83" fmla="*/ 2042769 h 3082915"/>
                <a:gd name="connsiteX84" fmla="*/ 1713550 w 3008429"/>
                <a:gd name="connsiteY84" fmla="*/ 1945363 h 3082915"/>
                <a:gd name="connsiteX85" fmla="*/ 1263135 w 3008429"/>
                <a:gd name="connsiteY85" fmla="*/ 1945363 h 3082915"/>
                <a:gd name="connsiteX86" fmla="*/ 1165456 w 3008429"/>
                <a:gd name="connsiteY86" fmla="*/ 2046048 h 3082915"/>
                <a:gd name="connsiteX87" fmla="*/ 1165251 w 3008429"/>
                <a:gd name="connsiteY87" fmla="*/ 2271255 h 3082915"/>
                <a:gd name="connsiteX88" fmla="*/ 1314638 w 3008429"/>
                <a:gd name="connsiteY88" fmla="*/ 1553214 h 3082915"/>
                <a:gd name="connsiteX89" fmla="*/ 1314365 w 3008429"/>
                <a:gd name="connsiteY89" fmla="*/ 1335111 h 3082915"/>
                <a:gd name="connsiteX90" fmla="*/ 1216823 w 3008429"/>
                <a:gd name="connsiteY90" fmla="*/ 1228347 h 3082915"/>
                <a:gd name="connsiteX91" fmla="*/ 773853 w 3008429"/>
                <a:gd name="connsiteY91" fmla="*/ 1228347 h 3082915"/>
                <a:gd name="connsiteX92" fmla="*/ 672008 w 3008429"/>
                <a:gd name="connsiteY92" fmla="*/ 1333061 h 3082915"/>
                <a:gd name="connsiteX93" fmla="*/ 671939 w 3008429"/>
                <a:gd name="connsiteY93" fmla="*/ 1769269 h 3082915"/>
                <a:gd name="connsiteX94" fmla="*/ 768457 w 3008429"/>
                <a:gd name="connsiteY94" fmla="*/ 1870567 h 3082915"/>
                <a:gd name="connsiteX95" fmla="*/ 1218052 w 3008429"/>
                <a:gd name="connsiteY95" fmla="*/ 1870636 h 3082915"/>
                <a:gd name="connsiteX96" fmla="*/ 1314365 w 3008429"/>
                <a:gd name="connsiteY96" fmla="*/ 1764487 h 3082915"/>
                <a:gd name="connsiteX97" fmla="*/ 1314570 w 3008429"/>
                <a:gd name="connsiteY97" fmla="*/ 1553214 h 3082915"/>
                <a:gd name="connsiteX98" fmla="*/ 177399 w 3008429"/>
                <a:gd name="connsiteY98" fmla="*/ 2263195 h 3082915"/>
                <a:gd name="connsiteX99" fmla="*/ 177535 w 3008429"/>
                <a:gd name="connsiteY99" fmla="*/ 2481162 h 3082915"/>
                <a:gd name="connsiteX100" fmla="*/ 282454 w 3008429"/>
                <a:gd name="connsiteY100" fmla="*/ 2591477 h 3082915"/>
                <a:gd name="connsiteX101" fmla="*/ 711626 w 3008429"/>
                <a:gd name="connsiteY101" fmla="*/ 2591409 h 3082915"/>
                <a:gd name="connsiteX102" fmla="*/ 820575 w 3008429"/>
                <a:gd name="connsiteY102" fmla="*/ 2483075 h 3082915"/>
                <a:gd name="connsiteX103" fmla="*/ 820575 w 3008429"/>
                <a:gd name="connsiteY103" fmla="*/ 2047072 h 3082915"/>
                <a:gd name="connsiteX104" fmla="*/ 720984 w 3008429"/>
                <a:gd name="connsiteY104" fmla="*/ 1945705 h 3082915"/>
                <a:gd name="connsiteX105" fmla="*/ 278219 w 3008429"/>
                <a:gd name="connsiteY105" fmla="*/ 1945637 h 3082915"/>
                <a:gd name="connsiteX106" fmla="*/ 177672 w 3008429"/>
                <a:gd name="connsiteY106" fmla="*/ 2051990 h 3082915"/>
                <a:gd name="connsiteX107" fmla="*/ 177535 w 3008429"/>
                <a:gd name="connsiteY107" fmla="*/ 2263195 h 3082915"/>
                <a:gd name="connsiteX108" fmla="*/ 72753 w 3008429"/>
                <a:gd name="connsiteY108" fmla="*/ 2794895 h 3082915"/>
                <a:gd name="connsiteX109" fmla="*/ 1911503 w 3008429"/>
                <a:gd name="connsiteY109" fmla="*/ 2794895 h 3082915"/>
                <a:gd name="connsiteX110" fmla="*/ 1911503 w 3008429"/>
                <a:gd name="connsiteY110" fmla="*/ 2664702 h 3082915"/>
                <a:gd name="connsiteX111" fmla="*/ 72753 w 3008429"/>
                <a:gd name="connsiteY111" fmla="*/ 2664702 h 3082915"/>
                <a:gd name="connsiteX112" fmla="*/ 72753 w 3008429"/>
                <a:gd name="connsiteY112" fmla="*/ 2794895 h 3082915"/>
                <a:gd name="connsiteX113" fmla="*/ 1789711 w 3008429"/>
                <a:gd name="connsiteY113" fmla="*/ 1770498 h 3082915"/>
                <a:gd name="connsiteX114" fmla="*/ 2261507 w 3008429"/>
                <a:gd name="connsiteY114" fmla="*/ 1770498 h 3082915"/>
                <a:gd name="connsiteX115" fmla="*/ 2261507 w 3008429"/>
                <a:gd name="connsiteY115" fmla="*/ 1316600 h 3082915"/>
                <a:gd name="connsiteX116" fmla="*/ 2086436 w 3008429"/>
                <a:gd name="connsiteY116" fmla="*/ 1316190 h 3082915"/>
                <a:gd name="connsiteX117" fmla="*/ 2033020 w 3008429"/>
                <a:gd name="connsiteY117" fmla="*/ 1349387 h 3082915"/>
                <a:gd name="connsiteX118" fmla="*/ 1789711 w 3008429"/>
                <a:gd name="connsiteY118" fmla="*/ 1770567 h 3082915"/>
                <a:gd name="connsiteX119" fmla="*/ 2622986 w 3008429"/>
                <a:gd name="connsiteY119" fmla="*/ 2221664 h 3082915"/>
                <a:gd name="connsiteX120" fmla="*/ 2433640 w 3008429"/>
                <a:gd name="connsiteY120" fmla="*/ 2404112 h 3082915"/>
                <a:gd name="connsiteX121" fmla="*/ 2622098 w 3008429"/>
                <a:gd name="connsiteY121" fmla="*/ 2589701 h 3082915"/>
                <a:gd name="connsiteX122" fmla="*/ 2803726 w 3008429"/>
                <a:gd name="connsiteY122" fmla="*/ 2404863 h 3082915"/>
                <a:gd name="connsiteX123" fmla="*/ 2622986 w 3008429"/>
                <a:gd name="connsiteY123" fmla="*/ 2221596 h 3082915"/>
                <a:gd name="connsiteX124" fmla="*/ 2507001 w 3008429"/>
                <a:gd name="connsiteY124" fmla="*/ 1780813 h 3082915"/>
                <a:gd name="connsiteX125" fmla="*/ 2794026 w 3008429"/>
                <a:gd name="connsiteY125" fmla="*/ 1780813 h 3082915"/>
                <a:gd name="connsiteX126" fmla="*/ 2679681 w 3008429"/>
                <a:gd name="connsiteY126" fmla="*/ 1479238 h 3082915"/>
                <a:gd name="connsiteX127" fmla="*/ 2642863 w 3008429"/>
                <a:gd name="connsiteY127" fmla="*/ 1456492 h 3082915"/>
                <a:gd name="connsiteX128" fmla="*/ 2507001 w 3008429"/>
                <a:gd name="connsiteY128" fmla="*/ 1456492 h 3082915"/>
                <a:gd name="connsiteX129" fmla="*/ 2507001 w 3008429"/>
                <a:gd name="connsiteY129" fmla="*/ 1780744 h 3082915"/>
                <a:gd name="connsiteX130" fmla="*/ 1093802 w 3008429"/>
                <a:gd name="connsiteY130" fmla="*/ 2401926 h 3082915"/>
                <a:gd name="connsiteX131" fmla="*/ 1056575 w 3008429"/>
                <a:gd name="connsiteY131" fmla="*/ 2399057 h 3082915"/>
                <a:gd name="connsiteX132" fmla="*/ 955754 w 3008429"/>
                <a:gd name="connsiteY132" fmla="*/ 2298168 h 3082915"/>
                <a:gd name="connsiteX133" fmla="*/ 955754 w 3008429"/>
                <a:gd name="connsiteY133" fmla="*/ 1952877 h 3082915"/>
                <a:gd name="connsiteX134" fmla="*/ 887653 w 3008429"/>
                <a:gd name="connsiteY134" fmla="*/ 1948096 h 3082915"/>
                <a:gd name="connsiteX135" fmla="*/ 887925 w 3008429"/>
                <a:gd name="connsiteY135" fmla="*/ 2589018 h 3082915"/>
                <a:gd name="connsiteX136" fmla="*/ 1111835 w 3008429"/>
                <a:gd name="connsiteY136" fmla="*/ 2589018 h 3082915"/>
                <a:gd name="connsiteX137" fmla="*/ 1093802 w 3008429"/>
                <a:gd name="connsiteY137" fmla="*/ 2401926 h 3082915"/>
                <a:gd name="connsiteX138" fmla="*/ 305474 w 3008429"/>
                <a:gd name="connsiteY138" fmla="*/ 3005963 h 3082915"/>
                <a:gd name="connsiteX139" fmla="*/ 301375 w 3008429"/>
                <a:gd name="connsiteY139" fmla="*/ 2870989 h 3082915"/>
                <a:gd name="connsiteX140" fmla="*/ 72889 w 3008429"/>
                <a:gd name="connsiteY140" fmla="*/ 2870989 h 3082915"/>
                <a:gd name="connsiteX141" fmla="*/ 73641 w 3008429"/>
                <a:gd name="connsiteY141" fmla="*/ 3008490 h 3082915"/>
                <a:gd name="connsiteX142" fmla="*/ 305474 w 3008429"/>
                <a:gd name="connsiteY142" fmla="*/ 3005963 h 3082915"/>
                <a:gd name="connsiteX143" fmla="*/ 878567 w 3008429"/>
                <a:gd name="connsiteY143" fmla="*/ 3006099 h 3082915"/>
                <a:gd name="connsiteX144" fmla="*/ 1111630 w 3008429"/>
                <a:gd name="connsiteY144" fmla="*/ 3006099 h 3082915"/>
                <a:gd name="connsiteX145" fmla="*/ 1106986 w 3008429"/>
                <a:gd name="connsiteY145" fmla="*/ 2871330 h 3082915"/>
                <a:gd name="connsiteX146" fmla="*/ 878567 w 3008429"/>
                <a:gd name="connsiteY146" fmla="*/ 2871330 h 3082915"/>
                <a:gd name="connsiteX147" fmla="*/ 878567 w 3008429"/>
                <a:gd name="connsiteY147" fmla="*/ 3006099 h 3082915"/>
                <a:gd name="connsiteX148" fmla="*/ 1683836 w 3008429"/>
                <a:gd name="connsiteY148" fmla="*/ 3005075 h 3082915"/>
                <a:gd name="connsiteX149" fmla="*/ 1912117 w 3008429"/>
                <a:gd name="connsiteY149" fmla="*/ 3005075 h 3082915"/>
                <a:gd name="connsiteX150" fmla="*/ 1912117 w 3008429"/>
                <a:gd name="connsiteY150" fmla="*/ 2871262 h 3082915"/>
                <a:gd name="connsiteX151" fmla="*/ 1683904 w 3008429"/>
                <a:gd name="connsiteY151" fmla="*/ 2871262 h 3082915"/>
                <a:gd name="connsiteX152" fmla="*/ 1683904 w 3008429"/>
                <a:gd name="connsiteY152" fmla="*/ 3005075 h 3082915"/>
                <a:gd name="connsiteX153" fmla="*/ 1094144 w 3008429"/>
                <a:gd name="connsiteY153" fmla="*/ 2318455 h 3082915"/>
                <a:gd name="connsiteX154" fmla="*/ 1106439 w 3008429"/>
                <a:gd name="connsiteY154" fmla="*/ 1945295 h 3082915"/>
                <a:gd name="connsiteX155" fmla="*/ 1024335 w 3008429"/>
                <a:gd name="connsiteY155" fmla="*/ 1955131 h 3082915"/>
                <a:gd name="connsiteX156" fmla="*/ 1024539 w 3008429"/>
                <a:gd name="connsiteY156" fmla="*/ 2294070 h 3082915"/>
                <a:gd name="connsiteX157" fmla="*/ 1028501 w 3008429"/>
                <a:gd name="connsiteY157" fmla="*/ 2318865 h 3082915"/>
                <a:gd name="connsiteX158" fmla="*/ 1094144 w 3008429"/>
                <a:gd name="connsiteY158" fmla="*/ 2318455 h 3082915"/>
                <a:gd name="connsiteX159" fmla="*/ 1389707 w 3008429"/>
                <a:gd name="connsiteY159" fmla="*/ 1769474 h 3082915"/>
                <a:gd name="connsiteX160" fmla="*/ 1499271 w 3008429"/>
                <a:gd name="connsiteY160" fmla="*/ 1767834 h 3082915"/>
                <a:gd name="connsiteX161" fmla="*/ 1389707 w 3008429"/>
                <a:gd name="connsiteY161" fmla="*/ 1592354 h 3082915"/>
                <a:gd name="connsiteX162" fmla="*/ 1389707 w 3008429"/>
                <a:gd name="connsiteY162" fmla="*/ 1769474 h 3082915"/>
                <a:gd name="connsiteX163" fmla="*/ 1369352 w 3008429"/>
                <a:gd name="connsiteY163" fmla="*/ 1859229 h 3082915"/>
                <a:gd name="connsiteX164" fmla="*/ 1547633 w 3008429"/>
                <a:gd name="connsiteY164" fmla="*/ 1860936 h 3082915"/>
                <a:gd name="connsiteX165" fmla="*/ 1369352 w 3008429"/>
                <a:gd name="connsiteY165" fmla="*/ 1859229 h 308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3008429" h="3082915">
                  <a:moveTo>
                    <a:pt x="2881322" y="2401995"/>
                  </a:moveTo>
                  <a:cubicBezTo>
                    <a:pt x="2846213" y="2575903"/>
                    <a:pt x="2758233" y="2661082"/>
                    <a:pt x="2618410" y="2660945"/>
                  </a:cubicBezTo>
                  <a:cubicBezTo>
                    <a:pt x="2480361" y="2660877"/>
                    <a:pt x="2393817" y="2577064"/>
                    <a:pt x="2355497" y="2403360"/>
                  </a:cubicBezTo>
                  <a:lnTo>
                    <a:pt x="1891148" y="2403360"/>
                  </a:lnTo>
                  <a:cubicBezTo>
                    <a:pt x="1875095" y="2461831"/>
                    <a:pt x="1897431" y="2525220"/>
                    <a:pt x="1870860" y="2581505"/>
                  </a:cubicBezTo>
                  <a:cubicBezTo>
                    <a:pt x="1876530" y="2585603"/>
                    <a:pt x="1879740" y="2589838"/>
                    <a:pt x="1883224" y="2590111"/>
                  </a:cubicBezTo>
                  <a:cubicBezTo>
                    <a:pt x="1951667" y="2594893"/>
                    <a:pt x="1985889" y="2632099"/>
                    <a:pt x="1985889" y="2701724"/>
                  </a:cubicBezTo>
                  <a:cubicBezTo>
                    <a:pt x="1985889" y="2808693"/>
                    <a:pt x="1984522" y="2915661"/>
                    <a:pt x="1986504" y="3022630"/>
                  </a:cubicBezTo>
                  <a:cubicBezTo>
                    <a:pt x="1987323" y="3067302"/>
                    <a:pt x="1969427" y="3083696"/>
                    <a:pt x="1926052" y="3082876"/>
                  </a:cubicBezTo>
                  <a:cubicBezTo>
                    <a:pt x="1841898" y="3081305"/>
                    <a:pt x="1757608" y="3081169"/>
                    <a:pt x="1673453" y="3082876"/>
                  </a:cubicBezTo>
                  <a:cubicBezTo>
                    <a:pt x="1627551" y="3083832"/>
                    <a:pt x="1609450" y="3067507"/>
                    <a:pt x="1608767" y="3019283"/>
                  </a:cubicBezTo>
                  <a:cubicBezTo>
                    <a:pt x="1606513" y="2869076"/>
                    <a:pt x="1604805" y="2868940"/>
                    <a:pt x="1452823" y="2869213"/>
                  </a:cubicBezTo>
                  <a:cubicBezTo>
                    <a:pt x="1370923" y="2869349"/>
                    <a:pt x="1289023" y="2870032"/>
                    <a:pt x="1207124" y="2870784"/>
                  </a:cubicBezTo>
                  <a:cubicBezTo>
                    <a:pt x="1202957" y="2870784"/>
                    <a:pt x="1198858" y="2873584"/>
                    <a:pt x="1192301" y="2875975"/>
                  </a:cubicBezTo>
                  <a:cubicBezTo>
                    <a:pt x="1177068" y="2921194"/>
                    <a:pt x="1185744" y="2969214"/>
                    <a:pt x="1185470" y="3016209"/>
                  </a:cubicBezTo>
                  <a:cubicBezTo>
                    <a:pt x="1185265" y="3057671"/>
                    <a:pt x="1173174" y="3080281"/>
                    <a:pt x="1127067" y="3079393"/>
                  </a:cubicBezTo>
                  <a:cubicBezTo>
                    <a:pt x="1038337" y="3077617"/>
                    <a:pt x="949538" y="3077617"/>
                    <a:pt x="860808" y="3079393"/>
                  </a:cubicBezTo>
                  <a:cubicBezTo>
                    <a:pt x="814974" y="3080349"/>
                    <a:pt x="803703" y="3059174"/>
                    <a:pt x="802952" y="3016892"/>
                  </a:cubicBezTo>
                  <a:cubicBezTo>
                    <a:pt x="800356" y="2869144"/>
                    <a:pt x="799059" y="2869144"/>
                    <a:pt x="651175" y="2869144"/>
                  </a:cubicBezTo>
                  <a:lnTo>
                    <a:pt x="391062" y="2869144"/>
                  </a:lnTo>
                  <a:cubicBezTo>
                    <a:pt x="375010" y="2916618"/>
                    <a:pt x="381568" y="2962383"/>
                    <a:pt x="383207" y="3006783"/>
                  </a:cubicBezTo>
                  <a:cubicBezTo>
                    <a:pt x="385120" y="3058764"/>
                    <a:pt x="368453" y="3081920"/>
                    <a:pt x="313261" y="3079734"/>
                  </a:cubicBezTo>
                  <a:cubicBezTo>
                    <a:pt x="231429" y="3076524"/>
                    <a:pt x="149393" y="3077070"/>
                    <a:pt x="67493" y="3079597"/>
                  </a:cubicBezTo>
                  <a:cubicBezTo>
                    <a:pt x="17834" y="3081169"/>
                    <a:pt x="-1360" y="3063955"/>
                    <a:pt x="74" y="3012452"/>
                  </a:cubicBezTo>
                  <a:cubicBezTo>
                    <a:pt x="3148" y="2901044"/>
                    <a:pt x="962" y="2789430"/>
                    <a:pt x="1030" y="2677885"/>
                  </a:cubicBezTo>
                  <a:cubicBezTo>
                    <a:pt x="1030" y="2621737"/>
                    <a:pt x="29426" y="2591771"/>
                    <a:pt x="86209" y="2587994"/>
                  </a:cubicBezTo>
                  <a:cubicBezTo>
                    <a:pt x="94748" y="2587447"/>
                    <a:pt x="103149" y="2584851"/>
                    <a:pt x="106974" y="2584100"/>
                  </a:cubicBezTo>
                  <a:cubicBezTo>
                    <a:pt x="106974" y="2398647"/>
                    <a:pt x="106223" y="2217361"/>
                    <a:pt x="107248" y="2036075"/>
                  </a:cubicBezTo>
                  <a:cubicBezTo>
                    <a:pt x="107794" y="1934639"/>
                    <a:pt x="166948" y="1874939"/>
                    <a:pt x="268110" y="1873710"/>
                  </a:cubicBezTo>
                  <a:cubicBezTo>
                    <a:pt x="383617" y="1872275"/>
                    <a:pt x="499124" y="1873368"/>
                    <a:pt x="608346" y="1873368"/>
                  </a:cubicBezTo>
                  <a:cubicBezTo>
                    <a:pt x="596256" y="1677464"/>
                    <a:pt x="601037" y="1489211"/>
                    <a:pt x="604111" y="1301231"/>
                  </a:cubicBezTo>
                  <a:cubicBezTo>
                    <a:pt x="605477" y="1217896"/>
                    <a:pt x="682185" y="1158538"/>
                    <a:pt x="774127" y="1157718"/>
                  </a:cubicBezTo>
                  <a:cubicBezTo>
                    <a:pt x="896191" y="1156625"/>
                    <a:pt x="1018255" y="1157445"/>
                    <a:pt x="1148447" y="1157445"/>
                  </a:cubicBezTo>
                  <a:cubicBezTo>
                    <a:pt x="1096876" y="1049793"/>
                    <a:pt x="1046534" y="950885"/>
                    <a:pt x="1014089" y="844532"/>
                  </a:cubicBezTo>
                  <a:cubicBezTo>
                    <a:pt x="907393" y="494938"/>
                    <a:pt x="1105756" y="128130"/>
                    <a:pt x="1456512" y="26490"/>
                  </a:cubicBezTo>
                  <a:cubicBezTo>
                    <a:pt x="1812321" y="-76654"/>
                    <a:pt x="2185959" y="130931"/>
                    <a:pt x="2282272" y="483804"/>
                  </a:cubicBezTo>
                  <a:cubicBezTo>
                    <a:pt x="2322983" y="632985"/>
                    <a:pt x="2303857" y="775747"/>
                    <a:pt x="2248734" y="917415"/>
                  </a:cubicBezTo>
                  <a:cubicBezTo>
                    <a:pt x="2206861" y="1025203"/>
                    <a:pt x="2151465" y="1126570"/>
                    <a:pt x="2101464" y="1232514"/>
                  </a:cubicBezTo>
                  <a:cubicBezTo>
                    <a:pt x="2123869" y="1251640"/>
                    <a:pt x="2147366" y="1244399"/>
                    <a:pt x="2168473" y="1244536"/>
                  </a:cubicBezTo>
                  <a:cubicBezTo>
                    <a:pt x="2307272" y="1245219"/>
                    <a:pt x="2446208" y="1246585"/>
                    <a:pt x="2584939" y="1243990"/>
                  </a:cubicBezTo>
                  <a:cubicBezTo>
                    <a:pt x="2635213" y="1243033"/>
                    <a:pt x="2665951" y="1259495"/>
                    <a:pt x="2684258" y="1307037"/>
                  </a:cubicBezTo>
                  <a:cubicBezTo>
                    <a:pt x="2734121" y="1436205"/>
                    <a:pt x="2789928" y="1563255"/>
                    <a:pt x="2836172" y="1693653"/>
                  </a:cubicBezTo>
                  <a:cubicBezTo>
                    <a:pt x="2860557" y="1762506"/>
                    <a:pt x="2891021" y="1822480"/>
                    <a:pt x="2953181" y="1862576"/>
                  </a:cubicBezTo>
                  <a:cubicBezTo>
                    <a:pt x="2995736" y="1889967"/>
                    <a:pt x="3009944" y="1926921"/>
                    <a:pt x="3008304" y="1977878"/>
                  </a:cubicBezTo>
                  <a:cubicBezTo>
                    <a:pt x="3004684" y="2089286"/>
                    <a:pt x="3007280" y="2200899"/>
                    <a:pt x="3007143" y="2312444"/>
                  </a:cubicBezTo>
                  <a:cubicBezTo>
                    <a:pt x="3007075" y="2369002"/>
                    <a:pt x="2977566" y="2397985"/>
                    <a:pt x="2918618" y="2399399"/>
                  </a:cubicBezTo>
                  <a:cubicBezTo>
                    <a:pt x="2907347" y="2399672"/>
                    <a:pt x="2896144" y="2400833"/>
                    <a:pt x="2881254" y="2401858"/>
                  </a:cubicBezTo>
                  <a:close/>
                  <a:moveTo>
                    <a:pt x="1644628" y="1876784"/>
                  </a:moveTo>
                  <a:cubicBezTo>
                    <a:pt x="1753373" y="1688803"/>
                    <a:pt x="1857062" y="1510181"/>
                    <a:pt x="1960206" y="1331217"/>
                  </a:cubicBezTo>
                  <a:cubicBezTo>
                    <a:pt x="2054400" y="1167759"/>
                    <a:pt x="2146410" y="1003345"/>
                    <a:pt x="2205222" y="822605"/>
                  </a:cubicBezTo>
                  <a:cubicBezTo>
                    <a:pt x="2244840" y="700882"/>
                    <a:pt x="2241561" y="581072"/>
                    <a:pt x="2199074" y="461467"/>
                  </a:cubicBezTo>
                  <a:cubicBezTo>
                    <a:pt x="2093540" y="164537"/>
                    <a:pt x="1761979" y="2787"/>
                    <a:pt x="1461498" y="101354"/>
                  </a:cubicBezTo>
                  <a:cubicBezTo>
                    <a:pt x="1155688" y="201696"/>
                    <a:pt x="989225" y="519118"/>
                    <a:pt x="1083898" y="824723"/>
                  </a:cubicBezTo>
                  <a:cubicBezTo>
                    <a:pt x="1115592" y="926910"/>
                    <a:pt x="1161152" y="1023700"/>
                    <a:pt x="1210129" y="1118783"/>
                  </a:cubicBezTo>
                  <a:cubicBezTo>
                    <a:pt x="1220443" y="1138865"/>
                    <a:pt x="1232465" y="1153346"/>
                    <a:pt x="1258012" y="1161680"/>
                  </a:cubicBezTo>
                  <a:cubicBezTo>
                    <a:pt x="1352822" y="1192486"/>
                    <a:pt x="1386907" y="1243784"/>
                    <a:pt x="1389844" y="1344264"/>
                  </a:cubicBezTo>
                  <a:cubicBezTo>
                    <a:pt x="1390801" y="1378144"/>
                    <a:pt x="1379734" y="1415235"/>
                    <a:pt x="1396606" y="1445426"/>
                  </a:cubicBezTo>
                  <a:cubicBezTo>
                    <a:pt x="1476320" y="1587641"/>
                    <a:pt x="1558835" y="1728285"/>
                    <a:pt x="1644628" y="1876784"/>
                  </a:cubicBezTo>
                  <a:close/>
                  <a:moveTo>
                    <a:pt x="2938358" y="2317772"/>
                  </a:moveTo>
                  <a:cubicBezTo>
                    <a:pt x="2938358" y="2215585"/>
                    <a:pt x="2938358" y="2111281"/>
                    <a:pt x="2938358" y="2007045"/>
                  </a:cubicBezTo>
                  <a:cubicBezTo>
                    <a:pt x="2938358" y="1928902"/>
                    <a:pt x="2864382" y="1853696"/>
                    <a:pt x="2785625" y="1853081"/>
                  </a:cubicBezTo>
                  <a:cubicBezTo>
                    <a:pt x="2687809" y="1852330"/>
                    <a:pt x="2590062" y="1852125"/>
                    <a:pt x="2492247" y="1853286"/>
                  </a:cubicBezTo>
                  <a:cubicBezTo>
                    <a:pt x="2453791" y="1853764"/>
                    <a:pt x="2432137" y="1842357"/>
                    <a:pt x="2432546" y="1799392"/>
                  </a:cubicBezTo>
                  <a:cubicBezTo>
                    <a:pt x="2433708" y="1678899"/>
                    <a:pt x="2433708" y="1558337"/>
                    <a:pt x="2432546" y="1437776"/>
                  </a:cubicBezTo>
                  <a:cubicBezTo>
                    <a:pt x="2432205" y="1398295"/>
                    <a:pt x="2450853" y="1386136"/>
                    <a:pt x="2487192" y="1387297"/>
                  </a:cubicBezTo>
                  <a:cubicBezTo>
                    <a:pt x="2534802" y="1388800"/>
                    <a:pt x="2582480" y="1387639"/>
                    <a:pt x="2633984" y="1387639"/>
                  </a:cubicBezTo>
                  <a:cubicBezTo>
                    <a:pt x="2625446" y="1356354"/>
                    <a:pt x="2627085" y="1319605"/>
                    <a:pt x="2588355" y="1318102"/>
                  </a:cubicBezTo>
                  <a:cubicBezTo>
                    <a:pt x="2505635" y="1314892"/>
                    <a:pt x="2422642" y="1317146"/>
                    <a:pt x="2335893" y="1317146"/>
                  </a:cubicBezTo>
                  <a:cubicBezTo>
                    <a:pt x="2335893" y="1477804"/>
                    <a:pt x="2334390" y="1627669"/>
                    <a:pt x="2336713" y="1777465"/>
                  </a:cubicBezTo>
                  <a:cubicBezTo>
                    <a:pt x="2337532" y="1827807"/>
                    <a:pt x="2320387" y="1845294"/>
                    <a:pt x="2269567" y="1844474"/>
                  </a:cubicBezTo>
                  <a:cubicBezTo>
                    <a:pt x="2114988" y="1841947"/>
                    <a:pt x="1960274" y="1843108"/>
                    <a:pt x="1805627" y="1844064"/>
                  </a:cubicBezTo>
                  <a:cubicBezTo>
                    <a:pt x="1783428" y="1844201"/>
                    <a:pt x="1756037" y="1833477"/>
                    <a:pt x="1735408" y="1867494"/>
                  </a:cubicBezTo>
                  <a:cubicBezTo>
                    <a:pt x="1870382" y="1889420"/>
                    <a:pt x="1892445" y="1981088"/>
                    <a:pt x="1885820" y="2094204"/>
                  </a:cubicBezTo>
                  <a:cubicBezTo>
                    <a:pt x="1881448" y="2168385"/>
                    <a:pt x="1885000" y="2242976"/>
                    <a:pt x="1885000" y="2324398"/>
                  </a:cubicBezTo>
                  <a:cubicBezTo>
                    <a:pt x="2032884" y="2324398"/>
                    <a:pt x="2173254" y="2323100"/>
                    <a:pt x="2313557" y="2325217"/>
                  </a:cubicBezTo>
                  <a:cubicBezTo>
                    <a:pt x="2354199" y="2325832"/>
                    <a:pt x="2376193" y="2315108"/>
                    <a:pt x="2398052" y="2276924"/>
                  </a:cubicBezTo>
                  <a:cubicBezTo>
                    <a:pt x="2496892" y="2103904"/>
                    <a:pt x="2742387" y="2104450"/>
                    <a:pt x="2840338" y="2278018"/>
                  </a:cubicBezTo>
                  <a:cubicBezTo>
                    <a:pt x="2864314" y="2320436"/>
                    <a:pt x="2889178" y="2332458"/>
                    <a:pt x="2938358" y="2317841"/>
                  </a:cubicBezTo>
                  <a:close/>
                  <a:moveTo>
                    <a:pt x="1165251" y="2271324"/>
                  </a:moveTo>
                  <a:cubicBezTo>
                    <a:pt x="1165251" y="2346393"/>
                    <a:pt x="1163885" y="2421530"/>
                    <a:pt x="1165661" y="2496531"/>
                  </a:cubicBezTo>
                  <a:cubicBezTo>
                    <a:pt x="1167232" y="2563677"/>
                    <a:pt x="1195238" y="2591272"/>
                    <a:pt x="1262520" y="2591751"/>
                  </a:cubicBezTo>
                  <a:cubicBezTo>
                    <a:pt x="1412658" y="2592775"/>
                    <a:pt x="1562797" y="2592775"/>
                    <a:pt x="1712935" y="2591751"/>
                  </a:cubicBezTo>
                  <a:cubicBezTo>
                    <a:pt x="1784247" y="2591272"/>
                    <a:pt x="1813619" y="2565316"/>
                    <a:pt x="1814917" y="2493184"/>
                  </a:cubicBezTo>
                  <a:cubicBezTo>
                    <a:pt x="1817513" y="2343046"/>
                    <a:pt x="1817376" y="2192907"/>
                    <a:pt x="1815122" y="2042769"/>
                  </a:cubicBezTo>
                  <a:cubicBezTo>
                    <a:pt x="1814029" y="1970159"/>
                    <a:pt x="1787116" y="1945910"/>
                    <a:pt x="1713550" y="1945363"/>
                  </a:cubicBezTo>
                  <a:cubicBezTo>
                    <a:pt x="1563411" y="1944202"/>
                    <a:pt x="1413273" y="1944202"/>
                    <a:pt x="1263135" y="1945363"/>
                  </a:cubicBezTo>
                  <a:cubicBezTo>
                    <a:pt x="1191959" y="1945910"/>
                    <a:pt x="1166481" y="1973096"/>
                    <a:pt x="1165456" y="2046048"/>
                  </a:cubicBezTo>
                  <a:cubicBezTo>
                    <a:pt x="1164432" y="2121117"/>
                    <a:pt x="1165251" y="2196186"/>
                    <a:pt x="1165251" y="2271255"/>
                  </a:cubicBezTo>
                  <a:close/>
                  <a:moveTo>
                    <a:pt x="1314638" y="1553214"/>
                  </a:moveTo>
                  <a:cubicBezTo>
                    <a:pt x="1314638" y="1480536"/>
                    <a:pt x="1315458" y="1407789"/>
                    <a:pt x="1314365" y="1335111"/>
                  </a:cubicBezTo>
                  <a:cubicBezTo>
                    <a:pt x="1313340" y="1269536"/>
                    <a:pt x="1280758" y="1229645"/>
                    <a:pt x="1216823" y="1228347"/>
                  </a:cubicBezTo>
                  <a:cubicBezTo>
                    <a:pt x="1069212" y="1225274"/>
                    <a:pt x="921464" y="1225205"/>
                    <a:pt x="773853" y="1228347"/>
                  </a:cubicBezTo>
                  <a:cubicBezTo>
                    <a:pt x="708825" y="1229782"/>
                    <a:pt x="672964" y="1268375"/>
                    <a:pt x="672008" y="1333061"/>
                  </a:cubicBezTo>
                  <a:cubicBezTo>
                    <a:pt x="669891" y="1478418"/>
                    <a:pt x="669891" y="1623912"/>
                    <a:pt x="671939" y="1769269"/>
                  </a:cubicBezTo>
                  <a:cubicBezTo>
                    <a:pt x="672827" y="1831359"/>
                    <a:pt x="706845" y="1869202"/>
                    <a:pt x="768457" y="1870567"/>
                  </a:cubicBezTo>
                  <a:cubicBezTo>
                    <a:pt x="918254" y="1873914"/>
                    <a:pt x="1068255" y="1873983"/>
                    <a:pt x="1218052" y="1870636"/>
                  </a:cubicBezTo>
                  <a:cubicBezTo>
                    <a:pt x="1285198" y="1869133"/>
                    <a:pt x="1313340" y="1833614"/>
                    <a:pt x="1314365" y="1764487"/>
                  </a:cubicBezTo>
                  <a:cubicBezTo>
                    <a:pt x="1315390" y="1694063"/>
                    <a:pt x="1314570" y="1623639"/>
                    <a:pt x="1314570" y="1553214"/>
                  </a:cubicBezTo>
                  <a:close/>
                  <a:moveTo>
                    <a:pt x="177399" y="2263195"/>
                  </a:moveTo>
                  <a:cubicBezTo>
                    <a:pt x="177399" y="2335873"/>
                    <a:pt x="176920" y="2408552"/>
                    <a:pt x="177535" y="2481162"/>
                  </a:cubicBezTo>
                  <a:cubicBezTo>
                    <a:pt x="178218" y="2559032"/>
                    <a:pt x="206566" y="2590658"/>
                    <a:pt x="282454" y="2591477"/>
                  </a:cubicBezTo>
                  <a:cubicBezTo>
                    <a:pt x="425489" y="2593048"/>
                    <a:pt x="568592" y="2593185"/>
                    <a:pt x="711626" y="2591409"/>
                  </a:cubicBezTo>
                  <a:cubicBezTo>
                    <a:pt x="787925" y="2590453"/>
                    <a:pt x="820029" y="2557529"/>
                    <a:pt x="820575" y="2483075"/>
                  </a:cubicBezTo>
                  <a:cubicBezTo>
                    <a:pt x="821600" y="2337786"/>
                    <a:pt x="821668" y="2192429"/>
                    <a:pt x="820575" y="2047072"/>
                  </a:cubicBezTo>
                  <a:cubicBezTo>
                    <a:pt x="820029" y="1978082"/>
                    <a:pt x="790179" y="1946525"/>
                    <a:pt x="720984" y="1945705"/>
                  </a:cubicBezTo>
                  <a:cubicBezTo>
                    <a:pt x="573441" y="1943929"/>
                    <a:pt x="425762" y="1943997"/>
                    <a:pt x="278219" y="1945637"/>
                  </a:cubicBezTo>
                  <a:cubicBezTo>
                    <a:pt x="204995" y="1946457"/>
                    <a:pt x="178423" y="1976375"/>
                    <a:pt x="177672" y="2051990"/>
                  </a:cubicBezTo>
                  <a:cubicBezTo>
                    <a:pt x="176920" y="2122347"/>
                    <a:pt x="177535" y="2192771"/>
                    <a:pt x="177535" y="2263195"/>
                  </a:cubicBezTo>
                  <a:close/>
                  <a:moveTo>
                    <a:pt x="72753" y="2794895"/>
                  </a:moveTo>
                  <a:lnTo>
                    <a:pt x="1911503" y="2794895"/>
                  </a:lnTo>
                  <a:lnTo>
                    <a:pt x="1911503" y="2664702"/>
                  </a:lnTo>
                  <a:lnTo>
                    <a:pt x="72753" y="2664702"/>
                  </a:lnTo>
                  <a:lnTo>
                    <a:pt x="72753" y="2794895"/>
                  </a:lnTo>
                  <a:close/>
                  <a:moveTo>
                    <a:pt x="1789711" y="1770498"/>
                  </a:moveTo>
                  <a:lnTo>
                    <a:pt x="2261507" y="1770498"/>
                  </a:lnTo>
                  <a:lnTo>
                    <a:pt x="2261507" y="1316600"/>
                  </a:lnTo>
                  <a:cubicBezTo>
                    <a:pt x="2199621" y="1316600"/>
                    <a:pt x="2142995" y="1317556"/>
                    <a:pt x="2086436" y="1316190"/>
                  </a:cubicBezTo>
                  <a:cubicBezTo>
                    <a:pt x="2059933" y="1315575"/>
                    <a:pt x="2045658" y="1327256"/>
                    <a:pt x="2033020" y="1349387"/>
                  </a:cubicBezTo>
                  <a:cubicBezTo>
                    <a:pt x="1954331" y="1487162"/>
                    <a:pt x="1874412" y="1624322"/>
                    <a:pt x="1789711" y="1770567"/>
                  </a:cubicBezTo>
                  <a:close/>
                  <a:moveTo>
                    <a:pt x="2622986" y="2221664"/>
                  </a:moveTo>
                  <a:cubicBezTo>
                    <a:pt x="2516769" y="2221118"/>
                    <a:pt x="2433571" y="2301242"/>
                    <a:pt x="2433640" y="2404112"/>
                  </a:cubicBezTo>
                  <a:cubicBezTo>
                    <a:pt x="2433640" y="2505616"/>
                    <a:pt x="2520594" y="2591272"/>
                    <a:pt x="2622098" y="2589701"/>
                  </a:cubicBezTo>
                  <a:cubicBezTo>
                    <a:pt x="2720870" y="2588198"/>
                    <a:pt x="2803930" y="2503635"/>
                    <a:pt x="2803726" y="2404863"/>
                  </a:cubicBezTo>
                  <a:cubicBezTo>
                    <a:pt x="2803589" y="2302950"/>
                    <a:pt x="2723875" y="2222143"/>
                    <a:pt x="2622986" y="2221596"/>
                  </a:cubicBezTo>
                  <a:close/>
                  <a:moveTo>
                    <a:pt x="2507001" y="1780813"/>
                  </a:moveTo>
                  <a:lnTo>
                    <a:pt x="2794026" y="1780813"/>
                  </a:lnTo>
                  <a:cubicBezTo>
                    <a:pt x="2754272" y="1676303"/>
                    <a:pt x="2716567" y="1577941"/>
                    <a:pt x="2679681" y="1479238"/>
                  </a:cubicBezTo>
                  <a:cubicBezTo>
                    <a:pt x="2672850" y="1460864"/>
                    <a:pt x="2660008" y="1456492"/>
                    <a:pt x="2642863" y="1456492"/>
                  </a:cubicBezTo>
                  <a:cubicBezTo>
                    <a:pt x="2598395" y="1456629"/>
                    <a:pt x="2553996" y="1456492"/>
                    <a:pt x="2507001" y="1456492"/>
                  </a:cubicBezTo>
                  <a:lnTo>
                    <a:pt x="2507001" y="1780744"/>
                  </a:lnTo>
                  <a:close/>
                  <a:moveTo>
                    <a:pt x="1093802" y="2401926"/>
                  </a:moveTo>
                  <a:cubicBezTo>
                    <a:pt x="1078365" y="2400697"/>
                    <a:pt x="1067504" y="2399330"/>
                    <a:pt x="1056575" y="2399057"/>
                  </a:cubicBezTo>
                  <a:cubicBezTo>
                    <a:pt x="989362" y="2397145"/>
                    <a:pt x="955754" y="2363517"/>
                    <a:pt x="955754" y="2298168"/>
                  </a:cubicBezTo>
                  <a:cubicBezTo>
                    <a:pt x="955754" y="2182593"/>
                    <a:pt x="955754" y="2067018"/>
                    <a:pt x="955754" y="1952877"/>
                  </a:cubicBezTo>
                  <a:cubicBezTo>
                    <a:pt x="924538" y="1943587"/>
                    <a:pt x="900767" y="1937782"/>
                    <a:pt x="887653" y="1948096"/>
                  </a:cubicBezTo>
                  <a:cubicBezTo>
                    <a:pt x="893322" y="2166473"/>
                    <a:pt x="894210" y="2376584"/>
                    <a:pt x="887925" y="2589018"/>
                  </a:cubicBezTo>
                  <a:lnTo>
                    <a:pt x="1111835" y="2589018"/>
                  </a:lnTo>
                  <a:cubicBezTo>
                    <a:pt x="1088953" y="2528294"/>
                    <a:pt x="1100497" y="2468457"/>
                    <a:pt x="1093802" y="2401926"/>
                  </a:cubicBezTo>
                  <a:close/>
                  <a:moveTo>
                    <a:pt x="305474" y="3005963"/>
                  </a:moveTo>
                  <a:cubicBezTo>
                    <a:pt x="311622" y="2958490"/>
                    <a:pt x="317291" y="2914637"/>
                    <a:pt x="301375" y="2870989"/>
                  </a:cubicBezTo>
                  <a:lnTo>
                    <a:pt x="72889" y="2870989"/>
                  </a:lnTo>
                  <a:cubicBezTo>
                    <a:pt x="68313" y="2918530"/>
                    <a:pt x="67083" y="2962246"/>
                    <a:pt x="73641" y="3008490"/>
                  </a:cubicBezTo>
                  <a:cubicBezTo>
                    <a:pt x="153833" y="3010403"/>
                    <a:pt x="227946" y="3014501"/>
                    <a:pt x="305474" y="3005963"/>
                  </a:cubicBezTo>
                  <a:close/>
                  <a:moveTo>
                    <a:pt x="878567" y="3006099"/>
                  </a:moveTo>
                  <a:lnTo>
                    <a:pt x="1111630" y="3006099"/>
                  </a:lnTo>
                  <a:cubicBezTo>
                    <a:pt x="1117027" y="2957807"/>
                    <a:pt x="1124199" y="2913885"/>
                    <a:pt x="1106986" y="2871330"/>
                  </a:cubicBezTo>
                  <a:lnTo>
                    <a:pt x="878567" y="2871330"/>
                  </a:lnTo>
                  <a:lnTo>
                    <a:pt x="878567" y="3006099"/>
                  </a:lnTo>
                  <a:close/>
                  <a:moveTo>
                    <a:pt x="1683836" y="3005075"/>
                  </a:moveTo>
                  <a:lnTo>
                    <a:pt x="1912117" y="3005075"/>
                  </a:lnTo>
                  <a:lnTo>
                    <a:pt x="1912117" y="2871262"/>
                  </a:lnTo>
                  <a:lnTo>
                    <a:pt x="1683904" y="2871262"/>
                  </a:lnTo>
                  <a:cubicBezTo>
                    <a:pt x="1677689" y="2917232"/>
                    <a:pt x="1677825" y="2959514"/>
                    <a:pt x="1683904" y="3005075"/>
                  </a:cubicBezTo>
                  <a:close/>
                  <a:moveTo>
                    <a:pt x="1094144" y="2318455"/>
                  </a:moveTo>
                  <a:cubicBezTo>
                    <a:pt x="1103092" y="2193181"/>
                    <a:pt x="1086083" y="2070638"/>
                    <a:pt x="1106439" y="1945295"/>
                  </a:cubicBezTo>
                  <a:cubicBezTo>
                    <a:pt x="1078433" y="1944885"/>
                    <a:pt x="1052135" y="1933683"/>
                    <a:pt x="1024335" y="1955131"/>
                  </a:cubicBezTo>
                  <a:cubicBezTo>
                    <a:pt x="1024335" y="2067086"/>
                    <a:pt x="1024266" y="2180612"/>
                    <a:pt x="1024539" y="2294070"/>
                  </a:cubicBezTo>
                  <a:cubicBezTo>
                    <a:pt x="1024539" y="2302608"/>
                    <a:pt x="1027203" y="2311215"/>
                    <a:pt x="1028501" y="2318865"/>
                  </a:cubicBezTo>
                  <a:cubicBezTo>
                    <a:pt x="1050359" y="2329589"/>
                    <a:pt x="1069622" y="2329248"/>
                    <a:pt x="1094144" y="2318455"/>
                  </a:cubicBezTo>
                  <a:close/>
                  <a:moveTo>
                    <a:pt x="1389707" y="1769474"/>
                  </a:moveTo>
                  <a:cubicBezTo>
                    <a:pt x="1425637" y="1777329"/>
                    <a:pt x="1457672" y="1778012"/>
                    <a:pt x="1499271" y="1767834"/>
                  </a:cubicBezTo>
                  <a:cubicBezTo>
                    <a:pt x="1460200" y="1706768"/>
                    <a:pt x="1436771" y="1644950"/>
                    <a:pt x="1389707" y="1592354"/>
                  </a:cubicBezTo>
                  <a:lnTo>
                    <a:pt x="1389707" y="1769474"/>
                  </a:lnTo>
                  <a:close/>
                  <a:moveTo>
                    <a:pt x="1369352" y="1859229"/>
                  </a:moveTo>
                  <a:cubicBezTo>
                    <a:pt x="1427754" y="1880404"/>
                    <a:pt x="1487659" y="1881155"/>
                    <a:pt x="1547633" y="1860936"/>
                  </a:cubicBezTo>
                  <a:cubicBezTo>
                    <a:pt x="1489298" y="1835253"/>
                    <a:pt x="1430077" y="1841537"/>
                    <a:pt x="1369352" y="185922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F3609E2-C3E4-5F59-DE12-0F7EE6D3B9D5}"/>
                </a:ext>
              </a:extLst>
            </p:cNvPr>
            <p:cNvSpPr/>
            <p:nvPr/>
          </p:nvSpPr>
          <p:spPr>
            <a:xfrm>
              <a:off x="9126276" y="4118349"/>
              <a:ext cx="637101" cy="637099"/>
            </a:xfrm>
            <a:custGeom>
              <a:avLst/>
              <a:gdLst>
                <a:gd name="connsiteX0" fmla="*/ 317012 w 637101"/>
                <a:gd name="connsiteY0" fmla="*/ 637099 h 637099"/>
                <a:gd name="connsiteX1" fmla="*/ 0 w 637101"/>
                <a:gd name="connsiteY1" fmla="*/ 321727 h 637099"/>
                <a:gd name="connsiteX2" fmla="*/ 319608 w 637101"/>
                <a:gd name="connsiteY2" fmla="*/ 2 h 637099"/>
                <a:gd name="connsiteX3" fmla="*/ 637098 w 637101"/>
                <a:gd name="connsiteY3" fmla="*/ 317424 h 637099"/>
                <a:gd name="connsiteX4" fmla="*/ 317012 w 637101"/>
                <a:gd name="connsiteY4" fmla="*/ 637099 h 637099"/>
                <a:gd name="connsiteX5" fmla="*/ 318857 w 637101"/>
                <a:gd name="connsiteY5" fmla="*/ 74935 h 637099"/>
                <a:gd name="connsiteX6" fmla="*/ 68922 w 637101"/>
                <a:gd name="connsiteY6" fmla="*/ 317697 h 637099"/>
                <a:gd name="connsiteX7" fmla="*/ 315373 w 637101"/>
                <a:gd name="connsiteY7" fmla="*/ 568041 h 637099"/>
                <a:gd name="connsiteX8" fmla="*/ 562165 w 637101"/>
                <a:gd name="connsiteY8" fmla="*/ 321590 h 637099"/>
                <a:gd name="connsiteX9" fmla="*/ 318857 w 637101"/>
                <a:gd name="connsiteY9" fmla="*/ 74935 h 637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7101" h="637099">
                  <a:moveTo>
                    <a:pt x="317012" y="637099"/>
                  </a:moveTo>
                  <a:cubicBezTo>
                    <a:pt x="139824" y="636758"/>
                    <a:pt x="274" y="497959"/>
                    <a:pt x="0" y="321727"/>
                  </a:cubicBezTo>
                  <a:cubicBezTo>
                    <a:pt x="-273" y="142695"/>
                    <a:pt x="142079" y="-613"/>
                    <a:pt x="319608" y="2"/>
                  </a:cubicBezTo>
                  <a:cubicBezTo>
                    <a:pt x="493790" y="617"/>
                    <a:pt x="636278" y="143105"/>
                    <a:pt x="637098" y="317424"/>
                  </a:cubicBezTo>
                  <a:cubicBezTo>
                    <a:pt x="637986" y="496729"/>
                    <a:pt x="497069" y="637441"/>
                    <a:pt x="317012" y="637099"/>
                  </a:cubicBezTo>
                  <a:close/>
                  <a:moveTo>
                    <a:pt x="318857" y="74935"/>
                  </a:moveTo>
                  <a:cubicBezTo>
                    <a:pt x="180877" y="74251"/>
                    <a:pt x="69605" y="182313"/>
                    <a:pt x="68922" y="317697"/>
                  </a:cubicBezTo>
                  <a:cubicBezTo>
                    <a:pt x="68239" y="451032"/>
                    <a:pt x="182243" y="566812"/>
                    <a:pt x="315373" y="568041"/>
                  </a:cubicBezTo>
                  <a:cubicBezTo>
                    <a:pt x="451030" y="569339"/>
                    <a:pt x="561618" y="458887"/>
                    <a:pt x="562165" y="321590"/>
                  </a:cubicBezTo>
                  <a:cubicBezTo>
                    <a:pt x="562712" y="180195"/>
                    <a:pt x="459569" y="75618"/>
                    <a:pt x="318857" y="7493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DD13A6E-FD2F-46B7-8DF8-425F559C1FAE}"/>
                </a:ext>
              </a:extLst>
            </p:cNvPr>
            <p:cNvSpPr/>
            <p:nvPr/>
          </p:nvSpPr>
          <p:spPr>
            <a:xfrm>
              <a:off x="9165553" y="5853339"/>
              <a:ext cx="249252" cy="74911"/>
            </a:xfrm>
            <a:custGeom>
              <a:avLst/>
              <a:gdLst>
                <a:gd name="connsiteX0" fmla="*/ 128075 w 249252"/>
                <a:gd name="connsiteY0" fmla="*/ 620 h 74911"/>
                <a:gd name="connsiteX1" fmla="*/ 216396 w 249252"/>
                <a:gd name="connsiteY1" fmla="*/ 1166 h 74911"/>
                <a:gd name="connsiteX2" fmla="*/ 249251 w 249252"/>
                <a:gd name="connsiteY2" fmla="*/ 37232 h 74911"/>
                <a:gd name="connsiteX3" fmla="*/ 216328 w 249252"/>
                <a:gd name="connsiteY3" fmla="*/ 73503 h 74911"/>
                <a:gd name="connsiteX4" fmla="*/ 32856 w 249252"/>
                <a:gd name="connsiteY4" fmla="*/ 73503 h 74911"/>
                <a:gd name="connsiteX5" fmla="*/ 0 w 249252"/>
                <a:gd name="connsiteY5" fmla="*/ 37232 h 74911"/>
                <a:gd name="connsiteX6" fmla="*/ 32924 w 249252"/>
                <a:gd name="connsiteY6" fmla="*/ 1303 h 74911"/>
                <a:gd name="connsiteX7" fmla="*/ 128007 w 249252"/>
                <a:gd name="connsiteY7" fmla="*/ 688 h 7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9252" h="74911">
                  <a:moveTo>
                    <a:pt x="128075" y="620"/>
                  </a:moveTo>
                  <a:cubicBezTo>
                    <a:pt x="157516" y="620"/>
                    <a:pt x="187092" y="-1088"/>
                    <a:pt x="216396" y="1166"/>
                  </a:cubicBezTo>
                  <a:cubicBezTo>
                    <a:pt x="236205" y="2669"/>
                    <a:pt x="249388" y="14964"/>
                    <a:pt x="249251" y="37232"/>
                  </a:cubicBezTo>
                  <a:cubicBezTo>
                    <a:pt x="249183" y="59363"/>
                    <a:pt x="235453" y="72888"/>
                    <a:pt x="216328" y="73503"/>
                  </a:cubicBezTo>
                  <a:cubicBezTo>
                    <a:pt x="155193" y="75416"/>
                    <a:pt x="93990" y="75347"/>
                    <a:pt x="32856" y="73503"/>
                  </a:cubicBezTo>
                  <a:cubicBezTo>
                    <a:pt x="13525" y="72888"/>
                    <a:pt x="68" y="59500"/>
                    <a:pt x="0" y="37232"/>
                  </a:cubicBezTo>
                  <a:cubicBezTo>
                    <a:pt x="0" y="14828"/>
                    <a:pt x="13252" y="2669"/>
                    <a:pt x="32924" y="1303"/>
                  </a:cubicBezTo>
                  <a:cubicBezTo>
                    <a:pt x="64482" y="-883"/>
                    <a:pt x="96312" y="688"/>
                    <a:pt x="128007" y="68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D566452-21D9-1B92-997A-7D80C5282D1D}"/>
                </a:ext>
              </a:extLst>
            </p:cNvPr>
            <p:cNvSpPr/>
            <p:nvPr/>
          </p:nvSpPr>
          <p:spPr>
            <a:xfrm>
              <a:off x="8670316" y="5135165"/>
              <a:ext cx="249803" cy="68929"/>
            </a:xfrm>
            <a:custGeom>
              <a:avLst/>
              <a:gdLst>
                <a:gd name="connsiteX0" fmla="*/ 123853 w 249803"/>
                <a:gd name="connsiteY0" fmla="*/ 69 h 68929"/>
                <a:gd name="connsiteX1" fmla="*/ 212651 w 249803"/>
                <a:gd name="connsiteY1" fmla="*/ 69 h 68929"/>
                <a:gd name="connsiteX2" fmla="*/ 249742 w 249803"/>
                <a:gd name="connsiteY2" fmla="*/ 30807 h 68929"/>
                <a:gd name="connsiteX3" fmla="*/ 218048 w 249803"/>
                <a:gd name="connsiteY3" fmla="*/ 67693 h 68929"/>
                <a:gd name="connsiteX4" fmla="*/ 33688 w 249803"/>
                <a:gd name="connsiteY4" fmla="*/ 68308 h 68929"/>
                <a:gd name="connsiteX5" fmla="*/ 12 w 249803"/>
                <a:gd name="connsiteY5" fmla="*/ 32583 h 68929"/>
                <a:gd name="connsiteX6" fmla="*/ 34985 w 249803"/>
                <a:gd name="connsiteY6" fmla="*/ 1 h 68929"/>
                <a:gd name="connsiteX7" fmla="*/ 123784 w 249803"/>
                <a:gd name="connsiteY7" fmla="*/ 1 h 6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9803" h="68929">
                  <a:moveTo>
                    <a:pt x="123853" y="69"/>
                  </a:moveTo>
                  <a:cubicBezTo>
                    <a:pt x="153429" y="69"/>
                    <a:pt x="183075" y="69"/>
                    <a:pt x="212651" y="69"/>
                  </a:cubicBezTo>
                  <a:cubicBezTo>
                    <a:pt x="233417" y="69"/>
                    <a:pt x="248649" y="8198"/>
                    <a:pt x="249742" y="30807"/>
                  </a:cubicBezTo>
                  <a:cubicBezTo>
                    <a:pt x="250766" y="52051"/>
                    <a:pt x="238881" y="67146"/>
                    <a:pt x="218048" y="67693"/>
                  </a:cubicBezTo>
                  <a:cubicBezTo>
                    <a:pt x="156640" y="69332"/>
                    <a:pt x="95164" y="69128"/>
                    <a:pt x="33688" y="68308"/>
                  </a:cubicBezTo>
                  <a:cubicBezTo>
                    <a:pt x="12034" y="68035"/>
                    <a:pt x="423" y="52461"/>
                    <a:pt x="12" y="32583"/>
                  </a:cubicBezTo>
                  <a:cubicBezTo>
                    <a:pt x="-465" y="11203"/>
                    <a:pt x="12922" y="-136"/>
                    <a:pt x="34985" y="1"/>
                  </a:cubicBezTo>
                  <a:cubicBezTo>
                    <a:pt x="64563" y="138"/>
                    <a:pt x="94208" y="1"/>
                    <a:pt x="123784" y="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8C0A8C4-5120-BD73-3272-2E22760BA479}"/>
                </a:ext>
              </a:extLst>
            </p:cNvPr>
            <p:cNvSpPr/>
            <p:nvPr/>
          </p:nvSpPr>
          <p:spPr>
            <a:xfrm>
              <a:off x="8172816" y="5852263"/>
              <a:ext cx="250923" cy="76644"/>
            </a:xfrm>
            <a:custGeom>
              <a:avLst/>
              <a:gdLst>
                <a:gd name="connsiteX0" fmla="*/ 129203 w 250923"/>
                <a:gd name="connsiteY0" fmla="*/ 398 h 76644"/>
                <a:gd name="connsiteX1" fmla="*/ 210215 w 250923"/>
                <a:gd name="connsiteY1" fmla="*/ 671 h 76644"/>
                <a:gd name="connsiteX2" fmla="*/ 250857 w 250923"/>
                <a:gd name="connsiteY2" fmla="*/ 37147 h 76644"/>
                <a:gd name="connsiteX3" fmla="*/ 213288 w 250923"/>
                <a:gd name="connsiteY3" fmla="*/ 75808 h 76644"/>
                <a:gd name="connsiteX4" fmla="*/ 37808 w 250923"/>
                <a:gd name="connsiteY4" fmla="*/ 75262 h 76644"/>
                <a:gd name="connsiteX5" fmla="*/ 35 w 250923"/>
                <a:gd name="connsiteY5" fmla="*/ 35986 h 76644"/>
                <a:gd name="connsiteX6" fmla="*/ 41429 w 250923"/>
                <a:gd name="connsiteY6" fmla="*/ 535 h 76644"/>
                <a:gd name="connsiteX7" fmla="*/ 129203 w 250923"/>
                <a:gd name="connsiteY7" fmla="*/ 329 h 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923" h="76644">
                  <a:moveTo>
                    <a:pt x="129203" y="398"/>
                  </a:moveTo>
                  <a:cubicBezTo>
                    <a:pt x="156184" y="398"/>
                    <a:pt x="183233" y="-285"/>
                    <a:pt x="210215" y="671"/>
                  </a:cubicBezTo>
                  <a:cubicBezTo>
                    <a:pt x="233166" y="1491"/>
                    <a:pt x="249696" y="13308"/>
                    <a:pt x="250857" y="37147"/>
                  </a:cubicBezTo>
                  <a:cubicBezTo>
                    <a:pt x="252087" y="61464"/>
                    <a:pt x="236239" y="75399"/>
                    <a:pt x="213288" y="75808"/>
                  </a:cubicBezTo>
                  <a:cubicBezTo>
                    <a:pt x="154818" y="76970"/>
                    <a:pt x="96279" y="77038"/>
                    <a:pt x="37808" y="75262"/>
                  </a:cubicBezTo>
                  <a:cubicBezTo>
                    <a:pt x="15335" y="74579"/>
                    <a:pt x="-853" y="59961"/>
                    <a:pt x="35" y="35986"/>
                  </a:cubicBezTo>
                  <a:cubicBezTo>
                    <a:pt x="922" y="11464"/>
                    <a:pt x="19092" y="1354"/>
                    <a:pt x="41429" y="535"/>
                  </a:cubicBezTo>
                  <a:cubicBezTo>
                    <a:pt x="70664" y="-490"/>
                    <a:pt x="99967" y="261"/>
                    <a:pt x="129203" y="32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021CBE1-D82C-D81A-97CC-CC04EF3B127C}"/>
              </a:ext>
            </a:extLst>
          </p:cNvPr>
          <p:cNvGrpSpPr/>
          <p:nvPr/>
        </p:nvGrpSpPr>
        <p:grpSpPr>
          <a:xfrm>
            <a:off x="6478533" y="5546839"/>
            <a:ext cx="504935" cy="570273"/>
            <a:chOff x="5961146" y="38"/>
            <a:chExt cx="2654160" cy="2997604"/>
          </a:xfrm>
          <a:solidFill>
            <a:schemeClr val="bg1"/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B0B9B3E1-828C-F027-1A39-4EDB769A4963}"/>
                </a:ext>
              </a:extLst>
            </p:cNvPr>
            <p:cNvSpPr/>
            <p:nvPr/>
          </p:nvSpPr>
          <p:spPr>
            <a:xfrm>
              <a:off x="5961146" y="38"/>
              <a:ext cx="1665162" cy="2577313"/>
            </a:xfrm>
            <a:custGeom>
              <a:avLst/>
              <a:gdLst>
                <a:gd name="connsiteX0" fmla="*/ 796251 w 1665162"/>
                <a:gd name="connsiteY0" fmla="*/ 1174634 h 2577313"/>
                <a:gd name="connsiteX1" fmla="*/ 440714 w 1665162"/>
                <a:gd name="connsiteY1" fmla="*/ 665748 h 2577313"/>
                <a:gd name="connsiteX2" fmla="*/ 606153 w 1665162"/>
                <a:gd name="connsiteY2" fmla="*/ 191289 h 2577313"/>
                <a:gd name="connsiteX3" fmla="*/ 1492229 w 1665162"/>
                <a:gd name="connsiteY3" fmla="*/ 182068 h 2577313"/>
                <a:gd name="connsiteX4" fmla="*/ 1319071 w 1665162"/>
                <a:gd name="connsiteY4" fmla="*/ 1175453 h 2577313"/>
                <a:gd name="connsiteX5" fmla="*/ 1507393 w 1665162"/>
                <a:gd name="connsiteY5" fmla="*/ 1251615 h 2577313"/>
                <a:gd name="connsiteX6" fmla="*/ 1561219 w 1665162"/>
                <a:gd name="connsiteY6" fmla="*/ 1280509 h 2577313"/>
                <a:gd name="connsiteX7" fmla="*/ 1581847 w 1665162"/>
                <a:gd name="connsiteY7" fmla="*/ 1337750 h 2577313"/>
                <a:gd name="connsiteX8" fmla="*/ 1523445 w 1665162"/>
                <a:gd name="connsiteY8" fmla="*/ 1347245 h 2577313"/>
                <a:gd name="connsiteX9" fmla="*/ 1256639 w 1665162"/>
                <a:gd name="connsiteY9" fmla="*/ 1246356 h 2577313"/>
                <a:gd name="connsiteX10" fmla="*/ 216326 w 1665162"/>
                <a:gd name="connsiteY10" fmla="*/ 1691443 h 2577313"/>
                <a:gd name="connsiteX11" fmla="*/ 69809 w 1665162"/>
                <a:gd name="connsiteY11" fmla="*/ 2257501 h 2577313"/>
                <a:gd name="connsiteX12" fmla="*/ 69740 w 1665162"/>
                <a:gd name="connsiteY12" fmla="*/ 2484006 h 2577313"/>
                <a:gd name="connsiteX13" fmla="*/ 149318 w 1665162"/>
                <a:gd name="connsiteY13" fmla="*/ 2497804 h 2577313"/>
                <a:gd name="connsiteX14" fmla="*/ 880474 w 1665162"/>
                <a:gd name="connsiteY14" fmla="*/ 2498214 h 2577313"/>
                <a:gd name="connsiteX15" fmla="*/ 935051 w 1665162"/>
                <a:gd name="connsiteY15" fmla="*/ 2499375 h 2577313"/>
                <a:gd name="connsiteX16" fmla="*/ 985324 w 1665162"/>
                <a:gd name="connsiteY16" fmla="*/ 2542887 h 2577313"/>
                <a:gd name="connsiteX17" fmla="*/ 930610 w 1665162"/>
                <a:gd name="connsiteY17" fmla="*/ 2577040 h 2577313"/>
                <a:gd name="connsiteX18" fmla="*/ 62773 w 1665162"/>
                <a:gd name="connsiteY18" fmla="*/ 2577313 h 2577313"/>
                <a:gd name="connsiteX19" fmla="*/ 1843 w 1665162"/>
                <a:gd name="connsiteY19" fmla="*/ 2531001 h 2577313"/>
                <a:gd name="connsiteX20" fmla="*/ 59016 w 1665162"/>
                <a:gd name="connsiteY20" fmla="*/ 1848685 h 2577313"/>
                <a:gd name="connsiteX21" fmla="*/ 723778 w 1665162"/>
                <a:gd name="connsiteY21" fmla="*/ 1200112 h 2577313"/>
                <a:gd name="connsiteX22" fmla="*/ 796320 w 1665162"/>
                <a:gd name="connsiteY22" fmla="*/ 1174702 h 2577313"/>
                <a:gd name="connsiteX23" fmla="*/ 518789 w 1665162"/>
                <a:gd name="connsiteY23" fmla="*/ 606185 h 2577313"/>
                <a:gd name="connsiteX24" fmla="*/ 1055680 w 1665162"/>
                <a:gd name="connsiteY24" fmla="*/ 1149565 h 2577313"/>
                <a:gd name="connsiteX25" fmla="*/ 1589361 w 1665162"/>
                <a:gd name="connsiteY25" fmla="*/ 615406 h 2577313"/>
                <a:gd name="connsiteX26" fmla="*/ 1054178 w 1665162"/>
                <a:gd name="connsiteY26" fmla="*/ 75441 h 2577313"/>
                <a:gd name="connsiteX27" fmla="*/ 518789 w 1665162"/>
                <a:gd name="connsiteY27" fmla="*/ 606185 h 257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65162" h="2577313">
                  <a:moveTo>
                    <a:pt x="796251" y="1174634"/>
                  </a:moveTo>
                  <a:cubicBezTo>
                    <a:pt x="590511" y="1058854"/>
                    <a:pt x="461685" y="896830"/>
                    <a:pt x="440714" y="665748"/>
                  </a:cubicBezTo>
                  <a:cubicBezTo>
                    <a:pt x="424252" y="484394"/>
                    <a:pt x="480947" y="324078"/>
                    <a:pt x="606153" y="191289"/>
                  </a:cubicBezTo>
                  <a:cubicBezTo>
                    <a:pt x="844407" y="-61446"/>
                    <a:pt x="1253770" y="-62949"/>
                    <a:pt x="1492229" y="182068"/>
                  </a:cubicBezTo>
                  <a:cubicBezTo>
                    <a:pt x="1708898" y="404748"/>
                    <a:pt x="1791413" y="888292"/>
                    <a:pt x="1319071" y="1175453"/>
                  </a:cubicBezTo>
                  <a:cubicBezTo>
                    <a:pt x="1383143" y="1201273"/>
                    <a:pt x="1445575" y="1225795"/>
                    <a:pt x="1507393" y="1251615"/>
                  </a:cubicBezTo>
                  <a:cubicBezTo>
                    <a:pt x="1526109" y="1259402"/>
                    <a:pt x="1543595" y="1270331"/>
                    <a:pt x="1561219" y="1280509"/>
                  </a:cubicBezTo>
                  <a:cubicBezTo>
                    <a:pt x="1583897" y="1293624"/>
                    <a:pt x="1594348" y="1313296"/>
                    <a:pt x="1581847" y="1337750"/>
                  </a:cubicBezTo>
                  <a:cubicBezTo>
                    <a:pt x="1567845" y="1365073"/>
                    <a:pt x="1545508" y="1358994"/>
                    <a:pt x="1523445" y="1347245"/>
                  </a:cubicBezTo>
                  <a:cubicBezTo>
                    <a:pt x="1438881" y="1302094"/>
                    <a:pt x="1350902" y="1268009"/>
                    <a:pt x="1256639" y="1246356"/>
                  </a:cubicBezTo>
                  <a:cubicBezTo>
                    <a:pt x="861279" y="1155713"/>
                    <a:pt x="424731" y="1343556"/>
                    <a:pt x="216326" y="1691443"/>
                  </a:cubicBezTo>
                  <a:cubicBezTo>
                    <a:pt x="111134" y="1866991"/>
                    <a:pt x="71243" y="2056611"/>
                    <a:pt x="69809" y="2257501"/>
                  </a:cubicBezTo>
                  <a:cubicBezTo>
                    <a:pt x="69262" y="2334346"/>
                    <a:pt x="69740" y="2411259"/>
                    <a:pt x="69740" y="2484006"/>
                  </a:cubicBezTo>
                  <a:cubicBezTo>
                    <a:pt x="99385" y="2504771"/>
                    <a:pt x="125137" y="2497804"/>
                    <a:pt x="149318" y="2497804"/>
                  </a:cubicBezTo>
                  <a:cubicBezTo>
                    <a:pt x="393037" y="2498351"/>
                    <a:pt x="636755" y="2498146"/>
                    <a:pt x="880474" y="2498214"/>
                  </a:cubicBezTo>
                  <a:cubicBezTo>
                    <a:pt x="898711" y="2498214"/>
                    <a:pt x="917154" y="2496916"/>
                    <a:pt x="935051" y="2499375"/>
                  </a:cubicBezTo>
                  <a:cubicBezTo>
                    <a:pt x="960324" y="2502859"/>
                    <a:pt x="986485" y="2508665"/>
                    <a:pt x="985324" y="2542887"/>
                  </a:cubicBezTo>
                  <a:cubicBezTo>
                    <a:pt x="984026" y="2580250"/>
                    <a:pt x="955406" y="2577040"/>
                    <a:pt x="930610" y="2577040"/>
                  </a:cubicBezTo>
                  <a:cubicBezTo>
                    <a:pt x="641331" y="2577245"/>
                    <a:pt x="352052" y="2577040"/>
                    <a:pt x="62773" y="2577313"/>
                  </a:cubicBezTo>
                  <a:cubicBezTo>
                    <a:pt x="29713" y="2577313"/>
                    <a:pt x="819" y="2571029"/>
                    <a:pt x="1843" y="2531001"/>
                  </a:cubicBezTo>
                  <a:cubicBezTo>
                    <a:pt x="7513" y="2302515"/>
                    <a:pt x="-25753" y="2071092"/>
                    <a:pt x="59016" y="1848685"/>
                  </a:cubicBezTo>
                  <a:cubicBezTo>
                    <a:pt x="180739" y="1529419"/>
                    <a:pt x="400345" y="1311998"/>
                    <a:pt x="723778" y="1200112"/>
                  </a:cubicBezTo>
                  <a:cubicBezTo>
                    <a:pt x="744543" y="1192940"/>
                    <a:pt x="765240" y="1185631"/>
                    <a:pt x="796320" y="1174702"/>
                  </a:cubicBezTo>
                  <a:close/>
                  <a:moveTo>
                    <a:pt x="518789" y="606185"/>
                  </a:moveTo>
                  <a:cubicBezTo>
                    <a:pt x="504786" y="880983"/>
                    <a:pt x="732452" y="1151751"/>
                    <a:pt x="1055680" y="1149565"/>
                  </a:cubicBezTo>
                  <a:cubicBezTo>
                    <a:pt x="1379933" y="1147379"/>
                    <a:pt x="1591479" y="882622"/>
                    <a:pt x="1589361" y="615406"/>
                  </a:cubicBezTo>
                  <a:cubicBezTo>
                    <a:pt x="1586970" y="316086"/>
                    <a:pt x="1351585" y="75782"/>
                    <a:pt x="1054178" y="75441"/>
                  </a:cubicBezTo>
                  <a:cubicBezTo>
                    <a:pt x="757931" y="75099"/>
                    <a:pt x="519745" y="311236"/>
                    <a:pt x="518789" y="60618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B2D45D4-2884-89AB-5E47-61FE63DA8B42}"/>
                </a:ext>
              </a:extLst>
            </p:cNvPr>
            <p:cNvSpPr/>
            <p:nvPr/>
          </p:nvSpPr>
          <p:spPr>
            <a:xfrm>
              <a:off x="7125022" y="1510369"/>
              <a:ext cx="1490284" cy="1487273"/>
            </a:xfrm>
            <a:custGeom>
              <a:avLst/>
              <a:gdLst>
                <a:gd name="connsiteX0" fmla="*/ 750148 w 1490284"/>
                <a:gd name="connsiteY0" fmla="*/ 576 h 1487273"/>
                <a:gd name="connsiteX1" fmla="*/ 1490252 w 1490284"/>
                <a:gd name="connsiteY1" fmla="*/ 740202 h 1487273"/>
                <a:gd name="connsiteX2" fmla="*/ 744342 w 1490284"/>
                <a:gd name="connsiteY2" fmla="*/ 1487273 h 1487273"/>
                <a:gd name="connsiteX3" fmla="*/ 3 w 1490284"/>
                <a:gd name="connsiteY3" fmla="*/ 738153 h 1487273"/>
                <a:gd name="connsiteX4" fmla="*/ 750148 w 1490284"/>
                <a:gd name="connsiteY4" fmla="*/ 645 h 1487273"/>
                <a:gd name="connsiteX5" fmla="*/ 79444 w 1490284"/>
                <a:gd name="connsiteY5" fmla="*/ 735147 h 1487273"/>
                <a:gd name="connsiteX6" fmla="*/ 747006 w 1490284"/>
                <a:gd name="connsiteY6" fmla="*/ 1408311 h 1487273"/>
                <a:gd name="connsiteX7" fmla="*/ 1416139 w 1490284"/>
                <a:gd name="connsiteY7" fmla="*/ 748126 h 1487273"/>
                <a:gd name="connsiteX8" fmla="*/ 748782 w 1490284"/>
                <a:gd name="connsiteY8" fmla="*/ 72367 h 1487273"/>
                <a:gd name="connsiteX9" fmla="*/ 79512 w 1490284"/>
                <a:gd name="connsiteY9" fmla="*/ 735079 h 148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0284" h="1487273">
                  <a:moveTo>
                    <a:pt x="750148" y="576"/>
                  </a:moveTo>
                  <a:cubicBezTo>
                    <a:pt x="1138745" y="-14383"/>
                    <a:pt x="1494214" y="330430"/>
                    <a:pt x="1490252" y="740202"/>
                  </a:cubicBezTo>
                  <a:cubicBezTo>
                    <a:pt x="1486290" y="1150248"/>
                    <a:pt x="1153636" y="1487273"/>
                    <a:pt x="744342" y="1487273"/>
                  </a:cubicBezTo>
                  <a:cubicBezTo>
                    <a:pt x="337780" y="1487273"/>
                    <a:pt x="-1158" y="1146354"/>
                    <a:pt x="3" y="738153"/>
                  </a:cubicBezTo>
                  <a:cubicBezTo>
                    <a:pt x="1164" y="329200"/>
                    <a:pt x="348982" y="-16979"/>
                    <a:pt x="750148" y="645"/>
                  </a:cubicBezTo>
                  <a:close/>
                  <a:moveTo>
                    <a:pt x="79444" y="735147"/>
                  </a:moveTo>
                  <a:cubicBezTo>
                    <a:pt x="68924" y="1093143"/>
                    <a:pt x="362097" y="1407354"/>
                    <a:pt x="747006" y="1408311"/>
                  </a:cubicBezTo>
                  <a:cubicBezTo>
                    <a:pt x="1104728" y="1409130"/>
                    <a:pt x="1413407" y="1131258"/>
                    <a:pt x="1416139" y="748126"/>
                  </a:cubicBezTo>
                  <a:cubicBezTo>
                    <a:pt x="1418803" y="372712"/>
                    <a:pt x="1139633" y="75372"/>
                    <a:pt x="748782" y="72367"/>
                  </a:cubicBezTo>
                  <a:cubicBezTo>
                    <a:pt x="341468" y="69225"/>
                    <a:pt x="73160" y="397575"/>
                    <a:pt x="79512" y="73507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D30B69B-0C41-5F13-F142-7A2AB678B2D9}"/>
                </a:ext>
              </a:extLst>
            </p:cNvPr>
            <p:cNvSpPr/>
            <p:nvPr/>
          </p:nvSpPr>
          <p:spPr>
            <a:xfrm>
              <a:off x="7563973" y="1942163"/>
              <a:ext cx="618072" cy="617561"/>
            </a:xfrm>
            <a:custGeom>
              <a:avLst/>
              <a:gdLst>
                <a:gd name="connsiteX0" fmla="*/ 271715 w 618072"/>
                <a:gd name="connsiteY0" fmla="*/ 267629 h 617561"/>
                <a:gd name="connsiteX1" fmla="*/ 271579 w 618072"/>
                <a:gd name="connsiteY1" fmla="*/ 66807 h 617561"/>
                <a:gd name="connsiteX2" fmla="*/ 309147 w 618072"/>
                <a:gd name="connsiteY2" fmla="*/ 3 h 617561"/>
                <a:gd name="connsiteX3" fmla="*/ 349516 w 618072"/>
                <a:gd name="connsiteY3" fmla="*/ 67832 h 617561"/>
                <a:gd name="connsiteX4" fmla="*/ 349312 w 618072"/>
                <a:gd name="connsiteY4" fmla="*/ 197478 h 617561"/>
                <a:gd name="connsiteX5" fmla="*/ 423561 w 618072"/>
                <a:gd name="connsiteY5" fmla="*/ 268312 h 617561"/>
                <a:gd name="connsiteX6" fmla="*/ 553276 w 618072"/>
                <a:gd name="connsiteY6" fmla="*/ 267561 h 617561"/>
                <a:gd name="connsiteX7" fmla="*/ 618030 w 618072"/>
                <a:gd name="connsiteY7" fmla="*/ 309911 h 617561"/>
                <a:gd name="connsiteX8" fmla="*/ 555120 w 618072"/>
                <a:gd name="connsiteY8" fmla="*/ 347275 h 617561"/>
                <a:gd name="connsiteX9" fmla="*/ 350199 w 618072"/>
                <a:gd name="connsiteY9" fmla="*/ 347138 h 617561"/>
                <a:gd name="connsiteX10" fmla="*/ 350131 w 618072"/>
                <a:gd name="connsiteY10" fmla="*/ 496867 h 617561"/>
                <a:gd name="connsiteX11" fmla="*/ 347877 w 618072"/>
                <a:gd name="connsiteY11" fmla="*/ 564969 h 617561"/>
                <a:gd name="connsiteX12" fmla="*/ 304912 w 618072"/>
                <a:gd name="connsiteY12" fmla="*/ 617497 h 617561"/>
                <a:gd name="connsiteX13" fmla="*/ 270895 w 618072"/>
                <a:gd name="connsiteY13" fmla="*/ 560734 h 617561"/>
                <a:gd name="connsiteX14" fmla="*/ 270895 w 618072"/>
                <a:gd name="connsiteY14" fmla="*/ 354447 h 617561"/>
                <a:gd name="connsiteX15" fmla="*/ 62560 w 618072"/>
                <a:gd name="connsiteY15" fmla="*/ 347207 h 617561"/>
                <a:gd name="connsiteX16" fmla="*/ 59 w 618072"/>
                <a:gd name="connsiteY16" fmla="*/ 311619 h 617561"/>
                <a:gd name="connsiteX17" fmla="*/ 63584 w 618072"/>
                <a:gd name="connsiteY17" fmla="*/ 267903 h 617561"/>
                <a:gd name="connsiteX18" fmla="*/ 271783 w 618072"/>
                <a:gd name="connsiteY18" fmla="*/ 267493 h 617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8072" h="617561">
                  <a:moveTo>
                    <a:pt x="271715" y="267629"/>
                  </a:moveTo>
                  <a:cubicBezTo>
                    <a:pt x="271715" y="193448"/>
                    <a:pt x="271920" y="130128"/>
                    <a:pt x="271579" y="66807"/>
                  </a:cubicBezTo>
                  <a:cubicBezTo>
                    <a:pt x="271442" y="36684"/>
                    <a:pt x="268368" y="-406"/>
                    <a:pt x="309147" y="3"/>
                  </a:cubicBezTo>
                  <a:cubicBezTo>
                    <a:pt x="347946" y="345"/>
                    <a:pt x="348082" y="39007"/>
                    <a:pt x="349516" y="67832"/>
                  </a:cubicBezTo>
                  <a:cubicBezTo>
                    <a:pt x="351634" y="111002"/>
                    <a:pt x="353751" y="154718"/>
                    <a:pt x="349312" y="197478"/>
                  </a:cubicBezTo>
                  <a:cubicBezTo>
                    <a:pt x="343096" y="256905"/>
                    <a:pt x="368916" y="273162"/>
                    <a:pt x="423561" y="268312"/>
                  </a:cubicBezTo>
                  <a:cubicBezTo>
                    <a:pt x="466458" y="264487"/>
                    <a:pt x="510037" y="267493"/>
                    <a:pt x="553276" y="267561"/>
                  </a:cubicBezTo>
                  <a:cubicBezTo>
                    <a:pt x="584355" y="267629"/>
                    <a:pt x="619465" y="271181"/>
                    <a:pt x="618030" y="309911"/>
                  </a:cubicBezTo>
                  <a:cubicBezTo>
                    <a:pt x="616801" y="342835"/>
                    <a:pt x="584218" y="347412"/>
                    <a:pt x="555120" y="347275"/>
                  </a:cubicBezTo>
                  <a:cubicBezTo>
                    <a:pt x="489750" y="346934"/>
                    <a:pt x="424381" y="347138"/>
                    <a:pt x="350199" y="347138"/>
                  </a:cubicBezTo>
                  <a:cubicBezTo>
                    <a:pt x="350199" y="402740"/>
                    <a:pt x="350404" y="449804"/>
                    <a:pt x="350131" y="496867"/>
                  </a:cubicBezTo>
                  <a:cubicBezTo>
                    <a:pt x="349995" y="519613"/>
                    <a:pt x="351566" y="542769"/>
                    <a:pt x="347877" y="564969"/>
                  </a:cubicBezTo>
                  <a:cubicBezTo>
                    <a:pt x="343778" y="589423"/>
                    <a:pt x="337153" y="619136"/>
                    <a:pt x="304912" y="617497"/>
                  </a:cubicBezTo>
                  <a:cubicBezTo>
                    <a:pt x="271442" y="615789"/>
                    <a:pt x="270964" y="586554"/>
                    <a:pt x="270895" y="560734"/>
                  </a:cubicBezTo>
                  <a:cubicBezTo>
                    <a:pt x="270827" y="492905"/>
                    <a:pt x="270895" y="425077"/>
                    <a:pt x="270895" y="354447"/>
                  </a:cubicBezTo>
                  <a:cubicBezTo>
                    <a:pt x="197807" y="340240"/>
                    <a:pt x="129842" y="350076"/>
                    <a:pt x="62560" y="347207"/>
                  </a:cubicBezTo>
                  <a:cubicBezTo>
                    <a:pt x="35032" y="346046"/>
                    <a:pt x="1630" y="349051"/>
                    <a:pt x="59" y="311619"/>
                  </a:cubicBezTo>
                  <a:cubicBezTo>
                    <a:pt x="-1648" y="270498"/>
                    <a:pt x="33939" y="268449"/>
                    <a:pt x="63584" y="267903"/>
                  </a:cubicBezTo>
                  <a:cubicBezTo>
                    <a:pt x="129227" y="266605"/>
                    <a:pt x="194938" y="267493"/>
                    <a:pt x="271783" y="26749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FA2502B1-5DE7-425E-4A95-D0C60DB6017E}"/>
              </a:ext>
            </a:extLst>
          </p:cNvPr>
          <p:cNvSpPr/>
          <p:nvPr/>
        </p:nvSpPr>
        <p:spPr>
          <a:xfrm>
            <a:off x="5725085" y="1668941"/>
            <a:ext cx="525931" cy="528269"/>
          </a:xfrm>
          <a:custGeom>
            <a:avLst/>
            <a:gdLst>
              <a:gd name="connsiteX0" fmla="*/ 771477 w 771477"/>
              <a:gd name="connsiteY0" fmla="*/ 334223 h 774906"/>
              <a:gd name="connsiteX1" fmla="*/ 771477 w 771477"/>
              <a:gd name="connsiteY1" fmla="*/ 437198 h 774906"/>
              <a:gd name="connsiteX2" fmla="*/ 761200 w 771477"/>
              <a:gd name="connsiteY2" fmla="*/ 448990 h 774906"/>
              <a:gd name="connsiteX3" fmla="*/ 677123 w 771477"/>
              <a:gd name="connsiteY3" fmla="*/ 460572 h 774906"/>
              <a:gd name="connsiteX4" fmla="*/ 644738 w 771477"/>
              <a:gd name="connsiteY4" fmla="*/ 538763 h 774906"/>
              <a:gd name="connsiteX5" fmla="*/ 696020 w 771477"/>
              <a:gd name="connsiteY5" fmla="*/ 606390 h 774906"/>
              <a:gd name="connsiteX6" fmla="*/ 694954 w 771477"/>
              <a:gd name="connsiteY6" fmla="*/ 622002 h 774906"/>
              <a:gd name="connsiteX7" fmla="*/ 622144 w 771477"/>
              <a:gd name="connsiteY7" fmla="*/ 694811 h 774906"/>
              <a:gd name="connsiteX8" fmla="*/ 606533 w 771477"/>
              <a:gd name="connsiteY8" fmla="*/ 695887 h 774906"/>
              <a:gd name="connsiteX9" fmla="*/ 532390 w 771477"/>
              <a:gd name="connsiteY9" fmla="*/ 639690 h 774906"/>
              <a:gd name="connsiteX10" fmla="*/ 530090 w 771477"/>
              <a:gd name="connsiteY10" fmla="*/ 623007 h 774906"/>
              <a:gd name="connsiteX11" fmla="*/ 546773 w 771477"/>
              <a:gd name="connsiteY11" fmla="*/ 620706 h 774906"/>
              <a:gd name="connsiteX12" fmla="*/ 612648 w 771477"/>
              <a:gd name="connsiteY12" fmla="*/ 670627 h 774906"/>
              <a:gd name="connsiteX13" fmla="*/ 670751 w 771477"/>
              <a:gd name="connsiteY13" fmla="*/ 612524 h 774906"/>
              <a:gd name="connsiteX14" fmla="*/ 620830 w 771477"/>
              <a:gd name="connsiteY14" fmla="*/ 546659 h 774906"/>
              <a:gd name="connsiteX15" fmla="*/ 620249 w 771477"/>
              <a:gd name="connsiteY15" fmla="*/ 533114 h 774906"/>
              <a:gd name="connsiteX16" fmla="*/ 655853 w 771477"/>
              <a:gd name="connsiteY16" fmla="*/ 447227 h 774906"/>
              <a:gd name="connsiteX17" fmla="*/ 665836 w 771477"/>
              <a:gd name="connsiteY17" fmla="*/ 438074 h 774906"/>
              <a:gd name="connsiteX18" fmla="*/ 747665 w 771477"/>
              <a:gd name="connsiteY18" fmla="*/ 426815 h 774906"/>
              <a:gd name="connsiteX19" fmla="*/ 747665 w 771477"/>
              <a:gd name="connsiteY19" fmla="*/ 344596 h 774906"/>
              <a:gd name="connsiteX20" fmla="*/ 665750 w 771477"/>
              <a:gd name="connsiteY20" fmla="*/ 333328 h 774906"/>
              <a:gd name="connsiteX21" fmla="*/ 655768 w 771477"/>
              <a:gd name="connsiteY21" fmla="*/ 324164 h 774906"/>
              <a:gd name="connsiteX22" fmla="*/ 620163 w 771477"/>
              <a:gd name="connsiteY22" fmla="*/ 238278 h 774906"/>
              <a:gd name="connsiteX23" fmla="*/ 620744 w 771477"/>
              <a:gd name="connsiteY23" fmla="*/ 224743 h 774906"/>
              <a:gd name="connsiteX24" fmla="*/ 670684 w 771477"/>
              <a:gd name="connsiteY24" fmla="*/ 158858 h 774906"/>
              <a:gd name="connsiteX25" fmla="*/ 612581 w 771477"/>
              <a:gd name="connsiteY25" fmla="*/ 100756 h 774906"/>
              <a:gd name="connsiteX26" fmla="*/ 546687 w 771477"/>
              <a:gd name="connsiteY26" fmla="*/ 150657 h 774906"/>
              <a:gd name="connsiteX27" fmla="*/ 533152 w 771477"/>
              <a:gd name="connsiteY27" fmla="*/ 151248 h 774906"/>
              <a:gd name="connsiteX28" fmla="*/ 447265 w 771477"/>
              <a:gd name="connsiteY28" fmla="*/ 115634 h 774906"/>
              <a:gd name="connsiteX29" fmla="*/ 438102 w 771477"/>
              <a:gd name="connsiteY29" fmla="*/ 105642 h 774906"/>
              <a:gd name="connsiteX30" fmla="*/ 426834 w 771477"/>
              <a:gd name="connsiteY30" fmla="*/ 23813 h 774906"/>
              <a:gd name="connsiteX31" fmla="*/ 344605 w 771477"/>
              <a:gd name="connsiteY31" fmla="*/ 23813 h 774906"/>
              <a:gd name="connsiteX32" fmla="*/ 333327 w 771477"/>
              <a:gd name="connsiteY32" fmla="*/ 105651 h 774906"/>
              <a:gd name="connsiteX33" fmla="*/ 324164 w 771477"/>
              <a:gd name="connsiteY33" fmla="*/ 115643 h 774906"/>
              <a:gd name="connsiteX34" fmla="*/ 238287 w 771477"/>
              <a:gd name="connsiteY34" fmla="*/ 151238 h 774906"/>
              <a:gd name="connsiteX35" fmla="*/ 224752 w 771477"/>
              <a:gd name="connsiteY35" fmla="*/ 150648 h 774906"/>
              <a:gd name="connsiteX36" fmla="*/ 158877 w 771477"/>
              <a:gd name="connsiteY36" fmla="*/ 100756 h 774906"/>
              <a:gd name="connsiteX37" fmla="*/ 100774 w 771477"/>
              <a:gd name="connsiteY37" fmla="*/ 158858 h 774906"/>
              <a:gd name="connsiteX38" fmla="*/ 150695 w 771477"/>
              <a:gd name="connsiteY38" fmla="*/ 224723 h 774906"/>
              <a:gd name="connsiteX39" fmla="*/ 151276 w 771477"/>
              <a:gd name="connsiteY39" fmla="*/ 238258 h 774906"/>
              <a:gd name="connsiteX40" fmla="*/ 115672 w 771477"/>
              <a:gd name="connsiteY40" fmla="*/ 324145 h 774906"/>
              <a:gd name="connsiteX41" fmla="*/ 105689 w 771477"/>
              <a:gd name="connsiteY41" fmla="*/ 333308 h 774906"/>
              <a:gd name="connsiteX42" fmla="*/ 23813 w 771477"/>
              <a:gd name="connsiteY42" fmla="*/ 344596 h 774906"/>
              <a:gd name="connsiteX43" fmla="*/ 23813 w 771477"/>
              <a:gd name="connsiteY43" fmla="*/ 426806 h 774906"/>
              <a:gd name="connsiteX44" fmla="*/ 105680 w 771477"/>
              <a:gd name="connsiteY44" fmla="*/ 438093 h 774906"/>
              <a:gd name="connsiteX45" fmla="*/ 115662 w 771477"/>
              <a:gd name="connsiteY45" fmla="*/ 447247 h 774906"/>
              <a:gd name="connsiteX46" fmla="*/ 151247 w 771477"/>
              <a:gd name="connsiteY46" fmla="*/ 533191 h 774906"/>
              <a:gd name="connsiteX47" fmla="*/ 150666 w 771477"/>
              <a:gd name="connsiteY47" fmla="*/ 546726 h 774906"/>
              <a:gd name="connsiteX48" fmla="*/ 100746 w 771477"/>
              <a:gd name="connsiteY48" fmla="*/ 612591 h 774906"/>
              <a:gd name="connsiteX49" fmla="*/ 158848 w 771477"/>
              <a:gd name="connsiteY49" fmla="*/ 670694 h 774906"/>
              <a:gd name="connsiteX50" fmla="*/ 224742 w 771477"/>
              <a:gd name="connsiteY50" fmla="*/ 620754 h 774906"/>
              <a:gd name="connsiteX51" fmla="*/ 241425 w 771477"/>
              <a:gd name="connsiteY51" fmla="*/ 623054 h 774906"/>
              <a:gd name="connsiteX52" fmla="*/ 239125 w 771477"/>
              <a:gd name="connsiteY52" fmla="*/ 639737 h 774906"/>
              <a:gd name="connsiteX53" fmla="*/ 164983 w 771477"/>
              <a:gd name="connsiteY53" fmla="*/ 695935 h 774906"/>
              <a:gd name="connsiteX54" fmla="*/ 149371 w 771477"/>
              <a:gd name="connsiteY54" fmla="*/ 694868 h 774906"/>
              <a:gd name="connsiteX55" fmla="*/ 76562 w 771477"/>
              <a:gd name="connsiteY55" fmla="*/ 622049 h 774906"/>
              <a:gd name="connsiteX56" fmla="*/ 75495 w 771477"/>
              <a:gd name="connsiteY56" fmla="*/ 606438 h 774906"/>
              <a:gd name="connsiteX57" fmla="*/ 126768 w 771477"/>
              <a:gd name="connsiteY57" fmla="*/ 538810 h 774906"/>
              <a:gd name="connsiteX58" fmla="*/ 94383 w 771477"/>
              <a:gd name="connsiteY58" fmla="*/ 460610 h 774906"/>
              <a:gd name="connsiteX59" fmla="*/ 10287 w 771477"/>
              <a:gd name="connsiteY59" fmla="*/ 448990 h 774906"/>
              <a:gd name="connsiteX60" fmla="*/ 0 w 771477"/>
              <a:gd name="connsiteY60" fmla="*/ 437198 h 774906"/>
              <a:gd name="connsiteX61" fmla="*/ 0 w 771477"/>
              <a:gd name="connsiteY61" fmla="*/ 334223 h 774906"/>
              <a:gd name="connsiteX62" fmla="*/ 10287 w 771477"/>
              <a:gd name="connsiteY62" fmla="*/ 322431 h 774906"/>
              <a:gd name="connsiteX63" fmla="*/ 94364 w 771477"/>
              <a:gd name="connsiteY63" fmla="*/ 310849 h 774906"/>
              <a:gd name="connsiteX64" fmla="*/ 126749 w 771477"/>
              <a:gd name="connsiteY64" fmla="*/ 232658 h 774906"/>
              <a:gd name="connsiteX65" fmla="*/ 75467 w 771477"/>
              <a:gd name="connsiteY65" fmla="*/ 165030 h 774906"/>
              <a:gd name="connsiteX66" fmla="*/ 76533 w 771477"/>
              <a:gd name="connsiteY66" fmla="*/ 149428 h 774906"/>
              <a:gd name="connsiteX67" fmla="*/ 149342 w 771477"/>
              <a:gd name="connsiteY67" fmla="*/ 76610 h 774906"/>
              <a:gd name="connsiteX68" fmla="*/ 164954 w 771477"/>
              <a:gd name="connsiteY68" fmla="*/ 75543 h 774906"/>
              <a:gd name="connsiteX69" fmla="*/ 232581 w 771477"/>
              <a:gd name="connsiteY69" fmla="*/ 126826 h 774906"/>
              <a:gd name="connsiteX70" fmla="*/ 310772 w 771477"/>
              <a:gd name="connsiteY70" fmla="*/ 94441 h 774906"/>
              <a:gd name="connsiteX71" fmla="*/ 322431 w 771477"/>
              <a:gd name="connsiteY71" fmla="*/ 10268 h 774906"/>
              <a:gd name="connsiteX72" fmla="*/ 334280 w 771477"/>
              <a:gd name="connsiteY72" fmla="*/ 0 h 774906"/>
              <a:gd name="connsiteX73" fmla="*/ 437245 w 771477"/>
              <a:gd name="connsiteY73" fmla="*/ 0 h 774906"/>
              <a:gd name="connsiteX74" fmla="*/ 448999 w 771477"/>
              <a:gd name="connsiteY74" fmla="*/ 10268 h 774906"/>
              <a:gd name="connsiteX75" fmla="*/ 460572 w 771477"/>
              <a:gd name="connsiteY75" fmla="*/ 94345 h 774906"/>
              <a:gd name="connsiteX76" fmla="*/ 538772 w 771477"/>
              <a:gd name="connsiteY76" fmla="*/ 126730 h 774906"/>
              <a:gd name="connsiteX77" fmla="*/ 606400 w 771477"/>
              <a:gd name="connsiteY77" fmla="*/ 75448 h 774906"/>
              <a:gd name="connsiteX78" fmla="*/ 622011 w 771477"/>
              <a:gd name="connsiteY78" fmla="*/ 76514 h 774906"/>
              <a:gd name="connsiteX79" fmla="*/ 694820 w 771477"/>
              <a:gd name="connsiteY79" fmla="*/ 149333 h 774906"/>
              <a:gd name="connsiteX80" fmla="*/ 695887 w 771477"/>
              <a:gd name="connsiteY80" fmla="*/ 164945 h 774906"/>
              <a:gd name="connsiteX81" fmla="*/ 644614 w 771477"/>
              <a:gd name="connsiteY81" fmla="*/ 232572 h 774906"/>
              <a:gd name="connsiteX82" fmla="*/ 676999 w 771477"/>
              <a:gd name="connsiteY82" fmla="*/ 310772 h 774906"/>
              <a:gd name="connsiteX83" fmla="*/ 761076 w 771477"/>
              <a:gd name="connsiteY83" fmla="*/ 322355 h 774906"/>
              <a:gd name="connsiteX84" fmla="*/ 771477 w 771477"/>
              <a:gd name="connsiteY84" fmla="*/ 334223 h 774906"/>
              <a:gd name="connsiteX85" fmla="*/ 487147 w 771477"/>
              <a:gd name="connsiteY85" fmla="*/ 595208 h 774906"/>
              <a:gd name="connsiteX86" fmla="*/ 491909 w 771477"/>
              <a:gd name="connsiteY86" fmla="*/ 595208 h 774906"/>
              <a:gd name="connsiteX87" fmla="*/ 503815 w 771477"/>
              <a:gd name="connsiteY87" fmla="*/ 607114 h 774906"/>
              <a:gd name="connsiteX88" fmla="*/ 503815 w 771477"/>
              <a:gd name="connsiteY88" fmla="*/ 666045 h 774906"/>
              <a:gd name="connsiteX89" fmla="*/ 473183 w 771477"/>
              <a:gd name="connsiteY89" fmla="*/ 696668 h 774906"/>
              <a:gd name="connsiteX90" fmla="*/ 470697 w 771477"/>
              <a:gd name="connsiteY90" fmla="*/ 696668 h 774906"/>
              <a:gd name="connsiteX91" fmla="*/ 470697 w 771477"/>
              <a:gd name="connsiteY91" fmla="*/ 723881 h 774906"/>
              <a:gd name="connsiteX92" fmla="*/ 419672 w 771477"/>
              <a:gd name="connsiteY92" fmla="*/ 774907 h 774906"/>
              <a:gd name="connsiteX93" fmla="*/ 351787 w 771477"/>
              <a:gd name="connsiteY93" fmla="*/ 774907 h 774906"/>
              <a:gd name="connsiteX94" fmla="*/ 300761 w 771477"/>
              <a:gd name="connsiteY94" fmla="*/ 723881 h 774906"/>
              <a:gd name="connsiteX95" fmla="*/ 300761 w 771477"/>
              <a:gd name="connsiteY95" fmla="*/ 696678 h 774906"/>
              <a:gd name="connsiteX96" fmla="*/ 298266 w 771477"/>
              <a:gd name="connsiteY96" fmla="*/ 696678 h 774906"/>
              <a:gd name="connsiteX97" fmla="*/ 267605 w 771477"/>
              <a:gd name="connsiteY97" fmla="*/ 666055 h 774906"/>
              <a:gd name="connsiteX98" fmla="*/ 267605 w 771477"/>
              <a:gd name="connsiteY98" fmla="*/ 607124 h 774906"/>
              <a:gd name="connsiteX99" fmla="*/ 279511 w 771477"/>
              <a:gd name="connsiteY99" fmla="*/ 595217 h 774906"/>
              <a:gd name="connsiteX100" fmla="*/ 284274 w 771477"/>
              <a:gd name="connsiteY100" fmla="*/ 595217 h 774906"/>
              <a:gd name="connsiteX101" fmla="*/ 236325 w 771477"/>
              <a:gd name="connsiteY101" fmla="*/ 513817 h 774906"/>
              <a:gd name="connsiteX102" fmla="*/ 183413 w 771477"/>
              <a:gd name="connsiteY102" fmla="*/ 383248 h 774906"/>
              <a:gd name="connsiteX103" fmla="*/ 385658 w 771477"/>
              <a:gd name="connsiteY103" fmla="*/ 181004 h 774906"/>
              <a:gd name="connsiteX104" fmla="*/ 587902 w 771477"/>
              <a:gd name="connsiteY104" fmla="*/ 383248 h 774906"/>
              <a:gd name="connsiteX105" fmla="*/ 534991 w 771477"/>
              <a:gd name="connsiteY105" fmla="*/ 513817 h 774906"/>
              <a:gd name="connsiteX106" fmla="*/ 487099 w 771477"/>
              <a:gd name="connsiteY106" fmla="*/ 595217 h 774906"/>
              <a:gd name="connsiteX107" fmla="*/ 446856 w 771477"/>
              <a:gd name="connsiteY107" fmla="*/ 696678 h 774906"/>
              <a:gd name="connsiteX108" fmla="*/ 324574 w 771477"/>
              <a:gd name="connsiteY108" fmla="*/ 696678 h 774906"/>
              <a:gd name="connsiteX109" fmla="*/ 324574 w 771477"/>
              <a:gd name="connsiteY109" fmla="*/ 723891 h 774906"/>
              <a:gd name="connsiteX110" fmla="*/ 351787 w 771477"/>
              <a:gd name="connsiteY110" fmla="*/ 751104 h 774906"/>
              <a:gd name="connsiteX111" fmla="*/ 419643 w 771477"/>
              <a:gd name="connsiteY111" fmla="*/ 751104 h 774906"/>
              <a:gd name="connsiteX112" fmla="*/ 446856 w 771477"/>
              <a:gd name="connsiteY112" fmla="*/ 723891 h 774906"/>
              <a:gd name="connsiteX113" fmla="*/ 480012 w 771477"/>
              <a:gd name="connsiteY113" fmla="*/ 619030 h 774906"/>
              <a:gd name="connsiteX114" fmla="*/ 291417 w 771477"/>
              <a:gd name="connsiteY114" fmla="*/ 619030 h 774906"/>
              <a:gd name="connsiteX115" fmla="*/ 291417 w 771477"/>
              <a:gd name="connsiteY115" fmla="*/ 666055 h 774906"/>
              <a:gd name="connsiteX116" fmla="*/ 298228 w 771477"/>
              <a:gd name="connsiteY116" fmla="*/ 672865 h 774906"/>
              <a:gd name="connsiteX117" fmla="*/ 473154 w 771477"/>
              <a:gd name="connsiteY117" fmla="*/ 672865 h 774906"/>
              <a:gd name="connsiteX118" fmla="*/ 479974 w 771477"/>
              <a:gd name="connsiteY118" fmla="*/ 666055 h 774906"/>
              <a:gd name="connsiteX119" fmla="*/ 518770 w 771477"/>
              <a:gd name="connsiteY119" fmla="*/ 496472 h 774906"/>
              <a:gd name="connsiteX120" fmla="*/ 564185 w 771477"/>
              <a:gd name="connsiteY120" fmla="*/ 383248 h 774906"/>
              <a:gd name="connsiteX121" fmla="*/ 385753 w 771477"/>
              <a:gd name="connsiteY121" fmla="*/ 204816 h 774906"/>
              <a:gd name="connsiteX122" fmla="*/ 207321 w 771477"/>
              <a:gd name="connsiteY122" fmla="*/ 383248 h 774906"/>
              <a:gd name="connsiteX123" fmla="*/ 252736 w 771477"/>
              <a:gd name="connsiteY123" fmla="*/ 496472 h 774906"/>
              <a:gd name="connsiteX124" fmla="*/ 308162 w 771477"/>
              <a:gd name="connsiteY124" fmla="*/ 592760 h 774906"/>
              <a:gd name="connsiteX125" fmla="*/ 463306 w 771477"/>
              <a:gd name="connsiteY125" fmla="*/ 592760 h 774906"/>
              <a:gd name="connsiteX126" fmla="*/ 518732 w 771477"/>
              <a:gd name="connsiteY126" fmla="*/ 496472 h 774906"/>
              <a:gd name="connsiteX127" fmla="*/ 429235 w 771477"/>
              <a:gd name="connsiteY127" fmla="*/ 250784 h 774906"/>
              <a:gd name="connsiteX128" fmla="*/ 414317 w 771477"/>
              <a:gd name="connsiteY128" fmla="*/ 258593 h 774906"/>
              <a:gd name="connsiteX129" fmla="*/ 421891 w 771477"/>
              <a:gd name="connsiteY129" fmla="*/ 273434 h 774906"/>
              <a:gd name="connsiteX130" fmla="*/ 502930 w 771477"/>
              <a:gd name="connsiteY130" fmla="*/ 384953 h 774906"/>
              <a:gd name="connsiteX131" fmla="*/ 514836 w 771477"/>
              <a:gd name="connsiteY131" fmla="*/ 396859 h 774906"/>
              <a:gd name="connsiteX132" fmla="*/ 526742 w 771477"/>
              <a:gd name="connsiteY132" fmla="*/ 384953 h 774906"/>
              <a:gd name="connsiteX133" fmla="*/ 429225 w 771477"/>
              <a:gd name="connsiteY133" fmla="*/ 250784 h 774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771477" h="774906">
                <a:moveTo>
                  <a:pt x="771477" y="334223"/>
                </a:moveTo>
                <a:lnTo>
                  <a:pt x="771477" y="437198"/>
                </a:lnTo>
                <a:cubicBezTo>
                  <a:pt x="771480" y="443144"/>
                  <a:pt x="767091" y="448180"/>
                  <a:pt x="761200" y="448990"/>
                </a:cubicBezTo>
                <a:lnTo>
                  <a:pt x="677123" y="460572"/>
                </a:lnTo>
                <a:cubicBezTo>
                  <a:pt x="670102" y="488043"/>
                  <a:pt x="659198" y="514372"/>
                  <a:pt x="644738" y="538763"/>
                </a:cubicBezTo>
                <a:lnTo>
                  <a:pt x="696020" y="606390"/>
                </a:lnTo>
                <a:cubicBezTo>
                  <a:pt x="699619" y="611129"/>
                  <a:pt x="699163" y="617796"/>
                  <a:pt x="694954" y="622002"/>
                </a:cubicBezTo>
                <a:lnTo>
                  <a:pt x="622144" y="694811"/>
                </a:lnTo>
                <a:cubicBezTo>
                  <a:pt x="617940" y="699019"/>
                  <a:pt x="611275" y="699479"/>
                  <a:pt x="606533" y="695887"/>
                </a:cubicBezTo>
                <a:lnTo>
                  <a:pt x="532390" y="639690"/>
                </a:lnTo>
                <a:cubicBezTo>
                  <a:pt x="527148" y="635718"/>
                  <a:pt x="526118" y="628249"/>
                  <a:pt x="530090" y="623007"/>
                </a:cubicBezTo>
                <a:cubicBezTo>
                  <a:pt x="534062" y="617764"/>
                  <a:pt x="541532" y="616734"/>
                  <a:pt x="546773" y="620706"/>
                </a:cubicBezTo>
                <a:lnTo>
                  <a:pt x="612648" y="670627"/>
                </a:lnTo>
                <a:lnTo>
                  <a:pt x="670751" y="612524"/>
                </a:lnTo>
                <a:lnTo>
                  <a:pt x="620830" y="546659"/>
                </a:lnTo>
                <a:cubicBezTo>
                  <a:pt x="617836" y="542705"/>
                  <a:pt x="617605" y="537310"/>
                  <a:pt x="620249" y="533114"/>
                </a:cubicBezTo>
                <a:cubicBezTo>
                  <a:pt x="636912" y="506717"/>
                  <a:pt x="648953" y="477672"/>
                  <a:pt x="655853" y="447227"/>
                </a:cubicBezTo>
                <a:cubicBezTo>
                  <a:pt x="656953" y="442396"/>
                  <a:pt x="660928" y="438751"/>
                  <a:pt x="665836" y="438074"/>
                </a:cubicBezTo>
                <a:lnTo>
                  <a:pt x="747665" y="426815"/>
                </a:lnTo>
                <a:lnTo>
                  <a:pt x="747665" y="344596"/>
                </a:lnTo>
                <a:lnTo>
                  <a:pt x="665750" y="333328"/>
                </a:lnTo>
                <a:cubicBezTo>
                  <a:pt x="660840" y="332649"/>
                  <a:pt x="656863" y="328999"/>
                  <a:pt x="655768" y="324164"/>
                </a:cubicBezTo>
                <a:cubicBezTo>
                  <a:pt x="648867" y="293720"/>
                  <a:pt x="636826" y="264675"/>
                  <a:pt x="620163" y="238278"/>
                </a:cubicBezTo>
                <a:cubicBezTo>
                  <a:pt x="617524" y="234084"/>
                  <a:pt x="617755" y="228694"/>
                  <a:pt x="620744" y="224743"/>
                </a:cubicBezTo>
                <a:lnTo>
                  <a:pt x="670684" y="158858"/>
                </a:lnTo>
                <a:lnTo>
                  <a:pt x="612581" y="100756"/>
                </a:lnTo>
                <a:lnTo>
                  <a:pt x="546687" y="150657"/>
                </a:lnTo>
                <a:cubicBezTo>
                  <a:pt x="542739" y="153655"/>
                  <a:pt x="537346" y="153890"/>
                  <a:pt x="533152" y="151248"/>
                </a:cubicBezTo>
                <a:cubicBezTo>
                  <a:pt x="506755" y="134584"/>
                  <a:pt x="477710" y="122539"/>
                  <a:pt x="447265" y="115634"/>
                </a:cubicBezTo>
                <a:cubicBezTo>
                  <a:pt x="442430" y="114534"/>
                  <a:pt x="438780" y="110555"/>
                  <a:pt x="438102" y="105642"/>
                </a:cubicBezTo>
                <a:lnTo>
                  <a:pt x="426834" y="23813"/>
                </a:lnTo>
                <a:lnTo>
                  <a:pt x="344605" y="23813"/>
                </a:lnTo>
                <a:lnTo>
                  <a:pt x="333327" y="105651"/>
                </a:lnTo>
                <a:cubicBezTo>
                  <a:pt x="332652" y="110565"/>
                  <a:pt x="329002" y="114547"/>
                  <a:pt x="324164" y="115643"/>
                </a:cubicBezTo>
                <a:cubicBezTo>
                  <a:pt x="293723" y="122539"/>
                  <a:pt x="264681" y="134577"/>
                  <a:pt x="238287" y="151238"/>
                </a:cubicBezTo>
                <a:cubicBezTo>
                  <a:pt x="234093" y="153880"/>
                  <a:pt x="228700" y="153645"/>
                  <a:pt x="224752" y="150648"/>
                </a:cubicBezTo>
                <a:lnTo>
                  <a:pt x="158877" y="100756"/>
                </a:lnTo>
                <a:lnTo>
                  <a:pt x="100774" y="158858"/>
                </a:lnTo>
                <a:lnTo>
                  <a:pt x="150695" y="224723"/>
                </a:lnTo>
                <a:cubicBezTo>
                  <a:pt x="153690" y="228673"/>
                  <a:pt x="153921" y="234067"/>
                  <a:pt x="151276" y="238258"/>
                </a:cubicBezTo>
                <a:cubicBezTo>
                  <a:pt x="134616" y="264658"/>
                  <a:pt x="122576" y="293703"/>
                  <a:pt x="115672" y="324145"/>
                </a:cubicBezTo>
                <a:cubicBezTo>
                  <a:pt x="114576" y="328980"/>
                  <a:pt x="110600" y="332630"/>
                  <a:pt x="105689" y="333308"/>
                </a:cubicBezTo>
                <a:lnTo>
                  <a:pt x="23813" y="344596"/>
                </a:lnTo>
                <a:lnTo>
                  <a:pt x="23813" y="426806"/>
                </a:lnTo>
                <a:lnTo>
                  <a:pt x="105680" y="438093"/>
                </a:lnTo>
                <a:cubicBezTo>
                  <a:pt x="110587" y="438770"/>
                  <a:pt x="114563" y="442415"/>
                  <a:pt x="115662" y="447247"/>
                </a:cubicBezTo>
                <a:cubicBezTo>
                  <a:pt x="122554" y="477708"/>
                  <a:pt x="134588" y="506773"/>
                  <a:pt x="151247" y="533191"/>
                </a:cubicBezTo>
                <a:cubicBezTo>
                  <a:pt x="153887" y="537385"/>
                  <a:pt x="153655" y="542774"/>
                  <a:pt x="150666" y="546726"/>
                </a:cubicBezTo>
                <a:lnTo>
                  <a:pt x="100746" y="612591"/>
                </a:lnTo>
                <a:lnTo>
                  <a:pt x="158848" y="670694"/>
                </a:lnTo>
                <a:lnTo>
                  <a:pt x="224742" y="620754"/>
                </a:lnTo>
                <a:cubicBezTo>
                  <a:pt x="229984" y="616782"/>
                  <a:pt x="237454" y="617812"/>
                  <a:pt x="241425" y="623054"/>
                </a:cubicBezTo>
                <a:cubicBezTo>
                  <a:pt x="245397" y="628297"/>
                  <a:pt x="244368" y="635765"/>
                  <a:pt x="239125" y="639737"/>
                </a:cubicBezTo>
                <a:lnTo>
                  <a:pt x="164983" y="695935"/>
                </a:lnTo>
                <a:cubicBezTo>
                  <a:pt x="160243" y="699529"/>
                  <a:pt x="153578" y="699073"/>
                  <a:pt x="149371" y="694868"/>
                </a:cubicBezTo>
                <a:lnTo>
                  <a:pt x="76562" y="622049"/>
                </a:lnTo>
                <a:cubicBezTo>
                  <a:pt x="72353" y="617844"/>
                  <a:pt x="71897" y="611177"/>
                  <a:pt x="75495" y="606438"/>
                </a:cubicBezTo>
                <a:lnTo>
                  <a:pt x="126768" y="538810"/>
                </a:lnTo>
                <a:cubicBezTo>
                  <a:pt x="112312" y="514415"/>
                  <a:pt x="101408" y="488083"/>
                  <a:pt x="94383" y="460610"/>
                </a:cubicBezTo>
                <a:lnTo>
                  <a:pt x="10287" y="448990"/>
                </a:lnTo>
                <a:cubicBezTo>
                  <a:pt x="4394" y="448181"/>
                  <a:pt x="2" y="443146"/>
                  <a:pt x="0" y="437198"/>
                </a:cubicBezTo>
                <a:lnTo>
                  <a:pt x="0" y="334223"/>
                </a:lnTo>
                <a:cubicBezTo>
                  <a:pt x="2" y="328275"/>
                  <a:pt x="4394" y="323240"/>
                  <a:pt x="10287" y="322431"/>
                </a:cubicBezTo>
                <a:lnTo>
                  <a:pt x="94364" y="310849"/>
                </a:lnTo>
                <a:cubicBezTo>
                  <a:pt x="101385" y="283377"/>
                  <a:pt x="112289" y="257048"/>
                  <a:pt x="126749" y="232658"/>
                </a:cubicBezTo>
                <a:lnTo>
                  <a:pt x="75467" y="165030"/>
                </a:lnTo>
                <a:cubicBezTo>
                  <a:pt x="71865" y="160296"/>
                  <a:pt x="72321" y="153628"/>
                  <a:pt x="76533" y="149428"/>
                </a:cubicBezTo>
                <a:lnTo>
                  <a:pt x="149342" y="76610"/>
                </a:lnTo>
                <a:cubicBezTo>
                  <a:pt x="153551" y="72408"/>
                  <a:pt x="160213" y="71953"/>
                  <a:pt x="164954" y="75543"/>
                </a:cubicBezTo>
                <a:lnTo>
                  <a:pt x="232581" y="126826"/>
                </a:lnTo>
                <a:cubicBezTo>
                  <a:pt x="256975" y="112373"/>
                  <a:pt x="283303" y="101468"/>
                  <a:pt x="310772" y="94441"/>
                </a:cubicBezTo>
                <a:lnTo>
                  <a:pt x="322431" y="10268"/>
                </a:lnTo>
                <a:cubicBezTo>
                  <a:pt x="323252" y="4361"/>
                  <a:pt x="328316" y="-28"/>
                  <a:pt x="334280" y="0"/>
                </a:cubicBezTo>
                <a:lnTo>
                  <a:pt x="437245" y="0"/>
                </a:lnTo>
                <a:cubicBezTo>
                  <a:pt x="443172" y="24"/>
                  <a:pt x="448180" y="4399"/>
                  <a:pt x="448999" y="10268"/>
                </a:cubicBezTo>
                <a:lnTo>
                  <a:pt x="460572" y="94345"/>
                </a:lnTo>
                <a:cubicBezTo>
                  <a:pt x="488046" y="101367"/>
                  <a:pt x="514378" y="112272"/>
                  <a:pt x="538772" y="126730"/>
                </a:cubicBezTo>
                <a:lnTo>
                  <a:pt x="606400" y="75448"/>
                </a:lnTo>
                <a:cubicBezTo>
                  <a:pt x="611140" y="71858"/>
                  <a:pt x="617802" y="72313"/>
                  <a:pt x="622011" y="76514"/>
                </a:cubicBezTo>
                <a:lnTo>
                  <a:pt x="694820" y="149333"/>
                </a:lnTo>
                <a:cubicBezTo>
                  <a:pt x="699026" y="153540"/>
                  <a:pt x="699481" y="160205"/>
                  <a:pt x="695887" y="164945"/>
                </a:cubicBezTo>
                <a:lnTo>
                  <a:pt x="644614" y="232572"/>
                </a:lnTo>
                <a:cubicBezTo>
                  <a:pt x="659070" y="256968"/>
                  <a:pt x="669974" y="283299"/>
                  <a:pt x="676999" y="310772"/>
                </a:cubicBezTo>
                <a:lnTo>
                  <a:pt x="761076" y="322355"/>
                </a:lnTo>
                <a:cubicBezTo>
                  <a:pt x="767044" y="323115"/>
                  <a:pt x="771506" y="328207"/>
                  <a:pt x="771477" y="334223"/>
                </a:cubicBezTo>
                <a:close/>
                <a:moveTo>
                  <a:pt x="487147" y="595208"/>
                </a:moveTo>
                <a:lnTo>
                  <a:pt x="491909" y="595208"/>
                </a:lnTo>
                <a:cubicBezTo>
                  <a:pt x="498485" y="595208"/>
                  <a:pt x="503815" y="600538"/>
                  <a:pt x="503815" y="607114"/>
                </a:cubicBezTo>
                <a:lnTo>
                  <a:pt x="503815" y="666045"/>
                </a:lnTo>
                <a:cubicBezTo>
                  <a:pt x="503794" y="682953"/>
                  <a:pt x="490091" y="696652"/>
                  <a:pt x="473183" y="696668"/>
                </a:cubicBezTo>
                <a:lnTo>
                  <a:pt x="470697" y="696668"/>
                </a:lnTo>
                <a:lnTo>
                  <a:pt x="470697" y="723881"/>
                </a:lnTo>
                <a:cubicBezTo>
                  <a:pt x="470666" y="752048"/>
                  <a:pt x="447839" y="774875"/>
                  <a:pt x="419672" y="774907"/>
                </a:cubicBezTo>
                <a:lnTo>
                  <a:pt x="351787" y="774907"/>
                </a:lnTo>
                <a:cubicBezTo>
                  <a:pt x="323620" y="774875"/>
                  <a:pt x="300793" y="752048"/>
                  <a:pt x="300761" y="723881"/>
                </a:cubicBezTo>
                <a:lnTo>
                  <a:pt x="300761" y="696678"/>
                </a:lnTo>
                <a:lnTo>
                  <a:pt x="298266" y="696678"/>
                </a:lnTo>
                <a:cubicBezTo>
                  <a:pt x="281348" y="696678"/>
                  <a:pt x="267626" y="682973"/>
                  <a:pt x="267605" y="666055"/>
                </a:cubicBezTo>
                <a:lnTo>
                  <a:pt x="267605" y="607124"/>
                </a:lnTo>
                <a:cubicBezTo>
                  <a:pt x="267605" y="600548"/>
                  <a:pt x="272935" y="595217"/>
                  <a:pt x="279511" y="595217"/>
                </a:cubicBezTo>
                <a:lnTo>
                  <a:pt x="284274" y="595217"/>
                </a:lnTo>
                <a:cubicBezTo>
                  <a:pt x="278672" y="563173"/>
                  <a:pt x="261636" y="534251"/>
                  <a:pt x="236325" y="513817"/>
                </a:cubicBezTo>
                <a:cubicBezTo>
                  <a:pt x="210312" y="489347"/>
                  <a:pt x="183413" y="464039"/>
                  <a:pt x="183413" y="383248"/>
                </a:cubicBezTo>
                <a:cubicBezTo>
                  <a:pt x="183413" y="271551"/>
                  <a:pt x="273961" y="181004"/>
                  <a:pt x="385658" y="181004"/>
                </a:cubicBezTo>
                <a:cubicBezTo>
                  <a:pt x="497355" y="181004"/>
                  <a:pt x="587902" y="271551"/>
                  <a:pt x="587902" y="383248"/>
                </a:cubicBezTo>
                <a:cubicBezTo>
                  <a:pt x="587902" y="464039"/>
                  <a:pt x="561003" y="489347"/>
                  <a:pt x="534991" y="513817"/>
                </a:cubicBezTo>
                <a:cubicBezTo>
                  <a:pt x="509702" y="534260"/>
                  <a:pt x="492685" y="563182"/>
                  <a:pt x="487099" y="595217"/>
                </a:cubicBezTo>
                <a:close/>
                <a:moveTo>
                  <a:pt x="446856" y="696678"/>
                </a:moveTo>
                <a:lnTo>
                  <a:pt x="324574" y="696678"/>
                </a:lnTo>
                <a:lnTo>
                  <a:pt x="324574" y="723891"/>
                </a:lnTo>
                <a:cubicBezTo>
                  <a:pt x="324595" y="738912"/>
                  <a:pt x="336766" y="751083"/>
                  <a:pt x="351787" y="751104"/>
                </a:cubicBezTo>
                <a:lnTo>
                  <a:pt x="419643" y="751104"/>
                </a:lnTo>
                <a:cubicBezTo>
                  <a:pt x="434664" y="751083"/>
                  <a:pt x="446835" y="738912"/>
                  <a:pt x="446856" y="723891"/>
                </a:cubicBezTo>
                <a:close/>
                <a:moveTo>
                  <a:pt x="480012" y="619030"/>
                </a:moveTo>
                <a:lnTo>
                  <a:pt x="291417" y="619030"/>
                </a:lnTo>
                <a:lnTo>
                  <a:pt x="291417" y="666055"/>
                </a:lnTo>
                <a:cubicBezTo>
                  <a:pt x="291469" y="669794"/>
                  <a:pt x="294488" y="672814"/>
                  <a:pt x="298228" y="672865"/>
                </a:cubicBezTo>
                <a:lnTo>
                  <a:pt x="473154" y="672865"/>
                </a:lnTo>
                <a:cubicBezTo>
                  <a:pt x="476896" y="672814"/>
                  <a:pt x="479918" y="669796"/>
                  <a:pt x="479974" y="666055"/>
                </a:cubicBezTo>
                <a:close/>
                <a:moveTo>
                  <a:pt x="518770" y="496472"/>
                </a:moveTo>
                <a:cubicBezTo>
                  <a:pt x="543135" y="473545"/>
                  <a:pt x="564185" y="453752"/>
                  <a:pt x="564185" y="383248"/>
                </a:cubicBezTo>
                <a:cubicBezTo>
                  <a:pt x="564185" y="284702"/>
                  <a:pt x="484298" y="204816"/>
                  <a:pt x="385753" y="204816"/>
                </a:cubicBezTo>
                <a:cubicBezTo>
                  <a:pt x="287207" y="204816"/>
                  <a:pt x="207321" y="284702"/>
                  <a:pt x="207321" y="383248"/>
                </a:cubicBezTo>
                <a:cubicBezTo>
                  <a:pt x="207321" y="453733"/>
                  <a:pt x="228371" y="473545"/>
                  <a:pt x="252736" y="496472"/>
                </a:cubicBezTo>
                <a:cubicBezTo>
                  <a:pt x="282251" y="520806"/>
                  <a:pt x="301943" y="555016"/>
                  <a:pt x="308162" y="592760"/>
                </a:cubicBezTo>
                <a:lnTo>
                  <a:pt x="463306" y="592760"/>
                </a:lnTo>
                <a:cubicBezTo>
                  <a:pt x="469525" y="555016"/>
                  <a:pt x="489217" y="520806"/>
                  <a:pt x="518732" y="496472"/>
                </a:cubicBezTo>
                <a:close/>
                <a:moveTo>
                  <a:pt x="429235" y="250784"/>
                </a:moveTo>
                <a:cubicBezTo>
                  <a:pt x="422959" y="248821"/>
                  <a:pt x="416280" y="252317"/>
                  <a:pt x="414317" y="258593"/>
                </a:cubicBezTo>
                <a:cubicBezTo>
                  <a:pt x="412383" y="264777"/>
                  <a:pt x="415748" y="271372"/>
                  <a:pt x="421891" y="273434"/>
                </a:cubicBezTo>
                <a:cubicBezTo>
                  <a:pt x="470282" y="289028"/>
                  <a:pt x="503044" y="334112"/>
                  <a:pt x="502930" y="384953"/>
                </a:cubicBezTo>
                <a:cubicBezTo>
                  <a:pt x="502930" y="391529"/>
                  <a:pt x="508260" y="396859"/>
                  <a:pt x="514836" y="396859"/>
                </a:cubicBezTo>
                <a:cubicBezTo>
                  <a:pt x="521412" y="396859"/>
                  <a:pt x="526742" y="391529"/>
                  <a:pt x="526742" y="384953"/>
                </a:cubicBezTo>
                <a:cubicBezTo>
                  <a:pt x="526872" y="323783"/>
                  <a:pt x="487449" y="269541"/>
                  <a:pt x="429225" y="25078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3BCE98D-29DD-2264-4864-FACF0CDAE297}"/>
              </a:ext>
            </a:extLst>
          </p:cNvPr>
          <p:cNvGrpSpPr/>
          <p:nvPr/>
        </p:nvGrpSpPr>
        <p:grpSpPr>
          <a:xfrm>
            <a:off x="4485775" y="2069716"/>
            <a:ext cx="350250" cy="564919"/>
            <a:chOff x="5796612" y="2863252"/>
            <a:chExt cx="553888" cy="893368"/>
          </a:xfrm>
          <a:solidFill>
            <a:schemeClr val="bg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B231D5C-2F63-9DD0-E3D4-4180B977DDBB}"/>
                </a:ext>
              </a:extLst>
            </p:cNvPr>
            <p:cNvSpPr/>
            <p:nvPr/>
          </p:nvSpPr>
          <p:spPr>
            <a:xfrm>
              <a:off x="5901454" y="2863252"/>
              <a:ext cx="312077" cy="383247"/>
            </a:xfrm>
            <a:custGeom>
              <a:avLst/>
              <a:gdLst>
                <a:gd name="connsiteX0" fmla="*/ 145275 w 312077"/>
                <a:gd name="connsiteY0" fmla="*/ 383248 h 383247"/>
                <a:gd name="connsiteX1" fmla="*/ 0 w 312077"/>
                <a:gd name="connsiteY1" fmla="*/ 303352 h 383247"/>
                <a:gd name="connsiteX2" fmla="*/ 166859 w 312077"/>
                <a:gd name="connsiteY2" fmla="*/ 0 h 383247"/>
                <a:gd name="connsiteX3" fmla="*/ 312077 w 312077"/>
                <a:gd name="connsiteY3" fmla="*/ 79867 h 383247"/>
                <a:gd name="connsiteX4" fmla="*/ 145275 w 312077"/>
                <a:gd name="connsiteY4" fmla="*/ 383248 h 383247"/>
                <a:gd name="connsiteX5" fmla="*/ 42377 w 312077"/>
                <a:gd name="connsiteY5" fmla="*/ 291027 h 383247"/>
                <a:gd name="connsiteX6" fmla="*/ 132950 w 312077"/>
                <a:gd name="connsiteY6" fmla="*/ 340862 h 383247"/>
                <a:gd name="connsiteX7" fmla="*/ 269691 w 312077"/>
                <a:gd name="connsiteY7" fmla="*/ 92183 h 383247"/>
                <a:gd name="connsiteX8" fmla="*/ 179175 w 312077"/>
                <a:gd name="connsiteY8" fmla="*/ 42386 h 383247"/>
                <a:gd name="connsiteX9" fmla="*/ 42377 w 312077"/>
                <a:gd name="connsiteY9" fmla="*/ 291027 h 38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077" h="383247">
                  <a:moveTo>
                    <a:pt x="145275" y="383248"/>
                  </a:moveTo>
                  <a:lnTo>
                    <a:pt x="0" y="303352"/>
                  </a:lnTo>
                  <a:lnTo>
                    <a:pt x="166859" y="0"/>
                  </a:lnTo>
                  <a:lnTo>
                    <a:pt x="312077" y="79867"/>
                  </a:lnTo>
                  <a:lnTo>
                    <a:pt x="145275" y="383248"/>
                  </a:lnTo>
                  <a:close/>
                  <a:moveTo>
                    <a:pt x="42377" y="291027"/>
                  </a:moveTo>
                  <a:lnTo>
                    <a:pt x="132950" y="340862"/>
                  </a:lnTo>
                  <a:lnTo>
                    <a:pt x="269691" y="92183"/>
                  </a:lnTo>
                  <a:lnTo>
                    <a:pt x="179175" y="42386"/>
                  </a:lnTo>
                  <a:lnTo>
                    <a:pt x="42377" y="29102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0C50498-B573-0EEC-726D-41EA1FBB333C}"/>
                </a:ext>
              </a:extLst>
            </p:cNvPr>
            <p:cNvSpPr/>
            <p:nvPr/>
          </p:nvSpPr>
          <p:spPr>
            <a:xfrm>
              <a:off x="5890224" y="3157517"/>
              <a:ext cx="138445" cy="151276"/>
            </a:xfrm>
            <a:custGeom>
              <a:avLst/>
              <a:gdLst>
                <a:gd name="connsiteX0" fmla="*/ 79105 w 138445"/>
                <a:gd name="connsiteY0" fmla="*/ 151276 h 151276"/>
                <a:gd name="connsiteX1" fmla="*/ 0 w 138445"/>
                <a:gd name="connsiteY1" fmla="*/ 107794 h 151276"/>
                <a:gd name="connsiteX2" fmla="*/ 59274 w 138445"/>
                <a:gd name="connsiteY2" fmla="*/ 0 h 151276"/>
                <a:gd name="connsiteX3" fmla="*/ 138446 w 138445"/>
                <a:gd name="connsiteY3" fmla="*/ 43424 h 151276"/>
                <a:gd name="connsiteX4" fmla="*/ 79105 w 138445"/>
                <a:gd name="connsiteY4" fmla="*/ 151276 h 151276"/>
                <a:gd name="connsiteX5" fmla="*/ 42396 w 138445"/>
                <a:gd name="connsiteY5" fmla="*/ 95469 h 151276"/>
                <a:gd name="connsiteX6" fmla="*/ 66789 w 138445"/>
                <a:gd name="connsiteY6" fmla="*/ 108890 h 151276"/>
                <a:gd name="connsiteX7" fmla="*/ 96002 w 138445"/>
                <a:gd name="connsiteY7" fmla="*/ 55731 h 151276"/>
                <a:gd name="connsiteX8" fmla="*/ 71599 w 138445"/>
                <a:gd name="connsiteY8" fmla="*/ 42377 h 151276"/>
                <a:gd name="connsiteX9" fmla="*/ 42396 w 138445"/>
                <a:gd name="connsiteY9" fmla="*/ 95469 h 15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445" h="151276">
                  <a:moveTo>
                    <a:pt x="79105" y="151276"/>
                  </a:moveTo>
                  <a:lnTo>
                    <a:pt x="0" y="107794"/>
                  </a:lnTo>
                  <a:lnTo>
                    <a:pt x="59274" y="0"/>
                  </a:lnTo>
                  <a:lnTo>
                    <a:pt x="138446" y="43424"/>
                  </a:lnTo>
                  <a:lnTo>
                    <a:pt x="79105" y="151276"/>
                  </a:lnTo>
                  <a:close/>
                  <a:moveTo>
                    <a:pt x="42396" y="95469"/>
                  </a:moveTo>
                  <a:lnTo>
                    <a:pt x="66789" y="108890"/>
                  </a:lnTo>
                  <a:lnTo>
                    <a:pt x="96002" y="55731"/>
                  </a:lnTo>
                  <a:lnTo>
                    <a:pt x="71599" y="42377"/>
                  </a:lnTo>
                  <a:lnTo>
                    <a:pt x="42396" y="954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144DBBB-C71C-2C55-5B40-6AD650F4FB83}"/>
                </a:ext>
              </a:extLst>
            </p:cNvPr>
            <p:cNvSpPr/>
            <p:nvPr/>
          </p:nvSpPr>
          <p:spPr>
            <a:xfrm>
              <a:off x="6099174" y="3074726"/>
              <a:ext cx="122472" cy="122434"/>
            </a:xfrm>
            <a:custGeom>
              <a:avLst/>
              <a:gdLst>
                <a:gd name="connsiteX0" fmla="*/ 61236 w 122472"/>
                <a:gd name="connsiteY0" fmla="*/ 122434 h 122434"/>
                <a:gd name="connsiteX1" fmla="*/ 0 w 122472"/>
                <a:gd name="connsiteY1" fmla="*/ 61198 h 122434"/>
                <a:gd name="connsiteX2" fmla="*/ 61236 w 122472"/>
                <a:gd name="connsiteY2" fmla="*/ 0 h 122434"/>
                <a:gd name="connsiteX3" fmla="*/ 122472 w 122472"/>
                <a:gd name="connsiteY3" fmla="*/ 61198 h 122434"/>
                <a:gd name="connsiteX4" fmla="*/ 61236 w 122472"/>
                <a:gd name="connsiteY4" fmla="*/ 122434 h 122434"/>
                <a:gd name="connsiteX5" fmla="*/ 61236 w 122472"/>
                <a:gd name="connsiteY5" fmla="*/ 31223 h 122434"/>
                <a:gd name="connsiteX6" fmla="*/ 31232 w 122472"/>
                <a:gd name="connsiteY6" fmla="*/ 61198 h 122434"/>
                <a:gd name="connsiteX7" fmla="*/ 61236 w 122472"/>
                <a:gd name="connsiteY7" fmla="*/ 91202 h 122434"/>
                <a:gd name="connsiteX8" fmla="*/ 91240 w 122472"/>
                <a:gd name="connsiteY8" fmla="*/ 61198 h 122434"/>
                <a:gd name="connsiteX9" fmla="*/ 61236 w 122472"/>
                <a:gd name="connsiteY9" fmla="*/ 31223 h 12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472" h="122434">
                  <a:moveTo>
                    <a:pt x="61236" y="122434"/>
                  </a:moveTo>
                  <a:cubicBezTo>
                    <a:pt x="27451" y="122434"/>
                    <a:pt x="0" y="94964"/>
                    <a:pt x="0" y="61198"/>
                  </a:cubicBezTo>
                  <a:cubicBezTo>
                    <a:pt x="0" y="27442"/>
                    <a:pt x="27451" y="0"/>
                    <a:pt x="61236" y="0"/>
                  </a:cubicBezTo>
                  <a:cubicBezTo>
                    <a:pt x="94955" y="0"/>
                    <a:pt x="122472" y="27442"/>
                    <a:pt x="122472" y="61198"/>
                  </a:cubicBezTo>
                  <a:cubicBezTo>
                    <a:pt x="122463" y="94955"/>
                    <a:pt x="94955" y="122434"/>
                    <a:pt x="61236" y="122434"/>
                  </a:cubicBezTo>
                  <a:close/>
                  <a:moveTo>
                    <a:pt x="61236" y="31223"/>
                  </a:moveTo>
                  <a:cubicBezTo>
                    <a:pt x="44644" y="31223"/>
                    <a:pt x="31232" y="44672"/>
                    <a:pt x="31232" y="61198"/>
                  </a:cubicBezTo>
                  <a:cubicBezTo>
                    <a:pt x="31232" y="77753"/>
                    <a:pt x="44644" y="91202"/>
                    <a:pt x="61236" y="91202"/>
                  </a:cubicBezTo>
                  <a:cubicBezTo>
                    <a:pt x="77753" y="91202"/>
                    <a:pt x="91240" y="77753"/>
                    <a:pt x="91240" y="61198"/>
                  </a:cubicBezTo>
                  <a:cubicBezTo>
                    <a:pt x="91240" y="44672"/>
                    <a:pt x="77753" y="31223"/>
                    <a:pt x="61236" y="312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A7911AF-9A87-B4C6-FF0C-C0FBE6CBDCDD}"/>
                </a:ext>
              </a:extLst>
            </p:cNvPr>
            <p:cNvSpPr/>
            <p:nvPr/>
          </p:nvSpPr>
          <p:spPr>
            <a:xfrm>
              <a:off x="6176022" y="3473976"/>
              <a:ext cx="122396" cy="122472"/>
            </a:xfrm>
            <a:custGeom>
              <a:avLst/>
              <a:gdLst>
                <a:gd name="connsiteX0" fmla="*/ 61160 w 122396"/>
                <a:gd name="connsiteY0" fmla="*/ 122472 h 122472"/>
                <a:gd name="connsiteX1" fmla="*/ 0 w 122396"/>
                <a:gd name="connsiteY1" fmla="*/ 61208 h 122472"/>
                <a:gd name="connsiteX2" fmla="*/ 61160 w 122396"/>
                <a:gd name="connsiteY2" fmla="*/ 0 h 122472"/>
                <a:gd name="connsiteX3" fmla="*/ 122396 w 122396"/>
                <a:gd name="connsiteY3" fmla="*/ 61208 h 122472"/>
                <a:gd name="connsiteX4" fmla="*/ 61160 w 122396"/>
                <a:gd name="connsiteY4" fmla="*/ 122472 h 122472"/>
                <a:gd name="connsiteX5" fmla="*/ 61160 w 122396"/>
                <a:gd name="connsiteY5" fmla="*/ 31232 h 122472"/>
                <a:gd name="connsiteX6" fmla="*/ 31223 w 122396"/>
                <a:gd name="connsiteY6" fmla="*/ 61208 h 122472"/>
                <a:gd name="connsiteX7" fmla="*/ 61160 w 122396"/>
                <a:gd name="connsiteY7" fmla="*/ 91230 h 122472"/>
                <a:gd name="connsiteX8" fmla="*/ 91164 w 122396"/>
                <a:gd name="connsiteY8" fmla="*/ 61208 h 122472"/>
                <a:gd name="connsiteX9" fmla="*/ 61160 w 122396"/>
                <a:gd name="connsiteY9" fmla="*/ 31232 h 1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96" h="122472">
                  <a:moveTo>
                    <a:pt x="61160" y="122472"/>
                  </a:moveTo>
                  <a:cubicBezTo>
                    <a:pt x="27432" y="122472"/>
                    <a:pt x="0" y="94993"/>
                    <a:pt x="0" y="61208"/>
                  </a:cubicBezTo>
                  <a:cubicBezTo>
                    <a:pt x="0" y="27451"/>
                    <a:pt x="27432" y="0"/>
                    <a:pt x="61160" y="0"/>
                  </a:cubicBezTo>
                  <a:cubicBezTo>
                    <a:pt x="94955" y="0"/>
                    <a:pt x="122396" y="27451"/>
                    <a:pt x="122396" y="61208"/>
                  </a:cubicBezTo>
                  <a:cubicBezTo>
                    <a:pt x="122396" y="94993"/>
                    <a:pt x="94955" y="122472"/>
                    <a:pt x="61160" y="122472"/>
                  </a:cubicBezTo>
                  <a:close/>
                  <a:moveTo>
                    <a:pt x="61160" y="31232"/>
                  </a:moveTo>
                  <a:cubicBezTo>
                    <a:pt x="44644" y="31232"/>
                    <a:pt x="31223" y="44682"/>
                    <a:pt x="31223" y="61208"/>
                  </a:cubicBezTo>
                  <a:cubicBezTo>
                    <a:pt x="31223" y="77762"/>
                    <a:pt x="44634" y="91230"/>
                    <a:pt x="61160" y="91230"/>
                  </a:cubicBezTo>
                  <a:cubicBezTo>
                    <a:pt x="77753" y="91230"/>
                    <a:pt x="91164" y="77762"/>
                    <a:pt x="91164" y="61208"/>
                  </a:cubicBezTo>
                  <a:cubicBezTo>
                    <a:pt x="91173" y="44682"/>
                    <a:pt x="77753" y="31232"/>
                    <a:pt x="61160" y="312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BFE4619-207E-A407-DFCF-E44AC9AA9CB7}"/>
                </a:ext>
              </a:extLst>
            </p:cNvPr>
            <p:cNvSpPr/>
            <p:nvPr/>
          </p:nvSpPr>
          <p:spPr>
            <a:xfrm>
              <a:off x="6191509" y="3144221"/>
              <a:ext cx="137512" cy="382304"/>
            </a:xfrm>
            <a:custGeom>
              <a:avLst/>
              <a:gdLst>
                <a:gd name="connsiteX0" fmla="*/ 94831 w 137512"/>
                <a:gd name="connsiteY0" fmla="*/ 382305 h 382304"/>
                <a:gd name="connsiteX1" fmla="*/ 68304 w 137512"/>
                <a:gd name="connsiteY1" fmla="*/ 365836 h 382304"/>
                <a:gd name="connsiteX2" fmla="*/ 106289 w 137512"/>
                <a:gd name="connsiteY2" fmla="*/ 232191 h 382304"/>
                <a:gd name="connsiteX3" fmla="*/ 0 w 137512"/>
                <a:gd name="connsiteY3" fmla="*/ 25375 h 382304"/>
                <a:gd name="connsiteX4" fmla="*/ 18174 w 137512"/>
                <a:gd name="connsiteY4" fmla="*/ 0 h 382304"/>
                <a:gd name="connsiteX5" fmla="*/ 137512 w 137512"/>
                <a:gd name="connsiteY5" fmla="*/ 232191 h 382304"/>
                <a:gd name="connsiteX6" fmla="*/ 94831 w 137512"/>
                <a:gd name="connsiteY6" fmla="*/ 382305 h 382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512" h="382304">
                  <a:moveTo>
                    <a:pt x="94831" y="382305"/>
                  </a:moveTo>
                  <a:lnTo>
                    <a:pt x="68304" y="365836"/>
                  </a:lnTo>
                  <a:cubicBezTo>
                    <a:pt x="93116" y="325774"/>
                    <a:pt x="106289" y="279530"/>
                    <a:pt x="106289" y="232191"/>
                  </a:cubicBezTo>
                  <a:cubicBezTo>
                    <a:pt x="106289" y="150438"/>
                    <a:pt x="66523" y="73133"/>
                    <a:pt x="0" y="25375"/>
                  </a:cubicBezTo>
                  <a:lnTo>
                    <a:pt x="18174" y="0"/>
                  </a:lnTo>
                  <a:cubicBezTo>
                    <a:pt x="92878" y="53616"/>
                    <a:pt x="137512" y="140398"/>
                    <a:pt x="137512" y="232191"/>
                  </a:cubicBezTo>
                  <a:cubicBezTo>
                    <a:pt x="137522" y="285359"/>
                    <a:pt x="122768" y="337261"/>
                    <a:pt x="94831" y="3823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F0A2464-E035-FD4D-4F1C-DB5A6FD67DD4}"/>
                </a:ext>
              </a:extLst>
            </p:cNvPr>
            <p:cNvSpPr/>
            <p:nvPr/>
          </p:nvSpPr>
          <p:spPr>
            <a:xfrm>
              <a:off x="5928591" y="3502675"/>
              <a:ext cx="288350" cy="93773"/>
            </a:xfrm>
            <a:custGeom>
              <a:avLst/>
              <a:gdLst>
                <a:gd name="connsiteX0" fmla="*/ 288350 w 288350"/>
                <a:gd name="connsiteY0" fmla="*/ 93774 h 93773"/>
                <a:gd name="connsiteX1" fmla="*/ 0 w 288350"/>
                <a:gd name="connsiteY1" fmla="*/ 93774 h 93773"/>
                <a:gd name="connsiteX2" fmla="*/ 0 w 288350"/>
                <a:gd name="connsiteY2" fmla="*/ 0 h 93773"/>
                <a:gd name="connsiteX3" fmla="*/ 266329 w 288350"/>
                <a:gd name="connsiteY3" fmla="*/ 0 h 93773"/>
                <a:gd name="connsiteX4" fmla="*/ 266329 w 288350"/>
                <a:gd name="connsiteY4" fmla="*/ 31232 h 93773"/>
                <a:gd name="connsiteX5" fmla="*/ 31223 w 288350"/>
                <a:gd name="connsiteY5" fmla="*/ 31232 h 93773"/>
                <a:gd name="connsiteX6" fmla="*/ 31223 w 288350"/>
                <a:gd name="connsiteY6" fmla="*/ 62541 h 93773"/>
                <a:gd name="connsiteX7" fmla="*/ 288350 w 288350"/>
                <a:gd name="connsiteY7" fmla="*/ 62541 h 9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350" h="93773">
                  <a:moveTo>
                    <a:pt x="288350" y="93774"/>
                  </a:moveTo>
                  <a:lnTo>
                    <a:pt x="0" y="93774"/>
                  </a:lnTo>
                  <a:lnTo>
                    <a:pt x="0" y="0"/>
                  </a:lnTo>
                  <a:lnTo>
                    <a:pt x="266329" y="0"/>
                  </a:lnTo>
                  <a:lnTo>
                    <a:pt x="266329" y="31232"/>
                  </a:lnTo>
                  <a:lnTo>
                    <a:pt x="31223" y="31232"/>
                  </a:lnTo>
                  <a:lnTo>
                    <a:pt x="31223" y="62541"/>
                  </a:lnTo>
                  <a:lnTo>
                    <a:pt x="288350" y="625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070E4B0-465F-107C-29D1-EADB5E462F73}"/>
                </a:ext>
              </a:extLst>
            </p:cNvPr>
            <p:cNvSpPr/>
            <p:nvPr/>
          </p:nvSpPr>
          <p:spPr>
            <a:xfrm>
              <a:off x="5796612" y="3610593"/>
              <a:ext cx="553888" cy="146027"/>
            </a:xfrm>
            <a:custGeom>
              <a:avLst/>
              <a:gdLst>
                <a:gd name="connsiteX0" fmla="*/ 553888 w 553888"/>
                <a:gd name="connsiteY0" fmla="*/ 146028 h 146027"/>
                <a:gd name="connsiteX1" fmla="*/ 0 w 553888"/>
                <a:gd name="connsiteY1" fmla="*/ 146028 h 146027"/>
                <a:gd name="connsiteX2" fmla="*/ 118558 w 553888"/>
                <a:gd name="connsiteY2" fmla="*/ 0 h 146027"/>
                <a:gd name="connsiteX3" fmla="*/ 553888 w 553888"/>
                <a:gd name="connsiteY3" fmla="*/ 0 h 146027"/>
                <a:gd name="connsiteX4" fmla="*/ 553888 w 553888"/>
                <a:gd name="connsiteY4" fmla="*/ 146028 h 146027"/>
                <a:gd name="connsiteX5" fmla="*/ 65561 w 553888"/>
                <a:gd name="connsiteY5" fmla="*/ 114814 h 146027"/>
                <a:gd name="connsiteX6" fmla="*/ 522675 w 553888"/>
                <a:gd name="connsiteY6" fmla="*/ 114814 h 146027"/>
                <a:gd name="connsiteX7" fmla="*/ 522675 w 553888"/>
                <a:gd name="connsiteY7" fmla="*/ 31232 h 146027"/>
                <a:gd name="connsiteX8" fmla="*/ 133445 w 553888"/>
                <a:gd name="connsiteY8" fmla="*/ 31232 h 146027"/>
                <a:gd name="connsiteX9" fmla="*/ 65561 w 553888"/>
                <a:gd name="connsiteY9" fmla="*/ 114814 h 14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888" h="146027">
                  <a:moveTo>
                    <a:pt x="553888" y="146028"/>
                  </a:moveTo>
                  <a:lnTo>
                    <a:pt x="0" y="146028"/>
                  </a:lnTo>
                  <a:lnTo>
                    <a:pt x="118558" y="0"/>
                  </a:lnTo>
                  <a:lnTo>
                    <a:pt x="553888" y="0"/>
                  </a:lnTo>
                  <a:lnTo>
                    <a:pt x="553888" y="146028"/>
                  </a:lnTo>
                  <a:close/>
                  <a:moveTo>
                    <a:pt x="65561" y="114814"/>
                  </a:moveTo>
                  <a:lnTo>
                    <a:pt x="522675" y="114814"/>
                  </a:lnTo>
                  <a:lnTo>
                    <a:pt x="522675" y="31232"/>
                  </a:lnTo>
                  <a:lnTo>
                    <a:pt x="133445" y="31232"/>
                  </a:lnTo>
                  <a:lnTo>
                    <a:pt x="65561" y="1148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5958635E-BD87-45F6-1EAE-7DD8457990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32122" y="3300840"/>
            <a:ext cx="541070" cy="541070"/>
          </a:xfrm>
          <a:prstGeom prst="rect">
            <a:avLst/>
          </a:prstGeom>
        </p:spPr>
      </p:pic>
      <p:pic>
        <p:nvPicPr>
          <p:cNvPr id="4" name="Picture 3" descr="A flag with yellow stars in a circle&#10;&#10;Description automatically generated">
            <a:extLst>
              <a:ext uri="{FF2B5EF4-FFF2-40B4-BE49-F238E27FC236}">
                <a16:creationId xmlns:a16="http://schemas.microsoft.com/office/drawing/2014/main" id="{21E92EFB-05A2-EDBC-E7CD-1AD990D142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767" t="-10332" r="10767" b="-10332"/>
          <a:stretch/>
        </p:blipFill>
        <p:spPr>
          <a:xfrm>
            <a:off x="5554662" y="3063205"/>
            <a:ext cx="866776" cy="866776"/>
          </a:xfrm>
          <a:prstGeom prst="ellipse">
            <a:avLst/>
          </a:prstGeom>
          <a:solidFill>
            <a:srgbClr val="003399"/>
          </a:solidFill>
        </p:spPr>
      </p:pic>
    </p:spTree>
    <p:extLst>
      <p:ext uri="{BB962C8B-B14F-4D97-AF65-F5344CB8AC3E}">
        <p14:creationId xmlns:p14="http://schemas.microsoft.com/office/powerpoint/2010/main" val="263555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CBC1E2-3056-74B2-41BC-07DCE8D54C5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D0FB0-10BE-B151-A6E8-34CCB68904C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EU Commission legislative proposal</a:t>
            </a:r>
          </a:p>
          <a:p>
            <a:pPr lvl="1"/>
            <a:r>
              <a:rPr lang="en-GB" dirty="0"/>
              <a:t>Topic areas under discussion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C18C20-0458-8F44-5C38-D90F45FD5E08}"/>
              </a:ext>
            </a:extLst>
          </p:cNvPr>
          <p:cNvSpPr/>
          <p:nvPr/>
        </p:nvSpPr>
        <p:spPr bwMode="gray">
          <a:xfrm>
            <a:off x="4730750" y="2621169"/>
            <a:ext cx="2514600" cy="2514600"/>
          </a:xfrm>
          <a:prstGeom prst="ellipse">
            <a:avLst/>
          </a:prstGeom>
          <a:solidFill>
            <a:schemeClr val="bg1"/>
          </a:solidFill>
          <a:ln>
            <a:noFill/>
            <a:headEnd type="none" w="lg" len="lg"/>
            <a:tailEnd type="none" w="lg" len="lg"/>
          </a:ln>
          <a:effectLst>
            <a:outerShdw blurRad="304800" algn="tl" rotWithShape="0">
              <a:schemeClr val="tx2">
                <a:alpha val="20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noAutofit/>
          </a:bodyPr>
          <a:lstStyle/>
          <a:p>
            <a:pPr algn="ctr"/>
            <a:r>
              <a:rPr lang="en-GB" sz="1600" dirty="0">
                <a:solidFill>
                  <a:srgbClr val="000000"/>
                </a:solidFill>
                <a:cs typeface="Arial" pitchFamily="34" charset="0"/>
              </a:rPr>
              <a:t>Pharmaceutical Regulation and Directive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D42750-81CF-8F63-B51B-5D09574B340D}"/>
              </a:ext>
            </a:extLst>
          </p:cNvPr>
          <p:cNvSpPr txBox="1"/>
          <p:nvPr/>
        </p:nvSpPr>
        <p:spPr>
          <a:xfrm>
            <a:off x="514350" y="1724523"/>
            <a:ext cx="3182350" cy="911394"/>
          </a:xfrm>
          <a:prstGeom prst="rect">
            <a:avLst/>
          </a:prstGeom>
          <a:noFill/>
        </p:spPr>
        <p:txBody>
          <a:bodyPr wrap="square" lIns="0" tIns="0" rIns="0" bIns="7200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GB" sz="1100" b="1" dirty="0">
                <a:solidFill>
                  <a:schemeClr val="accent3">
                    <a:lumMod val="75000"/>
                  </a:schemeClr>
                </a:solidFill>
              </a:rPr>
              <a:t>Future proofing the EU regulatory system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GB" sz="1100" b="0" dirty="0">
                <a:solidFill>
                  <a:schemeClr val="tx1"/>
                </a:solidFill>
              </a:rPr>
              <a:t>Adapted regulatory framework </a:t>
            </a:r>
            <a:br>
              <a:rPr lang="en-GB" sz="1100" b="0" dirty="0">
                <a:solidFill>
                  <a:schemeClr val="tx1"/>
                </a:solidFill>
              </a:rPr>
            </a:br>
            <a:r>
              <a:rPr lang="en-GB" sz="1100" b="0" dirty="0">
                <a:solidFill>
                  <a:schemeClr val="tx1"/>
                </a:solidFill>
              </a:rPr>
              <a:t>for selected technologies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GB" sz="1100" b="0" dirty="0">
                <a:solidFill>
                  <a:schemeClr val="tx1"/>
                </a:solidFill>
              </a:rPr>
              <a:t>Regulatory sandboxes for complex / </a:t>
            </a:r>
            <a:br>
              <a:rPr lang="en-GB" sz="1100" b="0" dirty="0">
                <a:solidFill>
                  <a:schemeClr val="tx1"/>
                </a:solidFill>
              </a:rPr>
            </a:br>
            <a:r>
              <a:rPr lang="en-GB" sz="1100" b="0" dirty="0">
                <a:solidFill>
                  <a:schemeClr val="tx1"/>
                </a:solidFill>
              </a:rPr>
              <a:t>cutting edge medicines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AFEAE-42C3-A7B5-CF49-F7942D891CCE}"/>
              </a:ext>
            </a:extLst>
          </p:cNvPr>
          <p:cNvSpPr txBox="1"/>
          <p:nvPr/>
        </p:nvSpPr>
        <p:spPr>
          <a:xfrm>
            <a:off x="514350" y="2795165"/>
            <a:ext cx="3210928" cy="949866"/>
          </a:xfrm>
          <a:prstGeom prst="rect">
            <a:avLst/>
          </a:prstGeom>
          <a:noFill/>
        </p:spPr>
        <p:txBody>
          <a:bodyPr wrap="square" lIns="0" tIns="0" rIns="0" bIns="7200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GB" sz="1100" b="1" dirty="0">
                <a:solidFill>
                  <a:schemeClr val="accent4"/>
                </a:solidFill>
              </a:rPr>
              <a:t>Addressing environmental challenges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GB" sz="1100" dirty="0">
                <a:solidFill>
                  <a:schemeClr val="tx1"/>
                </a:solidFill>
              </a:rPr>
              <a:t>Refusal of MA based on environment concerns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GB" sz="1100" dirty="0">
                <a:solidFill>
                  <a:schemeClr val="tx1"/>
                </a:solidFill>
              </a:rPr>
              <a:t>Include assessment of</a:t>
            </a:r>
            <a:r>
              <a:rPr lang="en-GB" sz="1100" dirty="0"/>
              <a:t> </a:t>
            </a:r>
            <a:r>
              <a:rPr lang="en-GB" sz="1100" dirty="0">
                <a:solidFill>
                  <a:schemeClr val="tx1"/>
                </a:solidFill>
              </a:rPr>
              <a:t>environmental risk of manufacturing into MA dossier for antimicrobials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GB" sz="1100" dirty="0">
                <a:solidFill>
                  <a:schemeClr val="tx1"/>
                </a:solidFill>
              </a:rPr>
              <a:t>Restrictions for hazardous and high risk APIs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D0B115-0CF2-7839-F61A-7B0E1E9687CB}"/>
              </a:ext>
            </a:extLst>
          </p:cNvPr>
          <p:cNvSpPr txBox="1"/>
          <p:nvPr/>
        </p:nvSpPr>
        <p:spPr>
          <a:xfrm>
            <a:off x="514350" y="3915243"/>
            <a:ext cx="3495676" cy="797517"/>
          </a:xfrm>
          <a:prstGeom prst="rect">
            <a:avLst/>
          </a:prstGeom>
          <a:noFill/>
        </p:spPr>
        <p:txBody>
          <a:bodyPr wrap="square" lIns="0" tIns="0" rIns="0" bIns="7200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GB" sz="1100" b="1" dirty="0">
                <a:solidFill>
                  <a:srgbClr val="968D00"/>
                </a:solidFill>
              </a:rPr>
              <a:t>Quality &amp; manufacturing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GB" sz="1100" dirty="0">
                <a:solidFill>
                  <a:schemeClr val="tx1"/>
                </a:solidFill>
              </a:rPr>
              <a:t>Further expand master files with PTMF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GB" sz="1100" dirty="0">
                <a:solidFill>
                  <a:schemeClr val="tx1"/>
                </a:solidFill>
              </a:rPr>
              <a:t>Overcome technology lock in Dir Annex II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GB" sz="1100" dirty="0">
                <a:solidFill>
                  <a:schemeClr val="tx1"/>
                </a:solidFill>
              </a:rPr>
              <a:t>Further eliminate the need for testing on importation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ED322D-9D88-8380-0B6C-1D3A7AD052D3}"/>
              </a:ext>
            </a:extLst>
          </p:cNvPr>
          <p:cNvSpPr txBox="1"/>
          <p:nvPr/>
        </p:nvSpPr>
        <p:spPr>
          <a:xfrm>
            <a:off x="514349" y="4921492"/>
            <a:ext cx="4631825" cy="1102216"/>
          </a:xfrm>
          <a:prstGeom prst="rect">
            <a:avLst/>
          </a:prstGeom>
          <a:noFill/>
        </p:spPr>
        <p:txBody>
          <a:bodyPr wrap="square" lIns="0" tIns="0" rIns="0" bIns="7200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GB" sz="1100" b="1" dirty="0">
                <a:solidFill>
                  <a:schemeClr val="accent6"/>
                </a:solidFill>
              </a:rPr>
              <a:t>OMP &amp; Paediatric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GB" sz="1100" dirty="0">
                <a:solidFill>
                  <a:schemeClr val="tx1"/>
                </a:solidFill>
              </a:rPr>
              <a:t>Reduction of OME from 10 to  9years + linked </a:t>
            </a:r>
            <a:br>
              <a:rPr lang="en-GB" sz="1100" dirty="0">
                <a:solidFill>
                  <a:schemeClr val="tx1"/>
                </a:solidFill>
              </a:rPr>
            </a:br>
            <a:r>
              <a:rPr lang="en-GB" sz="1100" dirty="0">
                <a:solidFill>
                  <a:schemeClr val="tx1"/>
                </a:solidFill>
              </a:rPr>
              <a:t>to molecule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GB" sz="1100" dirty="0">
                <a:solidFill>
                  <a:schemeClr val="tx1"/>
                </a:solidFill>
              </a:rPr>
              <a:t>ODD validity cap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GB" sz="1100" dirty="0">
                <a:solidFill>
                  <a:schemeClr val="tx1"/>
                </a:solidFill>
              </a:rPr>
              <a:t>PIP reward remains (omission of +2y OME), but deferral </a:t>
            </a:r>
            <a:br>
              <a:rPr lang="en-GB" sz="1100" dirty="0">
                <a:solidFill>
                  <a:schemeClr val="tx1"/>
                </a:solidFill>
              </a:rPr>
            </a:br>
            <a:r>
              <a:rPr lang="en-GB" sz="1100" dirty="0">
                <a:solidFill>
                  <a:schemeClr val="tx1"/>
                </a:solidFill>
              </a:rPr>
              <a:t>of max 5 years + increased obligations and penalties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0E0B8F-8D74-3F56-983F-55367E16A391}"/>
              </a:ext>
            </a:extLst>
          </p:cNvPr>
          <p:cNvSpPr txBox="1"/>
          <p:nvPr/>
        </p:nvSpPr>
        <p:spPr>
          <a:xfrm>
            <a:off x="6783459" y="164410"/>
            <a:ext cx="4891015" cy="1523500"/>
          </a:xfrm>
          <a:prstGeom prst="rect">
            <a:avLst/>
          </a:prstGeom>
          <a:noFill/>
        </p:spPr>
        <p:txBody>
          <a:bodyPr wrap="square" lIns="0" tIns="0" rIns="0" bIns="72000" rtlCol="0" anchor="b">
            <a:noAutofit/>
          </a:bodyPr>
          <a:lstStyle/>
          <a:p>
            <a:pPr algn="r">
              <a:lnSpc>
                <a:spcPct val="90000"/>
              </a:lnSpc>
              <a:spcAft>
                <a:spcPts val="300"/>
              </a:spcAft>
            </a:pPr>
            <a:r>
              <a:rPr lang="en-GB" sz="1100" b="1" dirty="0">
                <a:solidFill>
                  <a:schemeClr val="accent2"/>
                </a:solidFill>
              </a:rPr>
              <a:t>Incentives for innovation</a:t>
            </a:r>
          </a:p>
          <a:p>
            <a:pPr algn="r">
              <a:lnSpc>
                <a:spcPct val="90000"/>
              </a:lnSpc>
              <a:spcAft>
                <a:spcPts val="300"/>
              </a:spcAft>
            </a:pPr>
            <a:r>
              <a:rPr lang="en-GB" sz="1100" dirty="0">
                <a:solidFill>
                  <a:schemeClr val="tx1"/>
                </a:solidFill>
              </a:rPr>
              <a:t>Reduction from 8 to 6 Yr. Baseline RDP</a:t>
            </a:r>
          </a:p>
          <a:p>
            <a:pPr algn="r">
              <a:lnSpc>
                <a:spcPct val="90000"/>
              </a:lnSpc>
              <a:spcAft>
                <a:spcPts val="300"/>
              </a:spcAft>
            </a:pPr>
            <a:r>
              <a:rPr lang="en-GB" sz="1100" dirty="0">
                <a:solidFill>
                  <a:schemeClr val="tx1"/>
                </a:solidFill>
              </a:rPr>
              <a:t>+ 2 Yr. for release + supply in all MS where MA is valid within 2 yr. (3 for SME)</a:t>
            </a:r>
          </a:p>
          <a:p>
            <a:pPr algn="r">
              <a:lnSpc>
                <a:spcPct val="90000"/>
              </a:lnSpc>
              <a:spcAft>
                <a:spcPts val="300"/>
              </a:spcAft>
            </a:pPr>
            <a:r>
              <a:rPr lang="en-GB" sz="1100" dirty="0">
                <a:solidFill>
                  <a:schemeClr val="tx1"/>
                </a:solidFill>
              </a:rPr>
              <a:t>+ 0.5 Yr. for meeting UMN criteria</a:t>
            </a:r>
          </a:p>
          <a:p>
            <a:pPr algn="r">
              <a:lnSpc>
                <a:spcPct val="90000"/>
              </a:lnSpc>
              <a:spcAft>
                <a:spcPts val="300"/>
              </a:spcAft>
            </a:pPr>
            <a:r>
              <a:rPr lang="en-GB" sz="1100" dirty="0">
                <a:solidFill>
                  <a:schemeClr val="tx1"/>
                </a:solidFill>
              </a:rPr>
              <a:t>+ 0.5 Yr. for comparative clinical trials</a:t>
            </a:r>
          </a:p>
          <a:p>
            <a:pPr algn="r">
              <a:lnSpc>
                <a:spcPct val="90000"/>
              </a:lnSpc>
              <a:spcAft>
                <a:spcPts val="300"/>
              </a:spcAft>
            </a:pPr>
            <a:r>
              <a:rPr lang="en-GB" sz="1100" dirty="0">
                <a:solidFill>
                  <a:schemeClr val="tx1"/>
                </a:solidFill>
              </a:rPr>
              <a:t>+ 1 Yr. for New Therapeutic Indication</a:t>
            </a:r>
          </a:p>
          <a:p>
            <a:pPr algn="r">
              <a:lnSpc>
                <a:spcPct val="90000"/>
              </a:lnSpc>
              <a:spcAft>
                <a:spcPts val="300"/>
              </a:spcAft>
            </a:pPr>
            <a:r>
              <a:rPr lang="en-GB" sz="1100" dirty="0">
                <a:solidFill>
                  <a:schemeClr val="tx1"/>
                </a:solidFill>
              </a:rPr>
              <a:t>+ 2 Yr. Baseline Market Protection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6EA803-6EBB-3537-11BD-866FB4D5726D}"/>
              </a:ext>
            </a:extLst>
          </p:cNvPr>
          <p:cNvSpPr txBox="1"/>
          <p:nvPr/>
        </p:nvSpPr>
        <p:spPr>
          <a:xfrm>
            <a:off x="7994650" y="1856608"/>
            <a:ext cx="3679824" cy="1133777"/>
          </a:xfrm>
          <a:prstGeom prst="rect">
            <a:avLst/>
          </a:prstGeom>
          <a:noFill/>
        </p:spPr>
        <p:txBody>
          <a:bodyPr wrap="square" lIns="0" tIns="0" rIns="0" bIns="72000" rtlCol="0" anchor="b">
            <a:noAutofit/>
          </a:bodyPr>
          <a:lstStyle/>
          <a:p>
            <a:pPr algn="r">
              <a:lnSpc>
                <a:spcPct val="90000"/>
              </a:lnSpc>
              <a:spcAft>
                <a:spcPts val="300"/>
              </a:spcAft>
            </a:pPr>
            <a:r>
              <a:rPr lang="en-GB" sz="1100" b="1" dirty="0">
                <a:solidFill>
                  <a:srgbClr val="5D4187"/>
                </a:solidFill>
              </a:rPr>
              <a:t>AMR</a:t>
            </a:r>
          </a:p>
          <a:p>
            <a:pPr algn="r">
              <a:lnSpc>
                <a:spcPct val="90000"/>
              </a:lnSpc>
              <a:spcAft>
                <a:spcPts val="300"/>
              </a:spcAft>
            </a:pPr>
            <a:r>
              <a:rPr lang="en-GB" sz="1100" dirty="0">
                <a:solidFill>
                  <a:schemeClr val="tx1"/>
                </a:solidFill>
              </a:rPr>
              <a:t>Holistic approach with measures on incentives, access, regulatory,  environment</a:t>
            </a:r>
          </a:p>
          <a:p>
            <a:pPr algn="r">
              <a:lnSpc>
                <a:spcPct val="90000"/>
              </a:lnSpc>
              <a:spcAft>
                <a:spcPts val="300"/>
              </a:spcAft>
            </a:pPr>
            <a:r>
              <a:rPr lang="en-GB" sz="1100" dirty="0">
                <a:solidFill>
                  <a:schemeClr val="tx1"/>
                </a:solidFill>
              </a:rPr>
              <a:t>“Transferable Exclusivity Data Voucher” for priority antimicrobials under strict conditions as key incentive</a:t>
            </a:r>
          </a:p>
          <a:p>
            <a:pPr algn="r">
              <a:lnSpc>
                <a:spcPct val="90000"/>
              </a:lnSpc>
              <a:spcAft>
                <a:spcPts val="300"/>
              </a:spcAft>
            </a:pPr>
            <a:r>
              <a:rPr lang="en-GB" sz="1100" dirty="0">
                <a:solidFill>
                  <a:schemeClr val="tx1"/>
                </a:solidFill>
              </a:rPr>
              <a:t>EC recommends multi country incentive to foster access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253AB2-09D0-9E3E-4186-CF3488C2BCCA}"/>
              </a:ext>
            </a:extLst>
          </p:cNvPr>
          <p:cNvSpPr txBox="1"/>
          <p:nvPr/>
        </p:nvSpPr>
        <p:spPr>
          <a:xfrm>
            <a:off x="8689974" y="3333194"/>
            <a:ext cx="2984500" cy="430887"/>
          </a:xfrm>
          <a:prstGeom prst="rect">
            <a:avLst/>
          </a:prstGeom>
          <a:noFill/>
        </p:spPr>
        <p:txBody>
          <a:bodyPr wrap="square" lIns="0" tIns="0" rIns="0" bIns="72000" rtlCol="0" anchor="b">
            <a:noAutofit/>
          </a:bodyPr>
          <a:lstStyle/>
          <a:p>
            <a:pPr algn="r">
              <a:lnSpc>
                <a:spcPct val="90000"/>
              </a:lnSpc>
              <a:spcAft>
                <a:spcPts val="300"/>
              </a:spcAft>
            </a:pPr>
            <a:r>
              <a:rPr lang="en-GB" sz="1100" b="1" dirty="0">
                <a:solidFill>
                  <a:srgbClr val="A80E67"/>
                </a:solidFill>
              </a:rPr>
              <a:t>Competition: generic, biosimilar entry</a:t>
            </a:r>
          </a:p>
          <a:p>
            <a:pPr algn="r">
              <a:lnSpc>
                <a:spcPct val="90000"/>
              </a:lnSpc>
              <a:spcAft>
                <a:spcPts val="300"/>
              </a:spcAft>
            </a:pPr>
            <a:r>
              <a:rPr lang="en-GB" sz="1100" dirty="0">
                <a:solidFill>
                  <a:schemeClr val="tx1"/>
                </a:solidFill>
              </a:rPr>
              <a:t>Broaden Bolar exemption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C0AC5C-8AE4-0223-5180-538117F6D96C}"/>
              </a:ext>
            </a:extLst>
          </p:cNvPr>
          <p:cNvSpPr txBox="1"/>
          <p:nvPr/>
        </p:nvSpPr>
        <p:spPr>
          <a:xfrm>
            <a:off x="7419974" y="5430045"/>
            <a:ext cx="4254499" cy="593663"/>
          </a:xfrm>
          <a:prstGeom prst="rect">
            <a:avLst/>
          </a:prstGeom>
          <a:noFill/>
        </p:spPr>
        <p:txBody>
          <a:bodyPr wrap="square" lIns="0" tIns="0" rIns="0" bIns="72000" rtlCol="0" anchor="b">
            <a:noAutofit/>
          </a:bodyPr>
          <a:lstStyle/>
          <a:p>
            <a:pPr algn="r">
              <a:lnSpc>
                <a:spcPct val="90000"/>
              </a:lnSpc>
              <a:spcAft>
                <a:spcPts val="300"/>
              </a:spcAft>
            </a:pPr>
            <a:r>
              <a:rPr lang="en-GB" sz="1100" b="1" dirty="0">
                <a:solidFill>
                  <a:srgbClr val="145698"/>
                </a:solidFill>
              </a:rPr>
              <a:t>UMN</a:t>
            </a:r>
          </a:p>
          <a:p>
            <a:pPr algn="r">
              <a:lnSpc>
                <a:spcPct val="90000"/>
              </a:lnSpc>
              <a:spcAft>
                <a:spcPts val="300"/>
              </a:spcAft>
            </a:pPr>
            <a:r>
              <a:rPr lang="en-GB" sz="1100" dirty="0">
                <a:solidFill>
                  <a:schemeClr val="tx1"/>
                </a:solidFill>
              </a:rPr>
              <a:t>Criteria are based on life-threatening or seriously debilitating disease</a:t>
            </a:r>
          </a:p>
          <a:p>
            <a:pPr algn="r">
              <a:lnSpc>
                <a:spcPct val="90000"/>
              </a:lnSpc>
              <a:spcAft>
                <a:spcPts val="300"/>
              </a:spcAft>
            </a:pPr>
            <a:r>
              <a:rPr lang="en-GB" sz="1100" dirty="0">
                <a:solidFill>
                  <a:schemeClr val="tx1"/>
                </a:solidFill>
              </a:rPr>
              <a:t>If there is a treatment option or not meaningful reduction for mortality or morbidity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96419-6D65-2BCE-CC08-A6C45B6695A0}"/>
              </a:ext>
            </a:extLst>
          </p:cNvPr>
          <p:cNvSpPr txBox="1"/>
          <p:nvPr/>
        </p:nvSpPr>
        <p:spPr>
          <a:xfrm>
            <a:off x="8435063" y="4253198"/>
            <a:ext cx="3239411" cy="812465"/>
          </a:xfrm>
          <a:prstGeom prst="rect">
            <a:avLst/>
          </a:prstGeom>
          <a:noFill/>
        </p:spPr>
        <p:txBody>
          <a:bodyPr wrap="square" lIns="0" tIns="0" rIns="0" bIns="72000" rtlCol="0" anchor="b">
            <a:noAutofit/>
          </a:bodyPr>
          <a:lstStyle/>
          <a:p>
            <a:pPr algn="r">
              <a:lnSpc>
                <a:spcPct val="90000"/>
              </a:lnSpc>
              <a:spcAft>
                <a:spcPts val="300"/>
              </a:spcAft>
            </a:pPr>
            <a:r>
              <a:rPr lang="en-GB" sz="1100" b="1" dirty="0">
                <a:solidFill>
                  <a:schemeClr val="accent5"/>
                </a:solidFill>
              </a:rPr>
              <a:t>Security of supply</a:t>
            </a:r>
          </a:p>
          <a:p>
            <a:pPr algn="r">
              <a:lnSpc>
                <a:spcPct val="90000"/>
              </a:lnSpc>
              <a:spcAft>
                <a:spcPts val="300"/>
              </a:spcAft>
            </a:pPr>
            <a:r>
              <a:rPr lang="en-GB" sz="1100" dirty="0">
                <a:solidFill>
                  <a:schemeClr val="tx1"/>
                </a:solidFill>
              </a:rPr>
              <a:t>Obligation for MAH to ensure appropriate and continued supplies to wholesalers and pharmacists</a:t>
            </a:r>
          </a:p>
          <a:p>
            <a:pPr algn="r">
              <a:lnSpc>
                <a:spcPct val="90000"/>
              </a:lnSpc>
              <a:spcAft>
                <a:spcPts val="300"/>
              </a:spcAft>
            </a:pPr>
            <a:r>
              <a:rPr lang="en-GB" sz="1100" dirty="0">
                <a:solidFill>
                  <a:schemeClr val="tx1"/>
                </a:solidFill>
              </a:rPr>
              <a:t>6 month notification period for all shortages</a:t>
            </a:r>
          </a:p>
          <a:p>
            <a:pPr algn="r">
              <a:lnSpc>
                <a:spcPct val="90000"/>
              </a:lnSpc>
              <a:spcAft>
                <a:spcPts val="300"/>
              </a:spcAft>
            </a:pPr>
            <a:r>
              <a:rPr lang="en-GB" sz="1100" dirty="0">
                <a:solidFill>
                  <a:schemeClr val="tx1"/>
                </a:solidFill>
              </a:rPr>
              <a:t>Prevention and mitigation plans for all medicines</a:t>
            </a:r>
          </a:p>
          <a:p>
            <a:pPr algn="r">
              <a:lnSpc>
                <a:spcPct val="90000"/>
              </a:lnSpc>
              <a:spcAft>
                <a:spcPts val="300"/>
              </a:spcAft>
            </a:pPr>
            <a:r>
              <a:rPr lang="en-GB" sz="1100" dirty="0">
                <a:solidFill>
                  <a:schemeClr val="tx1"/>
                </a:solidFill>
              </a:rPr>
              <a:t>Increased supply chain transparency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1194539-7A2E-D269-A566-E6F03C3A9D9E}"/>
              </a:ext>
            </a:extLst>
          </p:cNvPr>
          <p:cNvSpPr/>
          <p:nvPr/>
        </p:nvSpPr>
        <p:spPr bwMode="gray">
          <a:xfrm>
            <a:off x="5515475" y="1351169"/>
            <a:ext cx="945150" cy="945150"/>
          </a:xfrm>
          <a:prstGeom prst="ellipse">
            <a:avLst/>
          </a:prstGeom>
          <a:solidFill>
            <a:schemeClr val="accent2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3DA6C31-73BD-EFA6-596B-B698E9CE9601}"/>
              </a:ext>
            </a:extLst>
          </p:cNvPr>
          <p:cNvSpPr/>
          <p:nvPr/>
        </p:nvSpPr>
        <p:spPr bwMode="gray">
          <a:xfrm>
            <a:off x="6804525" y="1808369"/>
            <a:ext cx="945150" cy="945150"/>
          </a:xfrm>
          <a:prstGeom prst="ellipse">
            <a:avLst/>
          </a:prstGeom>
          <a:solidFill>
            <a:srgbClr val="5D4187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ctr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4DECD01-0E11-8F27-8F89-4D54D94D84D8}"/>
              </a:ext>
            </a:extLst>
          </p:cNvPr>
          <p:cNvSpPr/>
          <p:nvPr/>
        </p:nvSpPr>
        <p:spPr bwMode="gray">
          <a:xfrm>
            <a:off x="7490325" y="2989469"/>
            <a:ext cx="945150" cy="945150"/>
          </a:xfrm>
          <a:prstGeom prst="ellipse">
            <a:avLst/>
          </a:prstGeom>
          <a:solidFill>
            <a:srgbClr val="A80E67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ctr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FB5534F-4B7B-69D6-083A-5B52185CA2B1}"/>
              </a:ext>
            </a:extLst>
          </p:cNvPr>
          <p:cNvSpPr/>
          <p:nvPr/>
        </p:nvSpPr>
        <p:spPr bwMode="gray">
          <a:xfrm>
            <a:off x="7249025" y="4373769"/>
            <a:ext cx="945150" cy="945150"/>
          </a:xfrm>
          <a:prstGeom prst="ellipse">
            <a:avLst/>
          </a:prstGeom>
          <a:solidFill>
            <a:schemeClr val="accent5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ctr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8E3E757-4258-B697-109B-96063F571F31}"/>
              </a:ext>
            </a:extLst>
          </p:cNvPr>
          <p:cNvSpPr/>
          <p:nvPr/>
        </p:nvSpPr>
        <p:spPr bwMode="gray">
          <a:xfrm>
            <a:off x="6220325" y="5250069"/>
            <a:ext cx="945150" cy="945150"/>
          </a:xfrm>
          <a:prstGeom prst="ellipse">
            <a:avLst/>
          </a:prstGeom>
          <a:solidFill>
            <a:srgbClr val="145698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ctr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0DFBCB0-EDAA-C013-4AF9-1EAB3F12D8BB}"/>
              </a:ext>
            </a:extLst>
          </p:cNvPr>
          <p:cNvSpPr/>
          <p:nvPr/>
        </p:nvSpPr>
        <p:spPr bwMode="gray">
          <a:xfrm>
            <a:off x="4810625" y="5250069"/>
            <a:ext cx="945150" cy="945150"/>
          </a:xfrm>
          <a:prstGeom prst="ellipse">
            <a:avLst/>
          </a:prstGeom>
          <a:solidFill>
            <a:schemeClr val="accent6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ctr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60B22E5-DEAA-C8D2-66E9-E6E1FA457BC1}"/>
              </a:ext>
            </a:extLst>
          </p:cNvPr>
          <p:cNvSpPr/>
          <p:nvPr/>
        </p:nvSpPr>
        <p:spPr bwMode="gray">
          <a:xfrm>
            <a:off x="3781925" y="4373769"/>
            <a:ext cx="945150" cy="945150"/>
          </a:xfrm>
          <a:prstGeom prst="ellipse">
            <a:avLst/>
          </a:prstGeom>
          <a:solidFill>
            <a:srgbClr val="968D00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ctr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23A09F-C7E3-4FE8-20B3-2017479BABB9}"/>
              </a:ext>
            </a:extLst>
          </p:cNvPr>
          <p:cNvSpPr/>
          <p:nvPr/>
        </p:nvSpPr>
        <p:spPr bwMode="gray">
          <a:xfrm>
            <a:off x="3527925" y="2989469"/>
            <a:ext cx="945150" cy="945150"/>
          </a:xfrm>
          <a:prstGeom prst="ellipse">
            <a:avLst/>
          </a:prstGeom>
          <a:solidFill>
            <a:schemeClr val="accent4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ctr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88128EC-9067-EA1B-5E26-74B3B6C3E60C}"/>
              </a:ext>
            </a:extLst>
          </p:cNvPr>
          <p:cNvSpPr/>
          <p:nvPr/>
        </p:nvSpPr>
        <p:spPr bwMode="gray">
          <a:xfrm>
            <a:off x="4201025" y="1808369"/>
            <a:ext cx="945150" cy="945150"/>
          </a:xfrm>
          <a:prstGeom prst="ellipse">
            <a:avLst/>
          </a:prstGeom>
          <a:solidFill>
            <a:schemeClr val="accent3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ctr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C20C64E-1175-5BAB-B1C0-712194311E96}"/>
              </a:ext>
            </a:extLst>
          </p:cNvPr>
          <p:cNvCxnSpPr>
            <a:cxnSpLocks/>
          </p:cNvCxnSpPr>
          <p:nvPr/>
        </p:nvCxnSpPr>
        <p:spPr>
          <a:xfrm flipH="1">
            <a:off x="6451600" y="1687909"/>
            <a:ext cx="522287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EAFD2C1-8FA0-6870-DFBC-FAA7FE498DB4}"/>
              </a:ext>
            </a:extLst>
          </p:cNvPr>
          <p:cNvCxnSpPr>
            <a:cxnSpLocks/>
          </p:cNvCxnSpPr>
          <p:nvPr/>
        </p:nvCxnSpPr>
        <p:spPr>
          <a:xfrm flipH="1">
            <a:off x="6997700" y="6023708"/>
            <a:ext cx="4676774" cy="0"/>
          </a:xfrm>
          <a:prstGeom prst="line">
            <a:avLst/>
          </a:prstGeom>
          <a:ln>
            <a:solidFill>
              <a:srgbClr val="145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8BB2806-437C-922B-3F49-3FF5AB90D450}"/>
              </a:ext>
            </a:extLst>
          </p:cNvPr>
          <p:cNvCxnSpPr>
            <a:cxnSpLocks/>
          </p:cNvCxnSpPr>
          <p:nvPr/>
        </p:nvCxnSpPr>
        <p:spPr>
          <a:xfrm flipH="1">
            <a:off x="8229600" y="3764081"/>
            <a:ext cx="3444874" cy="0"/>
          </a:xfrm>
          <a:prstGeom prst="line">
            <a:avLst/>
          </a:prstGeom>
          <a:ln>
            <a:solidFill>
              <a:srgbClr val="A80E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4BEECB-9EF7-5445-EA65-F9C34A3D5859}"/>
              </a:ext>
            </a:extLst>
          </p:cNvPr>
          <p:cNvCxnSpPr>
            <a:cxnSpLocks/>
          </p:cNvCxnSpPr>
          <p:nvPr/>
        </p:nvCxnSpPr>
        <p:spPr>
          <a:xfrm flipH="1">
            <a:off x="8102600" y="5065663"/>
            <a:ext cx="35718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582E6B9-6834-30A7-5BD6-70B846C6901E}"/>
              </a:ext>
            </a:extLst>
          </p:cNvPr>
          <p:cNvCxnSpPr>
            <a:cxnSpLocks/>
          </p:cNvCxnSpPr>
          <p:nvPr/>
        </p:nvCxnSpPr>
        <p:spPr>
          <a:xfrm flipH="1">
            <a:off x="514350" y="2635917"/>
            <a:ext cx="401955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B2D76AA-2EA6-8E39-7920-106A305CF390}"/>
              </a:ext>
            </a:extLst>
          </p:cNvPr>
          <p:cNvCxnSpPr>
            <a:cxnSpLocks/>
          </p:cNvCxnSpPr>
          <p:nvPr/>
        </p:nvCxnSpPr>
        <p:spPr>
          <a:xfrm flipH="1">
            <a:off x="520700" y="3745031"/>
            <a:ext cx="31496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3F69ECA-1CDD-BF2A-E15C-66B255BA2D97}"/>
              </a:ext>
            </a:extLst>
          </p:cNvPr>
          <p:cNvCxnSpPr>
            <a:cxnSpLocks/>
          </p:cNvCxnSpPr>
          <p:nvPr/>
        </p:nvCxnSpPr>
        <p:spPr>
          <a:xfrm flipH="1">
            <a:off x="514350" y="4712760"/>
            <a:ext cx="3346450" cy="0"/>
          </a:xfrm>
          <a:prstGeom prst="line">
            <a:avLst/>
          </a:prstGeom>
          <a:ln>
            <a:solidFill>
              <a:srgbClr val="968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1108A43-0ACC-CE8D-D20F-60C48B1A3FE4}"/>
              </a:ext>
            </a:extLst>
          </p:cNvPr>
          <p:cNvCxnSpPr>
            <a:cxnSpLocks/>
          </p:cNvCxnSpPr>
          <p:nvPr/>
        </p:nvCxnSpPr>
        <p:spPr>
          <a:xfrm flipH="1">
            <a:off x="514350" y="6023708"/>
            <a:ext cx="443865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phic 33">
            <a:extLst>
              <a:ext uri="{FF2B5EF4-FFF2-40B4-BE49-F238E27FC236}">
                <a16:creationId xmlns:a16="http://schemas.microsoft.com/office/drawing/2014/main" id="{EE6162CA-786E-94D6-21E1-FCC39372D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40180" y="4534699"/>
            <a:ext cx="628641" cy="623291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FE9A1B7E-C831-C24F-AC7F-1BD05B516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08403" y="2133804"/>
            <a:ext cx="737394" cy="294281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8603BDC5-98F9-EA79-219D-DD77880FA8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94867" y="5421580"/>
            <a:ext cx="376667" cy="602128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6E9A54C-0356-ED0D-0C8F-ACFCD3627FCF}"/>
              </a:ext>
            </a:extLst>
          </p:cNvPr>
          <p:cNvSpPr/>
          <p:nvPr/>
        </p:nvSpPr>
        <p:spPr>
          <a:xfrm>
            <a:off x="3746631" y="3208772"/>
            <a:ext cx="507738" cy="506544"/>
          </a:xfrm>
          <a:custGeom>
            <a:avLst/>
            <a:gdLst>
              <a:gd name="connsiteX0" fmla="*/ 2229245 w 3085981"/>
              <a:gd name="connsiteY0" fmla="*/ 2991201 h 3078724"/>
              <a:gd name="connsiteX1" fmla="*/ 2220843 w 3085981"/>
              <a:gd name="connsiteY1" fmla="*/ 3004725 h 3078724"/>
              <a:gd name="connsiteX2" fmla="*/ 2177742 w 3085981"/>
              <a:gd name="connsiteY2" fmla="*/ 3078702 h 3078724"/>
              <a:gd name="connsiteX3" fmla="*/ 2145501 w 3085981"/>
              <a:gd name="connsiteY3" fmla="*/ 3004179 h 3078724"/>
              <a:gd name="connsiteX4" fmla="*/ 2112714 w 3085981"/>
              <a:gd name="connsiteY4" fmla="*/ 2966542 h 3078724"/>
              <a:gd name="connsiteX5" fmla="*/ 1868517 w 3085981"/>
              <a:gd name="connsiteY5" fmla="*/ 2756089 h 3078724"/>
              <a:gd name="connsiteX6" fmla="*/ 1781426 w 3085981"/>
              <a:gd name="connsiteY6" fmla="*/ 2735187 h 3078724"/>
              <a:gd name="connsiteX7" fmla="*/ 620211 w 3085981"/>
              <a:gd name="connsiteY7" fmla="*/ 2553081 h 3078724"/>
              <a:gd name="connsiteX8" fmla="*/ 18223 w 3085981"/>
              <a:gd name="connsiteY8" fmla="*/ 1190429 h 3078724"/>
              <a:gd name="connsiteX9" fmla="*/ 998425 w 3085981"/>
              <a:gd name="connsiteY9" fmla="*/ 60567 h 3078724"/>
              <a:gd name="connsiteX10" fmla="*/ 2777134 w 3085981"/>
              <a:gd name="connsiteY10" fmla="*/ 1247739 h 3078724"/>
              <a:gd name="connsiteX11" fmla="*/ 2858214 w 3085981"/>
              <a:gd name="connsiteY11" fmla="*/ 1445487 h 3078724"/>
              <a:gd name="connsiteX12" fmla="*/ 3000565 w 3085981"/>
              <a:gd name="connsiteY12" fmla="*/ 2529583 h 3078724"/>
              <a:gd name="connsiteX13" fmla="*/ 2369137 w 3085981"/>
              <a:gd name="connsiteY13" fmla="*/ 2976037 h 3078724"/>
              <a:gd name="connsiteX14" fmla="*/ 2229245 w 3085981"/>
              <a:gd name="connsiteY14" fmla="*/ 2991201 h 3078724"/>
              <a:gd name="connsiteX15" fmla="*/ 224783 w 3085981"/>
              <a:gd name="connsiteY15" fmla="*/ 786121 h 3078724"/>
              <a:gd name="connsiteX16" fmla="*/ 75669 w 3085981"/>
              <a:gd name="connsiteY16" fmla="*/ 1442071 h 3078724"/>
              <a:gd name="connsiteX17" fmla="*/ 312147 w 3085981"/>
              <a:gd name="connsiteY17" fmla="*/ 1665844 h 3078724"/>
              <a:gd name="connsiteX18" fmla="*/ 328609 w 3085981"/>
              <a:gd name="connsiteY18" fmla="*/ 1724930 h 3078724"/>
              <a:gd name="connsiteX19" fmla="*/ 473009 w 3085981"/>
              <a:gd name="connsiteY19" fmla="*/ 1847882 h 3078724"/>
              <a:gd name="connsiteX20" fmla="*/ 673831 w 3085981"/>
              <a:gd name="connsiteY20" fmla="*/ 1882923 h 3078724"/>
              <a:gd name="connsiteX21" fmla="*/ 772740 w 3085981"/>
              <a:gd name="connsiteY21" fmla="*/ 2149798 h 3078724"/>
              <a:gd name="connsiteX22" fmla="*/ 735512 w 3085981"/>
              <a:gd name="connsiteY22" fmla="*/ 2206902 h 3078724"/>
              <a:gd name="connsiteX23" fmla="*/ 750062 w 3085981"/>
              <a:gd name="connsiteY23" fmla="*/ 2311480 h 3078724"/>
              <a:gd name="connsiteX24" fmla="*/ 879845 w 3085981"/>
              <a:gd name="connsiteY24" fmla="*/ 2616879 h 3078724"/>
              <a:gd name="connsiteX25" fmla="*/ 1809158 w 3085981"/>
              <a:gd name="connsiteY25" fmla="*/ 2654790 h 3078724"/>
              <a:gd name="connsiteX26" fmla="*/ 1757518 w 3085981"/>
              <a:gd name="connsiteY26" fmla="*/ 2247340 h 3078724"/>
              <a:gd name="connsiteX27" fmla="*/ 1672408 w 3085981"/>
              <a:gd name="connsiteY27" fmla="*/ 2048157 h 3078724"/>
              <a:gd name="connsiteX28" fmla="*/ 1628077 w 3085981"/>
              <a:gd name="connsiteY28" fmla="*/ 1764001 h 3078724"/>
              <a:gd name="connsiteX29" fmla="*/ 1566464 w 3085981"/>
              <a:gd name="connsiteY29" fmla="*/ 1611950 h 3078724"/>
              <a:gd name="connsiteX30" fmla="*/ 1405329 w 3085981"/>
              <a:gd name="connsiteY30" fmla="*/ 1627934 h 3078724"/>
              <a:gd name="connsiteX31" fmla="*/ 1024587 w 3085981"/>
              <a:gd name="connsiteY31" fmla="*/ 1583261 h 3078724"/>
              <a:gd name="connsiteX32" fmla="*/ 876498 w 3085981"/>
              <a:gd name="connsiteY32" fmla="*/ 1289952 h 3078724"/>
              <a:gd name="connsiteX33" fmla="*/ 1074724 w 3085981"/>
              <a:gd name="connsiteY33" fmla="*/ 1047531 h 3078724"/>
              <a:gd name="connsiteX34" fmla="*/ 1168714 w 3085981"/>
              <a:gd name="connsiteY34" fmla="*/ 948760 h 3078724"/>
              <a:gd name="connsiteX35" fmla="*/ 1342145 w 3085981"/>
              <a:gd name="connsiteY35" fmla="*/ 804223 h 3078724"/>
              <a:gd name="connsiteX36" fmla="*/ 1590372 w 3085981"/>
              <a:gd name="connsiteY36" fmla="*/ 852584 h 3078724"/>
              <a:gd name="connsiteX37" fmla="*/ 1675892 w 3085981"/>
              <a:gd name="connsiteY37" fmla="*/ 893773 h 3078724"/>
              <a:gd name="connsiteX38" fmla="*/ 1820634 w 3085981"/>
              <a:gd name="connsiteY38" fmla="*/ 820616 h 3078724"/>
              <a:gd name="connsiteX39" fmla="*/ 1742764 w 3085981"/>
              <a:gd name="connsiteY39" fmla="*/ 733593 h 3078724"/>
              <a:gd name="connsiteX40" fmla="*/ 1718037 w 3085981"/>
              <a:gd name="connsiteY40" fmla="*/ 722186 h 3078724"/>
              <a:gd name="connsiteX41" fmla="*/ 1628828 w 3085981"/>
              <a:gd name="connsiteY41" fmla="*/ 619726 h 3078724"/>
              <a:gd name="connsiteX42" fmla="*/ 1567421 w 3085981"/>
              <a:gd name="connsiteY42" fmla="*/ 569316 h 3078724"/>
              <a:gd name="connsiteX43" fmla="*/ 1417282 w 3085981"/>
              <a:gd name="connsiteY43" fmla="*/ 649849 h 3078724"/>
              <a:gd name="connsiteX44" fmla="*/ 1132716 w 3085981"/>
              <a:gd name="connsiteY44" fmla="*/ 729768 h 3078724"/>
              <a:gd name="connsiteX45" fmla="*/ 1045625 w 3085981"/>
              <a:gd name="connsiteY45" fmla="*/ 561597 h 3078724"/>
              <a:gd name="connsiteX46" fmla="*/ 1195832 w 3085981"/>
              <a:gd name="connsiteY46" fmla="*/ 465011 h 3078724"/>
              <a:gd name="connsiteX47" fmla="*/ 1453622 w 3085981"/>
              <a:gd name="connsiteY47" fmla="*/ 256812 h 3078724"/>
              <a:gd name="connsiteX48" fmla="*/ 1549183 w 3085981"/>
              <a:gd name="connsiteY48" fmla="*/ 85225 h 3078724"/>
              <a:gd name="connsiteX49" fmla="*/ 1062634 w 3085981"/>
              <a:gd name="connsiteY49" fmla="*/ 113504 h 3078724"/>
              <a:gd name="connsiteX50" fmla="*/ 950610 w 3085981"/>
              <a:gd name="connsiteY50" fmla="*/ 352646 h 3078724"/>
              <a:gd name="connsiteX51" fmla="*/ 897536 w 3085981"/>
              <a:gd name="connsiteY51" fmla="*/ 383385 h 3078724"/>
              <a:gd name="connsiteX52" fmla="*/ 787357 w 3085981"/>
              <a:gd name="connsiteY52" fmla="*/ 585573 h 3078724"/>
              <a:gd name="connsiteX53" fmla="*/ 619596 w 3085981"/>
              <a:gd name="connsiteY53" fmla="*/ 833731 h 3078724"/>
              <a:gd name="connsiteX54" fmla="*/ 224783 w 3085981"/>
              <a:gd name="connsiteY54" fmla="*/ 786190 h 3078724"/>
              <a:gd name="connsiteX55" fmla="*/ 1789827 w 3085981"/>
              <a:gd name="connsiteY55" fmla="*/ 2079920 h 3078724"/>
              <a:gd name="connsiteX56" fmla="*/ 1809568 w 3085981"/>
              <a:gd name="connsiteY56" fmla="*/ 2028758 h 3078724"/>
              <a:gd name="connsiteX57" fmla="*/ 2228084 w 3085981"/>
              <a:gd name="connsiteY57" fmla="*/ 1474790 h 3078724"/>
              <a:gd name="connsiteX58" fmla="*/ 2471529 w 3085981"/>
              <a:gd name="connsiteY58" fmla="*/ 1241113 h 3078724"/>
              <a:gd name="connsiteX59" fmla="*/ 2437376 w 3085981"/>
              <a:gd name="connsiteY59" fmla="*/ 1028337 h 3078724"/>
              <a:gd name="connsiteX60" fmla="*/ 2264560 w 3085981"/>
              <a:gd name="connsiteY60" fmla="*/ 907571 h 3078724"/>
              <a:gd name="connsiteX61" fmla="*/ 2252264 w 3085981"/>
              <a:gd name="connsiteY61" fmla="*/ 784823 h 3078724"/>
              <a:gd name="connsiteX62" fmla="*/ 2367361 w 3085981"/>
              <a:gd name="connsiteY62" fmla="*/ 764605 h 3078724"/>
              <a:gd name="connsiteX63" fmla="*/ 2495846 w 3085981"/>
              <a:gd name="connsiteY63" fmla="*/ 854018 h 3078724"/>
              <a:gd name="connsiteX64" fmla="*/ 2613334 w 3085981"/>
              <a:gd name="connsiteY64" fmla="*/ 903472 h 3078724"/>
              <a:gd name="connsiteX65" fmla="*/ 2611558 w 3085981"/>
              <a:gd name="connsiteY65" fmla="*/ 880726 h 3078724"/>
              <a:gd name="connsiteX66" fmla="*/ 1783133 w 3085981"/>
              <a:gd name="connsiteY66" fmla="*/ 134884 h 3078724"/>
              <a:gd name="connsiteX67" fmla="*/ 1514824 w 3085981"/>
              <a:gd name="connsiteY67" fmla="*/ 294108 h 3078724"/>
              <a:gd name="connsiteX68" fmla="*/ 1510931 w 3085981"/>
              <a:gd name="connsiteY68" fmla="*/ 314190 h 3078724"/>
              <a:gd name="connsiteX69" fmla="*/ 1279439 w 3085981"/>
              <a:gd name="connsiteY69" fmla="*/ 527307 h 3078724"/>
              <a:gd name="connsiteX70" fmla="*/ 1170695 w 3085981"/>
              <a:gd name="connsiteY70" fmla="*/ 535162 h 3078724"/>
              <a:gd name="connsiteX71" fmla="*/ 1130735 w 3085981"/>
              <a:gd name="connsiteY71" fmla="*/ 638579 h 3078724"/>
              <a:gd name="connsiteX72" fmla="*/ 1350683 w 3085981"/>
              <a:gd name="connsiteY72" fmla="*/ 629084 h 3078724"/>
              <a:gd name="connsiteX73" fmla="*/ 1381558 w 3085981"/>
              <a:gd name="connsiteY73" fmla="*/ 576146 h 3078724"/>
              <a:gd name="connsiteX74" fmla="*/ 1595973 w 3085981"/>
              <a:gd name="connsiteY74" fmla="*/ 504424 h 3078724"/>
              <a:gd name="connsiteX75" fmla="*/ 1699936 w 3085981"/>
              <a:gd name="connsiteY75" fmla="*/ 611393 h 3078724"/>
              <a:gd name="connsiteX76" fmla="*/ 1744267 w 3085981"/>
              <a:gd name="connsiteY76" fmla="*/ 658046 h 3078724"/>
              <a:gd name="connsiteX77" fmla="*/ 1840033 w 3085981"/>
              <a:gd name="connsiteY77" fmla="*/ 709549 h 3078724"/>
              <a:gd name="connsiteX78" fmla="*/ 1866331 w 3085981"/>
              <a:gd name="connsiteY78" fmla="*/ 881614 h 3078724"/>
              <a:gd name="connsiteX79" fmla="*/ 1604921 w 3085981"/>
              <a:gd name="connsiteY79" fmla="*/ 939060 h 3078724"/>
              <a:gd name="connsiteX80" fmla="*/ 1496245 w 3085981"/>
              <a:gd name="connsiteY80" fmla="*/ 882570 h 3078724"/>
              <a:gd name="connsiteX81" fmla="*/ 1223359 w 3085981"/>
              <a:gd name="connsiteY81" fmla="*/ 1000400 h 3078724"/>
              <a:gd name="connsiteX82" fmla="*/ 1114000 w 3085981"/>
              <a:gd name="connsiteY82" fmla="*/ 1105865 h 3078724"/>
              <a:gd name="connsiteX83" fmla="*/ 947058 w 3085981"/>
              <a:gd name="connsiteY83" fmla="*/ 1303818 h 3078724"/>
              <a:gd name="connsiteX84" fmla="*/ 1101022 w 3085981"/>
              <a:gd name="connsiteY84" fmla="*/ 1544531 h 3078724"/>
              <a:gd name="connsiteX85" fmla="*/ 1386544 w 3085981"/>
              <a:gd name="connsiteY85" fmla="*/ 1560720 h 3078724"/>
              <a:gd name="connsiteX86" fmla="*/ 1527598 w 3085981"/>
              <a:gd name="connsiteY86" fmla="*/ 1540228 h 3078724"/>
              <a:gd name="connsiteX87" fmla="*/ 1702668 w 3085981"/>
              <a:gd name="connsiteY87" fmla="*/ 1625338 h 3078724"/>
              <a:gd name="connsiteX88" fmla="*/ 1681630 w 3085981"/>
              <a:gd name="connsiteY88" fmla="*/ 1814070 h 3078724"/>
              <a:gd name="connsiteX89" fmla="*/ 1693925 w 3085981"/>
              <a:gd name="connsiteY89" fmla="*/ 1977187 h 3078724"/>
              <a:gd name="connsiteX90" fmla="*/ 1789759 w 3085981"/>
              <a:gd name="connsiteY90" fmla="*/ 2079988 h 3078724"/>
              <a:gd name="connsiteX91" fmla="*/ 2228562 w 3085981"/>
              <a:gd name="connsiteY91" fmla="*/ 2908891 h 3078724"/>
              <a:gd name="connsiteX92" fmla="*/ 2247278 w 3085981"/>
              <a:gd name="connsiteY92" fmla="*/ 2917156 h 3078724"/>
              <a:gd name="connsiteX93" fmla="*/ 2342156 w 3085981"/>
              <a:gd name="connsiteY93" fmla="*/ 2908891 h 3078724"/>
              <a:gd name="connsiteX94" fmla="*/ 2956097 w 3085981"/>
              <a:gd name="connsiteY94" fmla="*/ 2459432 h 3078724"/>
              <a:gd name="connsiteX95" fmla="*/ 2880072 w 3085981"/>
              <a:gd name="connsiteY95" fmla="*/ 1595625 h 3078724"/>
              <a:gd name="connsiteX96" fmla="*/ 2669209 w 3085981"/>
              <a:gd name="connsiteY96" fmla="*/ 1362562 h 3078724"/>
              <a:gd name="connsiteX97" fmla="*/ 2228494 w 3085981"/>
              <a:gd name="connsiteY97" fmla="*/ 2908891 h 3078724"/>
              <a:gd name="connsiteX98" fmla="*/ 2587992 w 3085981"/>
              <a:gd name="connsiteY98" fmla="*/ 1376497 h 3078724"/>
              <a:gd name="connsiteX99" fmla="*/ 2197960 w 3085981"/>
              <a:gd name="connsiteY99" fmla="*/ 1579983 h 3078724"/>
              <a:gd name="connsiteX100" fmla="*/ 1855539 w 3085981"/>
              <a:gd name="connsiteY100" fmla="*/ 2566332 h 3078724"/>
              <a:gd name="connsiteX101" fmla="*/ 2157113 w 3085981"/>
              <a:gd name="connsiteY101" fmla="*/ 2907935 h 3078724"/>
              <a:gd name="connsiteX102" fmla="*/ 2587924 w 3085981"/>
              <a:gd name="connsiteY102" fmla="*/ 1376565 h 3078724"/>
              <a:gd name="connsiteX103" fmla="*/ 806415 w 3085981"/>
              <a:gd name="connsiteY103" fmla="*/ 2577671 h 3078724"/>
              <a:gd name="connsiteX104" fmla="*/ 817890 w 3085981"/>
              <a:gd name="connsiteY104" fmla="*/ 2487233 h 3078724"/>
              <a:gd name="connsiteX105" fmla="*/ 740977 w 3085981"/>
              <a:gd name="connsiteY105" fmla="*/ 2392219 h 3078724"/>
              <a:gd name="connsiteX106" fmla="*/ 704433 w 3085981"/>
              <a:gd name="connsiteY106" fmla="*/ 2132584 h 3078724"/>
              <a:gd name="connsiteX107" fmla="*/ 625129 w 3085981"/>
              <a:gd name="connsiteY107" fmla="*/ 1940437 h 3078724"/>
              <a:gd name="connsiteX108" fmla="*/ 450195 w 3085981"/>
              <a:gd name="connsiteY108" fmla="*/ 1913525 h 3078724"/>
              <a:gd name="connsiteX109" fmla="*/ 268909 w 3085981"/>
              <a:gd name="connsiteY109" fmla="*/ 1761337 h 3078724"/>
              <a:gd name="connsiteX110" fmla="*/ 235985 w 3085981"/>
              <a:gd name="connsiteY110" fmla="*/ 1622401 h 3078724"/>
              <a:gd name="connsiteX111" fmla="*/ 82226 w 3085981"/>
              <a:gd name="connsiteY111" fmla="*/ 1522742 h 3078724"/>
              <a:gd name="connsiteX112" fmla="*/ 806483 w 3085981"/>
              <a:gd name="connsiteY112" fmla="*/ 2577740 h 3078724"/>
              <a:gd name="connsiteX113" fmla="*/ 256682 w 3085981"/>
              <a:gd name="connsiteY113" fmla="*/ 716653 h 3078724"/>
              <a:gd name="connsiteX114" fmla="*/ 616932 w 3085981"/>
              <a:gd name="connsiteY114" fmla="*/ 763034 h 3078724"/>
              <a:gd name="connsiteX115" fmla="*/ 719597 w 3085981"/>
              <a:gd name="connsiteY115" fmla="*/ 533933 h 3078724"/>
              <a:gd name="connsiteX116" fmla="*/ 832850 w 3085981"/>
              <a:gd name="connsiteY116" fmla="*/ 340898 h 3078724"/>
              <a:gd name="connsiteX117" fmla="*/ 969190 w 3085981"/>
              <a:gd name="connsiteY117" fmla="*/ 251279 h 3078724"/>
              <a:gd name="connsiteX118" fmla="*/ 988931 w 3085981"/>
              <a:gd name="connsiteY118" fmla="*/ 134270 h 3078724"/>
              <a:gd name="connsiteX119" fmla="*/ 256614 w 3085981"/>
              <a:gd name="connsiteY119" fmla="*/ 716722 h 3078724"/>
              <a:gd name="connsiteX120" fmla="*/ 2715111 w 3085981"/>
              <a:gd name="connsiteY120" fmla="*/ 1305731 h 3078724"/>
              <a:gd name="connsiteX121" fmla="*/ 2661217 w 3085981"/>
              <a:gd name="connsiteY121" fmla="*/ 1011739 h 3078724"/>
              <a:gd name="connsiteX122" fmla="*/ 2630001 w 3085981"/>
              <a:gd name="connsiteY122" fmla="*/ 981615 h 3078724"/>
              <a:gd name="connsiteX123" fmla="*/ 2390859 w 3085981"/>
              <a:gd name="connsiteY123" fmla="*/ 860439 h 3078724"/>
              <a:gd name="connsiteX124" fmla="*/ 2304929 w 3085981"/>
              <a:gd name="connsiteY124" fmla="*/ 823553 h 3078724"/>
              <a:gd name="connsiteX125" fmla="*/ 2347416 w 3085981"/>
              <a:gd name="connsiteY125" fmla="*/ 888308 h 3078724"/>
              <a:gd name="connsiteX126" fmla="*/ 2511762 w 3085981"/>
              <a:gd name="connsiteY126" fmla="*/ 997599 h 3078724"/>
              <a:gd name="connsiteX127" fmla="*/ 2555273 w 3085981"/>
              <a:gd name="connsiteY127" fmla="*/ 1244050 h 3078724"/>
              <a:gd name="connsiteX128" fmla="*/ 2517363 w 3085981"/>
              <a:gd name="connsiteY128" fmla="*/ 1308053 h 3078724"/>
              <a:gd name="connsiteX129" fmla="*/ 2715111 w 3085981"/>
              <a:gd name="connsiteY129" fmla="*/ 1305731 h 307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3085981" h="3078724">
                <a:moveTo>
                  <a:pt x="2229245" y="2991201"/>
                </a:moveTo>
                <a:cubicBezTo>
                  <a:pt x="2225488" y="2997212"/>
                  <a:pt x="2222824" y="3000764"/>
                  <a:pt x="2220843" y="3004725"/>
                </a:cubicBezTo>
                <a:cubicBezTo>
                  <a:pt x="2208002" y="3030887"/>
                  <a:pt x="2223097" y="3079931"/>
                  <a:pt x="2177742" y="3078702"/>
                </a:cubicBezTo>
                <a:cubicBezTo>
                  <a:pt x="2129654" y="3077404"/>
                  <a:pt x="2144408" y="3033892"/>
                  <a:pt x="2145501" y="3004179"/>
                </a:cubicBezTo>
                <a:cubicBezTo>
                  <a:pt x="2146389" y="2979793"/>
                  <a:pt x="2129039" y="2973714"/>
                  <a:pt x="2112714" y="2966542"/>
                </a:cubicBezTo>
                <a:cubicBezTo>
                  <a:pt x="2009843" y="2921186"/>
                  <a:pt x="1926168" y="2852333"/>
                  <a:pt x="1868517" y="2756089"/>
                </a:cubicBezTo>
                <a:cubicBezTo>
                  <a:pt x="1843243" y="2713943"/>
                  <a:pt x="1814418" y="2726580"/>
                  <a:pt x="1781426" y="2735187"/>
                </a:cubicBezTo>
                <a:cubicBezTo>
                  <a:pt x="1367896" y="2843043"/>
                  <a:pt x="973766" y="2797619"/>
                  <a:pt x="620211" y="2553081"/>
                </a:cubicBezTo>
                <a:cubicBezTo>
                  <a:pt x="145342" y="2224594"/>
                  <a:pt x="-66409" y="1759903"/>
                  <a:pt x="18223" y="1190429"/>
                </a:cubicBezTo>
                <a:cubicBezTo>
                  <a:pt x="103333" y="617267"/>
                  <a:pt x="445482" y="230514"/>
                  <a:pt x="998425" y="60567"/>
                </a:cubicBezTo>
                <a:cubicBezTo>
                  <a:pt x="1829035" y="-194696"/>
                  <a:pt x="2690589" y="386527"/>
                  <a:pt x="2777134" y="1247739"/>
                </a:cubicBezTo>
                <a:cubicBezTo>
                  <a:pt x="2785057" y="1326769"/>
                  <a:pt x="2811560" y="1383054"/>
                  <a:pt x="2858214" y="1445487"/>
                </a:cubicBezTo>
                <a:cubicBezTo>
                  <a:pt x="3106919" y="1778482"/>
                  <a:pt x="3148108" y="2147544"/>
                  <a:pt x="3000565" y="2529583"/>
                </a:cubicBezTo>
                <a:cubicBezTo>
                  <a:pt x="2892367" y="2809778"/>
                  <a:pt x="2652542" y="2930476"/>
                  <a:pt x="2369137" y="2976037"/>
                </a:cubicBezTo>
                <a:cubicBezTo>
                  <a:pt x="2322347" y="2983550"/>
                  <a:pt x="2274806" y="2986351"/>
                  <a:pt x="2229245" y="2991201"/>
                </a:cubicBezTo>
                <a:close/>
                <a:moveTo>
                  <a:pt x="224783" y="786121"/>
                </a:moveTo>
                <a:cubicBezTo>
                  <a:pt x="124235" y="933322"/>
                  <a:pt x="42677" y="1296305"/>
                  <a:pt x="75669" y="1442071"/>
                </a:cubicBezTo>
                <a:cubicBezTo>
                  <a:pt x="247597" y="1462222"/>
                  <a:pt x="276423" y="1489681"/>
                  <a:pt x="312147" y="1665844"/>
                </a:cubicBezTo>
                <a:cubicBezTo>
                  <a:pt x="316177" y="1685858"/>
                  <a:pt x="322871" y="1705326"/>
                  <a:pt x="328609" y="1724930"/>
                </a:cubicBezTo>
                <a:cubicBezTo>
                  <a:pt x="349784" y="1797471"/>
                  <a:pt x="393159" y="1839890"/>
                  <a:pt x="473009" y="1847882"/>
                </a:cubicBezTo>
                <a:cubicBezTo>
                  <a:pt x="540360" y="1854644"/>
                  <a:pt x="609213" y="1857445"/>
                  <a:pt x="673831" y="1882923"/>
                </a:cubicBezTo>
                <a:cubicBezTo>
                  <a:pt x="790226" y="1928757"/>
                  <a:pt x="832030" y="2039960"/>
                  <a:pt x="772740" y="2149798"/>
                </a:cubicBezTo>
                <a:cubicBezTo>
                  <a:pt x="761947" y="2169743"/>
                  <a:pt x="750130" y="2189689"/>
                  <a:pt x="735512" y="2206902"/>
                </a:cubicBezTo>
                <a:cubicBezTo>
                  <a:pt x="700266" y="2248365"/>
                  <a:pt x="705526" y="2274867"/>
                  <a:pt x="750062" y="2311480"/>
                </a:cubicBezTo>
                <a:cubicBezTo>
                  <a:pt x="843505" y="2388189"/>
                  <a:pt x="940228" y="2469337"/>
                  <a:pt x="879845" y="2616879"/>
                </a:cubicBezTo>
                <a:cubicBezTo>
                  <a:pt x="1186542" y="2741744"/>
                  <a:pt x="1491532" y="2751854"/>
                  <a:pt x="1809158" y="2654790"/>
                </a:cubicBezTo>
                <a:cubicBezTo>
                  <a:pt x="1762778" y="2518654"/>
                  <a:pt x="1763803" y="2383407"/>
                  <a:pt x="1757518" y="2247340"/>
                </a:cubicBezTo>
                <a:cubicBezTo>
                  <a:pt x="1754513" y="2182039"/>
                  <a:pt x="1739827" y="2099387"/>
                  <a:pt x="1672408" y="2048157"/>
                </a:cubicBezTo>
                <a:cubicBezTo>
                  <a:pt x="1566328" y="1967555"/>
                  <a:pt x="1553759" y="1875478"/>
                  <a:pt x="1628077" y="1764001"/>
                </a:cubicBezTo>
                <a:cubicBezTo>
                  <a:pt x="1675004" y="1693645"/>
                  <a:pt x="1649662" y="1628890"/>
                  <a:pt x="1566464" y="1611950"/>
                </a:cubicBezTo>
                <a:cubicBezTo>
                  <a:pt x="1511819" y="1600816"/>
                  <a:pt x="1458130" y="1611472"/>
                  <a:pt x="1405329" y="1627934"/>
                </a:cubicBezTo>
                <a:cubicBezTo>
                  <a:pt x="1271994" y="1669396"/>
                  <a:pt x="1143782" y="1654369"/>
                  <a:pt x="1024587" y="1583261"/>
                </a:cubicBezTo>
                <a:cubicBezTo>
                  <a:pt x="914749" y="1517755"/>
                  <a:pt x="863724" y="1416183"/>
                  <a:pt x="876498" y="1289952"/>
                </a:cubicBezTo>
                <a:cubicBezTo>
                  <a:pt x="888793" y="1168776"/>
                  <a:pt x="953684" y="1082095"/>
                  <a:pt x="1074724" y="1047531"/>
                </a:cubicBezTo>
                <a:cubicBezTo>
                  <a:pt x="1127457" y="1032504"/>
                  <a:pt x="1153823" y="995960"/>
                  <a:pt x="1168714" y="948760"/>
                </a:cubicBezTo>
                <a:cubicBezTo>
                  <a:pt x="1195900" y="862762"/>
                  <a:pt x="1258401" y="822051"/>
                  <a:pt x="1342145" y="804223"/>
                </a:cubicBezTo>
                <a:cubicBezTo>
                  <a:pt x="1432173" y="785028"/>
                  <a:pt x="1512434" y="811395"/>
                  <a:pt x="1590372" y="852584"/>
                </a:cubicBezTo>
                <a:cubicBezTo>
                  <a:pt x="1618377" y="867406"/>
                  <a:pt x="1645905" y="884893"/>
                  <a:pt x="1675892" y="893773"/>
                </a:cubicBezTo>
                <a:cubicBezTo>
                  <a:pt x="1732518" y="910576"/>
                  <a:pt x="1810866" y="872051"/>
                  <a:pt x="1820634" y="820616"/>
                </a:cubicBezTo>
                <a:cubicBezTo>
                  <a:pt x="1831563" y="763239"/>
                  <a:pt x="1778010" y="754495"/>
                  <a:pt x="1742764" y="733593"/>
                </a:cubicBezTo>
                <a:cubicBezTo>
                  <a:pt x="1734977" y="729017"/>
                  <a:pt x="1726371" y="725738"/>
                  <a:pt x="1718037" y="722186"/>
                </a:cubicBezTo>
                <a:cubicBezTo>
                  <a:pt x="1671588" y="702582"/>
                  <a:pt x="1635386" y="673962"/>
                  <a:pt x="1628828" y="619726"/>
                </a:cubicBezTo>
                <a:cubicBezTo>
                  <a:pt x="1624388" y="583045"/>
                  <a:pt x="1600686" y="571365"/>
                  <a:pt x="1567421" y="569316"/>
                </a:cubicBezTo>
                <a:cubicBezTo>
                  <a:pt x="1500548" y="565217"/>
                  <a:pt x="1451504" y="584821"/>
                  <a:pt x="1417282" y="649849"/>
                </a:cubicBezTo>
                <a:cubicBezTo>
                  <a:pt x="1351230" y="775192"/>
                  <a:pt x="1253141" y="799851"/>
                  <a:pt x="1132716" y="729768"/>
                </a:cubicBezTo>
                <a:cubicBezTo>
                  <a:pt x="1062497" y="688921"/>
                  <a:pt x="1030120" y="626420"/>
                  <a:pt x="1045625" y="561597"/>
                </a:cubicBezTo>
                <a:cubicBezTo>
                  <a:pt x="1062429" y="491173"/>
                  <a:pt x="1096650" y="469178"/>
                  <a:pt x="1195832" y="465011"/>
                </a:cubicBezTo>
                <a:cubicBezTo>
                  <a:pt x="1356216" y="458249"/>
                  <a:pt x="1416053" y="411322"/>
                  <a:pt x="1453622" y="256812"/>
                </a:cubicBezTo>
                <a:cubicBezTo>
                  <a:pt x="1469400" y="191989"/>
                  <a:pt x="1490302" y="131537"/>
                  <a:pt x="1549183" y="85225"/>
                </a:cubicBezTo>
                <a:cubicBezTo>
                  <a:pt x="1380806" y="53053"/>
                  <a:pt x="1223496" y="76619"/>
                  <a:pt x="1062634" y="113504"/>
                </a:cubicBezTo>
                <a:cubicBezTo>
                  <a:pt x="1098973" y="230651"/>
                  <a:pt x="1037906" y="298206"/>
                  <a:pt x="950610" y="352646"/>
                </a:cubicBezTo>
                <a:cubicBezTo>
                  <a:pt x="933261" y="363439"/>
                  <a:pt x="916115" y="375188"/>
                  <a:pt x="897536" y="383385"/>
                </a:cubicBezTo>
                <a:cubicBezTo>
                  <a:pt x="808532" y="422729"/>
                  <a:pt x="777999" y="487416"/>
                  <a:pt x="787357" y="585573"/>
                </a:cubicBezTo>
                <a:cubicBezTo>
                  <a:pt x="801019" y="728744"/>
                  <a:pt x="756346" y="786804"/>
                  <a:pt x="619596" y="833731"/>
                </a:cubicBezTo>
                <a:cubicBezTo>
                  <a:pt x="480455" y="881478"/>
                  <a:pt x="347257" y="871641"/>
                  <a:pt x="224783" y="786190"/>
                </a:cubicBezTo>
                <a:close/>
                <a:moveTo>
                  <a:pt x="1789827" y="2079920"/>
                </a:moveTo>
                <a:cubicBezTo>
                  <a:pt x="1798912" y="2056559"/>
                  <a:pt x="1805265" y="2042966"/>
                  <a:pt x="1809568" y="2028758"/>
                </a:cubicBezTo>
                <a:cubicBezTo>
                  <a:pt x="1880675" y="1792348"/>
                  <a:pt x="2023027" y="1607032"/>
                  <a:pt x="2228084" y="1474790"/>
                </a:cubicBezTo>
                <a:cubicBezTo>
                  <a:pt x="2326377" y="1411402"/>
                  <a:pt x="2401446" y="1330116"/>
                  <a:pt x="2471529" y="1241113"/>
                </a:cubicBezTo>
                <a:cubicBezTo>
                  <a:pt x="2553565" y="1136945"/>
                  <a:pt x="2547145" y="1103679"/>
                  <a:pt x="2437376" y="1028337"/>
                </a:cubicBezTo>
                <a:cubicBezTo>
                  <a:pt x="2379452" y="988583"/>
                  <a:pt x="2313945" y="959689"/>
                  <a:pt x="2264560" y="907571"/>
                </a:cubicBezTo>
                <a:cubicBezTo>
                  <a:pt x="2228425" y="869456"/>
                  <a:pt x="2220707" y="827925"/>
                  <a:pt x="2252264" y="784823"/>
                </a:cubicBezTo>
                <a:cubicBezTo>
                  <a:pt x="2282934" y="742951"/>
                  <a:pt x="2325557" y="739331"/>
                  <a:pt x="2367361" y="764605"/>
                </a:cubicBezTo>
                <a:cubicBezTo>
                  <a:pt x="2411897" y="791586"/>
                  <a:pt x="2452608" y="824783"/>
                  <a:pt x="2495846" y="854018"/>
                </a:cubicBezTo>
                <a:cubicBezTo>
                  <a:pt x="2530615" y="877516"/>
                  <a:pt x="2564358" y="905180"/>
                  <a:pt x="2613334" y="903472"/>
                </a:cubicBezTo>
                <a:cubicBezTo>
                  <a:pt x="2612583" y="892885"/>
                  <a:pt x="2613880" y="885986"/>
                  <a:pt x="2611558" y="880726"/>
                </a:cubicBezTo>
                <a:cubicBezTo>
                  <a:pt x="2446734" y="508523"/>
                  <a:pt x="2173848" y="253602"/>
                  <a:pt x="1783133" y="134884"/>
                </a:cubicBezTo>
                <a:cubicBezTo>
                  <a:pt x="1627394" y="87548"/>
                  <a:pt x="1554511" y="138232"/>
                  <a:pt x="1514824" y="294108"/>
                </a:cubicBezTo>
                <a:cubicBezTo>
                  <a:pt x="1513117" y="300733"/>
                  <a:pt x="1512843" y="307701"/>
                  <a:pt x="1510931" y="314190"/>
                </a:cubicBezTo>
                <a:cubicBezTo>
                  <a:pt x="1477051" y="432156"/>
                  <a:pt x="1402050" y="506542"/>
                  <a:pt x="1279439" y="527307"/>
                </a:cubicBezTo>
                <a:cubicBezTo>
                  <a:pt x="1243783" y="533318"/>
                  <a:pt x="1206624" y="530244"/>
                  <a:pt x="1170695" y="535162"/>
                </a:cubicBezTo>
                <a:cubicBezTo>
                  <a:pt x="1110722" y="543359"/>
                  <a:pt x="1093508" y="590013"/>
                  <a:pt x="1130735" y="638579"/>
                </a:cubicBezTo>
                <a:cubicBezTo>
                  <a:pt x="1193168" y="719932"/>
                  <a:pt x="1295218" y="715697"/>
                  <a:pt x="1350683" y="629084"/>
                </a:cubicBezTo>
                <a:cubicBezTo>
                  <a:pt x="1361681" y="611871"/>
                  <a:pt x="1369877" y="592813"/>
                  <a:pt x="1381558" y="576146"/>
                </a:cubicBezTo>
                <a:cubicBezTo>
                  <a:pt x="1435110" y="499711"/>
                  <a:pt x="1514483" y="496296"/>
                  <a:pt x="1595973" y="504424"/>
                </a:cubicBezTo>
                <a:cubicBezTo>
                  <a:pt x="1658883" y="510708"/>
                  <a:pt x="1693583" y="548345"/>
                  <a:pt x="1699936" y="611393"/>
                </a:cubicBezTo>
                <a:cubicBezTo>
                  <a:pt x="1702668" y="638715"/>
                  <a:pt x="1723843" y="647595"/>
                  <a:pt x="1744267" y="658046"/>
                </a:cubicBezTo>
                <a:cubicBezTo>
                  <a:pt x="1776576" y="674576"/>
                  <a:pt x="1810866" y="688579"/>
                  <a:pt x="1840033" y="709549"/>
                </a:cubicBezTo>
                <a:cubicBezTo>
                  <a:pt x="1903900" y="755588"/>
                  <a:pt x="1911755" y="817133"/>
                  <a:pt x="1866331" y="881614"/>
                </a:cubicBezTo>
                <a:cubicBezTo>
                  <a:pt x="1808134" y="964197"/>
                  <a:pt x="1699663" y="988514"/>
                  <a:pt x="1604921" y="939060"/>
                </a:cubicBezTo>
                <a:cubicBezTo>
                  <a:pt x="1568718" y="920139"/>
                  <a:pt x="1535453" y="896095"/>
                  <a:pt x="1496245" y="882570"/>
                </a:cubicBezTo>
                <a:cubicBezTo>
                  <a:pt x="1364891" y="837215"/>
                  <a:pt x="1282376" y="872939"/>
                  <a:pt x="1223359" y="1000400"/>
                </a:cubicBezTo>
                <a:cubicBezTo>
                  <a:pt x="1200750" y="1049171"/>
                  <a:pt x="1168577" y="1089745"/>
                  <a:pt x="1114000" y="1105865"/>
                </a:cubicBezTo>
                <a:cubicBezTo>
                  <a:pt x="1014682" y="1135169"/>
                  <a:pt x="952181" y="1195279"/>
                  <a:pt x="947058" y="1303818"/>
                </a:cubicBezTo>
                <a:cubicBezTo>
                  <a:pt x="941731" y="1416729"/>
                  <a:pt x="991594" y="1495624"/>
                  <a:pt x="1101022" y="1544531"/>
                </a:cubicBezTo>
                <a:cubicBezTo>
                  <a:pt x="1193851" y="1585994"/>
                  <a:pt x="1289344" y="1593234"/>
                  <a:pt x="1386544" y="1560720"/>
                </a:cubicBezTo>
                <a:cubicBezTo>
                  <a:pt x="1432446" y="1545351"/>
                  <a:pt x="1479373" y="1540433"/>
                  <a:pt x="1527598" y="1540228"/>
                </a:cubicBezTo>
                <a:cubicBezTo>
                  <a:pt x="1600481" y="1539887"/>
                  <a:pt x="1664143" y="1560515"/>
                  <a:pt x="1702668" y="1625338"/>
                </a:cubicBezTo>
                <a:cubicBezTo>
                  <a:pt x="1741876" y="1691323"/>
                  <a:pt x="1729308" y="1752389"/>
                  <a:pt x="1681630" y="1814070"/>
                </a:cubicBezTo>
                <a:cubicBezTo>
                  <a:pt x="1633268" y="1876571"/>
                  <a:pt x="1640167" y="1934563"/>
                  <a:pt x="1693925" y="1977187"/>
                </a:cubicBezTo>
                <a:cubicBezTo>
                  <a:pt x="1729308" y="2005260"/>
                  <a:pt x="1764896" y="2031968"/>
                  <a:pt x="1789759" y="2079988"/>
                </a:cubicBezTo>
                <a:close/>
                <a:moveTo>
                  <a:pt x="2228562" y="2908891"/>
                </a:moveTo>
                <a:cubicBezTo>
                  <a:pt x="2243316" y="2915517"/>
                  <a:pt x="2245365" y="2917293"/>
                  <a:pt x="2247278" y="2917156"/>
                </a:cubicBezTo>
                <a:cubicBezTo>
                  <a:pt x="2278904" y="2914629"/>
                  <a:pt x="2310803" y="2913399"/>
                  <a:pt x="2342156" y="2908891"/>
                </a:cubicBezTo>
                <a:cubicBezTo>
                  <a:pt x="2626449" y="2867839"/>
                  <a:pt x="2859033" y="2746389"/>
                  <a:pt x="2956097" y="2459432"/>
                </a:cubicBezTo>
                <a:cubicBezTo>
                  <a:pt x="3055894" y="2164415"/>
                  <a:pt x="3030279" y="1872199"/>
                  <a:pt x="2880072" y="1595625"/>
                </a:cubicBezTo>
                <a:cubicBezTo>
                  <a:pt x="2830140" y="1503752"/>
                  <a:pt x="2764087" y="1424858"/>
                  <a:pt x="2669209" y="1362562"/>
                </a:cubicBezTo>
                <a:cubicBezTo>
                  <a:pt x="2460600" y="1865368"/>
                  <a:pt x="2300489" y="2374049"/>
                  <a:pt x="2228494" y="2908891"/>
                </a:cubicBezTo>
                <a:close/>
                <a:moveTo>
                  <a:pt x="2587992" y="1376497"/>
                </a:moveTo>
                <a:cubicBezTo>
                  <a:pt x="2477813" y="1396511"/>
                  <a:pt x="2335667" y="1472809"/>
                  <a:pt x="2197960" y="1579983"/>
                </a:cubicBezTo>
                <a:cubicBezTo>
                  <a:pt x="1905403" y="1807649"/>
                  <a:pt x="1758270" y="2225550"/>
                  <a:pt x="1855539" y="2566332"/>
                </a:cubicBezTo>
                <a:cubicBezTo>
                  <a:pt x="1899870" y="2721594"/>
                  <a:pt x="1994543" y="2837579"/>
                  <a:pt x="2157113" y="2907935"/>
                </a:cubicBezTo>
                <a:cubicBezTo>
                  <a:pt x="2232524" y="2375962"/>
                  <a:pt x="2385053" y="1874658"/>
                  <a:pt x="2587924" y="1376565"/>
                </a:cubicBezTo>
                <a:close/>
                <a:moveTo>
                  <a:pt x="806415" y="2577671"/>
                </a:moveTo>
                <a:cubicBezTo>
                  <a:pt x="840841" y="2551578"/>
                  <a:pt x="834489" y="2519542"/>
                  <a:pt x="817890" y="2487233"/>
                </a:cubicBezTo>
                <a:cubicBezTo>
                  <a:pt x="798901" y="2450348"/>
                  <a:pt x="771305" y="2420019"/>
                  <a:pt x="740977" y="2392219"/>
                </a:cubicBezTo>
                <a:cubicBezTo>
                  <a:pt x="658963" y="2316992"/>
                  <a:pt x="646782" y="2230448"/>
                  <a:pt x="704433" y="2132584"/>
                </a:cubicBezTo>
                <a:cubicBezTo>
                  <a:pt x="757507" y="2042556"/>
                  <a:pt x="726769" y="1964413"/>
                  <a:pt x="625129" y="1940437"/>
                </a:cubicBezTo>
                <a:cubicBezTo>
                  <a:pt x="567819" y="1926981"/>
                  <a:pt x="508734" y="1920492"/>
                  <a:pt x="450195" y="1913525"/>
                </a:cubicBezTo>
                <a:cubicBezTo>
                  <a:pt x="355863" y="1902322"/>
                  <a:pt x="296232" y="1850068"/>
                  <a:pt x="268909" y="1761337"/>
                </a:cubicBezTo>
                <a:cubicBezTo>
                  <a:pt x="254906" y="1715913"/>
                  <a:pt x="247187" y="1668645"/>
                  <a:pt x="235985" y="1622401"/>
                </a:cubicBezTo>
                <a:cubicBezTo>
                  <a:pt x="215903" y="1539135"/>
                  <a:pt x="169454" y="1509285"/>
                  <a:pt x="82226" y="1522742"/>
                </a:cubicBezTo>
                <a:cubicBezTo>
                  <a:pt x="95956" y="1962364"/>
                  <a:pt x="430181" y="2415511"/>
                  <a:pt x="806483" y="2577740"/>
                </a:cubicBezTo>
                <a:close/>
                <a:moveTo>
                  <a:pt x="256682" y="716653"/>
                </a:moveTo>
                <a:cubicBezTo>
                  <a:pt x="374170" y="812283"/>
                  <a:pt x="491384" y="807706"/>
                  <a:pt x="616932" y="763034"/>
                </a:cubicBezTo>
                <a:cubicBezTo>
                  <a:pt x="734898" y="721093"/>
                  <a:pt x="729433" y="629699"/>
                  <a:pt x="719597" y="533933"/>
                </a:cubicBezTo>
                <a:cubicBezTo>
                  <a:pt x="710102" y="441582"/>
                  <a:pt x="759898" y="384956"/>
                  <a:pt x="832850" y="340898"/>
                </a:cubicBezTo>
                <a:cubicBezTo>
                  <a:pt x="879367" y="312755"/>
                  <a:pt x="930255" y="290692"/>
                  <a:pt x="969190" y="251279"/>
                </a:cubicBezTo>
                <a:cubicBezTo>
                  <a:pt x="1001089" y="218902"/>
                  <a:pt x="1020010" y="182972"/>
                  <a:pt x="988931" y="134270"/>
                </a:cubicBezTo>
                <a:cubicBezTo>
                  <a:pt x="674993" y="240897"/>
                  <a:pt x="432913" y="430585"/>
                  <a:pt x="256614" y="716722"/>
                </a:cubicBezTo>
                <a:close/>
                <a:moveTo>
                  <a:pt x="2715111" y="1305731"/>
                </a:moveTo>
                <a:cubicBezTo>
                  <a:pt x="2707802" y="1195689"/>
                  <a:pt x="2687788" y="1103201"/>
                  <a:pt x="2661217" y="1011739"/>
                </a:cubicBezTo>
                <a:cubicBezTo>
                  <a:pt x="2656231" y="994730"/>
                  <a:pt x="2648922" y="983528"/>
                  <a:pt x="2630001" y="981615"/>
                </a:cubicBezTo>
                <a:cubicBezTo>
                  <a:pt x="2534781" y="971916"/>
                  <a:pt x="2463059" y="916246"/>
                  <a:pt x="2390859" y="860439"/>
                </a:cubicBezTo>
                <a:cubicBezTo>
                  <a:pt x="2367771" y="842611"/>
                  <a:pt x="2346118" y="815220"/>
                  <a:pt x="2304929" y="823553"/>
                </a:cubicBezTo>
                <a:cubicBezTo>
                  <a:pt x="2301377" y="859756"/>
                  <a:pt x="2326036" y="873827"/>
                  <a:pt x="2347416" y="888308"/>
                </a:cubicBezTo>
                <a:cubicBezTo>
                  <a:pt x="2401856" y="925262"/>
                  <a:pt x="2458551" y="959006"/>
                  <a:pt x="2511762" y="997599"/>
                </a:cubicBezTo>
                <a:cubicBezTo>
                  <a:pt x="2609782" y="1068706"/>
                  <a:pt x="2621189" y="1141112"/>
                  <a:pt x="2555273" y="1244050"/>
                </a:cubicBezTo>
                <a:cubicBezTo>
                  <a:pt x="2542295" y="1264337"/>
                  <a:pt x="2521803" y="1280457"/>
                  <a:pt x="2517363" y="1308053"/>
                </a:cubicBezTo>
                <a:cubicBezTo>
                  <a:pt x="2581708" y="1319802"/>
                  <a:pt x="2638129" y="1240703"/>
                  <a:pt x="2715111" y="1305731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2A7C51F-D099-4407-F559-B7AFDAD22073}"/>
              </a:ext>
            </a:extLst>
          </p:cNvPr>
          <p:cNvGrpSpPr/>
          <p:nvPr/>
        </p:nvGrpSpPr>
        <p:grpSpPr>
          <a:xfrm>
            <a:off x="7448389" y="4535888"/>
            <a:ext cx="546423" cy="559952"/>
            <a:chOff x="7800026" y="3774850"/>
            <a:chExt cx="3008429" cy="3082915"/>
          </a:xfrm>
          <a:solidFill>
            <a:schemeClr val="bg1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5C1FD34-84DC-0B01-2690-FFE2D0E318E1}"/>
                </a:ext>
              </a:extLst>
            </p:cNvPr>
            <p:cNvSpPr/>
            <p:nvPr/>
          </p:nvSpPr>
          <p:spPr>
            <a:xfrm>
              <a:off x="7800026" y="3774850"/>
              <a:ext cx="3008429" cy="3082915"/>
            </a:xfrm>
            <a:custGeom>
              <a:avLst/>
              <a:gdLst>
                <a:gd name="connsiteX0" fmla="*/ 2881322 w 3008429"/>
                <a:gd name="connsiteY0" fmla="*/ 2401995 h 3082915"/>
                <a:gd name="connsiteX1" fmla="*/ 2618410 w 3008429"/>
                <a:gd name="connsiteY1" fmla="*/ 2660945 h 3082915"/>
                <a:gd name="connsiteX2" fmla="*/ 2355497 w 3008429"/>
                <a:gd name="connsiteY2" fmla="*/ 2403360 h 3082915"/>
                <a:gd name="connsiteX3" fmla="*/ 1891148 w 3008429"/>
                <a:gd name="connsiteY3" fmla="*/ 2403360 h 3082915"/>
                <a:gd name="connsiteX4" fmla="*/ 1870860 w 3008429"/>
                <a:gd name="connsiteY4" fmla="*/ 2581505 h 3082915"/>
                <a:gd name="connsiteX5" fmla="*/ 1883224 w 3008429"/>
                <a:gd name="connsiteY5" fmla="*/ 2590111 h 3082915"/>
                <a:gd name="connsiteX6" fmla="*/ 1985889 w 3008429"/>
                <a:gd name="connsiteY6" fmla="*/ 2701724 h 3082915"/>
                <a:gd name="connsiteX7" fmla="*/ 1986504 w 3008429"/>
                <a:gd name="connsiteY7" fmla="*/ 3022630 h 3082915"/>
                <a:gd name="connsiteX8" fmla="*/ 1926052 w 3008429"/>
                <a:gd name="connsiteY8" fmla="*/ 3082876 h 3082915"/>
                <a:gd name="connsiteX9" fmla="*/ 1673453 w 3008429"/>
                <a:gd name="connsiteY9" fmla="*/ 3082876 h 3082915"/>
                <a:gd name="connsiteX10" fmla="*/ 1608767 w 3008429"/>
                <a:gd name="connsiteY10" fmla="*/ 3019283 h 3082915"/>
                <a:gd name="connsiteX11" fmla="*/ 1452823 w 3008429"/>
                <a:gd name="connsiteY11" fmla="*/ 2869213 h 3082915"/>
                <a:gd name="connsiteX12" fmla="*/ 1207124 w 3008429"/>
                <a:gd name="connsiteY12" fmla="*/ 2870784 h 3082915"/>
                <a:gd name="connsiteX13" fmla="*/ 1192301 w 3008429"/>
                <a:gd name="connsiteY13" fmla="*/ 2875975 h 3082915"/>
                <a:gd name="connsiteX14" fmla="*/ 1185470 w 3008429"/>
                <a:gd name="connsiteY14" fmla="*/ 3016209 h 3082915"/>
                <a:gd name="connsiteX15" fmla="*/ 1127067 w 3008429"/>
                <a:gd name="connsiteY15" fmla="*/ 3079393 h 3082915"/>
                <a:gd name="connsiteX16" fmla="*/ 860808 w 3008429"/>
                <a:gd name="connsiteY16" fmla="*/ 3079393 h 3082915"/>
                <a:gd name="connsiteX17" fmla="*/ 802952 w 3008429"/>
                <a:gd name="connsiteY17" fmla="*/ 3016892 h 3082915"/>
                <a:gd name="connsiteX18" fmla="*/ 651175 w 3008429"/>
                <a:gd name="connsiteY18" fmla="*/ 2869144 h 3082915"/>
                <a:gd name="connsiteX19" fmla="*/ 391062 w 3008429"/>
                <a:gd name="connsiteY19" fmla="*/ 2869144 h 3082915"/>
                <a:gd name="connsiteX20" fmla="*/ 383207 w 3008429"/>
                <a:gd name="connsiteY20" fmla="*/ 3006783 h 3082915"/>
                <a:gd name="connsiteX21" fmla="*/ 313261 w 3008429"/>
                <a:gd name="connsiteY21" fmla="*/ 3079734 h 3082915"/>
                <a:gd name="connsiteX22" fmla="*/ 67493 w 3008429"/>
                <a:gd name="connsiteY22" fmla="*/ 3079597 h 3082915"/>
                <a:gd name="connsiteX23" fmla="*/ 74 w 3008429"/>
                <a:gd name="connsiteY23" fmla="*/ 3012452 h 3082915"/>
                <a:gd name="connsiteX24" fmla="*/ 1030 w 3008429"/>
                <a:gd name="connsiteY24" fmla="*/ 2677885 h 3082915"/>
                <a:gd name="connsiteX25" fmla="*/ 86209 w 3008429"/>
                <a:gd name="connsiteY25" fmla="*/ 2587994 h 3082915"/>
                <a:gd name="connsiteX26" fmla="*/ 106974 w 3008429"/>
                <a:gd name="connsiteY26" fmla="*/ 2584100 h 3082915"/>
                <a:gd name="connsiteX27" fmla="*/ 107248 w 3008429"/>
                <a:gd name="connsiteY27" fmla="*/ 2036075 h 3082915"/>
                <a:gd name="connsiteX28" fmla="*/ 268110 w 3008429"/>
                <a:gd name="connsiteY28" fmla="*/ 1873710 h 3082915"/>
                <a:gd name="connsiteX29" fmla="*/ 608346 w 3008429"/>
                <a:gd name="connsiteY29" fmla="*/ 1873368 h 3082915"/>
                <a:gd name="connsiteX30" fmla="*/ 604111 w 3008429"/>
                <a:gd name="connsiteY30" fmla="*/ 1301231 h 3082915"/>
                <a:gd name="connsiteX31" fmla="*/ 774127 w 3008429"/>
                <a:gd name="connsiteY31" fmla="*/ 1157718 h 3082915"/>
                <a:gd name="connsiteX32" fmla="*/ 1148447 w 3008429"/>
                <a:gd name="connsiteY32" fmla="*/ 1157445 h 3082915"/>
                <a:gd name="connsiteX33" fmla="*/ 1014089 w 3008429"/>
                <a:gd name="connsiteY33" fmla="*/ 844532 h 3082915"/>
                <a:gd name="connsiteX34" fmla="*/ 1456512 w 3008429"/>
                <a:gd name="connsiteY34" fmla="*/ 26490 h 3082915"/>
                <a:gd name="connsiteX35" fmla="*/ 2282272 w 3008429"/>
                <a:gd name="connsiteY35" fmla="*/ 483804 h 3082915"/>
                <a:gd name="connsiteX36" fmla="*/ 2248734 w 3008429"/>
                <a:gd name="connsiteY36" fmla="*/ 917415 h 3082915"/>
                <a:gd name="connsiteX37" fmla="*/ 2101464 w 3008429"/>
                <a:gd name="connsiteY37" fmla="*/ 1232514 h 3082915"/>
                <a:gd name="connsiteX38" fmla="*/ 2168473 w 3008429"/>
                <a:gd name="connsiteY38" fmla="*/ 1244536 h 3082915"/>
                <a:gd name="connsiteX39" fmla="*/ 2584939 w 3008429"/>
                <a:gd name="connsiteY39" fmla="*/ 1243990 h 3082915"/>
                <a:gd name="connsiteX40" fmla="*/ 2684258 w 3008429"/>
                <a:gd name="connsiteY40" fmla="*/ 1307037 h 3082915"/>
                <a:gd name="connsiteX41" fmla="*/ 2836172 w 3008429"/>
                <a:gd name="connsiteY41" fmla="*/ 1693653 h 3082915"/>
                <a:gd name="connsiteX42" fmla="*/ 2953181 w 3008429"/>
                <a:gd name="connsiteY42" fmla="*/ 1862576 h 3082915"/>
                <a:gd name="connsiteX43" fmla="*/ 3008304 w 3008429"/>
                <a:gd name="connsiteY43" fmla="*/ 1977878 h 3082915"/>
                <a:gd name="connsiteX44" fmla="*/ 3007143 w 3008429"/>
                <a:gd name="connsiteY44" fmla="*/ 2312444 h 3082915"/>
                <a:gd name="connsiteX45" fmla="*/ 2918618 w 3008429"/>
                <a:gd name="connsiteY45" fmla="*/ 2399399 h 3082915"/>
                <a:gd name="connsiteX46" fmla="*/ 2881254 w 3008429"/>
                <a:gd name="connsiteY46" fmla="*/ 2401858 h 3082915"/>
                <a:gd name="connsiteX47" fmla="*/ 1644628 w 3008429"/>
                <a:gd name="connsiteY47" fmla="*/ 1876784 h 3082915"/>
                <a:gd name="connsiteX48" fmla="*/ 1960206 w 3008429"/>
                <a:gd name="connsiteY48" fmla="*/ 1331217 h 3082915"/>
                <a:gd name="connsiteX49" fmla="*/ 2205222 w 3008429"/>
                <a:gd name="connsiteY49" fmla="*/ 822605 h 3082915"/>
                <a:gd name="connsiteX50" fmla="*/ 2199074 w 3008429"/>
                <a:gd name="connsiteY50" fmla="*/ 461467 h 3082915"/>
                <a:gd name="connsiteX51" fmla="*/ 1461498 w 3008429"/>
                <a:gd name="connsiteY51" fmla="*/ 101354 h 3082915"/>
                <a:gd name="connsiteX52" fmla="*/ 1083898 w 3008429"/>
                <a:gd name="connsiteY52" fmla="*/ 824723 h 3082915"/>
                <a:gd name="connsiteX53" fmla="*/ 1210129 w 3008429"/>
                <a:gd name="connsiteY53" fmla="*/ 1118783 h 3082915"/>
                <a:gd name="connsiteX54" fmla="*/ 1258012 w 3008429"/>
                <a:gd name="connsiteY54" fmla="*/ 1161680 h 3082915"/>
                <a:gd name="connsiteX55" fmla="*/ 1389844 w 3008429"/>
                <a:gd name="connsiteY55" fmla="*/ 1344264 h 3082915"/>
                <a:gd name="connsiteX56" fmla="*/ 1396606 w 3008429"/>
                <a:gd name="connsiteY56" fmla="*/ 1445426 h 3082915"/>
                <a:gd name="connsiteX57" fmla="*/ 1644628 w 3008429"/>
                <a:gd name="connsiteY57" fmla="*/ 1876784 h 3082915"/>
                <a:gd name="connsiteX58" fmla="*/ 2938358 w 3008429"/>
                <a:gd name="connsiteY58" fmla="*/ 2317772 h 3082915"/>
                <a:gd name="connsiteX59" fmla="*/ 2938358 w 3008429"/>
                <a:gd name="connsiteY59" fmla="*/ 2007045 h 3082915"/>
                <a:gd name="connsiteX60" fmla="*/ 2785625 w 3008429"/>
                <a:gd name="connsiteY60" fmla="*/ 1853081 h 3082915"/>
                <a:gd name="connsiteX61" fmla="*/ 2492247 w 3008429"/>
                <a:gd name="connsiteY61" fmla="*/ 1853286 h 3082915"/>
                <a:gd name="connsiteX62" fmla="*/ 2432546 w 3008429"/>
                <a:gd name="connsiteY62" fmla="*/ 1799392 h 3082915"/>
                <a:gd name="connsiteX63" fmla="*/ 2432546 w 3008429"/>
                <a:gd name="connsiteY63" fmla="*/ 1437776 h 3082915"/>
                <a:gd name="connsiteX64" fmla="*/ 2487192 w 3008429"/>
                <a:gd name="connsiteY64" fmla="*/ 1387297 h 3082915"/>
                <a:gd name="connsiteX65" fmla="*/ 2633984 w 3008429"/>
                <a:gd name="connsiteY65" fmla="*/ 1387639 h 3082915"/>
                <a:gd name="connsiteX66" fmla="*/ 2588355 w 3008429"/>
                <a:gd name="connsiteY66" fmla="*/ 1318102 h 3082915"/>
                <a:gd name="connsiteX67" fmla="*/ 2335893 w 3008429"/>
                <a:gd name="connsiteY67" fmla="*/ 1317146 h 3082915"/>
                <a:gd name="connsiteX68" fmla="*/ 2336713 w 3008429"/>
                <a:gd name="connsiteY68" fmla="*/ 1777465 h 3082915"/>
                <a:gd name="connsiteX69" fmla="*/ 2269567 w 3008429"/>
                <a:gd name="connsiteY69" fmla="*/ 1844474 h 3082915"/>
                <a:gd name="connsiteX70" fmla="*/ 1805627 w 3008429"/>
                <a:gd name="connsiteY70" fmla="*/ 1844064 h 3082915"/>
                <a:gd name="connsiteX71" fmla="*/ 1735408 w 3008429"/>
                <a:gd name="connsiteY71" fmla="*/ 1867494 h 3082915"/>
                <a:gd name="connsiteX72" fmla="*/ 1885820 w 3008429"/>
                <a:gd name="connsiteY72" fmla="*/ 2094204 h 3082915"/>
                <a:gd name="connsiteX73" fmla="*/ 1885000 w 3008429"/>
                <a:gd name="connsiteY73" fmla="*/ 2324398 h 3082915"/>
                <a:gd name="connsiteX74" fmla="*/ 2313557 w 3008429"/>
                <a:gd name="connsiteY74" fmla="*/ 2325217 h 3082915"/>
                <a:gd name="connsiteX75" fmla="*/ 2398052 w 3008429"/>
                <a:gd name="connsiteY75" fmla="*/ 2276924 h 3082915"/>
                <a:gd name="connsiteX76" fmla="*/ 2840338 w 3008429"/>
                <a:gd name="connsiteY76" fmla="*/ 2278018 h 3082915"/>
                <a:gd name="connsiteX77" fmla="*/ 2938358 w 3008429"/>
                <a:gd name="connsiteY77" fmla="*/ 2317841 h 3082915"/>
                <a:gd name="connsiteX78" fmla="*/ 1165251 w 3008429"/>
                <a:gd name="connsiteY78" fmla="*/ 2271324 h 3082915"/>
                <a:gd name="connsiteX79" fmla="*/ 1165661 w 3008429"/>
                <a:gd name="connsiteY79" fmla="*/ 2496531 h 3082915"/>
                <a:gd name="connsiteX80" fmla="*/ 1262520 w 3008429"/>
                <a:gd name="connsiteY80" fmla="*/ 2591751 h 3082915"/>
                <a:gd name="connsiteX81" fmla="*/ 1712935 w 3008429"/>
                <a:gd name="connsiteY81" fmla="*/ 2591751 h 3082915"/>
                <a:gd name="connsiteX82" fmla="*/ 1814917 w 3008429"/>
                <a:gd name="connsiteY82" fmla="*/ 2493184 h 3082915"/>
                <a:gd name="connsiteX83" fmla="*/ 1815122 w 3008429"/>
                <a:gd name="connsiteY83" fmla="*/ 2042769 h 3082915"/>
                <a:gd name="connsiteX84" fmla="*/ 1713550 w 3008429"/>
                <a:gd name="connsiteY84" fmla="*/ 1945363 h 3082915"/>
                <a:gd name="connsiteX85" fmla="*/ 1263135 w 3008429"/>
                <a:gd name="connsiteY85" fmla="*/ 1945363 h 3082915"/>
                <a:gd name="connsiteX86" fmla="*/ 1165456 w 3008429"/>
                <a:gd name="connsiteY86" fmla="*/ 2046048 h 3082915"/>
                <a:gd name="connsiteX87" fmla="*/ 1165251 w 3008429"/>
                <a:gd name="connsiteY87" fmla="*/ 2271255 h 3082915"/>
                <a:gd name="connsiteX88" fmla="*/ 1314638 w 3008429"/>
                <a:gd name="connsiteY88" fmla="*/ 1553214 h 3082915"/>
                <a:gd name="connsiteX89" fmla="*/ 1314365 w 3008429"/>
                <a:gd name="connsiteY89" fmla="*/ 1335111 h 3082915"/>
                <a:gd name="connsiteX90" fmla="*/ 1216823 w 3008429"/>
                <a:gd name="connsiteY90" fmla="*/ 1228347 h 3082915"/>
                <a:gd name="connsiteX91" fmla="*/ 773853 w 3008429"/>
                <a:gd name="connsiteY91" fmla="*/ 1228347 h 3082915"/>
                <a:gd name="connsiteX92" fmla="*/ 672008 w 3008429"/>
                <a:gd name="connsiteY92" fmla="*/ 1333061 h 3082915"/>
                <a:gd name="connsiteX93" fmla="*/ 671939 w 3008429"/>
                <a:gd name="connsiteY93" fmla="*/ 1769269 h 3082915"/>
                <a:gd name="connsiteX94" fmla="*/ 768457 w 3008429"/>
                <a:gd name="connsiteY94" fmla="*/ 1870567 h 3082915"/>
                <a:gd name="connsiteX95" fmla="*/ 1218052 w 3008429"/>
                <a:gd name="connsiteY95" fmla="*/ 1870636 h 3082915"/>
                <a:gd name="connsiteX96" fmla="*/ 1314365 w 3008429"/>
                <a:gd name="connsiteY96" fmla="*/ 1764487 h 3082915"/>
                <a:gd name="connsiteX97" fmla="*/ 1314570 w 3008429"/>
                <a:gd name="connsiteY97" fmla="*/ 1553214 h 3082915"/>
                <a:gd name="connsiteX98" fmla="*/ 177399 w 3008429"/>
                <a:gd name="connsiteY98" fmla="*/ 2263195 h 3082915"/>
                <a:gd name="connsiteX99" fmla="*/ 177535 w 3008429"/>
                <a:gd name="connsiteY99" fmla="*/ 2481162 h 3082915"/>
                <a:gd name="connsiteX100" fmla="*/ 282454 w 3008429"/>
                <a:gd name="connsiteY100" fmla="*/ 2591477 h 3082915"/>
                <a:gd name="connsiteX101" fmla="*/ 711626 w 3008429"/>
                <a:gd name="connsiteY101" fmla="*/ 2591409 h 3082915"/>
                <a:gd name="connsiteX102" fmla="*/ 820575 w 3008429"/>
                <a:gd name="connsiteY102" fmla="*/ 2483075 h 3082915"/>
                <a:gd name="connsiteX103" fmla="*/ 820575 w 3008429"/>
                <a:gd name="connsiteY103" fmla="*/ 2047072 h 3082915"/>
                <a:gd name="connsiteX104" fmla="*/ 720984 w 3008429"/>
                <a:gd name="connsiteY104" fmla="*/ 1945705 h 3082915"/>
                <a:gd name="connsiteX105" fmla="*/ 278219 w 3008429"/>
                <a:gd name="connsiteY105" fmla="*/ 1945637 h 3082915"/>
                <a:gd name="connsiteX106" fmla="*/ 177672 w 3008429"/>
                <a:gd name="connsiteY106" fmla="*/ 2051990 h 3082915"/>
                <a:gd name="connsiteX107" fmla="*/ 177535 w 3008429"/>
                <a:gd name="connsiteY107" fmla="*/ 2263195 h 3082915"/>
                <a:gd name="connsiteX108" fmla="*/ 72753 w 3008429"/>
                <a:gd name="connsiteY108" fmla="*/ 2794895 h 3082915"/>
                <a:gd name="connsiteX109" fmla="*/ 1911503 w 3008429"/>
                <a:gd name="connsiteY109" fmla="*/ 2794895 h 3082915"/>
                <a:gd name="connsiteX110" fmla="*/ 1911503 w 3008429"/>
                <a:gd name="connsiteY110" fmla="*/ 2664702 h 3082915"/>
                <a:gd name="connsiteX111" fmla="*/ 72753 w 3008429"/>
                <a:gd name="connsiteY111" fmla="*/ 2664702 h 3082915"/>
                <a:gd name="connsiteX112" fmla="*/ 72753 w 3008429"/>
                <a:gd name="connsiteY112" fmla="*/ 2794895 h 3082915"/>
                <a:gd name="connsiteX113" fmla="*/ 1789711 w 3008429"/>
                <a:gd name="connsiteY113" fmla="*/ 1770498 h 3082915"/>
                <a:gd name="connsiteX114" fmla="*/ 2261507 w 3008429"/>
                <a:gd name="connsiteY114" fmla="*/ 1770498 h 3082915"/>
                <a:gd name="connsiteX115" fmla="*/ 2261507 w 3008429"/>
                <a:gd name="connsiteY115" fmla="*/ 1316600 h 3082915"/>
                <a:gd name="connsiteX116" fmla="*/ 2086436 w 3008429"/>
                <a:gd name="connsiteY116" fmla="*/ 1316190 h 3082915"/>
                <a:gd name="connsiteX117" fmla="*/ 2033020 w 3008429"/>
                <a:gd name="connsiteY117" fmla="*/ 1349387 h 3082915"/>
                <a:gd name="connsiteX118" fmla="*/ 1789711 w 3008429"/>
                <a:gd name="connsiteY118" fmla="*/ 1770567 h 3082915"/>
                <a:gd name="connsiteX119" fmla="*/ 2622986 w 3008429"/>
                <a:gd name="connsiteY119" fmla="*/ 2221664 h 3082915"/>
                <a:gd name="connsiteX120" fmla="*/ 2433640 w 3008429"/>
                <a:gd name="connsiteY120" fmla="*/ 2404112 h 3082915"/>
                <a:gd name="connsiteX121" fmla="*/ 2622098 w 3008429"/>
                <a:gd name="connsiteY121" fmla="*/ 2589701 h 3082915"/>
                <a:gd name="connsiteX122" fmla="*/ 2803726 w 3008429"/>
                <a:gd name="connsiteY122" fmla="*/ 2404863 h 3082915"/>
                <a:gd name="connsiteX123" fmla="*/ 2622986 w 3008429"/>
                <a:gd name="connsiteY123" fmla="*/ 2221596 h 3082915"/>
                <a:gd name="connsiteX124" fmla="*/ 2507001 w 3008429"/>
                <a:gd name="connsiteY124" fmla="*/ 1780813 h 3082915"/>
                <a:gd name="connsiteX125" fmla="*/ 2794026 w 3008429"/>
                <a:gd name="connsiteY125" fmla="*/ 1780813 h 3082915"/>
                <a:gd name="connsiteX126" fmla="*/ 2679681 w 3008429"/>
                <a:gd name="connsiteY126" fmla="*/ 1479238 h 3082915"/>
                <a:gd name="connsiteX127" fmla="*/ 2642863 w 3008429"/>
                <a:gd name="connsiteY127" fmla="*/ 1456492 h 3082915"/>
                <a:gd name="connsiteX128" fmla="*/ 2507001 w 3008429"/>
                <a:gd name="connsiteY128" fmla="*/ 1456492 h 3082915"/>
                <a:gd name="connsiteX129" fmla="*/ 2507001 w 3008429"/>
                <a:gd name="connsiteY129" fmla="*/ 1780744 h 3082915"/>
                <a:gd name="connsiteX130" fmla="*/ 1093802 w 3008429"/>
                <a:gd name="connsiteY130" fmla="*/ 2401926 h 3082915"/>
                <a:gd name="connsiteX131" fmla="*/ 1056575 w 3008429"/>
                <a:gd name="connsiteY131" fmla="*/ 2399057 h 3082915"/>
                <a:gd name="connsiteX132" fmla="*/ 955754 w 3008429"/>
                <a:gd name="connsiteY132" fmla="*/ 2298168 h 3082915"/>
                <a:gd name="connsiteX133" fmla="*/ 955754 w 3008429"/>
                <a:gd name="connsiteY133" fmla="*/ 1952877 h 3082915"/>
                <a:gd name="connsiteX134" fmla="*/ 887653 w 3008429"/>
                <a:gd name="connsiteY134" fmla="*/ 1948096 h 3082915"/>
                <a:gd name="connsiteX135" fmla="*/ 887925 w 3008429"/>
                <a:gd name="connsiteY135" fmla="*/ 2589018 h 3082915"/>
                <a:gd name="connsiteX136" fmla="*/ 1111835 w 3008429"/>
                <a:gd name="connsiteY136" fmla="*/ 2589018 h 3082915"/>
                <a:gd name="connsiteX137" fmla="*/ 1093802 w 3008429"/>
                <a:gd name="connsiteY137" fmla="*/ 2401926 h 3082915"/>
                <a:gd name="connsiteX138" fmla="*/ 305474 w 3008429"/>
                <a:gd name="connsiteY138" fmla="*/ 3005963 h 3082915"/>
                <a:gd name="connsiteX139" fmla="*/ 301375 w 3008429"/>
                <a:gd name="connsiteY139" fmla="*/ 2870989 h 3082915"/>
                <a:gd name="connsiteX140" fmla="*/ 72889 w 3008429"/>
                <a:gd name="connsiteY140" fmla="*/ 2870989 h 3082915"/>
                <a:gd name="connsiteX141" fmla="*/ 73641 w 3008429"/>
                <a:gd name="connsiteY141" fmla="*/ 3008490 h 3082915"/>
                <a:gd name="connsiteX142" fmla="*/ 305474 w 3008429"/>
                <a:gd name="connsiteY142" fmla="*/ 3005963 h 3082915"/>
                <a:gd name="connsiteX143" fmla="*/ 878567 w 3008429"/>
                <a:gd name="connsiteY143" fmla="*/ 3006099 h 3082915"/>
                <a:gd name="connsiteX144" fmla="*/ 1111630 w 3008429"/>
                <a:gd name="connsiteY144" fmla="*/ 3006099 h 3082915"/>
                <a:gd name="connsiteX145" fmla="*/ 1106986 w 3008429"/>
                <a:gd name="connsiteY145" fmla="*/ 2871330 h 3082915"/>
                <a:gd name="connsiteX146" fmla="*/ 878567 w 3008429"/>
                <a:gd name="connsiteY146" fmla="*/ 2871330 h 3082915"/>
                <a:gd name="connsiteX147" fmla="*/ 878567 w 3008429"/>
                <a:gd name="connsiteY147" fmla="*/ 3006099 h 3082915"/>
                <a:gd name="connsiteX148" fmla="*/ 1683836 w 3008429"/>
                <a:gd name="connsiteY148" fmla="*/ 3005075 h 3082915"/>
                <a:gd name="connsiteX149" fmla="*/ 1912117 w 3008429"/>
                <a:gd name="connsiteY149" fmla="*/ 3005075 h 3082915"/>
                <a:gd name="connsiteX150" fmla="*/ 1912117 w 3008429"/>
                <a:gd name="connsiteY150" fmla="*/ 2871262 h 3082915"/>
                <a:gd name="connsiteX151" fmla="*/ 1683904 w 3008429"/>
                <a:gd name="connsiteY151" fmla="*/ 2871262 h 3082915"/>
                <a:gd name="connsiteX152" fmla="*/ 1683904 w 3008429"/>
                <a:gd name="connsiteY152" fmla="*/ 3005075 h 3082915"/>
                <a:gd name="connsiteX153" fmla="*/ 1094144 w 3008429"/>
                <a:gd name="connsiteY153" fmla="*/ 2318455 h 3082915"/>
                <a:gd name="connsiteX154" fmla="*/ 1106439 w 3008429"/>
                <a:gd name="connsiteY154" fmla="*/ 1945295 h 3082915"/>
                <a:gd name="connsiteX155" fmla="*/ 1024335 w 3008429"/>
                <a:gd name="connsiteY155" fmla="*/ 1955131 h 3082915"/>
                <a:gd name="connsiteX156" fmla="*/ 1024539 w 3008429"/>
                <a:gd name="connsiteY156" fmla="*/ 2294070 h 3082915"/>
                <a:gd name="connsiteX157" fmla="*/ 1028501 w 3008429"/>
                <a:gd name="connsiteY157" fmla="*/ 2318865 h 3082915"/>
                <a:gd name="connsiteX158" fmla="*/ 1094144 w 3008429"/>
                <a:gd name="connsiteY158" fmla="*/ 2318455 h 3082915"/>
                <a:gd name="connsiteX159" fmla="*/ 1389707 w 3008429"/>
                <a:gd name="connsiteY159" fmla="*/ 1769474 h 3082915"/>
                <a:gd name="connsiteX160" fmla="*/ 1499271 w 3008429"/>
                <a:gd name="connsiteY160" fmla="*/ 1767834 h 3082915"/>
                <a:gd name="connsiteX161" fmla="*/ 1389707 w 3008429"/>
                <a:gd name="connsiteY161" fmla="*/ 1592354 h 3082915"/>
                <a:gd name="connsiteX162" fmla="*/ 1389707 w 3008429"/>
                <a:gd name="connsiteY162" fmla="*/ 1769474 h 3082915"/>
                <a:gd name="connsiteX163" fmla="*/ 1369352 w 3008429"/>
                <a:gd name="connsiteY163" fmla="*/ 1859229 h 3082915"/>
                <a:gd name="connsiteX164" fmla="*/ 1547633 w 3008429"/>
                <a:gd name="connsiteY164" fmla="*/ 1860936 h 3082915"/>
                <a:gd name="connsiteX165" fmla="*/ 1369352 w 3008429"/>
                <a:gd name="connsiteY165" fmla="*/ 1859229 h 308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3008429" h="3082915">
                  <a:moveTo>
                    <a:pt x="2881322" y="2401995"/>
                  </a:moveTo>
                  <a:cubicBezTo>
                    <a:pt x="2846213" y="2575903"/>
                    <a:pt x="2758233" y="2661082"/>
                    <a:pt x="2618410" y="2660945"/>
                  </a:cubicBezTo>
                  <a:cubicBezTo>
                    <a:pt x="2480361" y="2660877"/>
                    <a:pt x="2393817" y="2577064"/>
                    <a:pt x="2355497" y="2403360"/>
                  </a:cubicBezTo>
                  <a:lnTo>
                    <a:pt x="1891148" y="2403360"/>
                  </a:lnTo>
                  <a:cubicBezTo>
                    <a:pt x="1875095" y="2461831"/>
                    <a:pt x="1897431" y="2525220"/>
                    <a:pt x="1870860" y="2581505"/>
                  </a:cubicBezTo>
                  <a:cubicBezTo>
                    <a:pt x="1876530" y="2585603"/>
                    <a:pt x="1879740" y="2589838"/>
                    <a:pt x="1883224" y="2590111"/>
                  </a:cubicBezTo>
                  <a:cubicBezTo>
                    <a:pt x="1951667" y="2594893"/>
                    <a:pt x="1985889" y="2632099"/>
                    <a:pt x="1985889" y="2701724"/>
                  </a:cubicBezTo>
                  <a:cubicBezTo>
                    <a:pt x="1985889" y="2808693"/>
                    <a:pt x="1984522" y="2915661"/>
                    <a:pt x="1986504" y="3022630"/>
                  </a:cubicBezTo>
                  <a:cubicBezTo>
                    <a:pt x="1987323" y="3067302"/>
                    <a:pt x="1969427" y="3083696"/>
                    <a:pt x="1926052" y="3082876"/>
                  </a:cubicBezTo>
                  <a:cubicBezTo>
                    <a:pt x="1841898" y="3081305"/>
                    <a:pt x="1757608" y="3081169"/>
                    <a:pt x="1673453" y="3082876"/>
                  </a:cubicBezTo>
                  <a:cubicBezTo>
                    <a:pt x="1627551" y="3083832"/>
                    <a:pt x="1609450" y="3067507"/>
                    <a:pt x="1608767" y="3019283"/>
                  </a:cubicBezTo>
                  <a:cubicBezTo>
                    <a:pt x="1606513" y="2869076"/>
                    <a:pt x="1604805" y="2868940"/>
                    <a:pt x="1452823" y="2869213"/>
                  </a:cubicBezTo>
                  <a:cubicBezTo>
                    <a:pt x="1370923" y="2869349"/>
                    <a:pt x="1289023" y="2870032"/>
                    <a:pt x="1207124" y="2870784"/>
                  </a:cubicBezTo>
                  <a:cubicBezTo>
                    <a:pt x="1202957" y="2870784"/>
                    <a:pt x="1198858" y="2873584"/>
                    <a:pt x="1192301" y="2875975"/>
                  </a:cubicBezTo>
                  <a:cubicBezTo>
                    <a:pt x="1177068" y="2921194"/>
                    <a:pt x="1185744" y="2969214"/>
                    <a:pt x="1185470" y="3016209"/>
                  </a:cubicBezTo>
                  <a:cubicBezTo>
                    <a:pt x="1185265" y="3057671"/>
                    <a:pt x="1173174" y="3080281"/>
                    <a:pt x="1127067" y="3079393"/>
                  </a:cubicBezTo>
                  <a:cubicBezTo>
                    <a:pt x="1038337" y="3077617"/>
                    <a:pt x="949538" y="3077617"/>
                    <a:pt x="860808" y="3079393"/>
                  </a:cubicBezTo>
                  <a:cubicBezTo>
                    <a:pt x="814974" y="3080349"/>
                    <a:pt x="803703" y="3059174"/>
                    <a:pt x="802952" y="3016892"/>
                  </a:cubicBezTo>
                  <a:cubicBezTo>
                    <a:pt x="800356" y="2869144"/>
                    <a:pt x="799059" y="2869144"/>
                    <a:pt x="651175" y="2869144"/>
                  </a:cubicBezTo>
                  <a:lnTo>
                    <a:pt x="391062" y="2869144"/>
                  </a:lnTo>
                  <a:cubicBezTo>
                    <a:pt x="375010" y="2916618"/>
                    <a:pt x="381568" y="2962383"/>
                    <a:pt x="383207" y="3006783"/>
                  </a:cubicBezTo>
                  <a:cubicBezTo>
                    <a:pt x="385120" y="3058764"/>
                    <a:pt x="368453" y="3081920"/>
                    <a:pt x="313261" y="3079734"/>
                  </a:cubicBezTo>
                  <a:cubicBezTo>
                    <a:pt x="231429" y="3076524"/>
                    <a:pt x="149393" y="3077070"/>
                    <a:pt x="67493" y="3079597"/>
                  </a:cubicBezTo>
                  <a:cubicBezTo>
                    <a:pt x="17834" y="3081169"/>
                    <a:pt x="-1360" y="3063955"/>
                    <a:pt x="74" y="3012452"/>
                  </a:cubicBezTo>
                  <a:cubicBezTo>
                    <a:pt x="3148" y="2901044"/>
                    <a:pt x="962" y="2789430"/>
                    <a:pt x="1030" y="2677885"/>
                  </a:cubicBezTo>
                  <a:cubicBezTo>
                    <a:pt x="1030" y="2621737"/>
                    <a:pt x="29426" y="2591771"/>
                    <a:pt x="86209" y="2587994"/>
                  </a:cubicBezTo>
                  <a:cubicBezTo>
                    <a:pt x="94748" y="2587447"/>
                    <a:pt x="103149" y="2584851"/>
                    <a:pt x="106974" y="2584100"/>
                  </a:cubicBezTo>
                  <a:cubicBezTo>
                    <a:pt x="106974" y="2398647"/>
                    <a:pt x="106223" y="2217361"/>
                    <a:pt x="107248" y="2036075"/>
                  </a:cubicBezTo>
                  <a:cubicBezTo>
                    <a:pt x="107794" y="1934639"/>
                    <a:pt x="166948" y="1874939"/>
                    <a:pt x="268110" y="1873710"/>
                  </a:cubicBezTo>
                  <a:cubicBezTo>
                    <a:pt x="383617" y="1872275"/>
                    <a:pt x="499124" y="1873368"/>
                    <a:pt x="608346" y="1873368"/>
                  </a:cubicBezTo>
                  <a:cubicBezTo>
                    <a:pt x="596256" y="1677464"/>
                    <a:pt x="601037" y="1489211"/>
                    <a:pt x="604111" y="1301231"/>
                  </a:cubicBezTo>
                  <a:cubicBezTo>
                    <a:pt x="605477" y="1217896"/>
                    <a:pt x="682185" y="1158538"/>
                    <a:pt x="774127" y="1157718"/>
                  </a:cubicBezTo>
                  <a:cubicBezTo>
                    <a:pt x="896191" y="1156625"/>
                    <a:pt x="1018255" y="1157445"/>
                    <a:pt x="1148447" y="1157445"/>
                  </a:cubicBezTo>
                  <a:cubicBezTo>
                    <a:pt x="1096876" y="1049793"/>
                    <a:pt x="1046534" y="950885"/>
                    <a:pt x="1014089" y="844532"/>
                  </a:cubicBezTo>
                  <a:cubicBezTo>
                    <a:pt x="907393" y="494938"/>
                    <a:pt x="1105756" y="128130"/>
                    <a:pt x="1456512" y="26490"/>
                  </a:cubicBezTo>
                  <a:cubicBezTo>
                    <a:pt x="1812321" y="-76654"/>
                    <a:pt x="2185959" y="130931"/>
                    <a:pt x="2282272" y="483804"/>
                  </a:cubicBezTo>
                  <a:cubicBezTo>
                    <a:pt x="2322983" y="632985"/>
                    <a:pt x="2303857" y="775747"/>
                    <a:pt x="2248734" y="917415"/>
                  </a:cubicBezTo>
                  <a:cubicBezTo>
                    <a:pt x="2206861" y="1025203"/>
                    <a:pt x="2151465" y="1126570"/>
                    <a:pt x="2101464" y="1232514"/>
                  </a:cubicBezTo>
                  <a:cubicBezTo>
                    <a:pt x="2123869" y="1251640"/>
                    <a:pt x="2147366" y="1244399"/>
                    <a:pt x="2168473" y="1244536"/>
                  </a:cubicBezTo>
                  <a:cubicBezTo>
                    <a:pt x="2307272" y="1245219"/>
                    <a:pt x="2446208" y="1246585"/>
                    <a:pt x="2584939" y="1243990"/>
                  </a:cubicBezTo>
                  <a:cubicBezTo>
                    <a:pt x="2635213" y="1243033"/>
                    <a:pt x="2665951" y="1259495"/>
                    <a:pt x="2684258" y="1307037"/>
                  </a:cubicBezTo>
                  <a:cubicBezTo>
                    <a:pt x="2734121" y="1436205"/>
                    <a:pt x="2789928" y="1563255"/>
                    <a:pt x="2836172" y="1693653"/>
                  </a:cubicBezTo>
                  <a:cubicBezTo>
                    <a:pt x="2860557" y="1762506"/>
                    <a:pt x="2891021" y="1822480"/>
                    <a:pt x="2953181" y="1862576"/>
                  </a:cubicBezTo>
                  <a:cubicBezTo>
                    <a:pt x="2995736" y="1889967"/>
                    <a:pt x="3009944" y="1926921"/>
                    <a:pt x="3008304" y="1977878"/>
                  </a:cubicBezTo>
                  <a:cubicBezTo>
                    <a:pt x="3004684" y="2089286"/>
                    <a:pt x="3007280" y="2200899"/>
                    <a:pt x="3007143" y="2312444"/>
                  </a:cubicBezTo>
                  <a:cubicBezTo>
                    <a:pt x="3007075" y="2369002"/>
                    <a:pt x="2977566" y="2397985"/>
                    <a:pt x="2918618" y="2399399"/>
                  </a:cubicBezTo>
                  <a:cubicBezTo>
                    <a:pt x="2907347" y="2399672"/>
                    <a:pt x="2896144" y="2400833"/>
                    <a:pt x="2881254" y="2401858"/>
                  </a:cubicBezTo>
                  <a:close/>
                  <a:moveTo>
                    <a:pt x="1644628" y="1876784"/>
                  </a:moveTo>
                  <a:cubicBezTo>
                    <a:pt x="1753373" y="1688803"/>
                    <a:pt x="1857062" y="1510181"/>
                    <a:pt x="1960206" y="1331217"/>
                  </a:cubicBezTo>
                  <a:cubicBezTo>
                    <a:pt x="2054400" y="1167759"/>
                    <a:pt x="2146410" y="1003345"/>
                    <a:pt x="2205222" y="822605"/>
                  </a:cubicBezTo>
                  <a:cubicBezTo>
                    <a:pt x="2244840" y="700882"/>
                    <a:pt x="2241561" y="581072"/>
                    <a:pt x="2199074" y="461467"/>
                  </a:cubicBezTo>
                  <a:cubicBezTo>
                    <a:pt x="2093540" y="164537"/>
                    <a:pt x="1761979" y="2787"/>
                    <a:pt x="1461498" y="101354"/>
                  </a:cubicBezTo>
                  <a:cubicBezTo>
                    <a:pt x="1155688" y="201696"/>
                    <a:pt x="989225" y="519118"/>
                    <a:pt x="1083898" y="824723"/>
                  </a:cubicBezTo>
                  <a:cubicBezTo>
                    <a:pt x="1115592" y="926910"/>
                    <a:pt x="1161152" y="1023700"/>
                    <a:pt x="1210129" y="1118783"/>
                  </a:cubicBezTo>
                  <a:cubicBezTo>
                    <a:pt x="1220443" y="1138865"/>
                    <a:pt x="1232465" y="1153346"/>
                    <a:pt x="1258012" y="1161680"/>
                  </a:cubicBezTo>
                  <a:cubicBezTo>
                    <a:pt x="1352822" y="1192486"/>
                    <a:pt x="1386907" y="1243784"/>
                    <a:pt x="1389844" y="1344264"/>
                  </a:cubicBezTo>
                  <a:cubicBezTo>
                    <a:pt x="1390801" y="1378144"/>
                    <a:pt x="1379734" y="1415235"/>
                    <a:pt x="1396606" y="1445426"/>
                  </a:cubicBezTo>
                  <a:cubicBezTo>
                    <a:pt x="1476320" y="1587641"/>
                    <a:pt x="1558835" y="1728285"/>
                    <a:pt x="1644628" y="1876784"/>
                  </a:cubicBezTo>
                  <a:close/>
                  <a:moveTo>
                    <a:pt x="2938358" y="2317772"/>
                  </a:moveTo>
                  <a:cubicBezTo>
                    <a:pt x="2938358" y="2215585"/>
                    <a:pt x="2938358" y="2111281"/>
                    <a:pt x="2938358" y="2007045"/>
                  </a:cubicBezTo>
                  <a:cubicBezTo>
                    <a:pt x="2938358" y="1928902"/>
                    <a:pt x="2864382" y="1853696"/>
                    <a:pt x="2785625" y="1853081"/>
                  </a:cubicBezTo>
                  <a:cubicBezTo>
                    <a:pt x="2687809" y="1852330"/>
                    <a:pt x="2590062" y="1852125"/>
                    <a:pt x="2492247" y="1853286"/>
                  </a:cubicBezTo>
                  <a:cubicBezTo>
                    <a:pt x="2453791" y="1853764"/>
                    <a:pt x="2432137" y="1842357"/>
                    <a:pt x="2432546" y="1799392"/>
                  </a:cubicBezTo>
                  <a:cubicBezTo>
                    <a:pt x="2433708" y="1678899"/>
                    <a:pt x="2433708" y="1558337"/>
                    <a:pt x="2432546" y="1437776"/>
                  </a:cubicBezTo>
                  <a:cubicBezTo>
                    <a:pt x="2432205" y="1398295"/>
                    <a:pt x="2450853" y="1386136"/>
                    <a:pt x="2487192" y="1387297"/>
                  </a:cubicBezTo>
                  <a:cubicBezTo>
                    <a:pt x="2534802" y="1388800"/>
                    <a:pt x="2582480" y="1387639"/>
                    <a:pt x="2633984" y="1387639"/>
                  </a:cubicBezTo>
                  <a:cubicBezTo>
                    <a:pt x="2625446" y="1356354"/>
                    <a:pt x="2627085" y="1319605"/>
                    <a:pt x="2588355" y="1318102"/>
                  </a:cubicBezTo>
                  <a:cubicBezTo>
                    <a:pt x="2505635" y="1314892"/>
                    <a:pt x="2422642" y="1317146"/>
                    <a:pt x="2335893" y="1317146"/>
                  </a:cubicBezTo>
                  <a:cubicBezTo>
                    <a:pt x="2335893" y="1477804"/>
                    <a:pt x="2334390" y="1627669"/>
                    <a:pt x="2336713" y="1777465"/>
                  </a:cubicBezTo>
                  <a:cubicBezTo>
                    <a:pt x="2337532" y="1827807"/>
                    <a:pt x="2320387" y="1845294"/>
                    <a:pt x="2269567" y="1844474"/>
                  </a:cubicBezTo>
                  <a:cubicBezTo>
                    <a:pt x="2114988" y="1841947"/>
                    <a:pt x="1960274" y="1843108"/>
                    <a:pt x="1805627" y="1844064"/>
                  </a:cubicBezTo>
                  <a:cubicBezTo>
                    <a:pt x="1783428" y="1844201"/>
                    <a:pt x="1756037" y="1833477"/>
                    <a:pt x="1735408" y="1867494"/>
                  </a:cubicBezTo>
                  <a:cubicBezTo>
                    <a:pt x="1870382" y="1889420"/>
                    <a:pt x="1892445" y="1981088"/>
                    <a:pt x="1885820" y="2094204"/>
                  </a:cubicBezTo>
                  <a:cubicBezTo>
                    <a:pt x="1881448" y="2168385"/>
                    <a:pt x="1885000" y="2242976"/>
                    <a:pt x="1885000" y="2324398"/>
                  </a:cubicBezTo>
                  <a:cubicBezTo>
                    <a:pt x="2032884" y="2324398"/>
                    <a:pt x="2173254" y="2323100"/>
                    <a:pt x="2313557" y="2325217"/>
                  </a:cubicBezTo>
                  <a:cubicBezTo>
                    <a:pt x="2354199" y="2325832"/>
                    <a:pt x="2376193" y="2315108"/>
                    <a:pt x="2398052" y="2276924"/>
                  </a:cubicBezTo>
                  <a:cubicBezTo>
                    <a:pt x="2496892" y="2103904"/>
                    <a:pt x="2742387" y="2104450"/>
                    <a:pt x="2840338" y="2278018"/>
                  </a:cubicBezTo>
                  <a:cubicBezTo>
                    <a:pt x="2864314" y="2320436"/>
                    <a:pt x="2889178" y="2332458"/>
                    <a:pt x="2938358" y="2317841"/>
                  </a:cubicBezTo>
                  <a:close/>
                  <a:moveTo>
                    <a:pt x="1165251" y="2271324"/>
                  </a:moveTo>
                  <a:cubicBezTo>
                    <a:pt x="1165251" y="2346393"/>
                    <a:pt x="1163885" y="2421530"/>
                    <a:pt x="1165661" y="2496531"/>
                  </a:cubicBezTo>
                  <a:cubicBezTo>
                    <a:pt x="1167232" y="2563677"/>
                    <a:pt x="1195238" y="2591272"/>
                    <a:pt x="1262520" y="2591751"/>
                  </a:cubicBezTo>
                  <a:cubicBezTo>
                    <a:pt x="1412658" y="2592775"/>
                    <a:pt x="1562797" y="2592775"/>
                    <a:pt x="1712935" y="2591751"/>
                  </a:cubicBezTo>
                  <a:cubicBezTo>
                    <a:pt x="1784247" y="2591272"/>
                    <a:pt x="1813619" y="2565316"/>
                    <a:pt x="1814917" y="2493184"/>
                  </a:cubicBezTo>
                  <a:cubicBezTo>
                    <a:pt x="1817513" y="2343046"/>
                    <a:pt x="1817376" y="2192907"/>
                    <a:pt x="1815122" y="2042769"/>
                  </a:cubicBezTo>
                  <a:cubicBezTo>
                    <a:pt x="1814029" y="1970159"/>
                    <a:pt x="1787116" y="1945910"/>
                    <a:pt x="1713550" y="1945363"/>
                  </a:cubicBezTo>
                  <a:cubicBezTo>
                    <a:pt x="1563411" y="1944202"/>
                    <a:pt x="1413273" y="1944202"/>
                    <a:pt x="1263135" y="1945363"/>
                  </a:cubicBezTo>
                  <a:cubicBezTo>
                    <a:pt x="1191959" y="1945910"/>
                    <a:pt x="1166481" y="1973096"/>
                    <a:pt x="1165456" y="2046048"/>
                  </a:cubicBezTo>
                  <a:cubicBezTo>
                    <a:pt x="1164432" y="2121117"/>
                    <a:pt x="1165251" y="2196186"/>
                    <a:pt x="1165251" y="2271255"/>
                  </a:cubicBezTo>
                  <a:close/>
                  <a:moveTo>
                    <a:pt x="1314638" y="1553214"/>
                  </a:moveTo>
                  <a:cubicBezTo>
                    <a:pt x="1314638" y="1480536"/>
                    <a:pt x="1315458" y="1407789"/>
                    <a:pt x="1314365" y="1335111"/>
                  </a:cubicBezTo>
                  <a:cubicBezTo>
                    <a:pt x="1313340" y="1269536"/>
                    <a:pt x="1280758" y="1229645"/>
                    <a:pt x="1216823" y="1228347"/>
                  </a:cubicBezTo>
                  <a:cubicBezTo>
                    <a:pt x="1069212" y="1225274"/>
                    <a:pt x="921464" y="1225205"/>
                    <a:pt x="773853" y="1228347"/>
                  </a:cubicBezTo>
                  <a:cubicBezTo>
                    <a:pt x="708825" y="1229782"/>
                    <a:pt x="672964" y="1268375"/>
                    <a:pt x="672008" y="1333061"/>
                  </a:cubicBezTo>
                  <a:cubicBezTo>
                    <a:pt x="669891" y="1478418"/>
                    <a:pt x="669891" y="1623912"/>
                    <a:pt x="671939" y="1769269"/>
                  </a:cubicBezTo>
                  <a:cubicBezTo>
                    <a:pt x="672827" y="1831359"/>
                    <a:pt x="706845" y="1869202"/>
                    <a:pt x="768457" y="1870567"/>
                  </a:cubicBezTo>
                  <a:cubicBezTo>
                    <a:pt x="918254" y="1873914"/>
                    <a:pt x="1068255" y="1873983"/>
                    <a:pt x="1218052" y="1870636"/>
                  </a:cubicBezTo>
                  <a:cubicBezTo>
                    <a:pt x="1285198" y="1869133"/>
                    <a:pt x="1313340" y="1833614"/>
                    <a:pt x="1314365" y="1764487"/>
                  </a:cubicBezTo>
                  <a:cubicBezTo>
                    <a:pt x="1315390" y="1694063"/>
                    <a:pt x="1314570" y="1623639"/>
                    <a:pt x="1314570" y="1553214"/>
                  </a:cubicBezTo>
                  <a:close/>
                  <a:moveTo>
                    <a:pt x="177399" y="2263195"/>
                  </a:moveTo>
                  <a:cubicBezTo>
                    <a:pt x="177399" y="2335873"/>
                    <a:pt x="176920" y="2408552"/>
                    <a:pt x="177535" y="2481162"/>
                  </a:cubicBezTo>
                  <a:cubicBezTo>
                    <a:pt x="178218" y="2559032"/>
                    <a:pt x="206566" y="2590658"/>
                    <a:pt x="282454" y="2591477"/>
                  </a:cubicBezTo>
                  <a:cubicBezTo>
                    <a:pt x="425489" y="2593048"/>
                    <a:pt x="568592" y="2593185"/>
                    <a:pt x="711626" y="2591409"/>
                  </a:cubicBezTo>
                  <a:cubicBezTo>
                    <a:pt x="787925" y="2590453"/>
                    <a:pt x="820029" y="2557529"/>
                    <a:pt x="820575" y="2483075"/>
                  </a:cubicBezTo>
                  <a:cubicBezTo>
                    <a:pt x="821600" y="2337786"/>
                    <a:pt x="821668" y="2192429"/>
                    <a:pt x="820575" y="2047072"/>
                  </a:cubicBezTo>
                  <a:cubicBezTo>
                    <a:pt x="820029" y="1978082"/>
                    <a:pt x="790179" y="1946525"/>
                    <a:pt x="720984" y="1945705"/>
                  </a:cubicBezTo>
                  <a:cubicBezTo>
                    <a:pt x="573441" y="1943929"/>
                    <a:pt x="425762" y="1943997"/>
                    <a:pt x="278219" y="1945637"/>
                  </a:cubicBezTo>
                  <a:cubicBezTo>
                    <a:pt x="204995" y="1946457"/>
                    <a:pt x="178423" y="1976375"/>
                    <a:pt x="177672" y="2051990"/>
                  </a:cubicBezTo>
                  <a:cubicBezTo>
                    <a:pt x="176920" y="2122347"/>
                    <a:pt x="177535" y="2192771"/>
                    <a:pt x="177535" y="2263195"/>
                  </a:cubicBezTo>
                  <a:close/>
                  <a:moveTo>
                    <a:pt x="72753" y="2794895"/>
                  </a:moveTo>
                  <a:lnTo>
                    <a:pt x="1911503" y="2794895"/>
                  </a:lnTo>
                  <a:lnTo>
                    <a:pt x="1911503" y="2664702"/>
                  </a:lnTo>
                  <a:lnTo>
                    <a:pt x="72753" y="2664702"/>
                  </a:lnTo>
                  <a:lnTo>
                    <a:pt x="72753" y="2794895"/>
                  </a:lnTo>
                  <a:close/>
                  <a:moveTo>
                    <a:pt x="1789711" y="1770498"/>
                  </a:moveTo>
                  <a:lnTo>
                    <a:pt x="2261507" y="1770498"/>
                  </a:lnTo>
                  <a:lnTo>
                    <a:pt x="2261507" y="1316600"/>
                  </a:lnTo>
                  <a:cubicBezTo>
                    <a:pt x="2199621" y="1316600"/>
                    <a:pt x="2142995" y="1317556"/>
                    <a:pt x="2086436" y="1316190"/>
                  </a:cubicBezTo>
                  <a:cubicBezTo>
                    <a:pt x="2059933" y="1315575"/>
                    <a:pt x="2045658" y="1327256"/>
                    <a:pt x="2033020" y="1349387"/>
                  </a:cubicBezTo>
                  <a:cubicBezTo>
                    <a:pt x="1954331" y="1487162"/>
                    <a:pt x="1874412" y="1624322"/>
                    <a:pt x="1789711" y="1770567"/>
                  </a:cubicBezTo>
                  <a:close/>
                  <a:moveTo>
                    <a:pt x="2622986" y="2221664"/>
                  </a:moveTo>
                  <a:cubicBezTo>
                    <a:pt x="2516769" y="2221118"/>
                    <a:pt x="2433571" y="2301242"/>
                    <a:pt x="2433640" y="2404112"/>
                  </a:cubicBezTo>
                  <a:cubicBezTo>
                    <a:pt x="2433640" y="2505616"/>
                    <a:pt x="2520594" y="2591272"/>
                    <a:pt x="2622098" y="2589701"/>
                  </a:cubicBezTo>
                  <a:cubicBezTo>
                    <a:pt x="2720870" y="2588198"/>
                    <a:pt x="2803930" y="2503635"/>
                    <a:pt x="2803726" y="2404863"/>
                  </a:cubicBezTo>
                  <a:cubicBezTo>
                    <a:pt x="2803589" y="2302950"/>
                    <a:pt x="2723875" y="2222143"/>
                    <a:pt x="2622986" y="2221596"/>
                  </a:cubicBezTo>
                  <a:close/>
                  <a:moveTo>
                    <a:pt x="2507001" y="1780813"/>
                  </a:moveTo>
                  <a:lnTo>
                    <a:pt x="2794026" y="1780813"/>
                  </a:lnTo>
                  <a:cubicBezTo>
                    <a:pt x="2754272" y="1676303"/>
                    <a:pt x="2716567" y="1577941"/>
                    <a:pt x="2679681" y="1479238"/>
                  </a:cubicBezTo>
                  <a:cubicBezTo>
                    <a:pt x="2672850" y="1460864"/>
                    <a:pt x="2660008" y="1456492"/>
                    <a:pt x="2642863" y="1456492"/>
                  </a:cubicBezTo>
                  <a:cubicBezTo>
                    <a:pt x="2598395" y="1456629"/>
                    <a:pt x="2553996" y="1456492"/>
                    <a:pt x="2507001" y="1456492"/>
                  </a:cubicBezTo>
                  <a:lnTo>
                    <a:pt x="2507001" y="1780744"/>
                  </a:lnTo>
                  <a:close/>
                  <a:moveTo>
                    <a:pt x="1093802" y="2401926"/>
                  </a:moveTo>
                  <a:cubicBezTo>
                    <a:pt x="1078365" y="2400697"/>
                    <a:pt x="1067504" y="2399330"/>
                    <a:pt x="1056575" y="2399057"/>
                  </a:cubicBezTo>
                  <a:cubicBezTo>
                    <a:pt x="989362" y="2397145"/>
                    <a:pt x="955754" y="2363517"/>
                    <a:pt x="955754" y="2298168"/>
                  </a:cubicBezTo>
                  <a:cubicBezTo>
                    <a:pt x="955754" y="2182593"/>
                    <a:pt x="955754" y="2067018"/>
                    <a:pt x="955754" y="1952877"/>
                  </a:cubicBezTo>
                  <a:cubicBezTo>
                    <a:pt x="924538" y="1943587"/>
                    <a:pt x="900767" y="1937782"/>
                    <a:pt x="887653" y="1948096"/>
                  </a:cubicBezTo>
                  <a:cubicBezTo>
                    <a:pt x="893322" y="2166473"/>
                    <a:pt x="894210" y="2376584"/>
                    <a:pt x="887925" y="2589018"/>
                  </a:cubicBezTo>
                  <a:lnTo>
                    <a:pt x="1111835" y="2589018"/>
                  </a:lnTo>
                  <a:cubicBezTo>
                    <a:pt x="1088953" y="2528294"/>
                    <a:pt x="1100497" y="2468457"/>
                    <a:pt x="1093802" y="2401926"/>
                  </a:cubicBezTo>
                  <a:close/>
                  <a:moveTo>
                    <a:pt x="305474" y="3005963"/>
                  </a:moveTo>
                  <a:cubicBezTo>
                    <a:pt x="311622" y="2958490"/>
                    <a:pt x="317291" y="2914637"/>
                    <a:pt x="301375" y="2870989"/>
                  </a:cubicBezTo>
                  <a:lnTo>
                    <a:pt x="72889" y="2870989"/>
                  </a:lnTo>
                  <a:cubicBezTo>
                    <a:pt x="68313" y="2918530"/>
                    <a:pt x="67083" y="2962246"/>
                    <a:pt x="73641" y="3008490"/>
                  </a:cubicBezTo>
                  <a:cubicBezTo>
                    <a:pt x="153833" y="3010403"/>
                    <a:pt x="227946" y="3014501"/>
                    <a:pt x="305474" y="3005963"/>
                  </a:cubicBezTo>
                  <a:close/>
                  <a:moveTo>
                    <a:pt x="878567" y="3006099"/>
                  </a:moveTo>
                  <a:lnTo>
                    <a:pt x="1111630" y="3006099"/>
                  </a:lnTo>
                  <a:cubicBezTo>
                    <a:pt x="1117027" y="2957807"/>
                    <a:pt x="1124199" y="2913885"/>
                    <a:pt x="1106986" y="2871330"/>
                  </a:cubicBezTo>
                  <a:lnTo>
                    <a:pt x="878567" y="2871330"/>
                  </a:lnTo>
                  <a:lnTo>
                    <a:pt x="878567" y="3006099"/>
                  </a:lnTo>
                  <a:close/>
                  <a:moveTo>
                    <a:pt x="1683836" y="3005075"/>
                  </a:moveTo>
                  <a:lnTo>
                    <a:pt x="1912117" y="3005075"/>
                  </a:lnTo>
                  <a:lnTo>
                    <a:pt x="1912117" y="2871262"/>
                  </a:lnTo>
                  <a:lnTo>
                    <a:pt x="1683904" y="2871262"/>
                  </a:lnTo>
                  <a:cubicBezTo>
                    <a:pt x="1677689" y="2917232"/>
                    <a:pt x="1677825" y="2959514"/>
                    <a:pt x="1683904" y="3005075"/>
                  </a:cubicBezTo>
                  <a:close/>
                  <a:moveTo>
                    <a:pt x="1094144" y="2318455"/>
                  </a:moveTo>
                  <a:cubicBezTo>
                    <a:pt x="1103092" y="2193181"/>
                    <a:pt x="1086083" y="2070638"/>
                    <a:pt x="1106439" y="1945295"/>
                  </a:cubicBezTo>
                  <a:cubicBezTo>
                    <a:pt x="1078433" y="1944885"/>
                    <a:pt x="1052135" y="1933683"/>
                    <a:pt x="1024335" y="1955131"/>
                  </a:cubicBezTo>
                  <a:cubicBezTo>
                    <a:pt x="1024335" y="2067086"/>
                    <a:pt x="1024266" y="2180612"/>
                    <a:pt x="1024539" y="2294070"/>
                  </a:cubicBezTo>
                  <a:cubicBezTo>
                    <a:pt x="1024539" y="2302608"/>
                    <a:pt x="1027203" y="2311215"/>
                    <a:pt x="1028501" y="2318865"/>
                  </a:cubicBezTo>
                  <a:cubicBezTo>
                    <a:pt x="1050359" y="2329589"/>
                    <a:pt x="1069622" y="2329248"/>
                    <a:pt x="1094144" y="2318455"/>
                  </a:cubicBezTo>
                  <a:close/>
                  <a:moveTo>
                    <a:pt x="1389707" y="1769474"/>
                  </a:moveTo>
                  <a:cubicBezTo>
                    <a:pt x="1425637" y="1777329"/>
                    <a:pt x="1457672" y="1778012"/>
                    <a:pt x="1499271" y="1767834"/>
                  </a:cubicBezTo>
                  <a:cubicBezTo>
                    <a:pt x="1460200" y="1706768"/>
                    <a:pt x="1436771" y="1644950"/>
                    <a:pt x="1389707" y="1592354"/>
                  </a:cubicBezTo>
                  <a:lnTo>
                    <a:pt x="1389707" y="1769474"/>
                  </a:lnTo>
                  <a:close/>
                  <a:moveTo>
                    <a:pt x="1369352" y="1859229"/>
                  </a:moveTo>
                  <a:cubicBezTo>
                    <a:pt x="1427754" y="1880404"/>
                    <a:pt x="1487659" y="1881155"/>
                    <a:pt x="1547633" y="1860936"/>
                  </a:cubicBezTo>
                  <a:cubicBezTo>
                    <a:pt x="1489298" y="1835253"/>
                    <a:pt x="1430077" y="1841537"/>
                    <a:pt x="1369352" y="185922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D7BF5D8-4930-2168-D917-FA43644FE0BB}"/>
                </a:ext>
              </a:extLst>
            </p:cNvPr>
            <p:cNvSpPr/>
            <p:nvPr/>
          </p:nvSpPr>
          <p:spPr>
            <a:xfrm>
              <a:off x="9126276" y="4118349"/>
              <a:ext cx="637101" cy="637099"/>
            </a:xfrm>
            <a:custGeom>
              <a:avLst/>
              <a:gdLst>
                <a:gd name="connsiteX0" fmla="*/ 317012 w 637101"/>
                <a:gd name="connsiteY0" fmla="*/ 637099 h 637099"/>
                <a:gd name="connsiteX1" fmla="*/ 0 w 637101"/>
                <a:gd name="connsiteY1" fmla="*/ 321727 h 637099"/>
                <a:gd name="connsiteX2" fmla="*/ 319608 w 637101"/>
                <a:gd name="connsiteY2" fmla="*/ 2 h 637099"/>
                <a:gd name="connsiteX3" fmla="*/ 637098 w 637101"/>
                <a:gd name="connsiteY3" fmla="*/ 317424 h 637099"/>
                <a:gd name="connsiteX4" fmla="*/ 317012 w 637101"/>
                <a:gd name="connsiteY4" fmla="*/ 637099 h 637099"/>
                <a:gd name="connsiteX5" fmla="*/ 318857 w 637101"/>
                <a:gd name="connsiteY5" fmla="*/ 74935 h 637099"/>
                <a:gd name="connsiteX6" fmla="*/ 68922 w 637101"/>
                <a:gd name="connsiteY6" fmla="*/ 317697 h 637099"/>
                <a:gd name="connsiteX7" fmla="*/ 315373 w 637101"/>
                <a:gd name="connsiteY7" fmla="*/ 568041 h 637099"/>
                <a:gd name="connsiteX8" fmla="*/ 562165 w 637101"/>
                <a:gd name="connsiteY8" fmla="*/ 321590 h 637099"/>
                <a:gd name="connsiteX9" fmla="*/ 318857 w 637101"/>
                <a:gd name="connsiteY9" fmla="*/ 74935 h 637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7101" h="637099">
                  <a:moveTo>
                    <a:pt x="317012" y="637099"/>
                  </a:moveTo>
                  <a:cubicBezTo>
                    <a:pt x="139824" y="636758"/>
                    <a:pt x="274" y="497959"/>
                    <a:pt x="0" y="321727"/>
                  </a:cubicBezTo>
                  <a:cubicBezTo>
                    <a:pt x="-273" y="142695"/>
                    <a:pt x="142079" y="-613"/>
                    <a:pt x="319608" y="2"/>
                  </a:cubicBezTo>
                  <a:cubicBezTo>
                    <a:pt x="493790" y="617"/>
                    <a:pt x="636278" y="143105"/>
                    <a:pt x="637098" y="317424"/>
                  </a:cubicBezTo>
                  <a:cubicBezTo>
                    <a:pt x="637986" y="496729"/>
                    <a:pt x="497069" y="637441"/>
                    <a:pt x="317012" y="637099"/>
                  </a:cubicBezTo>
                  <a:close/>
                  <a:moveTo>
                    <a:pt x="318857" y="74935"/>
                  </a:moveTo>
                  <a:cubicBezTo>
                    <a:pt x="180877" y="74251"/>
                    <a:pt x="69605" y="182313"/>
                    <a:pt x="68922" y="317697"/>
                  </a:cubicBezTo>
                  <a:cubicBezTo>
                    <a:pt x="68239" y="451032"/>
                    <a:pt x="182243" y="566812"/>
                    <a:pt x="315373" y="568041"/>
                  </a:cubicBezTo>
                  <a:cubicBezTo>
                    <a:pt x="451030" y="569339"/>
                    <a:pt x="561618" y="458887"/>
                    <a:pt x="562165" y="321590"/>
                  </a:cubicBezTo>
                  <a:cubicBezTo>
                    <a:pt x="562712" y="180195"/>
                    <a:pt x="459569" y="75618"/>
                    <a:pt x="318857" y="7493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7849C23-CE14-5EEE-3033-557D53C56EA7}"/>
                </a:ext>
              </a:extLst>
            </p:cNvPr>
            <p:cNvSpPr/>
            <p:nvPr/>
          </p:nvSpPr>
          <p:spPr>
            <a:xfrm>
              <a:off x="9165553" y="5853339"/>
              <a:ext cx="249252" cy="74911"/>
            </a:xfrm>
            <a:custGeom>
              <a:avLst/>
              <a:gdLst>
                <a:gd name="connsiteX0" fmla="*/ 128075 w 249252"/>
                <a:gd name="connsiteY0" fmla="*/ 620 h 74911"/>
                <a:gd name="connsiteX1" fmla="*/ 216396 w 249252"/>
                <a:gd name="connsiteY1" fmla="*/ 1166 h 74911"/>
                <a:gd name="connsiteX2" fmla="*/ 249251 w 249252"/>
                <a:gd name="connsiteY2" fmla="*/ 37232 h 74911"/>
                <a:gd name="connsiteX3" fmla="*/ 216328 w 249252"/>
                <a:gd name="connsiteY3" fmla="*/ 73503 h 74911"/>
                <a:gd name="connsiteX4" fmla="*/ 32856 w 249252"/>
                <a:gd name="connsiteY4" fmla="*/ 73503 h 74911"/>
                <a:gd name="connsiteX5" fmla="*/ 0 w 249252"/>
                <a:gd name="connsiteY5" fmla="*/ 37232 h 74911"/>
                <a:gd name="connsiteX6" fmla="*/ 32924 w 249252"/>
                <a:gd name="connsiteY6" fmla="*/ 1303 h 74911"/>
                <a:gd name="connsiteX7" fmla="*/ 128007 w 249252"/>
                <a:gd name="connsiteY7" fmla="*/ 688 h 7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9252" h="74911">
                  <a:moveTo>
                    <a:pt x="128075" y="620"/>
                  </a:moveTo>
                  <a:cubicBezTo>
                    <a:pt x="157516" y="620"/>
                    <a:pt x="187092" y="-1088"/>
                    <a:pt x="216396" y="1166"/>
                  </a:cubicBezTo>
                  <a:cubicBezTo>
                    <a:pt x="236205" y="2669"/>
                    <a:pt x="249388" y="14964"/>
                    <a:pt x="249251" y="37232"/>
                  </a:cubicBezTo>
                  <a:cubicBezTo>
                    <a:pt x="249183" y="59363"/>
                    <a:pt x="235453" y="72888"/>
                    <a:pt x="216328" y="73503"/>
                  </a:cubicBezTo>
                  <a:cubicBezTo>
                    <a:pt x="155193" y="75416"/>
                    <a:pt x="93990" y="75347"/>
                    <a:pt x="32856" y="73503"/>
                  </a:cubicBezTo>
                  <a:cubicBezTo>
                    <a:pt x="13525" y="72888"/>
                    <a:pt x="68" y="59500"/>
                    <a:pt x="0" y="37232"/>
                  </a:cubicBezTo>
                  <a:cubicBezTo>
                    <a:pt x="0" y="14828"/>
                    <a:pt x="13252" y="2669"/>
                    <a:pt x="32924" y="1303"/>
                  </a:cubicBezTo>
                  <a:cubicBezTo>
                    <a:pt x="64482" y="-883"/>
                    <a:pt x="96312" y="688"/>
                    <a:pt x="128007" y="68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4D488DA-63B2-3E23-7B3C-9A476E8F9EB1}"/>
                </a:ext>
              </a:extLst>
            </p:cNvPr>
            <p:cNvSpPr/>
            <p:nvPr/>
          </p:nvSpPr>
          <p:spPr>
            <a:xfrm>
              <a:off x="8670316" y="5135165"/>
              <a:ext cx="249803" cy="68929"/>
            </a:xfrm>
            <a:custGeom>
              <a:avLst/>
              <a:gdLst>
                <a:gd name="connsiteX0" fmla="*/ 123853 w 249803"/>
                <a:gd name="connsiteY0" fmla="*/ 69 h 68929"/>
                <a:gd name="connsiteX1" fmla="*/ 212651 w 249803"/>
                <a:gd name="connsiteY1" fmla="*/ 69 h 68929"/>
                <a:gd name="connsiteX2" fmla="*/ 249742 w 249803"/>
                <a:gd name="connsiteY2" fmla="*/ 30807 h 68929"/>
                <a:gd name="connsiteX3" fmla="*/ 218048 w 249803"/>
                <a:gd name="connsiteY3" fmla="*/ 67693 h 68929"/>
                <a:gd name="connsiteX4" fmla="*/ 33688 w 249803"/>
                <a:gd name="connsiteY4" fmla="*/ 68308 h 68929"/>
                <a:gd name="connsiteX5" fmla="*/ 12 w 249803"/>
                <a:gd name="connsiteY5" fmla="*/ 32583 h 68929"/>
                <a:gd name="connsiteX6" fmla="*/ 34985 w 249803"/>
                <a:gd name="connsiteY6" fmla="*/ 1 h 68929"/>
                <a:gd name="connsiteX7" fmla="*/ 123784 w 249803"/>
                <a:gd name="connsiteY7" fmla="*/ 1 h 6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9803" h="68929">
                  <a:moveTo>
                    <a:pt x="123853" y="69"/>
                  </a:moveTo>
                  <a:cubicBezTo>
                    <a:pt x="153429" y="69"/>
                    <a:pt x="183075" y="69"/>
                    <a:pt x="212651" y="69"/>
                  </a:cubicBezTo>
                  <a:cubicBezTo>
                    <a:pt x="233417" y="69"/>
                    <a:pt x="248649" y="8198"/>
                    <a:pt x="249742" y="30807"/>
                  </a:cubicBezTo>
                  <a:cubicBezTo>
                    <a:pt x="250766" y="52051"/>
                    <a:pt x="238881" y="67146"/>
                    <a:pt x="218048" y="67693"/>
                  </a:cubicBezTo>
                  <a:cubicBezTo>
                    <a:pt x="156640" y="69332"/>
                    <a:pt x="95164" y="69128"/>
                    <a:pt x="33688" y="68308"/>
                  </a:cubicBezTo>
                  <a:cubicBezTo>
                    <a:pt x="12034" y="68035"/>
                    <a:pt x="423" y="52461"/>
                    <a:pt x="12" y="32583"/>
                  </a:cubicBezTo>
                  <a:cubicBezTo>
                    <a:pt x="-465" y="11203"/>
                    <a:pt x="12922" y="-136"/>
                    <a:pt x="34985" y="1"/>
                  </a:cubicBezTo>
                  <a:cubicBezTo>
                    <a:pt x="64563" y="138"/>
                    <a:pt x="94208" y="1"/>
                    <a:pt x="123784" y="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20FEF81-75EE-8976-A6E4-3AF63CB8F969}"/>
                </a:ext>
              </a:extLst>
            </p:cNvPr>
            <p:cNvSpPr/>
            <p:nvPr/>
          </p:nvSpPr>
          <p:spPr>
            <a:xfrm>
              <a:off x="8172816" y="5852263"/>
              <a:ext cx="250923" cy="76644"/>
            </a:xfrm>
            <a:custGeom>
              <a:avLst/>
              <a:gdLst>
                <a:gd name="connsiteX0" fmla="*/ 129203 w 250923"/>
                <a:gd name="connsiteY0" fmla="*/ 398 h 76644"/>
                <a:gd name="connsiteX1" fmla="*/ 210215 w 250923"/>
                <a:gd name="connsiteY1" fmla="*/ 671 h 76644"/>
                <a:gd name="connsiteX2" fmla="*/ 250857 w 250923"/>
                <a:gd name="connsiteY2" fmla="*/ 37147 h 76644"/>
                <a:gd name="connsiteX3" fmla="*/ 213288 w 250923"/>
                <a:gd name="connsiteY3" fmla="*/ 75808 h 76644"/>
                <a:gd name="connsiteX4" fmla="*/ 37808 w 250923"/>
                <a:gd name="connsiteY4" fmla="*/ 75262 h 76644"/>
                <a:gd name="connsiteX5" fmla="*/ 35 w 250923"/>
                <a:gd name="connsiteY5" fmla="*/ 35986 h 76644"/>
                <a:gd name="connsiteX6" fmla="*/ 41429 w 250923"/>
                <a:gd name="connsiteY6" fmla="*/ 535 h 76644"/>
                <a:gd name="connsiteX7" fmla="*/ 129203 w 250923"/>
                <a:gd name="connsiteY7" fmla="*/ 329 h 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923" h="76644">
                  <a:moveTo>
                    <a:pt x="129203" y="398"/>
                  </a:moveTo>
                  <a:cubicBezTo>
                    <a:pt x="156184" y="398"/>
                    <a:pt x="183233" y="-285"/>
                    <a:pt x="210215" y="671"/>
                  </a:cubicBezTo>
                  <a:cubicBezTo>
                    <a:pt x="233166" y="1491"/>
                    <a:pt x="249696" y="13308"/>
                    <a:pt x="250857" y="37147"/>
                  </a:cubicBezTo>
                  <a:cubicBezTo>
                    <a:pt x="252087" y="61464"/>
                    <a:pt x="236239" y="75399"/>
                    <a:pt x="213288" y="75808"/>
                  </a:cubicBezTo>
                  <a:cubicBezTo>
                    <a:pt x="154818" y="76970"/>
                    <a:pt x="96279" y="77038"/>
                    <a:pt x="37808" y="75262"/>
                  </a:cubicBezTo>
                  <a:cubicBezTo>
                    <a:pt x="15335" y="74579"/>
                    <a:pt x="-853" y="59961"/>
                    <a:pt x="35" y="35986"/>
                  </a:cubicBezTo>
                  <a:cubicBezTo>
                    <a:pt x="922" y="11464"/>
                    <a:pt x="19092" y="1354"/>
                    <a:pt x="41429" y="535"/>
                  </a:cubicBezTo>
                  <a:cubicBezTo>
                    <a:pt x="70664" y="-490"/>
                    <a:pt x="99967" y="261"/>
                    <a:pt x="129203" y="32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72F00F0-F11F-A1AF-2832-62405153690B}"/>
              </a:ext>
            </a:extLst>
          </p:cNvPr>
          <p:cNvGrpSpPr/>
          <p:nvPr/>
        </p:nvGrpSpPr>
        <p:grpSpPr>
          <a:xfrm>
            <a:off x="6478533" y="5437508"/>
            <a:ext cx="504935" cy="570273"/>
            <a:chOff x="5961146" y="38"/>
            <a:chExt cx="2654160" cy="2997604"/>
          </a:xfrm>
          <a:solidFill>
            <a:schemeClr val="bg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A422B7D-4AED-6B6E-4205-02E667A700C6}"/>
                </a:ext>
              </a:extLst>
            </p:cNvPr>
            <p:cNvSpPr/>
            <p:nvPr/>
          </p:nvSpPr>
          <p:spPr>
            <a:xfrm>
              <a:off x="5961146" y="38"/>
              <a:ext cx="1665162" cy="2577313"/>
            </a:xfrm>
            <a:custGeom>
              <a:avLst/>
              <a:gdLst>
                <a:gd name="connsiteX0" fmla="*/ 796251 w 1665162"/>
                <a:gd name="connsiteY0" fmla="*/ 1174634 h 2577313"/>
                <a:gd name="connsiteX1" fmla="*/ 440714 w 1665162"/>
                <a:gd name="connsiteY1" fmla="*/ 665748 h 2577313"/>
                <a:gd name="connsiteX2" fmla="*/ 606153 w 1665162"/>
                <a:gd name="connsiteY2" fmla="*/ 191289 h 2577313"/>
                <a:gd name="connsiteX3" fmla="*/ 1492229 w 1665162"/>
                <a:gd name="connsiteY3" fmla="*/ 182068 h 2577313"/>
                <a:gd name="connsiteX4" fmla="*/ 1319071 w 1665162"/>
                <a:gd name="connsiteY4" fmla="*/ 1175453 h 2577313"/>
                <a:gd name="connsiteX5" fmla="*/ 1507393 w 1665162"/>
                <a:gd name="connsiteY5" fmla="*/ 1251615 h 2577313"/>
                <a:gd name="connsiteX6" fmla="*/ 1561219 w 1665162"/>
                <a:gd name="connsiteY6" fmla="*/ 1280509 h 2577313"/>
                <a:gd name="connsiteX7" fmla="*/ 1581847 w 1665162"/>
                <a:gd name="connsiteY7" fmla="*/ 1337750 h 2577313"/>
                <a:gd name="connsiteX8" fmla="*/ 1523445 w 1665162"/>
                <a:gd name="connsiteY8" fmla="*/ 1347245 h 2577313"/>
                <a:gd name="connsiteX9" fmla="*/ 1256639 w 1665162"/>
                <a:gd name="connsiteY9" fmla="*/ 1246356 h 2577313"/>
                <a:gd name="connsiteX10" fmla="*/ 216326 w 1665162"/>
                <a:gd name="connsiteY10" fmla="*/ 1691443 h 2577313"/>
                <a:gd name="connsiteX11" fmla="*/ 69809 w 1665162"/>
                <a:gd name="connsiteY11" fmla="*/ 2257501 h 2577313"/>
                <a:gd name="connsiteX12" fmla="*/ 69740 w 1665162"/>
                <a:gd name="connsiteY12" fmla="*/ 2484006 h 2577313"/>
                <a:gd name="connsiteX13" fmla="*/ 149318 w 1665162"/>
                <a:gd name="connsiteY13" fmla="*/ 2497804 h 2577313"/>
                <a:gd name="connsiteX14" fmla="*/ 880474 w 1665162"/>
                <a:gd name="connsiteY14" fmla="*/ 2498214 h 2577313"/>
                <a:gd name="connsiteX15" fmla="*/ 935051 w 1665162"/>
                <a:gd name="connsiteY15" fmla="*/ 2499375 h 2577313"/>
                <a:gd name="connsiteX16" fmla="*/ 985324 w 1665162"/>
                <a:gd name="connsiteY16" fmla="*/ 2542887 h 2577313"/>
                <a:gd name="connsiteX17" fmla="*/ 930610 w 1665162"/>
                <a:gd name="connsiteY17" fmla="*/ 2577040 h 2577313"/>
                <a:gd name="connsiteX18" fmla="*/ 62773 w 1665162"/>
                <a:gd name="connsiteY18" fmla="*/ 2577313 h 2577313"/>
                <a:gd name="connsiteX19" fmla="*/ 1843 w 1665162"/>
                <a:gd name="connsiteY19" fmla="*/ 2531001 h 2577313"/>
                <a:gd name="connsiteX20" fmla="*/ 59016 w 1665162"/>
                <a:gd name="connsiteY20" fmla="*/ 1848685 h 2577313"/>
                <a:gd name="connsiteX21" fmla="*/ 723778 w 1665162"/>
                <a:gd name="connsiteY21" fmla="*/ 1200112 h 2577313"/>
                <a:gd name="connsiteX22" fmla="*/ 796320 w 1665162"/>
                <a:gd name="connsiteY22" fmla="*/ 1174702 h 2577313"/>
                <a:gd name="connsiteX23" fmla="*/ 518789 w 1665162"/>
                <a:gd name="connsiteY23" fmla="*/ 606185 h 2577313"/>
                <a:gd name="connsiteX24" fmla="*/ 1055680 w 1665162"/>
                <a:gd name="connsiteY24" fmla="*/ 1149565 h 2577313"/>
                <a:gd name="connsiteX25" fmla="*/ 1589361 w 1665162"/>
                <a:gd name="connsiteY25" fmla="*/ 615406 h 2577313"/>
                <a:gd name="connsiteX26" fmla="*/ 1054178 w 1665162"/>
                <a:gd name="connsiteY26" fmla="*/ 75441 h 2577313"/>
                <a:gd name="connsiteX27" fmla="*/ 518789 w 1665162"/>
                <a:gd name="connsiteY27" fmla="*/ 606185 h 257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65162" h="2577313">
                  <a:moveTo>
                    <a:pt x="796251" y="1174634"/>
                  </a:moveTo>
                  <a:cubicBezTo>
                    <a:pt x="590511" y="1058854"/>
                    <a:pt x="461685" y="896830"/>
                    <a:pt x="440714" y="665748"/>
                  </a:cubicBezTo>
                  <a:cubicBezTo>
                    <a:pt x="424252" y="484394"/>
                    <a:pt x="480947" y="324078"/>
                    <a:pt x="606153" y="191289"/>
                  </a:cubicBezTo>
                  <a:cubicBezTo>
                    <a:pt x="844407" y="-61446"/>
                    <a:pt x="1253770" y="-62949"/>
                    <a:pt x="1492229" y="182068"/>
                  </a:cubicBezTo>
                  <a:cubicBezTo>
                    <a:pt x="1708898" y="404748"/>
                    <a:pt x="1791413" y="888292"/>
                    <a:pt x="1319071" y="1175453"/>
                  </a:cubicBezTo>
                  <a:cubicBezTo>
                    <a:pt x="1383143" y="1201273"/>
                    <a:pt x="1445575" y="1225795"/>
                    <a:pt x="1507393" y="1251615"/>
                  </a:cubicBezTo>
                  <a:cubicBezTo>
                    <a:pt x="1526109" y="1259402"/>
                    <a:pt x="1543595" y="1270331"/>
                    <a:pt x="1561219" y="1280509"/>
                  </a:cubicBezTo>
                  <a:cubicBezTo>
                    <a:pt x="1583897" y="1293624"/>
                    <a:pt x="1594348" y="1313296"/>
                    <a:pt x="1581847" y="1337750"/>
                  </a:cubicBezTo>
                  <a:cubicBezTo>
                    <a:pt x="1567845" y="1365073"/>
                    <a:pt x="1545508" y="1358994"/>
                    <a:pt x="1523445" y="1347245"/>
                  </a:cubicBezTo>
                  <a:cubicBezTo>
                    <a:pt x="1438881" y="1302094"/>
                    <a:pt x="1350902" y="1268009"/>
                    <a:pt x="1256639" y="1246356"/>
                  </a:cubicBezTo>
                  <a:cubicBezTo>
                    <a:pt x="861279" y="1155713"/>
                    <a:pt x="424731" y="1343556"/>
                    <a:pt x="216326" y="1691443"/>
                  </a:cubicBezTo>
                  <a:cubicBezTo>
                    <a:pt x="111134" y="1866991"/>
                    <a:pt x="71243" y="2056611"/>
                    <a:pt x="69809" y="2257501"/>
                  </a:cubicBezTo>
                  <a:cubicBezTo>
                    <a:pt x="69262" y="2334346"/>
                    <a:pt x="69740" y="2411259"/>
                    <a:pt x="69740" y="2484006"/>
                  </a:cubicBezTo>
                  <a:cubicBezTo>
                    <a:pt x="99385" y="2504771"/>
                    <a:pt x="125137" y="2497804"/>
                    <a:pt x="149318" y="2497804"/>
                  </a:cubicBezTo>
                  <a:cubicBezTo>
                    <a:pt x="393037" y="2498351"/>
                    <a:pt x="636755" y="2498146"/>
                    <a:pt x="880474" y="2498214"/>
                  </a:cubicBezTo>
                  <a:cubicBezTo>
                    <a:pt x="898711" y="2498214"/>
                    <a:pt x="917154" y="2496916"/>
                    <a:pt x="935051" y="2499375"/>
                  </a:cubicBezTo>
                  <a:cubicBezTo>
                    <a:pt x="960324" y="2502859"/>
                    <a:pt x="986485" y="2508665"/>
                    <a:pt x="985324" y="2542887"/>
                  </a:cubicBezTo>
                  <a:cubicBezTo>
                    <a:pt x="984026" y="2580250"/>
                    <a:pt x="955406" y="2577040"/>
                    <a:pt x="930610" y="2577040"/>
                  </a:cubicBezTo>
                  <a:cubicBezTo>
                    <a:pt x="641331" y="2577245"/>
                    <a:pt x="352052" y="2577040"/>
                    <a:pt x="62773" y="2577313"/>
                  </a:cubicBezTo>
                  <a:cubicBezTo>
                    <a:pt x="29713" y="2577313"/>
                    <a:pt x="819" y="2571029"/>
                    <a:pt x="1843" y="2531001"/>
                  </a:cubicBezTo>
                  <a:cubicBezTo>
                    <a:pt x="7513" y="2302515"/>
                    <a:pt x="-25753" y="2071092"/>
                    <a:pt x="59016" y="1848685"/>
                  </a:cubicBezTo>
                  <a:cubicBezTo>
                    <a:pt x="180739" y="1529419"/>
                    <a:pt x="400345" y="1311998"/>
                    <a:pt x="723778" y="1200112"/>
                  </a:cubicBezTo>
                  <a:cubicBezTo>
                    <a:pt x="744543" y="1192940"/>
                    <a:pt x="765240" y="1185631"/>
                    <a:pt x="796320" y="1174702"/>
                  </a:cubicBezTo>
                  <a:close/>
                  <a:moveTo>
                    <a:pt x="518789" y="606185"/>
                  </a:moveTo>
                  <a:cubicBezTo>
                    <a:pt x="504786" y="880983"/>
                    <a:pt x="732452" y="1151751"/>
                    <a:pt x="1055680" y="1149565"/>
                  </a:cubicBezTo>
                  <a:cubicBezTo>
                    <a:pt x="1379933" y="1147379"/>
                    <a:pt x="1591479" y="882622"/>
                    <a:pt x="1589361" y="615406"/>
                  </a:cubicBezTo>
                  <a:cubicBezTo>
                    <a:pt x="1586970" y="316086"/>
                    <a:pt x="1351585" y="75782"/>
                    <a:pt x="1054178" y="75441"/>
                  </a:cubicBezTo>
                  <a:cubicBezTo>
                    <a:pt x="757931" y="75099"/>
                    <a:pt x="519745" y="311236"/>
                    <a:pt x="518789" y="60618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920798B-6A25-F870-5FAA-3AA207CD4824}"/>
                </a:ext>
              </a:extLst>
            </p:cNvPr>
            <p:cNvSpPr/>
            <p:nvPr/>
          </p:nvSpPr>
          <p:spPr>
            <a:xfrm>
              <a:off x="7125022" y="1510369"/>
              <a:ext cx="1490284" cy="1487273"/>
            </a:xfrm>
            <a:custGeom>
              <a:avLst/>
              <a:gdLst>
                <a:gd name="connsiteX0" fmla="*/ 750148 w 1490284"/>
                <a:gd name="connsiteY0" fmla="*/ 576 h 1487273"/>
                <a:gd name="connsiteX1" fmla="*/ 1490252 w 1490284"/>
                <a:gd name="connsiteY1" fmla="*/ 740202 h 1487273"/>
                <a:gd name="connsiteX2" fmla="*/ 744342 w 1490284"/>
                <a:gd name="connsiteY2" fmla="*/ 1487273 h 1487273"/>
                <a:gd name="connsiteX3" fmla="*/ 3 w 1490284"/>
                <a:gd name="connsiteY3" fmla="*/ 738153 h 1487273"/>
                <a:gd name="connsiteX4" fmla="*/ 750148 w 1490284"/>
                <a:gd name="connsiteY4" fmla="*/ 645 h 1487273"/>
                <a:gd name="connsiteX5" fmla="*/ 79444 w 1490284"/>
                <a:gd name="connsiteY5" fmla="*/ 735147 h 1487273"/>
                <a:gd name="connsiteX6" fmla="*/ 747006 w 1490284"/>
                <a:gd name="connsiteY6" fmla="*/ 1408311 h 1487273"/>
                <a:gd name="connsiteX7" fmla="*/ 1416139 w 1490284"/>
                <a:gd name="connsiteY7" fmla="*/ 748126 h 1487273"/>
                <a:gd name="connsiteX8" fmla="*/ 748782 w 1490284"/>
                <a:gd name="connsiteY8" fmla="*/ 72367 h 1487273"/>
                <a:gd name="connsiteX9" fmla="*/ 79512 w 1490284"/>
                <a:gd name="connsiteY9" fmla="*/ 735079 h 148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0284" h="1487273">
                  <a:moveTo>
                    <a:pt x="750148" y="576"/>
                  </a:moveTo>
                  <a:cubicBezTo>
                    <a:pt x="1138745" y="-14383"/>
                    <a:pt x="1494214" y="330430"/>
                    <a:pt x="1490252" y="740202"/>
                  </a:cubicBezTo>
                  <a:cubicBezTo>
                    <a:pt x="1486290" y="1150248"/>
                    <a:pt x="1153636" y="1487273"/>
                    <a:pt x="744342" y="1487273"/>
                  </a:cubicBezTo>
                  <a:cubicBezTo>
                    <a:pt x="337780" y="1487273"/>
                    <a:pt x="-1158" y="1146354"/>
                    <a:pt x="3" y="738153"/>
                  </a:cubicBezTo>
                  <a:cubicBezTo>
                    <a:pt x="1164" y="329200"/>
                    <a:pt x="348982" y="-16979"/>
                    <a:pt x="750148" y="645"/>
                  </a:cubicBezTo>
                  <a:close/>
                  <a:moveTo>
                    <a:pt x="79444" y="735147"/>
                  </a:moveTo>
                  <a:cubicBezTo>
                    <a:pt x="68924" y="1093143"/>
                    <a:pt x="362097" y="1407354"/>
                    <a:pt x="747006" y="1408311"/>
                  </a:cubicBezTo>
                  <a:cubicBezTo>
                    <a:pt x="1104728" y="1409130"/>
                    <a:pt x="1413407" y="1131258"/>
                    <a:pt x="1416139" y="748126"/>
                  </a:cubicBezTo>
                  <a:cubicBezTo>
                    <a:pt x="1418803" y="372712"/>
                    <a:pt x="1139633" y="75372"/>
                    <a:pt x="748782" y="72367"/>
                  </a:cubicBezTo>
                  <a:cubicBezTo>
                    <a:pt x="341468" y="69225"/>
                    <a:pt x="73160" y="397575"/>
                    <a:pt x="79512" y="73507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E238619-C5DF-AC06-C28A-B871E15D81A5}"/>
                </a:ext>
              </a:extLst>
            </p:cNvPr>
            <p:cNvSpPr/>
            <p:nvPr/>
          </p:nvSpPr>
          <p:spPr>
            <a:xfrm>
              <a:off x="7563973" y="1942163"/>
              <a:ext cx="618072" cy="617561"/>
            </a:xfrm>
            <a:custGeom>
              <a:avLst/>
              <a:gdLst>
                <a:gd name="connsiteX0" fmla="*/ 271715 w 618072"/>
                <a:gd name="connsiteY0" fmla="*/ 267629 h 617561"/>
                <a:gd name="connsiteX1" fmla="*/ 271579 w 618072"/>
                <a:gd name="connsiteY1" fmla="*/ 66807 h 617561"/>
                <a:gd name="connsiteX2" fmla="*/ 309147 w 618072"/>
                <a:gd name="connsiteY2" fmla="*/ 3 h 617561"/>
                <a:gd name="connsiteX3" fmla="*/ 349516 w 618072"/>
                <a:gd name="connsiteY3" fmla="*/ 67832 h 617561"/>
                <a:gd name="connsiteX4" fmla="*/ 349312 w 618072"/>
                <a:gd name="connsiteY4" fmla="*/ 197478 h 617561"/>
                <a:gd name="connsiteX5" fmla="*/ 423561 w 618072"/>
                <a:gd name="connsiteY5" fmla="*/ 268312 h 617561"/>
                <a:gd name="connsiteX6" fmla="*/ 553276 w 618072"/>
                <a:gd name="connsiteY6" fmla="*/ 267561 h 617561"/>
                <a:gd name="connsiteX7" fmla="*/ 618030 w 618072"/>
                <a:gd name="connsiteY7" fmla="*/ 309911 h 617561"/>
                <a:gd name="connsiteX8" fmla="*/ 555120 w 618072"/>
                <a:gd name="connsiteY8" fmla="*/ 347275 h 617561"/>
                <a:gd name="connsiteX9" fmla="*/ 350199 w 618072"/>
                <a:gd name="connsiteY9" fmla="*/ 347138 h 617561"/>
                <a:gd name="connsiteX10" fmla="*/ 350131 w 618072"/>
                <a:gd name="connsiteY10" fmla="*/ 496867 h 617561"/>
                <a:gd name="connsiteX11" fmla="*/ 347877 w 618072"/>
                <a:gd name="connsiteY11" fmla="*/ 564969 h 617561"/>
                <a:gd name="connsiteX12" fmla="*/ 304912 w 618072"/>
                <a:gd name="connsiteY12" fmla="*/ 617497 h 617561"/>
                <a:gd name="connsiteX13" fmla="*/ 270895 w 618072"/>
                <a:gd name="connsiteY13" fmla="*/ 560734 h 617561"/>
                <a:gd name="connsiteX14" fmla="*/ 270895 w 618072"/>
                <a:gd name="connsiteY14" fmla="*/ 354447 h 617561"/>
                <a:gd name="connsiteX15" fmla="*/ 62560 w 618072"/>
                <a:gd name="connsiteY15" fmla="*/ 347207 h 617561"/>
                <a:gd name="connsiteX16" fmla="*/ 59 w 618072"/>
                <a:gd name="connsiteY16" fmla="*/ 311619 h 617561"/>
                <a:gd name="connsiteX17" fmla="*/ 63584 w 618072"/>
                <a:gd name="connsiteY17" fmla="*/ 267903 h 617561"/>
                <a:gd name="connsiteX18" fmla="*/ 271783 w 618072"/>
                <a:gd name="connsiteY18" fmla="*/ 267493 h 617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8072" h="617561">
                  <a:moveTo>
                    <a:pt x="271715" y="267629"/>
                  </a:moveTo>
                  <a:cubicBezTo>
                    <a:pt x="271715" y="193448"/>
                    <a:pt x="271920" y="130128"/>
                    <a:pt x="271579" y="66807"/>
                  </a:cubicBezTo>
                  <a:cubicBezTo>
                    <a:pt x="271442" y="36684"/>
                    <a:pt x="268368" y="-406"/>
                    <a:pt x="309147" y="3"/>
                  </a:cubicBezTo>
                  <a:cubicBezTo>
                    <a:pt x="347946" y="345"/>
                    <a:pt x="348082" y="39007"/>
                    <a:pt x="349516" y="67832"/>
                  </a:cubicBezTo>
                  <a:cubicBezTo>
                    <a:pt x="351634" y="111002"/>
                    <a:pt x="353751" y="154718"/>
                    <a:pt x="349312" y="197478"/>
                  </a:cubicBezTo>
                  <a:cubicBezTo>
                    <a:pt x="343096" y="256905"/>
                    <a:pt x="368916" y="273162"/>
                    <a:pt x="423561" y="268312"/>
                  </a:cubicBezTo>
                  <a:cubicBezTo>
                    <a:pt x="466458" y="264487"/>
                    <a:pt x="510037" y="267493"/>
                    <a:pt x="553276" y="267561"/>
                  </a:cubicBezTo>
                  <a:cubicBezTo>
                    <a:pt x="584355" y="267629"/>
                    <a:pt x="619465" y="271181"/>
                    <a:pt x="618030" y="309911"/>
                  </a:cubicBezTo>
                  <a:cubicBezTo>
                    <a:pt x="616801" y="342835"/>
                    <a:pt x="584218" y="347412"/>
                    <a:pt x="555120" y="347275"/>
                  </a:cubicBezTo>
                  <a:cubicBezTo>
                    <a:pt x="489750" y="346934"/>
                    <a:pt x="424381" y="347138"/>
                    <a:pt x="350199" y="347138"/>
                  </a:cubicBezTo>
                  <a:cubicBezTo>
                    <a:pt x="350199" y="402740"/>
                    <a:pt x="350404" y="449804"/>
                    <a:pt x="350131" y="496867"/>
                  </a:cubicBezTo>
                  <a:cubicBezTo>
                    <a:pt x="349995" y="519613"/>
                    <a:pt x="351566" y="542769"/>
                    <a:pt x="347877" y="564969"/>
                  </a:cubicBezTo>
                  <a:cubicBezTo>
                    <a:pt x="343778" y="589423"/>
                    <a:pt x="337153" y="619136"/>
                    <a:pt x="304912" y="617497"/>
                  </a:cubicBezTo>
                  <a:cubicBezTo>
                    <a:pt x="271442" y="615789"/>
                    <a:pt x="270964" y="586554"/>
                    <a:pt x="270895" y="560734"/>
                  </a:cubicBezTo>
                  <a:cubicBezTo>
                    <a:pt x="270827" y="492905"/>
                    <a:pt x="270895" y="425077"/>
                    <a:pt x="270895" y="354447"/>
                  </a:cubicBezTo>
                  <a:cubicBezTo>
                    <a:pt x="197807" y="340240"/>
                    <a:pt x="129842" y="350076"/>
                    <a:pt x="62560" y="347207"/>
                  </a:cubicBezTo>
                  <a:cubicBezTo>
                    <a:pt x="35032" y="346046"/>
                    <a:pt x="1630" y="349051"/>
                    <a:pt x="59" y="311619"/>
                  </a:cubicBezTo>
                  <a:cubicBezTo>
                    <a:pt x="-1648" y="270498"/>
                    <a:pt x="33939" y="268449"/>
                    <a:pt x="63584" y="267903"/>
                  </a:cubicBezTo>
                  <a:cubicBezTo>
                    <a:pt x="129227" y="266605"/>
                    <a:pt x="194938" y="267493"/>
                    <a:pt x="271783" y="26749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18DA6D2-CAA2-21EA-58D4-C0221D24BA5F}"/>
              </a:ext>
            </a:extLst>
          </p:cNvPr>
          <p:cNvSpPr/>
          <p:nvPr/>
        </p:nvSpPr>
        <p:spPr>
          <a:xfrm>
            <a:off x="5725085" y="1559610"/>
            <a:ext cx="525931" cy="528269"/>
          </a:xfrm>
          <a:custGeom>
            <a:avLst/>
            <a:gdLst>
              <a:gd name="connsiteX0" fmla="*/ 771477 w 771477"/>
              <a:gd name="connsiteY0" fmla="*/ 334223 h 774906"/>
              <a:gd name="connsiteX1" fmla="*/ 771477 w 771477"/>
              <a:gd name="connsiteY1" fmla="*/ 437198 h 774906"/>
              <a:gd name="connsiteX2" fmla="*/ 761200 w 771477"/>
              <a:gd name="connsiteY2" fmla="*/ 448990 h 774906"/>
              <a:gd name="connsiteX3" fmla="*/ 677123 w 771477"/>
              <a:gd name="connsiteY3" fmla="*/ 460572 h 774906"/>
              <a:gd name="connsiteX4" fmla="*/ 644738 w 771477"/>
              <a:gd name="connsiteY4" fmla="*/ 538763 h 774906"/>
              <a:gd name="connsiteX5" fmla="*/ 696020 w 771477"/>
              <a:gd name="connsiteY5" fmla="*/ 606390 h 774906"/>
              <a:gd name="connsiteX6" fmla="*/ 694954 w 771477"/>
              <a:gd name="connsiteY6" fmla="*/ 622002 h 774906"/>
              <a:gd name="connsiteX7" fmla="*/ 622144 w 771477"/>
              <a:gd name="connsiteY7" fmla="*/ 694811 h 774906"/>
              <a:gd name="connsiteX8" fmla="*/ 606533 w 771477"/>
              <a:gd name="connsiteY8" fmla="*/ 695887 h 774906"/>
              <a:gd name="connsiteX9" fmla="*/ 532390 w 771477"/>
              <a:gd name="connsiteY9" fmla="*/ 639690 h 774906"/>
              <a:gd name="connsiteX10" fmla="*/ 530090 w 771477"/>
              <a:gd name="connsiteY10" fmla="*/ 623007 h 774906"/>
              <a:gd name="connsiteX11" fmla="*/ 546773 w 771477"/>
              <a:gd name="connsiteY11" fmla="*/ 620706 h 774906"/>
              <a:gd name="connsiteX12" fmla="*/ 612648 w 771477"/>
              <a:gd name="connsiteY12" fmla="*/ 670627 h 774906"/>
              <a:gd name="connsiteX13" fmla="*/ 670751 w 771477"/>
              <a:gd name="connsiteY13" fmla="*/ 612524 h 774906"/>
              <a:gd name="connsiteX14" fmla="*/ 620830 w 771477"/>
              <a:gd name="connsiteY14" fmla="*/ 546659 h 774906"/>
              <a:gd name="connsiteX15" fmla="*/ 620249 w 771477"/>
              <a:gd name="connsiteY15" fmla="*/ 533114 h 774906"/>
              <a:gd name="connsiteX16" fmla="*/ 655853 w 771477"/>
              <a:gd name="connsiteY16" fmla="*/ 447227 h 774906"/>
              <a:gd name="connsiteX17" fmla="*/ 665836 w 771477"/>
              <a:gd name="connsiteY17" fmla="*/ 438074 h 774906"/>
              <a:gd name="connsiteX18" fmla="*/ 747665 w 771477"/>
              <a:gd name="connsiteY18" fmla="*/ 426815 h 774906"/>
              <a:gd name="connsiteX19" fmla="*/ 747665 w 771477"/>
              <a:gd name="connsiteY19" fmla="*/ 344596 h 774906"/>
              <a:gd name="connsiteX20" fmla="*/ 665750 w 771477"/>
              <a:gd name="connsiteY20" fmla="*/ 333328 h 774906"/>
              <a:gd name="connsiteX21" fmla="*/ 655768 w 771477"/>
              <a:gd name="connsiteY21" fmla="*/ 324164 h 774906"/>
              <a:gd name="connsiteX22" fmla="*/ 620163 w 771477"/>
              <a:gd name="connsiteY22" fmla="*/ 238278 h 774906"/>
              <a:gd name="connsiteX23" fmla="*/ 620744 w 771477"/>
              <a:gd name="connsiteY23" fmla="*/ 224743 h 774906"/>
              <a:gd name="connsiteX24" fmla="*/ 670684 w 771477"/>
              <a:gd name="connsiteY24" fmla="*/ 158858 h 774906"/>
              <a:gd name="connsiteX25" fmla="*/ 612581 w 771477"/>
              <a:gd name="connsiteY25" fmla="*/ 100756 h 774906"/>
              <a:gd name="connsiteX26" fmla="*/ 546687 w 771477"/>
              <a:gd name="connsiteY26" fmla="*/ 150657 h 774906"/>
              <a:gd name="connsiteX27" fmla="*/ 533152 w 771477"/>
              <a:gd name="connsiteY27" fmla="*/ 151248 h 774906"/>
              <a:gd name="connsiteX28" fmla="*/ 447265 w 771477"/>
              <a:gd name="connsiteY28" fmla="*/ 115634 h 774906"/>
              <a:gd name="connsiteX29" fmla="*/ 438102 w 771477"/>
              <a:gd name="connsiteY29" fmla="*/ 105642 h 774906"/>
              <a:gd name="connsiteX30" fmla="*/ 426834 w 771477"/>
              <a:gd name="connsiteY30" fmla="*/ 23813 h 774906"/>
              <a:gd name="connsiteX31" fmla="*/ 344605 w 771477"/>
              <a:gd name="connsiteY31" fmla="*/ 23813 h 774906"/>
              <a:gd name="connsiteX32" fmla="*/ 333327 w 771477"/>
              <a:gd name="connsiteY32" fmla="*/ 105651 h 774906"/>
              <a:gd name="connsiteX33" fmla="*/ 324164 w 771477"/>
              <a:gd name="connsiteY33" fmla="*/ 115643 h 774906"/>
              <a:gd name="connsiteX34" fmla="*/ 238287 w 771477"/>
              <a:gd name="connsiteY34" fmla="*/ 151238 h 774906"/>
              <a:gd name="connsiteX35" fmla="*/ 224752 w 771477"/>
              <a:gd name="connsiteY35" fmla="*/ 150648 h 774906"/>
              <a:gd name="connsiteX36" fmla="*/ 158877 w 771477"/>
              <a:gd name="connsiteY36" fmla="*/ 100756 h 774906"/>
              <a:gd name="connsiteX37" fmla="*/ 100774 w 771477"/>
              <a:gd name="connsiteY37" fmla="*/ 158858 h 774906"/>
              <a:gd name="connsiteX38" fmla="*/ 150695 w 771477"/>
              <a:gd name="connsiteY38" fmla="*/ 224723 h 774906"/>
              <a:gd name="connsiteX39" fmla="*/ 151276 w 771477"/>
              <a:gd name="connsiteY39" fmla="*/ 238258 h 774906"/>
              <a:gd name="connsiteX40" fmla="*/ 115672 w 771477"/>
              <a:gd name="connsiteY40" fmla="*/ 324145 h 774906"/>
              <a:gd name="connsiteX41" fmla="*/ 105689 w 771477"/>
              <a:gd name="connsiteY41" fmla="*/ 333308 h 774906"/>
              <a:gd name="connsiteX42" fmla="*/ 23813 w 771477"/>
              <a:gd name="connsiteY42" fmla="*/ 344596 h 774906"/>
              <a:gd name="connsiteX43" fmla="*/ 23813 w 771477"/>
              <a:gd name="connsiteY43" fmla="*/ 426806 h 774906"/>
              <a:gd name="connsiteX44" fmla="*/ 105680 w 771477"/>
              <a:gd name="connsiteY44" fmla="*/ 438093 h 774906"/>
              <a:gd name="connsiteX45" fmla="*/ 115662 w 771477"/>
              <a:gd name="connsiteY45" fmla="*/ 447247 h 774906"/>
              <a:gd name="connsiteX46" fmla="*/ 151247 w 771477"/>
              <a:gd name="connsiteY46" fmla="*/ 533191 h 774906"/>
              <a:gd name="connsiteX47" fmla="*/ 150666 w 771477"/>
              <a:gd name="connsiteY47" fmla="*/ 546726 h 774906"/>
              <a:gd name="connsiteX48" fmla="*/ 100746 w 771477"/>
              <a:gd name="connsiteY48" fmla="*/ 612591 h 774906"/>
              <a:gd name="connsiteX49" fmla="*/ 158848 w 771477"/>
              <a:gd name="connsiteY49" fmla="*/ 670694 h 774906"/>
              <a:gd name="connsiteX50" fmla="*/ 224742 w 771477"/>
              <a:gd name="connsiteY50" fmla="*/ 620754 h 774906"/>
              <a:gd name="connsiteX51" fmla="*/ 241425 w 771477"/>
              <a:gd name="connsiteY51" fmla="*/ 623054 h 774906"/>
              <a:gd name="connsiteX52" fmla="*/ 239125 w 771477"/>
              <a:gd name="connsiteY52" fmla="*/ 639737 h 774906"/>
              <a:gd name="connsiteX53" fmla="*/ 164983 w 771477"/>
              <a:gd name="connsiteY53" fmla="*/ 695935 h 774906"/>
              <a:gd name="connsiteX54" fmla="*/ 149371 w 771477"/>
              <a:gd name="connsiteY54" fmla="*/ 694868 h 774906"/>
              <a:gd name="connsiteX55" fmla="*/ 76562 w 771477"/>
              <a:gd name="connsiteY55" fmla="*/ 622049 h 774906"/>
              <a:gd name="connsiteX56" fmla="*/ 75495 w 771477"/>
              <a:gd name="connsiteY56" fmla="*/ 606438 h 774906"/>
              <a:gd name="connsiteX57" fmla="*/ 126768 w 771477"/>
              <a:gd name="connsiteY57" fmla="*/ 538810 h 774906"/>
              <a:gd name="connsiteX58" fmla="*/ 94383 w 771477"/>
              <a:gd name="connsiteY58" fmla="*/ 460610 h 774906"/>
              <a:gd name="connsiteX59" fmla="*/ 10287 w 771477"/>
              <a:gd name="connsiteY59" fmla="*/ 448990 h 774906"/>
              <a:gd name="connsiteX60" fmla="*/ 0 w 771477"/>
              <a:gd name="connsiteY60" fmla="*/ 437198 h 774906"/>
              <a:gd name="connsiteX61" fmla="*/ 0 w 771477"/>
              <a:gd name="connsiteY61" fmla="*/ 334223 h 774906"/>
              <a:gd name="connsiteX62" fmla="*/ 10287 w 771477"/>
              <a:gd name="connsiteY62" fmla="*/ 322431 h 774906"/>
              <a:gd name="connsiteX63" fmla="*/ 94364 w 771477"/>
              <a:gd name="connsiteY63" fmla="*/ 310849 h 774906"/>
              <a:gd name="connsiteX64" fmla="*/ 126749 w 771477"/>
              <a:gd name="connsiteY64" fmla="*/ 232658 h 774906"/>
              <a:gd name="connsiteX65" fmla="*/ 75467 w 771477"/>
              <a:gd name="connsiteY65" fmla="*/ 165030 h 774906"/>
              <a:gd name="connsiteX66" fmla="*/ 76533 w 771477"/>
              <a:gd name="connsiteY66" fmla="*/ 149428 h 774906"/>
              <a:gd name="connsiteX67" fmla="*/ 149342 w 771477"/>
              <a:gd name="connsiteY67" fmla="*/ 76610 h 774906"/>
              <a:gd name="connsiteX68" fmla="*/ 164954 w 771477"/>
              <a:gd name="connsiteY68" fmla="*/ 75543 h 774906"/>
              <a:gd name="connsiteX69" fmla="*/ 232581 w 771477"/>
              <a:gd name="connsiteY69" fmla="*/ 126826 h 774906"/>
              <a:gd name="connsiteX70" fmla="*/ 310772 w 771477"/>
              <a:gd name="connsiteY70" fmla="*/ 94441 h 774906"/>
              <a:gd name="connsiteX71" fmla="*/ 322431 w 771477"/>
              <a:gd name="connsiteY71" fmla="*/ 10268 h 774906"/>
              <a:gd name="connsiteX72" fmla="*/ 334280 w 771477"/>
              <a:gd name="connsiteY72" fmla="*/ 0 h 774906"/>
              <a:gd name="connsiteX73" fmla="*/ 437245 w 771477"/>
              <a:gd name="connsiteY73" fmla="*/ 0 h 774906"/>
              <a:gd name="connsiteX74" fmla="*/ 448999 w 771477"/>
              <a:gd name="connsiteY74" fmla="*/ 10268 h 774906"/>
              <a:gd name="connsiteX75" fmla="*/ 460572 w 771477"/>
              <a:gd name="connsiteY75" fmla="*/ 94345 h 774906"/>
              <a:gd name="connsiteX76" fmla="*/ 538772 w 771477"/>
              <a:gd name="connsiteY76" fmla="*/ 126730 h 774906"/>
              <a:gd name="connsiteX77" fmla="*/ 606400 w 771477"/>
              <a:gd name="connsiteY77" fmla="*/ 75448 h 774906"/>
              <a:gd name="connsiteX78" fmla="*/ 622011 w 771477"/>
              <a:gd name="connsiteY78" fmla="*/ 76514 h 774906"/>
              <a:gd name="connsiteX79" fmla="*/ 694820 w 771477"/>
              <a:gd name="connsiteY79" fmla="*/ 149333 h 774906"/>
              <a:gd name="connsiteX80" fmla="*/ 695887 w 771477"/>
              <a:gd name="connsiteY80" fmla="*/ 164945 h 774906"/>
              <a:gd name="connsiteX81" fmla="*/ 644614 w 771477"/>
              <a:gd name="connsiteY81" fmla="*/ 232572 h 774906"/>
              <a:gd name="connsiteX82" fmla="*/ 676999 w 771477"/>
              <a:gd name="connsiteY82" fmla="*/ 310772 h 774906"/>
              <a:gd name="connsiteX83" fmla="*/ 761076 w 771477"/>
              <a:gd name="connsiteY83" fmla="*/ 322355 h 774906"/>
              <a:gd name="connsiteX84" fmla="*/ 771477 w 771477"/>
              <a:gd name="connsiteY84" fmla="*/ 334223 h 774906"/>
              <a:gd name="connsiteX85" fmla="*/ 487147 w 771477"/>
              <a:gd name="connsiteY85" fmla="*/ 595208 h 774906"/>
              <a:gd name="connsiteX86" fmla="*/ 491909 w 771477"/>
              <a:gd name="connsiteY86" fmla="*/ 595208 h 774906"/>
              <a:gd name="connsiteX87" fmla="*/ 503815 w 771477"/>
              <a:gd name="connsiteY87" fmla="*/ 607114 h 774906"/>
              <a:gd name="connsiteX88" fmla="*/ 503815 w 771477"/>
              <a:gd name="connsiteY88" fmla="*/ 666045 h 774906"/>
              <a:gd name="connsiteX89" fmla="*/ 473183 w 771477"/>
              <a:gd name="connsiteY89" fmla="*/ 696668 h 774906"/>
              <a:gd name="connsiteX90" fmla="*/ 470697 w 771477"/>
              <a:gd name="connsiteY90" fmla="*/ 696668 h 774906"/>
              <a:gd name="connsiteX91" fmla="*/ 470697 w 771477"/>
              <a:gd name="connsiteY91" fmla="*/ 723881 h 774906"/>
              <a:gd name="connsiteX92" fmla="*/ 419672 w 771477"/>
              <a:gd name="connsiteY92" fmla="*/ 774907 h 774906"/>
              <a:gd name="connsiteX93" fmla="*/ 351787 w 771477"/>
              <a:gd name="connsiteY93" fmla="*/ 774907 h 774906"/>
              <a:gd name="connsiteX94" fmla="*/ 300761 w 771477"/>
              <a:gd name="connsiteY94" fmla="*/ 723881 h 774906"/>
              <a:gd name="connsiteX95" fmla="*/ 300761 w 771477"/>
              <a:gd name="connsiteY95" fmla="*/ 696678 h 774906"/>
              <a:gd name="connsiteX96" fmla="*/ 298266 w 771477"/>
              <a:gd name="connsiteY96" fmla="*/ 696678 h 774906"/>
              <a:gd name="connsiteX97" fmla="*/ 267605 w 771477"/>
              <a:gd name="connsiteY97" fmla="*/ 666055 h 774906"/>
              <a:gd name="connsiteX98" fmla="*/ 267605 w 771477"/>
              <a:gd name="connsiteY98" fmla="*/ 607124 h 774906"/>
              <a:gd name="connsiteX99" fmla="*/ 279511 w 771477"/>
              <a:gd name="connsiteY99" fmla="*/ 595217 h 774906"/>
              <a:gd name="connsiteX100" fmla="*/ 284274 w 771477"/>
              <a:gd name="connsiteY100" fmla="*/ 595217 h 774906"/>
              <a:gd name="connsiteX101" fmla="*/ 236325 w 771477"/>
              <a:gd name="connsiteY101" fmla="*/ 513817 h 774906"/>
              <a:gd name="connsiteX102" fmla="*/ 183413 w 771477"/>
              <a:gd name="connsiteY102" fmla="*/ 383248 h 774906"/>
              <a:gd name="connsiteX103" fmla="*/ 385658 w 771477"/>
              <a:gd name="connsiteY103" fmla="*/ 181004 h 774906"/>
              <a:gd name="connsiteX104" fmla="*/ 587902 w 771477"/>
              <a:gd name="connsiteY104" fmla="*/ 383248 h 774906"/>
              <a:gd name="connsiteX105" fmla="*/ 534991 w 771477"/>
              <a:gd name="connsiteY105" fmla="*/ 513817 h 774906"/>
              <a:gd name="connsiteX106" fmla="*/ 487099 w 771477"/>
              <a:gd name="connsiteY106" fmla="*/ 595217 h 774906"/>
              <a:gd name="connsiteX107" fmla="*/ 446856 w 771477"/>
              <a:gd name="connsiteY107" fmla="*/ 696678 h 774906"/>
              <a:gd name="connsiteX108" fmla="*/ 324574 w 771477"/>
              <a:gd name="connsiteY108" fmla="*/ 696678 h 774906"/>
              <a:gd name="connsiteX109" fmla="*/ 324574 w 771477"/>
              <a:gd name="connsiteY109" fmla="*/ 723891 h 774906"/>
              <a:gd name="connsiteX110" fmla="*/ 351787 w 771477"/>
              <a:gd name="connsiteY110" fmla="*/ 751104 h 774906"/>
              <a:gd name="connsiteX111" fmla="*/ 419643 w 771477"/>
              <a:gd name="connsiteY111" fmla="*/ 751104 h 774906"/>
              <a:gd name="connsiteX112" fmla="*/ 446856 w 771477"/>
              <a:gd name="connsiteY112" fmla="*/ 723891 h 774906"/>
              <a:gd name="connsiteX113" fmla="*/ 480012 w 771477"/>
              <a:gd name="connsiteY113" fmla="*/ 619030 h 774906"/>
              <a:gd name="connsiteX114" fmla="*/ 291417 w 771477"/>
              <a:gd name="connsiteY114" fmla="*/ 619030 h 774906"/>
              <a:gd name="connsiteX115" fmla="*/ 291417 w 771477"/>
              <a:gd name="connsiteY115" fmla="*/ 666055 h 774906"/>
              <a:gd name="connsiteX116" fmla="*/ 298228 w 771477"/>
              <a:gd name="connsiteY116" fmla="*/ 672865 h 774906"/>
              <a:gd name="connsiteX117" fmla="*/ 473154 w 771477"/>
              <a:gd name="connsiteY117" fmla="*/ 672865 h 774906"/>
              <a:gd name="connsiteX118" fmla="*/ 479974 w 771477"/>
              <a:gd name="connsiteY118" fmla="*/ 666055 h 774906"/>
              <a:gd name="connsiteX119" fmla="*/ 518770 w 771477"/>
              <a:gd name="connsiteY119" fmla="*/ 496472 h 774906"/>
              <a:gd name="connsiteX120" fmla="*/ 564185 w 771477"/>
              <a:gd name="connsiteY120" fmla="*/ 383248 h 774906"/>
              <a:gd name="connsiteX121" fmla="*/ 385753 w 771477"/>
              <a:gd name="connsiteY121" fmla="*/ 204816 h 774906"/>
              <a:gd name="connsiteX122" fmla="*/ 207321 w 771477"/>
              <a:gd name="connsiteY122" fmla="*/ 383248 h 774906"/>
              <a:gd name="connsiteX123" fmla="*/ 252736 w 771477"/>
              <a:gd name="connsiteY123" fmla="*/ 496472 h 774906"/>
              <a:gd name="connsiteX124" fmla="*/ 308162 w 771477"/>
              <a:gd name="connsiteY124" fmla="*/ 592760 h 774906"/>
              <a:gd name="connsiteX125" fmla="*/ 463306 w 771477"/>
              <a:gd name="connsiteY125" fmla="*/ 592760 h 774906"/>
              <a:gd name="connsiteX126" fmla="*/ 518732 w 771477"/>
              <a:gd name="connsiteY126" fmla="*/ 496472 h 774906"/>
              <a:gd name="connsiteX127" fmla="*/ 429235 w 771477"/>
              <a:gd name="connsiteY127" fmla="*/ 250784 h 774906"/>
              <a:gd name="connsiteX128" fmla="*/ 414317 w 771477"/>
              <a:gd name="connsiteY128" fmla="*/ 258593 h 774906"/>
              <a:gd name="connsiteX129" fmla="*/ 421891 w 771477"/>
              <a:gd name="connsiteY129" fmla="*/ 273434 h 774906"/>
              <a:gd name="connsiteX130" fmla="*/ 502930 w 771477"/>
              <a:gd name="connsiteY130" fmla="*/ 384953 h 774906"/>
              <a:gd name="connsiteX131" fmla="*/ 514836 w 771477"/>
              <a:gd name="connsiteY131" fmla="*/ 396859 h 774906"/>
              <a:gd name="connsiteX132" fmla="*/ 526742 w 771477"/>
              <a:gd name="connsiteY132" fmla="*/ 384953 h 774906"/>
              <a:gd name="connsiteX133" fmla="*/ 429225 w 771477"/>
              <a:gd name="connsiteY133" fmla="*/ 250784 h 774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771477" h="774906">
                <a:moveTo>
                  <a:pt x="771477" y="334223"/>
                </a:moveTo>
                <a:lnTo>
                  <a:pt x="771477" y="437198"/>
                </a:lnTo>
                <a:cubicBezTo>
                  <a:pt x="771480" y="443144"/>
                  <a:pt x="767091" y="448180"/>
                  <a:pt x="761200" y="448990"/>
                </a:cubicBezTo>
                <a:lnTo>
                  <a:pt x="677123" y="460572"/>
                </a:lnTo>
                <a:cubicBezTo>
                  <a:pt x="670102" y="488043"/>
                  <a:pt x="659198" y="514372"/>
                  <a:pt x="644738" y="538763"/>
                </a:cubicBezTo>
                <a:lnTo>
                  <a:pt x="696020" y="606390"/>
                </a:lnTo>
                <a:cubicBezTo>
                  <a:pt x="699619" y="611129"/>
                  <a:pt x="699163" y="617796"/>
                  <a:pt x="694954" y="622002"/>
                </a:cubicBezTo>
                <a:lnTo>
                  <a:pt x="622144" y="694811"/>
                </a:lnTo>
                <a:cubicBezTo>
                  <a:pt x="617940" y="699019"/>
                  <a:pt x="611275" y="699479"/>
                  <a:pt x="606533" y="695887"/>
                </a:cubicBezTo>
                <a:lnTo>
                  <a:pt x="532390" y="639690"/>
                </a:lnTo>
                <a:cubicBezTo>
                  <a:pt x="527148" y="635718"/>
                  <a:pt x="526118" y="628249"/>
                  <a:pt x="530090" y="623007"/>
                </a:cubicBezTo>
                <a:cubicBezTo>
                  <a:pt x="534062" y="617764"/>
                  <a:pt x="541532" y="616734"/>
                  <a:pt x="546773" y="620706"/>
                </a:cubicBezTo>
                <a:lnTo>
                  <a:pt x="612648" y="670627"/>
                </a:lnTo>
                <a:lnTo>
                  <a:pt x="670751" y="612524"/>
                </a:lnTo>
                <a:lnTo>
                  <a:pt x="620830" y="546659"/>
                </a:lnTo>
                <a:cubicBezTo>
                  <a:pt x="617836" y="542705"/>
                  <a:pt x="617605" y="537310"/>
                  <a:pt x="620249" y="533114"/>
                </a:cubicBezTo>
                <a:cubicBezTo>
                  <a:pt x="636912" y="506717"/>
                  <a:pt x="648953" y="477672"/>
                  <a:pt x="655853" y="447227"/>
                </a:cubicBezTo>
                <a:cubicBezTo>
                  <a:pt x="656953" y="442396"/>
                  <a:pt x="660928" y="438751"/>
                  <a:pt x="665836" y="438074"/>
                </a:cubicBezTo>
                <a:lnTo>
                  <a:pt x="747665" y="426815"/>
                </a:lnTo>
                <a:lnTo>
                  <a:pt x="747665" y="344596"/>
                </a:lnTo>
                <a:lnTo>
                  <a:pt x="665750" y="333328"/>
                </a:lnTo>
                <a:cubicBezTo>
                  <a:pt x="660840" y="332649"/>
                  <a:pt x="656863" y="328999"/>
                  <a:pt x="655768" y="324164"/>
                </a:cubicBezTo>
                <a:cubicBezTo>
                  <a:pt x="648867" y="293720"/>
                  <a:pt x="636826" y="264675"/>
                  <a:pt x="620163" y="238278"/>
                </a:cubicBezTo>
                <a:cubicBezTo>
                  <a:pt x="617524" y="234084"/>
                  <a:pt x="617755" y="228694"/>
                  <a:pt x="620744" y="224743"/>
                </a:cubicBezTo>
                <a:lnTo>
                  <a:pt x="670684" y="158858"/>
                </a:lnTo>
                <a:lnTo>
                  <a:pt x="612581" y="100756"/>
                </a:lnTo>
                <a:lnTo>
                  <a:pt x="546687" y="150657"/>
                </a:lnTo>
                <a:cubicBezTo>
                  <a:pt x="542739" y="153655"/>
                  <a:pt x="537346" y="153890"/>
                  <a:pt x="533152" y="151248"/>
                </a:cubicBezTo>
                <a:cubicBezTo>
                  <a:pt x="506755" y="134584"/>
                  <a:pt x="477710" y="122539"/>
                  <a:pt x="447265" y="115634"/>
                </a:cubicBezTo>
                <a:cubicBezTo>
                  <a:pt x="442430" y="114534"/>
                  <a:pt x="438780" y="110555"/>
                  <a:pt x="438102" y="105642"/>
                </a:cubicBezTo>
                <a:lnTo>
                  <a:pt x="426834" y="23813"/>
                </a:lnTo>
                <a:lnTo>
                  <a:pt x="344605" y="23813"/>
                </a:lnTo>
                <a:lnTo>
                  <a:pt x="333327" y="105651"/>
                </a:lnTo>
                <a:cubicBezTo>
                  <a:pt x="332652" y="110565"/>
                  <a:pt x="329002" y="114547"/>
                  <a:pt x="324164" y="115643"/>
                </a:cubicBezTo>
                <a:cubicBezTo>
                  <a:pt x="293723" y="122539"/>
                  <a:pt x="264681" y="134577"/>
                  <a:pt x="238287" y="151238"/>
                </a:cubicBezTo>
                <a:cubicBezTo>
                  <a:pt x="234093" y="153880"/>
                  <a:pt x="228700" y="153645"/>
                  <a:pt x="224752" y="150648"/>
                </a:cubicBezTo>
                <a:lnTo>
                  <a:pt x="158877" y="100756"/>
                </a:lnTo>
                <a:lnTo>
                  <a:pt x="100774" y="158858"/>
                </a:lnTo>
                <a:lnTo>
                  <a:pt x="150695" y="224723"/>
                </a:lnTo>
                <a:cubicBezTo>
                  <a:pt x="153690" y="228673"/>
                  <a:pt x="153921" y="234067"/>
                  <a:pt x="151276" y="238258"/>
                </a:cubicBezTo>
                <a:cubicBezTo>
                  <a:pt x="134616" y="264658"/>
                  <a:pt x="122576" y="293703"/>
                  <a:pt x="115672" y="324145"/>
                </a:cubicBezTo>
                <a:cubicBezTo>
                  <a:pt x="114576" y="328980"/>
                  <a:pt x="110600" y="332630"/>
                  <a:pt x="105689" y="333308"/>
                </a:cubicBezTo>
                <a:lnTo>
                  <a:pt x="23813" y="344596"/>
                </a:lnTo>
                <a:lnTo>
                  <a:pt x="23813" y="426806"/>
                </a:lnTo>
                <a:lnTo>
                  <a:pt x="105680" y="438093"/>
                </a:lnTo>
                <a:cubicBezTo>
                  <a:pt x="110587" y="438770"/>
                  <a:pt x="114563" y="442415"/>
                  <a:pt x="115662" y="447247"/>
                </a:cubicBezTo>
                <a:cubicBezTo>
                  <a:pt x="122554" y="477708"/>
                  <a:pt x="134588" y="506773"/>
                  <a:pt x="151247" y="533191"/>
                </a:cubicBezTo>
                <a:cubicBezTo>
                  <a:pt x="153887" y="537385"/>
                  <a:pt x="153655" y="542774"/>
                  <a:pt x="150666" y="546726"/>
                </a:cubicBezTo>
                <a:lnTo>
                  <a:pt x="100746" y="612591"/>
                </a:lnTo>
                <a:lnTo>
                  <a:pt x="158848" y="670694"/>
                </a:lnTo>
                <a:lnTo>
                  <a:pt x="224742" y="620754"/>
                </a:lnTo>
                <a:cubicBezTo>
                  <a:pt x="229984" y="616782"/>
                  <a:pt x="237454" y="617812"/>
                  <a:pt x="241425" y="623054"/>
                </a:cubicBezTo>
                <a:cubicBezTo>
                  <a:pt x="245397" y="628297"/>
                  <a:pt x="244368" y="635765"/>
                  <a:pt x="239125" y="639737"/>
                </a:cubicBezTo>
                <a:lnTo>
                  <a:pt x="164983" y="695935"/>
                </a:lnTo>
                <a:cubicBezTo>
                  <a:pt x="160243" y="699529"/>
                  <a:pt x="153578" y="699073"/>
                  <a:pt x="149371" y="694868"/>
                </a:cubicBezTo>
                <a:lnTo>
                  <a:pt x="76562" y="622049"/>
                </a:lnTo>
                <a:cubicBezTo>
                  <a:pt x="72353" y="617844"/>
                  <a:pt x="71897" y="611177"/>
                  <a:pt x="75495" y="606438"/>
                </a:cubicBezTo>
                <a:lnTo>
                  <a:pt x="126768" y="538810"/>
                </a:lnTo>
                <a:cubicBezTo>
                  <a:pt x="112312" y="514415"/>
                  <a:pt x="101408" y="488083"/>
                  <a:pt x="94383" y="460610"/>
                </a:cubicBezTo>
                <a:lnTo>
                  <a:pt x="10287" y="448990"/>
                </a:lnTo>
                <a:cubicBezTo>
                  <a:pt x="4394" y="448181"/>
                  <a:pt x="2" y="443146"/>
                  <a:pt x="0" y="437198"/>
                </a:cubicBezTo>
                <a:lnTo>
                  <a:pt x="0" y="334223"/>
                </a:lnTo>
                <a:cubicBezTo>
                  <a:pt x="2" y="328275"/>
                  <a:pt x="4394" y="323240"/>
                  <a:pt x="10287" y="322431"/>
                </a:cubicBezTo>
                <a:lnTo>
                  <a:pt x="94364" y="310849"/>
                </a:lnTo>
                <a:cubicBezTo>
                  <a:pt x="101385" y="283377"/>
                  <a:pt x="112289" y="257048"/>
                  <a:pt x="126749" y="232658"/>
                </a:cubicBezTo>
                <a:lnTo>
                  <a:pt x="75467" y="165030"/>
                </a:lnTo>
                <a:cubicBezTo>
                  <a:pt x="71865" y="160296"/>
                  <a:pt x="72321" y="153628"/>
                  <a:pt x="76533" y="149428"/>
                </a:cubicBezTo>
                <a:lnTo>
                  <a:pt x="149342" y="76610"/>
                </a:lnTo>
                <a:cubicBezTo>
                  <a:pt x="153551" y="72408"/>
                  <a:pt x="160213" y="71953"/>
                  <a:pt x="164954" y="75543"/>
                </a:cubicBezTo>
                <a:lnTo>
                  <a:pt x="232581" y="126826"/>
                </a:lnTo>
                <a:cubicBezTo>
                  <a:pt x="256975" y="112373"/>
                  <a:pt x="283303" y="101468"/>
                  <a:pt x="310772" y="94441"/>
                </a:cubicBezTo>
                <a:lnTo>
                  <a:pt x="322431" y="10268"/>
                </a:lnTo>
                <a:cubicBezTo>
                  <a:pt x="323252" y="4361"/>
                  <a:pt x="328316" y="-28"/>
                  <a:pt x="334280" y="0"/>
                </a:cubicBezTo>
                <a:lnTo>
                  <a:pt x="437245" y="0"/>
                </a:lnTo>
                <a:cubicBezTo>
                  <a:pt x="443172" y="24"/>
                  <a:pt x="448180" y="4399"/>
                  <a:pt x="448999" y="10268"/>
                </a:cubicBezTo>
                <a:lnTo>
                  <a:pt x="460572" y="94345"/>
                </a:lnTo>
                <a:cubicBezTo>
                  <a:pt x="488046" y="101367"/>
                  <a:pt x="514378" y="112272"/>
                  <a:pt x="538772" y="126730"/>
                </a:cubicBezTo>
                <a:lnTo>
                  <a:pt x="606400" y="75448"/>
                </a:lnTo>
                <a:cubicBezTo>
                  <a:pt x="611140" y="71858"/>
                  <a:pt x="617802" y="72313"/>
                  <a:pt x="622011" y="76514"/>
                </a:cubicBezTo>
                <a:lnTo>
                  <a:pt x="694820" y="149333"/>
                </a:lnTo>
                <a:cubicBezTo>
                  <a:pt x="699026" y="153540"/>
                  <a:pt x="699481" y="160205"/>
                  <a:pt x="695887" y="164945"/>
                </a:cubicBezTo>
                <a:lnTo>
                  <a:pt x="644614" y="232572"/>
                </a:lnTo>
                <a:cubicBezTo>
                  <a:pt x="659070" y="256968"/>
                  <a:pt x="669974" y="283299"/>
                  <a:pt x="676999" y="310772"/>
                </a:cubicBezTo>
                <a:lnTo>
                  <a:pt x="761076" y="322355"/>
                </a:lnTo>
                <a:cubicBezTo>
                  <a:pt x="767044" y="323115"/>
                  <a:pt x="771506" y="328207"/>
                  <a:pt x="771477" y="334223"/>
                </a:cubicBezTo>
                <a:close/>
                <a:moveTo>
                  <a:pt x="487147" y="595208"/>
                </a:moveTo>
                <a:lnTo>
                  <a:pt x="491909" y="595208"/>
                </a:lnTo>
                <a:cubicBezTo>
                  <a:pt x="498485" y="595208"/>
                  <a:pt x="503815" y="600538"/>
                  <a:pt x="503815" y="607114"/>
                </a:cubicBezTo>
                <a:lnTo>
                  <a:pt x="503815" y="666045"/>
                </a:lnTo>
                <a:cubicBezTo>
                  <a:pt x="503794" y="682953"/>
                  <a:pt x="490091" y="696652"/>
                  <a:pt x="473183" y="696668"/>
                </a:cubicBezTo>
                <a:lnTo>
                  <a:pt x="470697" y="696668"/>
                </a:lnTo>
                <a:lnTo>
                  <a:pt x="470697" y="723881"/>
                </a:lnTo>
                <a:cubicBezTo>
                  <a:pt x="470666" y="752048"/>
                  <a:pt x="447839" y="774875"/>
                  <a:pt x="419672" y="774907"/>
                </a:cubicBezTo>
                <a:lnTo>
                  <a:pt x="351787" y="774907"/>
                </a:lnTo>
                <a:cubicBezTo>
                  <a:pt x="323620" y="774875"/>
                  <a:pt x="300793" y="752048"/>
                  <a:pt x="300761" y="723881"/>
                </a:cubicBezTo>
                <a:lnTo>
                  <a:pt x="300761" y="696678"/>
                </a:lnTo>
                <a:lnTo>
                  <a:pt x="298266" y="696678"/>
                </a:lnTo>
                <a:cubicBezTo>
                  <a:pt x="281348" y="696678"/>
                  <a:pt x="267626" y="682973"/>
                  <a:pt x="267605" y="666055"/>
                </a:cubicBezTo>
                <a:lnTo>
                  <a:pt x="267605" y="607124"/>
                </a:lnTo>
                <a:cubicBezTo>
                  <a:pt x="267605" y="600548"/>
                  <a:pt x="272935" y="595217"/>
                  <a:pt x="279511" y="595217"/>
                </a:cubicBezTo>
                <a:lnTo>
                  <a:pt x="284274" y="595217"/>
                </a:lnTo>
                <a:cubicBezTo>
                  <a:pt x="278672" y="563173"/>
                  <a:pt x="261636" y="534251"/>
                  <a:pt x="236325" y="513817"/>
                </a:cubicBezTo>
                <a:cubicBezTo>
                  <a:pt x="210312" y="489347"/>
                  <a:pt x="183413" y="464039"/>
                  <a:pt x="183413" y="383248"/>
                </a:cubicBezTo>
                <a:cubicBezTo>
                  <a:pt x="183413" y="271551"/>
                  <a:pt x="273961" y="181004"/>
                  <a:pt x="385658" y="181004"/>
                </a:cubicBezTo>
                <a:cubicBezTo>
                  <a:pt x="497355" y="181004"/>
                  <a:pt x="587902" y="271551"/>
                  <a:pt x="587902" y="383248"/>
                </a:cubicBezTo>
                <a:cubicBezTo>
                  <a:pt x="587902" y="464039"/>
                  <a:pt x="561003" y="489347"/>
                  <a:pt x="534991" y="513817"/>
                </a:cubicBezTo>
                <a:cubicBezTo>
                  <a:pt x="509702" y="534260"/>
                  <a:pt x="492685" y="563182"/>
                  <a:pt x="487099" y="595217"/>
                </a:cubicBezTo>
                <a:close/>
                <a:moveTo>
                  <a:pt x="446856" y="696678"/>
                </a:moveTo>
                <a:lnTo>
                  <a:pt x="324574" y="696678"/>
                </a:lnTo>
                <a:lnTo>
                  <a:pt x="324574" y="723891"/>
                </a:lnTo>
                <a:cubicBezTo>
                  <a:pt x="324595" y="738912"/>
                  <a:pt x="336766" y="751083"/>
                  <a:pt x="351787" y="751104"/>
                </a:cubicBezTo>
                <a:lnTo>
                  <a:pt x="419643" y="751104"/>
                </a:lnTo>
                <a:cubicBezTo>
                  <a:pt x="434664" y="751083"/>
                  <a:pt x="446835" y="738912"/>
                  <a:pt x="446856" y="723891"/>
                </a:cubicBezTo>
                <a:close/>
                <a:moveTo>
                  <a:pt x="480012" y="619030"/>
                </a:moveTo>
                <a:lnTo>
                  <a:pt x="291417" y="619030"/>
                </a:lnTo>
                <a:lnTo>
                  <a:pt x="291417" y="666055"/>
                </a:lnTo>
                <a:cubicBezTo>
                  <a:pt x="291469" y="669794"/>
                  <a:pt x="294488" y="672814"/>
                  <a:pt x="298228" y="672865"/>
                </a:cubicBezTo>
                <a:lnTo>
                  <a:pt x="473154" y="672865"/>
                </a:lnTo>
                <a:cubicBezTo>
                  <a:pt x="476896" y="672814"/>
                  <a:pt x="479918" y="669796"/>
                  <a:pt x="479974" y="666055"/>
                </a:cubicBezTo>
                <a:close/>
                <a:moveTo>
                  <a:pt x="518770" y="496472"/>
                </a:moveTo>
                <a:cubicBezTo>
                  <a:pt x="543135" y="473545"/>
                  <a:pt x="564185" y="453752"/>
                  <a:pt x="564185" y="383248"/>
                </a:cubicBezTo>
                <a:cubicBezTo>
                  <a:pt x="564185" y="284702"/>
                  <a:pt x="484298" y="204816"/>
                  <a:pt x="385753" y="204816"/>
                </a:cubicBezTo>
                <a:cubicBezTo>
                  <a:pt x="287207" y="204816"/>
                  <a:pt x="207321" y="284702"/>
                  <a:pt x="207321" y="383248"/>
                </a:cubicBezTo>
                <a:cubicBezTo>
                  <a:pt x="207321" y="453733"/>
                  <a:pt x="228371" y="473545"/>
                  <a:pt x="252736" y="496472"/>
                </a:cubicBezTo>
                <a:cubicBezTo>
                  <a:pt x="282251" y="520806"/>
                  <a:pt x="301943" y="555016"/>
                  <a:pt x="308162" y="592760"/>
                </a:cubicBezTo>
                <a:lnTo>
                  <a:pt x="463306" y="592760"/>
                </a:lnTo>
                <a:cubicBezTo>
                  <a:pt x="469525" y="555016"/>
                  <a:pt x="489217" y="520806"/>
                  <a:pt x="518732" y="496472"/>
                </a:cubicBezTo>
                <a:close/>
                <a:moveTo>
                  <a:pt x="429235" y="250784"/>
                </a:moveTo>
                <a:cubicBezTo>
                  <a:pt x="422959" y="248821"/>
                  <a:pt x="416280" y="252317"/>
                  <a:pt x="414317" y="258593"/>
                </a:cubicBezTo>
                <a:cubicBezTo>
                  <a:pt x="412383" y="264777"/>
                  <a:pt x="415748" y="271372"/>
                  <a:pt x="421891" y="273434"/>
                </a:cubicBezTo>
                <a:cubicBezTo>
                  <a:pt x="470282" y="289028"/>
                  <a:pt x="503044" y="334112"/>
                  <a:pt x="502930" y="384953"/>
                </a:cubicBezTo>
                <a:cubicBezTo>
                  <a:pt x="502930" y="391529"/>
                  <a:pt x="508260" y="396859"/>
                  <a:pt x="514836" y="396859"/>
                </a:cubicBezTo>
                <a:cubicBezTo>
                  <a:pt x="521412" y="396859"/>
                  <a:pt x="526742" y="391529"/>
                  <a:pt x="526742" y="384953"/>
                </a:cubicBezTo>
                <a:cubicBezTo>
                  <a:pt x="526872" y="323783"/>
                  <a:pt x="487449" y="269541"/>
                  <a:pt x="429225" y="25078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D96ADCC-5EC1-4F4F-5C10-F84AEE42279F}"/>
              </a:ext>
            </a:extLst>
          </p:cNvPr>
          <p:cNvGrpSpPr/>
          <p:nvPr/>
        </p:nvGrpSpPr>
        <p:grpSpPr>
          <a:xfrm>
            <a:off x="4485775" y="1960385"/>
            <a:ext cx="350250" cy="564919"/>
            <a:chOff x="5796612" y="2863252"/>
            <a:chExt cx="553888" cy="893368"/>
          </a:xfrm>
          <a:solidFill>
            <a:schemeClr val="bg1"/>
          </a:solidFill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A149EF7-7ADB-58EE-B68C-4E8CE58E7EFF}"/>
                </a:ext>
              </a:extLst>
            </p:cNvPr>
            <p:cNvSpPr/>
            <p:nvPr/>
          </p:nvSpPr>
          <p:spPr>
            <a:xfrm>
              <a:off x="5901454" y="2863252"/>
              <a:ext cx="312077" cy="383247"/>
            </a:xfrm>
            <a:custGeom>
              <a:avLst/>
              <a:gdLst>
                <a:gd name="connsiteX0" fmla="*/ 145275 w 312077"/>
                <a:gd name="connsiteY0" fmla="*/ 383248 h 383247"/>
                <a:gd name="connsiteX1" fmla="*/ 0 w 312077"/>
                <a:gd name="connsiteY1" fmla="*/ 303352 h 383247"/>
                <a:gd name="connsiteX2" fmla="*/ 166859 w 312077"/>
                <a:gd name="connsiteY2" fmla="*/ 0 h 383247"/>
                <a:gd name="connsiteX3" fmla="*/ 312077 w 312077"/>
                <a:gd name="connsiteY3" fmla="*/ 79867 h 383247"/>
                <a:gd name="connsiteX4" fmla="*/ 145275 w 312077"/>
                <a:gd name="connsiteY4" fmla="*/ 383248 h 383247"/>
                <a:gd name="connsiteX5" fmla="*/ 42377 w 312077"/>
                <a:gd name="connsiteY5" fmla="*/ 291027 h 383247"/>
                <a:gd name="connsiteX6" fmla="*/ 132950 w 312077"/>
                <a:gd name="connsiteY6" fmla="*/ 340862 h 383247"/>
                <a:gd name="connsiteX7" fmla="*/ 269691 w 312077"/>
                <a:gd name="connsiteY7" fmla="*/ 92183 h 383247"/>
                <a:gd name="connsiteX8" fmla="*/ 179175 w 312077"/>
                <a:gd name="connsiteY8" fmla="*/ 42386 h 383247"/>
                <a:gd name="connsiteX9" fmla="*/ 42377 w 312077"/>
                <a:gd name="connsiteY9" fmla="*/ 291027 h 38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077" h="383247">
                  <a:moveTo>
                    <a:pt x="145275" y="383248"/>
                  </a:moveTo>
                  <a:lnTo>
                    <a:pt x="0" y="303352"/>
                  </a:lnTo>
                  <a:lnTo>
                    <a:pt x="166859" y="0"/>
                  </a:lnTo>
                  <a:lnTo>
                    <a:pt x="312077" y="79867"/>
                  </a:lnTo>
                  <a:lnTo>
                    <a:pt x="145275" y="383248"/>
                  </a:lnTo>
                  <a:close/>
                  <a:moveTo>
                    <a:pt x="42377" y="291027"/>
                  </a:moveTo>
                  <a:lnTo>
                    <a:pt x="132950" y="340862"/>
                  </a:lnTo>
                  <a:lnTo>
                    <a:pt x="269691" y="92183"/>
                  </a:lnTo>
                  <a:lnTo>
                    <a:pt x="179175" y="42386"/>
                  </a:lnTo>
                  <a:lnTo>
                    <a:pt x="42377" y="29102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124AAE4-5A45-177B-DF8F-098EBE6BADD9}"/>
                </a:ext>
              </a:extLst>
            </p:cNvPr>
            <p:cNvSpPr/>
            <p:nvPr/>
          </p:nvSpPr>
          <p:spPr>
            <a:xfrm>
              <a:off x="5890224" y="3157517"/>
              <a:ext cx="138445" cy="151276"/>
            </a:xfrm>
            <a:custGeom>
              <a:avLst/>
              <a:gdLst>
                <a:gd name="connsiteX0" fmla="*/ 79105 w 138445"/>
                <a:gd name="connsiteY0" fmla="*/ 151276 h 151276"/>
                <a:gd name="connsiteX1" fmla="*/ 0 w 138445"/>
                <a:gd name="connsiteY1" fmla="*/ 107794 h 151276"/>
                <a:gd name="connsiteX2" fmla="*/ 59274 w 138445"/>
                <a:gd name="connsiteY2" fmla="*/ 0 h 151276"/>
                <a:gd name="connsiteX3" fmla="*/ 138446 w 138445"/>
                <a:gd name="connsiteY3" fmla="*/ 43424 h 151276"/>
                <a:gd name="connsiteX4" fmla="*/ 79105 w 138445"/>
                <a:gd name="connsiteY4" fmla="*/ 151276 h 151276"/>
                <a:gd name="connsiteX5" fmla="*/ 42396 w 138445"/>
                <a:gd name="connsiteY5" fmla="*/ 95469 h 151276"/>
                <a:gd name="connsiteX6" fmla="*/ 66789 w 138445"/>
                <a:gd name="connsiteY6" fmla="*/ 108890 h 151276"/>
                <a:gd name="connsiteX7" fmla="*/ 96002 w 138445"/>
                <a:gd name="connsiteY7" fmla="*/ 55731 h 151276"/>
                <a:gd name="connsiteX8" fmla="*/ 71599 w 138445"/>
                <a:gd name="connsiteY8" fmla="*/ 42377 h 151276"/>
                <a:gd name="connsiteX9" fmla="*/ 42396 w 138445"/>
                <a:gd name="connsiteY9" fmla="*/ 95469 h 15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445" h="151276">
                  <a:moveTo>
                    <a:pt x="79105" y="151276"/>
                  </a:moveTo>
                  <a:lnTo>
                    <a:pt x="0" y="107794"/>
                  </a:lnTo>
                  <a:lnTo>
                    <a:pt x="59274" y="0"/>
                  </a:lnTo>
                  <a:lnTo>
                    <a:pt x="138446" y="43424"/>
                  </a:lnTo>
                  <a:lnTo>
                    <a:pt x="79105" y="151276"/>
                  </a:lnTo>
                  <a:close/>
                  <a:moveTo>
                    <a:pt x="42396" y="95469"/>
                  </a:moveTo>
                  <a:lnTo>
                    <a:pt x="66789" y="108890"/>
                  </a:lnTo>
                  <a:lnTo>
                    <a:pt x="96002" y="55731"/>
                  </a:lnTo>
                  <a:lnTo>
                    <a:pt x="71599" y="42377"/>
                  </a:lnTo>
                  <a:lnTo>
                    <a:pt x="42396" y="954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A7EF64A-26C9-84A5-9CDF-68F26F70DC7A}"/>
                </a:ext>
              </a:extLst>
            </p:cNvPr>
            <p:cNvSpPr/>
            <p:nvPr/>
          </p:nvSpPr>
          <p:spPr>
            <a:xfrm>
              <a:off x="6099174" y="3074726"/>
              <a:ext cx="122472" cy="122434"/>
            </a:xfrm>
            <a:custGeom>
              <a:avLst/>
              <a:gdLst>
                <a:gd name="connsiteX0" fmla="*/ 61236 w 122472"/>
                <a:gd name="connsiteY0" fmla="*/ 122434 h 122434"/>
                <a:gd name="connsiteX1" fmla="*/ 0 w 122472"/>
                <a:gd name="connsiteY1" fmla="*/ 61198 h 122434"/>
                <a:gd name="connsiteX2" fmla="*/ 61236 w 122472"/>
                <a:gd name="connsiteY2" fmla="*/ 0 h 122434"/>
                <a:gd name="connsiteX3" fmla="*/ 122472 w 122472"/>
                <a:gd name="connsiteY3" fmla="*/ 61198 h 122434"/>
                <a:gd name="connsiteX4" fmla="*/ 61236 w 122472"/>
                <a:gd name="connsiteY4" fmla="*/ 122434 h 122434"/>
                <a:gd name="connsiteX5" fmla="*/ 61236 w 122472"/>
                <a:gd name="connsiteY5" fmla="*/ 31223 h 122434"/>
                <a:gd name="connsiteX6" fmla="*/ 31232 w 122472"/>
                <a:gd name="connsiteY6" fmla="*/ 61198 h 122434"/>
                <a:gd name="connsiteX7" fmla="*/ 61236 w 122472"/>
                <a:gd name="connsiteY7" fmla="*/ 91202 h 122434"/>
                <a:gd name="connsiteX8" fmla="*/ 91240 w 122472"/>
                <a:gd name="connsiteY8" fmla="*/ 61198 h 122434"/>
                <a:gd name="connsiteX9" fmla="*/ 61236 w 122472"/>
                <a:gd name="connsiteY9" fmla="*/ 31223 h 12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472" h="122434">
                  <a:moveTo>
                    <a:pt x="61236" y="122434"/>
                  </a:moveTo>
                  <a:cubicBezTo>
                    <a:pt x="27451" y="122434"/>
                    <a:pt x="0" y="94964"/>
                    <a:pt x="0" y="61198"/>
                  </a:cubicBezTo>
                  <a:cubicBezTo>
                    <a:pt x="0" y="27442"/>
                    <a:pt x="27451" y="0"/>
                    <a:pt x="61236" y="0"/>
                  </a:cubicBezTo>
                  <a:cubicBezTo>
                    <a:pt x="94955" y="0"/>
                    <a:pt x="122472" y="27442"/>
                    <a:pt x="122472" y="61198"/>
                  </a:cubicBezTo>
                  <a:cubicBezTo>
                    <a:pt x="122463" y="94955"/>
                    <a:pt x="94955" y="122434"/>
                    <a:pt x="61236" y="122434"/>
                  </a:cubicBezTo>
                  <a:close/>
                  <a:moveTo>
                    <a:pt x="61236" y="31223"/>
                  </a:moveTo>
                  <a:cubicBezTo>
                    <a:pt x="44644" y="31223"/>
                    <a:pt x="31232" y="44672"/>
                    <a:pt x="31232" y="61198"/>
                  </a:cubicBezTo>
                  <a:cubicBezTo>
                    <a:pt x="31232" y="77753"/>
                    <a:pt x="44644" y="91202"/>
                    <a:pt x="61236" y="91202"/>
                  </a:cubicBezTo>
                  <a:cubicBezTo>
                    <a:pt x="77753" y="91202"/>
                    <a:pt x="91240" y="77753"/>
                    <a:pt x="91240" y="61198"/>
                  </a:cubicBezTo>
                  <a:cubicBezTo>
                    <a:pt x="91240" y="44672"/>
                    <a:pt x="77753" y="31223"/>
                    <a:pt x="61236" y="312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280D59A-45DE-CEB7-C609-BFC220F7B0C4}"/>
                </a:ext>
              </a:extLst>
            </p:cNvPr>
            <p:cNvSpPr/>
            <p:nvPr/>
          </p:nvSpPr>
          <p:spPr>
            <a:xfrm>
              <a:off x="6176022" y="3473976"/>
              <a:ext cx="122396" cy="122472"/>
            </a:xfrm>
            <a:custGeom>
              <a:avLst/>
              <a:gdLst>
                <a:gd name="connsiteX0" fmla="*/ 61160 w 122396"/>
                <a:gd name="connsiteY0" fmla="*/ 122472 h 122472"/>
                <a:gd name="connsiteX1" fmla="*/ 0 w 122396"/>
                <a:gd name="connsiteY1" fmla="*/ 61208 h 122472"/>
                <a:gd name="connsiteX2" fmla="*/ 61160 w 122396"/>
                <a:gd name="connsiteY2" fmla="*/ 0 h 122472"/>
                <a:gd name="connsiteX3" fmla="*/ 122396 w 122396"/>
                <a:gd name="connsiteY3" fmla="*/ 61208 h 122472"/>
                <a:gd name="connsiteX4" fmla="*/ 61160 w 122396"/>
                <a:gd name="connsiteY4" fmla="*/ 122472 h 122472"/>
                <a:gd name="connsiteX5" fmla="*/ 61160 w 122396"/>
                <a:gd name="connsiteY5" fmla="*/ 31232 h 122472"/>
                <a:gd name="connsiteX6" fmla="*/ 31223 w 122396"/>
                <a:gd name="connsiteY6" fmla="*/ 61208 h 122472"/>
                <a:gd name="connsiteX7" fmla="*/ 61160 w 122396"/>
                <a:gd name="connsiteY7" fmla="*/ 91230 h 122472"/>
                <a:gd name="connsiteX8" fmla="*/ 91164 w 122396"/>
                <a:gd name="connsiteY8" fmla="*/ 61208 h 122472"/>
                <a:gd name="connsiteX9" fmla="*/ 61160 w 122396"/>
                <a:gd name="connsiteY9" fmla="*/ 31232 h 1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96" h="122472">
                  <a:moveTo>
                    <a:pt x="61160" y="122472"/>
                  </a:moveTo>
                  <a:cubicBezTo>
                    <a:pt x="27432" y="122472"/>
                    <a:pt x="0" y="94993"/>
                    <a:pt x="0" y="61208"/>
                  </a:cubicBezTo>
                  <a:cubicBezTo>
                    <a:pt x="0" y="27451"/>
                    <a:pt x="27432" y="0"/>
                    <a:pt x="61160" y="0"/>
                  </a:cubicBezTo>
                  <a:cubicBezTo>
                    <a:pt x="94955" y="0"/>
                    <a:pt x="122396" y="27451"/>
                    <a:pt x="122396" y="61208"/>
                  </a:cubicBezTo>
                  <a:cubicBezTo>
                    <a:pt x="122396" y="94993"/>
                    <a:pt x="94955" y="122472"/>
                    <a:pt x="61160" y="122472"/>
                  </a:cubicBezTo>
                  <a:close/>
                  <a:moveTo>
                    <a:pt x="61160" y="31232"/>
                  </a:moveTo>
                  <a:cubicBezTo>
                    <a:pt x="44644" y="31232"/>
                    <a:pt x="31223" y="44682"/>
                    <a:pt x="31223" y="61208"/>
                  </a:cubicBezTo>
                  <a:cubicBezTo>
                    <a:pt x="31223" y="77762"/>
                    <a:pt x="44634" y="91230"/>
                    <a:pt x="61160" y="91230"/>
                  </a:cubicBezTo>
                  <a:cubicBezTo>
                    <a:pt x="77753" y="91230"/>
                    <a:pt x="91164" y="77762"/>
                    <a:pt x="91164" y="61208"/>
                  </a:cubicBezTo>
                  <a:cubicBezTo>
                    <a:pt x="91173" y="44682"/>
                    <a:pt x="77753" y="31232"/>
                    <a:pt x="61160" y="312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02ECF4E-7286-925D-A9F7-84BBE549C98D}"/>
                </a:ext>
              </a:extLst>
            </p:cNvPr>
            <p:cNvSpPr/>
            <p:nvPr/>
          </p:nvSpPr>
          <p:spPr>
            <a:xfrm>
              <a:off x="6191509" y="3144221"/>
              <a:ext cx="137512" cy="382304"/>
            </a:xfrm>
            <a:custGeom>
              <a:avLst/>
              <a:gdLst>
                <a:gd name="connsiteX0" fmla="*/ 94831 w 137512"/>
                <a:gd name="connsiteY0" fmla="*/ 382305 h 382304"/>
                <a:gd name="connsiteX1" fmla="*/ 68304 w 137512"/>
                <a:gd name="connsiteY1" fmla="*/ 365836 h 382304"/>
                <a:gd name="connsiteX2" fmla="*/ 106289 w 137512"/>
                <a:gd name="connsiteY2" fmla="*/ 232191 h 382304"/>
                <a:gd name="connsiteX3" fmla="*/ 0 w 137512"/>
                <a:gd name="connsiteY3" fmla="*/ 25375 h 382304"/>
                <a:gd name="connsiteX4" fmla="*/ 18174 w 137512"/>
                <a:gd name="connsiteY4" fmla="*/ 0 h 382304"/>
                <a:gd name="connsiteX5" fmla="*/ 137512 w 137512"/>
                <a:gd name="connsiteY5" fmla="*/ 232191 h 382304"/>
                <a:gd name="connsiteX6" fmla="*/ 94831 w 137512"/>
                <a:gd name="connsiteY6" fmla="*/ 382305 h 382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512" h="382304">
                  <a:moveTo>
                    <a:pt x="94831" y="382305"/>
                  </a:moveTo>
                  <a:lnTo>
                    <a:pt x="68304" y="365836"/>
                  </a:lnTo>
                  <a:cubicBezTo>
                    <a:pt x="93116" y="325774"/>
                    <a:pt x="106289" y="279530"/>
                    <a:pt x="106289" y="232191"/>
                  </a:cubicBezTo>
                  <a:cubicBezTo>
                    <a:pt x="106289" y="150438"/>
                    <a:pt x="66523" y="73133"/>
                    <a:pt x="0" y="25375"/>
                  </a:cubicBezTo>
                  <a:lnTo>
                    <a:pt x="18174" y="0"/>
                  </a:lnTo>
                  <a:cubicBezTo>
                    <a:pt x="92878" y="53616"/>
                    <a:pt x="137512" y="140398"/>
                    <a:pt x="137512" y="232191"/>
                  </a:cubicBezTo>
                  <a:cubicBezTo>
                    <a:pt x="137522" y="285359"/>
                    <a:pt x="122768" y="337261"/>
                    <a:pt x="94831" y="3823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F925D9A-BDA9-15D3-7595-C53D463473D7}"/>
                </a:ext>
              </a:extLst>
            </p:cNvPr>
            <p:cNvSpPr/>
            <p:nvPr/>
          </p:nvSpPr>
          <p:spPr>
            <a:xfrm>
              <a:off x="5928591" y="3502675"/>
              <a:ext cx="288350" cy="93773"/>
            </a:xfrm>
            <a:custGeom>
              <a:avLst/>
              <a:gdLst>
                <a:gd name="connsiteX0" fmla="*/ 288350 w 288350"/>
                <a:gd name="connsiteY0" fmla="*/ 93774 h 93773"/>
                <a:gd name="connsiteX1" fmla="*/ 0 w 288350"/>
                <a:gd name="connsiteY1" fmla="*/ 93774 h 93773"/>
                <a:gd name="connsiteX2" fmla="*/ 0 w 288350"/>
                <a:gd name="connsiteY2" fmla="*/ 0 h 93773"/>
                <a:gd name="connsiteX3" fmla="*/ 266329 w 288350"/>
                <a:gd name="connsiteY3" fmla="*/ 0 h 93773"/>
                <a:gd name="connsiteX4" fmla="*/ 266329 w 288350"/>
                <a:gd name="connsiteY4" fmla="*/ 31232 h 93773"/>
                <a:gd name="connsiteX5" fmla="*/ 31223 w 288350"/>
                <a:gd name="connsiteY5" fmla="*/ 31232 h 93773"/>
                <a:gd name="connsiteX6" fmla="*/ 31223 w 288350"/>
                <a:gd name="connsiteY6" fmla="*/ 62541 h 93773"/>
                <a:gd name="connsiteX7" fmla="*/ 288350 w 288350"/>
                <a:gd name="connsiteY7" fmla="*/ 62541 h 9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350" h="93773">
                  <a:moveTo>
                    <a:pt x="288350" y="93774"/>
                  </a:moveTo>
                  <a:lnTo>
                    <a:pt x="0" y="93774"/>
                  </a:lnTo>
                  <a:lnTo>
                    <a:pt x="0" y="0"/>
                  </a:lnTo>
                  <a:lnTo>
                    <a:pt x="266329" y="0"/>
                  </a:lnTo>
                  <a:lnTo>
                    <a:pt x="266329" y="31232"/>
                  </a:lnTo>
                  <a:lnTo>
                    <a:pt x="31223" y="31232"/>
                  </a:lnTo>
                  <a:lnTo>
                    <a:pt x="31223" y="62541"/>
                  </a:lnTo>
                  <a:lnTo>
                    <a:pt x="288350" y="625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8743DF1-545A-CC9C-4BD8-5DDC462704D8}"/>
                </a:ext>
              </a:extLst>
            </p:cNvPr>
            <p:cNvSpPr/>
            <p:nvPr/>
          </p:nvSpPr>
          <p:spPr>
            <a:xfrm>
              <a:off x="5796612" y="3610593"/>
              <a:ext cx="553888" cy="146027"/>
            </a:xfrm>
            <a:custGeom>
              <a:avLst/>
              <a:gdLst>
                <a:gd name="connsiteX0" fmla="*/ 553888 w 553888"/>
                <a:gd name="connsiteY0" fmla="*/ 146028 h 146027"/>
                <a:gd name="connsiteX1" fmla="*/ 0 w 553888"/>
                <a:gd name="connsiteY1" fmla="*/ 146028 h 146027"/>
                <a:gd name="connsiteX2" fmla="*/ 118558 w 553888"/>
                <a:gd name="connsiteY2" fmla="*/ 0 h 146027"/>
                <a:gd name="connsiteX3" fmla="*/ 553888 w 553888"/>
                <a:gd name="connsiteY3" fmla="*/ 0 h 146027"/>
                <a:gd name="connsiteX4" fmla="*/ 553888 w 553888"/>
                <a:gd name="connsiteY4" fmla="*/ 146028 h 146027"/>
                <a:gd name="connsiteX5" fmla="*/ 65561 w 553888"/>
                <a:gd name="connsiteY5" fmla="*/ 114814 h 146027"/>
                <a:gd name="connsiteX6" fmla="*/ 522675 w 553888"/>
                <a:gd name="connsiteY6" fmla="*/ 114814 h 146027"/>
                <a:gd name="connsiteX7" fmla="*/ 522675 w 553888"/>
                <a:gd name="connsiteY7" fmla="*/ 31232 h 146027"/>
                <a:gd name="connsiteX8" fmla="*/ 133445 w 553888"/>
                <a:gd name="connsiteY8" fmla="*/ 31232 h 146027"/>
                <a:gd name="connsiteX9" fmla="*/ 65561 w 553888"/>
                <a:gd name="connsiteY9" fmla="*/ 114814 h 14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888" h="146027">
                  <a:moveTo>
                    <a:pt x="553888" y="146028"/>
                  </a:moveTo>
                  <a:lnTo>
                    <a:pt x="0" y="146028"/>
                  </a:lnTo>
                  <a:lnTo>
                    <a:pt x="118558" y="0"/>
                  </a:lnTo>
                  <a:lnTo>
                    <a:pt x="553888" y="0"/>
                  </a:lnTo>
                  <a:lnTo>
                    <a:pt x="553888" y="146028"/>
                  </a:lnTo>
                  <a:close/>
                  <a:moveTo>
                    <a:pt x="65561" y="114814"/>
                  </a:moveTo>
                  <a:lnTo>
                    <a:pt x="522675" y="114814"/>
                  </a:lnTo>
                  <a:lnTo>
                    <a:pt x="522675" y="31232"/>
                  </a:lnTo>
                  <a:lnTo>
                    <a:pt x="133445" y="31232"/>
                  </a:lnTo>
                  <a:lnTo>
                    <a:pt x="65561" y="1148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974A280C-0F51-162B-D024-6036BBD060D2}"/>
              </a:ext>
            </a:extLst>
          </p:cNvPr>
          <p:cNvSpPr/>
          <p:nvPr/>
        </p:nvSpPr>
        <p:spPr bwMode="gray">
          <a:xfrm>
            <a:off x="7610475" y="2510044"/>
            <a:ext cx="4086225" cy="485775"/>
          </a:xfrm>
          <a:custGeom>
            <a:avLst/>
            <a:gdLst>
              <a:gd name="connsiteX0" fmla="*/ 4086225 w 4086225"/>
              <a:gd name="connsiteY0" fmla="*/ 485775 h 485775"/>
              <a:gd name="connsiteX1" fmla="*/ 838200 w 4086225"/>
              <a:gd name="connsiteY1" fmla="*/ 485775 h 485775"/>
              <a:gd name="connsiteX2" fmla="*/ 0 w 4086225"/>
              <a:gd name="connsiteY2" fmla="*/ 0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6225" h="485775">
                <a:moveTo>
                  <a:pt x="4086225" y="485775"/>
                </a:moveTo>
                <a:lnTo>
                  <a:pt x="838200" y="485775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rgbClr val="5D4187"/>
            </a:solidFill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D445EBA-B5BB-F8E3-CD93-FFCFCD3FEB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32122" y="3191509"/>
            <a:ext cx="541070" cy="541070"/>
          </a:xfrm>
          <a:prstGeom prst="rect">
            <a:avLst/>
          </a:prstGeom>
        </p:spPr>
      </p:pic>
      <p:pic>
        <p:nvPicPr>
          <p:cNvPr id="49" name="Picture 48" descr="A flag with yellow stars in a circle&#10;&#10;Description automatically generated">
            <a:extLst>
              <a:ext uri="{FF2B5EF4-FFF2-40B4-BE49-F238E27FC236}">
                <a16:creationId xmlns:a16="http://schemas.microsoft.com/office/drawing/2014/main" id="{1EE3BE1B-D032-2E8D-B944-B5C238DD40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767" t="-10332" r="10767" b="-10332"/>
          <a:stretch/>
        </p:blipFill>
        <p:spPr>
          <a:xfrm>
            <a:off x="5554662" y="2953874"/>
            <a:ext cx="866776" cy="866776"/>
          </a:xfrm>
          <a:prstGeom prst="ellipse">
            <a:avLst/>
          </a:prstGeom>
          <a:solidFill>
            <a:srgbClr val="003399"/>
          </a:solidFill>
        </p:spPr>
      </p:pic>
    </p:spTree>
    <p:extLst>
      <p:ext uri="{BB962C8B-B14F-4D97-AF65-F5344CB8AC3E}">
        <p14:creationId xmlns:p14="http://schemas.microsoft.com/office/powerpoint/2010/main" val="99881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C3003A2F-91D3-08EF-6158-9881B195018D}"/>
              </a:ext>
            </a:extLst>
          </p:cNvPr>
          <p:cNvGrpSpPr/>
          <p:nvPr/>
        </p:nvGrpSpPr>
        <p:grpSpPr>
          <a:xfrm>
            <a:off x="265870" y="1762152"/>
            <a:ext cx="11675719" cy="536366"/>
            <a:chOff x="265870" y="1762152"/>
            <a:chExt cx="11675719" cy="536366"/>
          </a:xfrm>
          <a:solidFill>
            <a:schemeClr val="bg2"/>
          </a:solidFill>
        </p:grpSpPr>
        <p:sp>
          <p:nvSpPr>
            <p:cNvPr id="51" name="Arrow: Right 50">
              <a:extLst>
                <a:ext uri="{FF2B5EF4-FFF2-40B4-BE49-F238E27FC236}">
                  <a16:creationId xmlns:a16="http://schemas.microsoft.com/office/drawing/2014/main" id="{0D56D461-B248-FEC3-40D8-E4E41708A6FB}"/>
                </a:ext>
              </a:extLst>
            </p:cNvPr>
            <p:cNvSpPr/>
            <p:nvPr/>
          </p:nvSpPr>
          <p:spPr bwMode="gray">
            <a:xfrm>
              <a:off x="6094411" y="1762152"/>
              <a:ext cx="5847178" cy="536366"/>
            </a:xfrm>
            <a:prstGeom prst="rightArrow">
              <a:avLst/>
            </a:prstGeom>
            <a:grpFill/>
            <a:ln>
              <a:noFill/>
              <a:headEnd type="none" w="lg" len="lg"/>
              <a:tailEnd type="none" w="lg" len="lg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tIns="91440" bIns="91440" rtlCol="0" anchor="ctr">
              <a:noAutofit/>
            </a:bodyPr>
            <a:lstStyle/>
            <a:p>
              <a:pPr algn="ctr"/>
              <a:endParaRPr lang="en-GB" sz="1600" b="1" dirty="0">
                <a:solidFill>
                  <a:schemeClr val="accent5"/>
                </a:solidFill>
                <a:cs typeface="Arial" pitchFamily="34" charset="0"/>
              </a:endParaRPr>
            </a:p>
          </p:txBody>
        </p:sp>
        <p:sp>
          <p:nvSpPr>
            <p:cNvPr id="52" name="Arrow: Right 51">
              <a:extLst>
                <a:ext uri="{FF2B5EF4-FFF2-40B4-BE49-F238E27FC236}">
                  <a16:creationId xmlns:a16="http://schemas.microsoft.com/office/drawing/2014/main" id="{ED9C5B2E-6CD5-2904-5655-EA924E400682}"/>
                </a:ext>
              </a:extLst>
            </p:cNvPr>
            <p:cNvSpPr/>
            <p:nvPr/>
          </p:nvSpPr>
          <p:spPr bwMode="gray">
            <a:xfrm rot="10800000">
              <a:off x="265870" y="1762152"/>
              <a:ext cx="5828541" cy="536366"/>
            </a:xfrm>
            <a:prstGeom prst="rightArrow">
              <a:avLst/>
            </a:prstGeom>
            <a:grpFill/>
            <a:ln>
              <a:noFill/>
              <a:headEnd type="none" w="lg" len="lg"/>
              <a:tailEnd type="none" w="lg" len="lg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tIns="91440" bIns="91440" rtlCol="0" anchor="ctr">
              <a:noAutofit/>
            </a:bodyPr>
            <a:lstStyle/>
            <a:p>
              <a:pPr algn="ctr"/>
              <a:endParaRPr lang="en-GB" sz="1600" b="1" dirty="0">
                <a:solidFill>
                  <a:schemeClr val="accent5"/>
                </a:solidFill>
                <a:cs typeface="Arial" pitchFamily="34" charset="0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CCFE19-6C94-4DB5-BE85-9DAA859912D6}"/>
              </a:ext>
            </a:extLst>
          </p:cNvPr>
          <p:cNvSpPr/>
          <p:nvPr/>
        </p:nvSpPr>
        <p:spPr bwMode="gray">
          <a:xfrm>
            <a:off x="843962" y="1654175"/>
            <a:ext cx="4794838" cy="4403722"/>
          </a:xfrm>
          <a:prstGeom prst="roundRect">
            <a:avLst>
              <a:gd name="adj" fmla="val 2281"/>
            </a:avLst>
          </a:prstGeom>
          <a:solidFill>
            <a:srgbClr val="A80E67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2000" tIns="432000" rIns="72000" bIns="72000" rtlCol="0" anchor="t">
            <a:no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cs typeface="Arial" pitchFamily="34" charset="0"/>
              </a:rPr>
              <a:t>Needing further consideration to close the gap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95E5E0F-D06E-7239-6BAF-5434B7F6872E}"/>
              </a:ext>
            </a:extLst>
          </p:cNvPr>
          <p:cNvSpPr>
            <a:spLocks/>
          </p:cNvSpPr>
          <p:nvPr/>
        </p:nvSpPr>
        <p:spPr bwMode="gray">
          <a:xfrm>
            <a:off x="514350" y="2474291"/>
            <a:ext cx="5454062" cy="3394072"/>
          </a:xfrm>
          <a:prstGeom prst="roundRect">
            <a:avLst>
              <a:gd name="adj" fmla="val 2960"/>
            </a:avLst>
          </a:prstGeom>
          <a:solidFill>
            <a:schemeClr val="bg1"/>
          </a:solidFill>
          <a:ln>
            <a:noFill/>
            <a:headEnd type="none" w="lg" len="lg"/>
            <a:tailEnd type="none" w="lg" len="lg"/>
          </a:ln>
          <a:effectLst>
            <a:outerShdw blurRad="304800" algn="tl" rotWithShape="0">
              <a:schemeClr val="tx2">
                <a:alpha val="20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b">
            <a:noAutofit/>
          </a:bodyPr>
          <a:lstStyle/>
          <a:p>
            <a:pPr algn="ctr"/>
            <a:endParaRPr lang="en-GB" sz="16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B9C891-8AEA-3EBC-7F7D-C37E03C895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D00CD-74AE-8323-C10A-DF78C5F00A9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EFPIA’s perspective on the Commission’s proposed measures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1C1E1A-3264-AEE4-D0F0-D812F46EF64E}"/>
              </a:ext>
            </a:extLst>
          </p:cNvPr>
          <p:cNvSpPr>
            <a:spLocks/>
          </p:cNvSpPr>
          <p:nvPr/>
        </p:nvSpPr>
        <p:spPr>
          <a:xfrm>
            <a:off x="653462" y="2614059"/>
            <a:ext cx="5175838" cy="353675"/>
          </a:xfrm>
          <a:prstGeom prst="roundRect">
            <a:avLst>
              <a:gd name="adj" fmla="val 50000"/>
            </a:avLst>
          </a:prstGeom>
          <a:solidFill>
            <a:srgbClr val="F6E6F0"/>
          </a:solidFill>
          <a:ln w="9525">
            <a:solidFill>
              <a:srgbClr val="A80E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Regulatory Data Protection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20A7D0-83C1-22FB-BF94-FA1143E80C23}"/>
              </a:ext>
            </a:extLst>
          </p:cNvPr>
          <p:cNvSpPr>
            <a:spLocks/>
          </p:cNvSpPr>
          <p:nvPr/>
        </p:nvSpPr>
        <p:spPr>
          <a:xfrm>
            <a:off x="653462" y="3074939"/>
            <a:ext cx="5175838" cy="353675"/>
          </a:xfrm>
          <a:prstGeom prst="roundRect">
            <a:avLst>
              <a:gd name="adj" fmla="val 50000"/>
            </a:avLst>
          </a:prstGeom>
          <a:solidFill>
            <a:srgbClr val="F6E6F0"/>
          </a:solidFill>
          <a:ln w="9525">
            <a:solidFill>
              <a:srgbClr val="A80E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Market Exclusivity provisions for orphan drugs 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0B2549-7305-2C06-9B48-3B92765DDA46}"/>
              </a:ext>
            </a:extLst>
          </p:cNvPr>
          <p:cNvSpPr>
            <a:spLocks/>
          </p:cNvSpPr>
          <p:nvPr/>
        </p:nvSpPr>
        <p:spPr>
          <a:xfrm>
            <a:off x="653462" y="3535819"/>
            <a:ext cx="5175838" cy="353675"/>
          </a:xfrm>
          <a:prstGeom prst="roundRect">
            <a:avLst>
              <a:gd name="adj" fmla="val 50000"/>
            </a:avLst>
          </a:prstGeom>
          <a:solidFill>
            <a:srgbClr val="F6E6F0"/>
          </a:solidFill>
          <a:ln w="9525">
            <a:solidFill>
              <a:srgbClr val="A80E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Unmet Medical Need definition and criteria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7A71F6-051B-9372-4907-09A3AC0A0210}"/>
              </a:ext>
            </a:extLst>
          </p:cNvPr>
          <p:cNvSpPr>
            <a:spLocks/>
          </p:cNvSpPr>
          <p:nvPr/>
        </p:nvSpPr>
        <p:spPr>
          <a:xfrm>
            <a:off x="653462" y="3996699"/>
            <a:ext cx="5175838" cy="353675"/>
          </a:xfrm>
          <a:prstGeom prst="roundRect">
            <a:avLst>
              <a:gd name="adj" fmla="val 50000"/>
            </a:avLst>
          </a:prstGeom>
          <a:solidFill>
            <a:srgbClr val="F6E6F0"/>
          </a:solidFill>
          <a:ln w="9525">
            <a:solidFill>
              <a:srgbClr val="A80E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Bolar exemption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68FA74-FA41-58DD-A03A-9D6E301BE1F9}"/>
              </a:ext>
            </a:extLst>
          </p:cNvPr>
          <p:cNvSpPr>
            <a:spLocks/>
          </p:cNvSpPr>
          <p:nvPr/>
        </p:nvSpPr>
        <p:spPr>
          <a:xfrm>
            <a:off x="653462" y="4457579"/>
            <a:ext cx="5175838" cy="353675"/>
          </a:xfrm>
          <a:prstGeom prst="roundRect">
            <a:avLst>
              <a:gd name="adj" fmla="val 50000"/>
            </a:avLst>
          </a:prstGeom>
          <a:solidFill>
            <a:srgbClr val="F6E6F0"/>
          </a:solidFill>
          <a:ln w="9525">
            <a:solidFill>
              <a:srgbClr val="A80E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Paediatric medicines PIPs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EE2545E-EEE1-C785-A0DA-32006AF06963}"/>
              </a:ext>
            </a:extLst>
          </p:cNvPr>
          <p:cNvSpPr>
            <a:spLocks/>
          </p:cNvSpPr>
          <p:nvPr/>
        </p:nvSpPr>
        <p:spPr>
          <a:xfrm>
            <a:off x="653462" y="4918459"/>
            <a:ext cx="5175838" cy="353675"/>
          </a:xfrm>
          <a:prstGeom prst="roundRect">
            <a:avLst>
              <a:gd name="adj" fmla="val 50000"/>
            </a:avLst>
          </a:prstGeom>
          <a:solidFill>
            <a:srgbClr val="F6E6F0"/>
          </a:solidFill>
          <a:ln w="9525">
            <a:solidFill>
              <a:srgbClr val="A80E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Environmental risk assessment 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309AF1F-3BA9-F0F1-5C3C-101352101767}"/>
              </a:ext>
            </a:extLst>
          </p:cNvPr>
          <p:cNvSpPr/>
          <p:nvPr/>
        </p:nvSpPr>
        <p:spPr bwMode="gray">
          <a:xfrm>
            <a:off x="2809581" y="1207463"/>
            <a:ext cx="863600" cy="863600"/>
          </a:xfrm>
          <a:prstGeom prst="ellipse">
            <a:avLst/>
          </a:prstGeom>
          <a:solidFill>
            <a:srgbClr val="F6E6F0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ctr">
            <a:noAutofit/>
          </a:bodyPr>
          <a:lstStyle/>
          <a:p>
            <a:pPr algn="ctr"/>
            <a:endParaRPr lang="en-GB" sz="1600" b="1" dirty="0">
              <a:solidFill>
                <a:schemeClr val="accent5"/>
              </a:solidFill>
              <a:cs typeface="Arial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C0091D3-6670-0AC1-9F0E-AD06199BC680}"/>
              </a:ext>
            </a:extLst>
          </p:cNvPr>
          <p:cNvSpPr/>
          <p:nvPr/>
        </p:nvSpPr>
        <p:spPr bwMode="gray">
          <a:xfrm>
            <a:off x="6546262" y="1654175"/>
            <a:ext cx="4794838" cy="4403722"/>
          </a:xfrm>
          <a:prstGeom prst="roundRect">
            <a:avLst>
              <a:gd name="adj" fmla="val 2281"/>
            </a:avLst>
          </a:prstGeom>
          <a:solidFill>
            <a:schemeClr val="accent4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2000" tIns="432000" rIns="72000" bIns="72000" rtlCol="0" anchor="t">
            <a:no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cs typeface="Arial" pitchFamily="34" charset="0"/>
              </a:rPr>
              <a:t>Heading in the right direction / almost there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AE16F66-2109-58FA-6072-21A1D758DEE6}"/>
              </a:ext>
            </a:extLst>
          </p:cNvPr>
          <p:cNvSpPr/>
          <p:nvPr/>
        </p:nvSpPr>
        <p:spPr bwMode="gray">
          <a:xfrm>
            <a:off x="6216650" y="2474291"/>
            <a:ext cx="5454062" cy="3394072"/>
          </a:xfrm>
          <a:prstGeom prst="roundRect">
            <a:avLst>
              <a:gd name="adj" fmla="val 2960"/>
            </a:avLst>
          </a:prstGeom>
          <a:solidFill>
            <a:schemeClr val="bg1"/>
          </a:solidFill>
          <a:ln>
            <a:noFill/>
            <a:headEnd type="none" w="lg" len="lg"/>
            <a:tailEnd type="none" w="lg" len="lg"/>
          </a:ln>
          <a:effectLst>
            <a:outerShdw blurRad="304800" algn="tl" rotWithShape="0">
              <a:schemeClr val="tx2">
                <a:alpha val="20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b">
            <a:noAutofit/>
          </a:bodyPr>
          <a:lstStyle/>
          <a:p>
            <a:pPr algn="ctr"/>
            <a:endParaRPr lang="en-GB" sz="16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81DE9F8-3AC9-A789-EAAB-36F66CDADE0B}"/>
              </a:ext>
            </a:extLst>
          </p:cNvPr>
          <p:cNvSpPr>
            <a:spLocks/>
          </p:cNvSpPr>
          <p:nvPr/>
        </p:nvSpPr>
        <p:spPr>
          <a:xfrm>
            <a:off x="6355762" y="2614059"/>
            <a:ext cx="5175838" cy="353675"/>
          </a:xfrm>
          <a:prstGeom prst="roundRect">
            <a:avLst>
              <a:gd name="adj" fmla="val 50000"/>
            </a:avLst>
          </a:prstGeom>
          <a:solidFill>
            <a:srgbClr val="F5FAEB"/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Regulatory sandboxes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983E761-E3BE-7752-30C6-345E542F0987}"/>
              </a:ext>
            </a:extLst>
          </p:cNvPr>
          <p:cNvSpPr>
            <a:spLocks/>
          </p:cNvSpPr>
          <p:nvPr/>
        </p:nvSpPr>
        <p:spPr>
          <a:xfrm>
            <a:off x="6355762" y="3074939"/>
            <a:ext cx="5175838" cy="353675"/>
          </a:xfrm>
          <a:prstGeom prst="roundRect">
            <a:avLst>
              <a:gd name="adj" fmla="val 50000"/>
            </a:avLst>
          </a:prstGeom>
          <a:solidFill>
            <a:srgbClr val="F5FAEB"/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Electronic product information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E8B4EF0-3994-A04A-8049-9DCE82FBBB8E}"/>
              </a:ext>
            </a:extLst>
          </p:cNvPr>
          <p:cNvSpPr>
            <a:spLocks/>
          </p:cNvSpPr>
          <p:nvPr/>
        </p:nvSpPr>
        <p:spPr>
          <a:xfrm>
            <a:off x="6355762" y="3535819"/>
            <a:ext cx="5175838" cy="353675"/>
          </a:xfrm>
          <a:prstGeom prst="roundRect">
            <a:avLst>
              <a:gd name="adj" fmla="val 50000"/>
            </a:avLst>
          </a:prstGeom>
          <a:solidFill>
            <a:srgbClr val="F5FAEB"/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Assessment and decision timeline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796816A-05C8-8C4D-CA59-D8FAC0473825}"/>
              </a:ext>
            </a:extLst>
          </p:cNvPr>
          <p:cNvSpPr>
            <a:spLocks/>
          </p:cNvSpPr>
          <p:nvPr/>
        </p:nvSpPr>
        <p:spPr>
          <a:xfrm>
            <a:off x="6355762" y="3996699"/>
            <a:ext cx="5175838" cy="353675"/>
          </a:xfrm>
          <a:prstGeom prst="roundRect">
            <a:avLst>
              <a:gd name="adj" fmla="val 50000"/>
            </a:avLst>
          </a:prstGeom>
          <a:solidFill>
            <a:srgbClr val="F5FAEB"/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Scientific advice (PRIME)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8FAD98C-C9EB-943D-0859-84166A6D31C4}"/>
              </a:ext>
            </a:extLst>
          </p:cNvPr>
          <p:cNvSpPr>
            <a:spLocks/>
          </p:cNvSpPr>
          <p:nvPr/>
        </p:nvSpPr>
        <p:spPr>
          <a:xfrm>
            <a:off x="6355762" y="4457579"/>
            <a:ext cx="5175838" cy="353675"/>
          </a:xfrm>
          <a:prstGeom prst="roundRect">
            <a:avLst>
              <a:gd name="adj" fmla="val 50000"/>
            </a:avLst>
          </a:prstGeom>
          <a:solidFill>
            <a:srgbClr val="F5FAEB"/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Security of supply and shortages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2176289-3442-B3E4-BFF0-6883DDD52E25}"/>
              </a:ext>
            </a:extLst>
          </p:cNvPr>
          <p:cNvSpPr>
            <a:spLocks/>
          </p:cNvSpPr>
          <p:nvPr/>
        </p:nvSpPr>
        <p:spPr>
          <a:xfrm>
            <a:off x="6355762" y="4918459"/>
            <a:ext cx="5175838" cy="353675"/>
          </a:xfrm>
          <a:prstGeom prst="roundRect">
            <a:avLst>
              <a:gd name="adj" fmla="val 50000"/>
            </a:avLst>
          </a:prstGeom>
          <a:solidFill>
            <a:srgbClr val="F5FAEB"/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European Medicines Agency re-structure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63D01A2-DFFD-B4A9-2294-892A2A6CE512}"/>
              </a:ext>
            </a:extLst>
          </p:cNvPr>
          <p:cNvSpPr>
            <a:spLocks/>
          </p:cNvSpPr>
          <p:nvPr/>
        </p:nvSpPr>
        <p:spPr>
          <a:xfrm>
            <a:off x="6355762" y="5379339"/>
            <a:ext cx="5175838" cy="353675"/>
          </a:xfrm>
          <a:prstGeom prst="roundRect">
            <a:avLst>
              <a:gd name="adj" fmla="val 50000"/>
            </a:avLst>
          </a:prstGeom>
          <a:solidFill>
            <a:srgbClr val="F5FAEB"/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Antimicrobial Resistance  Transferable Exclusivity Vouchers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FAA61E4-4ED9-50AB-7412-251B699F4EEA}"/>
              </a:ext>
            </a:extLst>
          </p:cNvPr>
          <p:cNvSpPr/>
          <p:nvPr/>
        </p:nvSpPr>
        <p:spPr bwMode="gray">
          <a:xfrm>
            <a:off x="8511881" y="1207463"/>
            <a:ext cx="863600" cy="863600"/>
          </a:xfrm>
          <a:prstGeom prst="ellipse">
            <a:avLst/>
          </a:prstGeom>
          <a:solidFill>
            <a:srgbClr val="F5FAEB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ctr">
            <a:noAutofit/>
          </a:bodyPr>
          <a:lstStyle/>
          <a:p>
            <a:pPr algn="ctr"/>
            <a:endParaRPr lang="en-GB" sz="1600" b="1" dirty="0">
              <a:solidFill>
                <a:schemeClr val="accent5"/>
              </a:solidFill>
              <a:cs typeface="Arial" pitchFamily="34" charset="0"/>
            </a:endParaRP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BC836107-B2C8-F4D8-6FA6-53B6A6416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1558" y="1339040"/>
            <a:ext cx="524246" cy="524246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ACC5B76C-8062-0B11-93FB-769089F02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6612" y="1394494"/>
            <a:ext cx="489538" cy="48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7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D3E824-9888-A43B-AB72-B1F8B34E942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C2633-915F-3782-6C3F-340BC2A0E78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4350" y="365125"/>
            <a:ext cx="2660075" cy="930985"/>
          </a:xfrm>
        </p:spPr>
        <p:txBody>
          <a:bodyPr/>
          <a:lstStyle/>
          <a:p>
            <a:r>
              <a:rPr lang="en-GB" dirty="0"/>
              <a:t>EFPIA response to the Pharmaceutical Legislation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D2D80C1-A34A-8059-4092-FCF18E1B73EC}"/>
              </a:ext>
            </a:extLst>
          </p:cNvPr>
          <p:cNvSpPr/>
          <p:nvPr/>
        </p:nvSpPr>
        <p:spPr>
          <a:xfrm rot="20864526">
            <a:off x="6684271" y="3235665"/>
            <a:ext cx="1772951" cy="1772952"/>
          </a:xfrm>
          <a:custGeom>
            <a:avLst/>
            <a:gdLst>
              <a:gd name="connsiteX0" fmla="*/ 47399 w 1979468"/>
              <a:gd name="connsiteY0" fmla="*/ 790231 h 1979469"/>
              <a:gd name="connsiteX1" fmla="*/ 129747 w 1979468"/>
              <a:gd name="connsiteY1" fmla="*/ 824189 h 1979469"/>
              <a:gd name="connsiteX2" fmla="*/ 183231 w 1979468"/>
              <a:gd name="connsiteY2" fmla="*/ 909933 h 1979469"/>
              <a:gd name="connsiteX3" fmla="*/ 183231 w 1979468"/>
              <a:gd name="connsiteY3" fmla="*/ 1072932 h 1979469"/>
              <a:gd name="connsiteX4" fmla="*/ 130596 w 1979468"/>
              <a:gd name="connsiteY4" fmla="*/ 1159525 h 1979469"/>
              <a:gd name="connsiteX5" fmla="*/ 48248 w 1979468"/>
              <a:gd name="connsiteY5" fmla="*/ 1193483 h 1979469"/>
              <a:gd name="connsiteX6" fmla="*/ 7498 w 1979468"/>
              <a:gd name="connsiteY6" fmla="*/ 1293659 h 1979469"/>
              <a:gd name="connsiteX7" fmla="*/ 82206 w 1979468"/>
              <a:gd name="connsiteY7" fmla="*/ 1473637 h 1979469"/>
              <a:gd name="connsiteX8" fmla="*/ 182382 w 1979468"/>
              <a:gd name="connsiteY8" fmla="*/ 1514386 h 1979469"/>
              <a:gd name="connsiteX9" fmla="*/ 264730 w 1979468"/>
              <a:gd name="connsiteY9" fmla="*/ 1480428 h 1979469"/>
              <a:gd name="connsiteX10" fmla="*/ 363208 w 1979468"/>
              <a:gd name="connsiteY10" fmla="*/ 1504199 h 1979469"/>
              <a:gd name="connsiteX11" fmla="*/ 478666 w 1979468"/>
              <a:gd name="connsiteY11" fmla="*/ 1618808 h 1979469"/>
              <a:gd name="connsiteX12" fmla="*/ 502436 w 1979468"/>
              <a:gd name="connsiteY12" fmla="*/ 1717286 h 1979469"/>
              <a:gd name="connsiteX13" fmla="*/ 468479 w 1979468"/>
              <a:gd name="connsiteY13" fmla="*/ 1799634 h 1979469"/>
              <a:gd name="connsiteX14" fmla="*/ 510077 w 1979468"/>
              <a:gd name="connsiteY14" fmla="*/ 1898961 h 1979469"/>
              <a:gd name="connsiteX15" fmla="*/ 690904 w 1979468"/>
              <a:gd name="connsiteY15" fmla="*/ 1973669 h 1979469"/>
              <a:gd name="connsiteX16" fmla="*/ 790231 w 1979468"/>
              <a:gd name="connsiteY16" fmla="*/ 1932071 h 1979469"/>
              <a:gd name="connsiteX17" fmla="*/ 824189 w 1979468"/>
              <a:gd name="connsiteY17" fmla="*/ 1849722 h 1979469"/>
              <a:gd name="connsiteX18" fmla="*/ 909933 w 1979468"/>
              <a:gd name="connsiteY18" fmla="*/ 1796238 h 1979469"/>
              <a:gd name="connsiteX19" fmla="*/ 1072932 w 1979468"/>
              <a:gd name="connsiteY19" fmla="*/ 1796238 h 1979469"/>
              <a:gd name="connsiteX20" fmla="*/ 1159525 w 1979468"/>
              <a:gd name="connsiteY20" fmla="*/ 1848873 h 1979469"/>
              <a:gd name="connsiteX21" fmla="*/ 1193483 w 1979468"/>
              <a:gd name="connsiteY21" fmla="*/ 1931221 h 1979469"/>
              <a:gd name="connsiteX22" fmla="*/ 1293659 w 1979468"/>
              <a:gd name="connsiteY22" fmla="*/ 1971971 h 1979469"/>
              <a:gd name="connsiteX23" fmla="*/ 1473637 w 1979468"/>
              <a:gd name="connsiteY23" fmla="*/ 1897264 h 1979469"/>
              <a:gd name="connsiteX24" fmla="*/ 1514386 w 1979468"/>
              <a:gd name="connsiteY24" fmla="*/ 1797087 h 1979469"/>
              <a:gd name="connsiteX25" fmla="*/ 1480428 w 1979468"/>
              <a:gd name="connsiteY25" fmla="*/ 1714739 h 1979469"/>
              <a:gd name="connsiteX26" fmla="*/ 1504199 w 1979468"/>
              <a:gd name="connsiteY26" fmla="*/ 1616261 h 1979469"/>
              <a:gd name="connsiteX27" fmla="*/ 1618808 w 1979468"/>
              <a:gd name="connsiteY27" fmla="*/ 1500803 h 1979469"/>
              <a:gd name="connsiteX28" fmla="*/ 1717286 w 1979468"/>
              <a:gd name="connsiteY28" fmla="*/ 1477033 h 1979469"/>
              <a:gd name="connsiteX29" fmla="*/ 1799634 w 1979468"/>
              <a:gd name="connsiteY29" fmla="*/ 1510991 h 1979469"/>
              <a:gd name="connsiteX30" fmla="*/ 1898961 w 1979468"/>
              <a:gd name="connsiteY30" fmla="*/ 1469392 h 1979469"/>
              <a:gd name="connsiteX31" fmla="*/ 1973669 w 1979468"/>
              <a:gd name="connsiteY31" fmla="*/ 1288565 h 1979469"/>
              <a:gd name="connsiteX32" fmla="*/ 1932070 w 1979468"/>
              <a:gd name="connsiteY32" fmla="*/ 1189238 h 1979469"/>
              <a:gd name="connsiteX33" fmla="*/ 1849722 w 1979468"/>
              <a:gd name="connsiteY33" fmla="*/ 1155280 h 1979469"/>
              <a:gd name="connsiteX34" fmla="*/ 1796238 w 1979468"/>
              <a:gd name="connsiteY34" fmla="*/ 1069536 h 1979469"/>
              <a:gd name="connsiteX35" fmla="*/ 1796238 w 1979468"/>
              <a:gd name="connsiteY35" fmla="*/ 906537 h 1979469"/>
              <a:gd name="connsiteX36" fmla="*/ 1848873 w 1979468"/>
              <a:gd name="connsiteY36" fmla="*/ 819944 h 1979469"/>
              <a:gd name="connsiteX37" fmla="*/ 1931221 w 1979468"/>
              <a:gd name="connsiteY37" fmla="*/ 785986 h 1979469"/>
              <a:gd name="connsiteX38" fmla="*/ 1971971 w 1979468"/>
              <a:gd name="connsiteY38" fmla="*/ 685810 h 1979469"/>
              <a:gd name="connsiteX39" fmla="*/ 1897264 w 1979468"/>
              <a:gd name="connsiteY39" fmla="*/ 505832 h 1979469"/>
              <a:gd name="connsiteX40" fmla="*/ 1797087 w 1979468"/>
              <a:gd name="connsiteY40" fmla="*/ 465083 h 1979469"/>
              <a:gd name="connsiteX41" fmla="*/ 1714739 w 1979468"/>
              <a:gd name="connsiteY41" fmla="*/ 499041 h 1979469"/>
              <a:gd name="connsiteX42" fmla="*/ 1616260 w 1979468"/>
              <a:gd name="connsiteY42" fmla="*/ 475270 h 1979469"/>
              <a:gd name="connsiteX43" fmla="*/ 1500803 w 1979468"/>
              <a:gd name="connsiteY43" fmla="*/ 360662 h 1979469"/>
              <a:gd name="connsiteX44" fmla="*/ 1477033 w 1979468"/>
              <a:gd name="connsiteY44" fmla="*/ 262183 h 1979469"/>
              <a:gd name="connsiteX45" fmla="*/ 1510991 w 1979468"/>
              <a:gd name="connsiteY45" fmla="*/ 179835 h 1979469"/>
              <a:gd name="connsiteX46" fmla="*/ 1469392 w 1979468"/>
              <a:gd name="connsiteY46" fmla="*/ 80508 h 1979469"/>
              <a:gd name="connsiteX47" fmla="*/ 1288565 w 1979468"/>
              <a:gd name="connsiteY47" fmla="*/ 5800 h 1979469"/>
              <a:gd name="connsiteX48" fmla="*/ 1189238 w 1979468"/>
              <a:gd name="connsiteY48" fmla="*/ 47399 h 1979469"/>
              <a:gd name="connsiteX49" fmla="*/ 1155280 w 1979468"/>
              <a:gd name="connsiteY49" fmla="*/ 129747 h 1979469"/>
              <a:gd name="connsiteX50" fmla="*/ 1069536 w 1979468"/>
              <a:gd name="connsiteY50" fmla="*/ 183231 h 1979469"/>
              <a:gd name="connsiteX51" fmla="*/ 906537 w 1979468"/>
              <a:gd name="connsiteY51" fmla="*/ 183231 h 1979469"/>
              <a:gd name="connsiteX52" fmla="*/ 819944 w 1979468"/>
              <a:gd name="connsiteY52" fmla="*/ 130596 h 1979469"/>
              <a:gd name="connsiteX53" fmla="*/ 785986 w 1979468"/>
              <a:gd name="connsiteY53" fmla="*/ 48248 h 1979469"/>
              <a:gd name="connsiteX54" fmla="*/ 685810 w 1979468"/>
              <a:gd name="connsiteY54" fmla="*/ 7498 h 1979469"/>
              <a:gd name="connsiteX55" fmla="*/ 505832 w 1979468"/>
              <a:gd name="connsiteY55" fmla="*/ 82206 h 1979469"/>
              <a:gd name="connsiteX56" fmla="*/ 465083 w 1979468"/>
              <a:gd name="connsiteY56" fmla="*/ 182382 h 1979469"/>
              <a:gd name="connsiteX57" fmla="*/ 499041 w 1979468"/>
              <a:gd name="connsiteY57" fmla="*/ 264730 h 1979469"/>
              <a:gd name="connsiteX58" fmla="*/ 475270 w 1979468"/>
              <a:gd name="connsiteY58" fmla="*/ 363209 h 1979469"/>
              <a:gd name="connsiteX59" fmla="*/ 360662 w 1979468"/>
              <a:gd name="connsiteY59" fmla="*/ 478666 h 1979469"/>
              <a:gd name="connsiteX60" fmla="*/ 262183 w 1979468"/>
              <a:gd name="connsiteY60" fmla="*/ 502437 h 1979469"/>
              <a:gd name="connsiteX61" fmla="*/ 179835 w 1979468"/>
              <a:gd name="connsiteY61" fmla="*/ 468478 h 1979469"/>
              <a:gd name="connsiteX62" fmla="*/ 80508 w 1979468"/>
              <a:gd name="connsiteY62" fmla="*/ 510077 h 1979469"/>
              <a:gd name="connsiteX63" fmla="*/ 5800 w 1979468"/>
              <a:gd name="connsiteY63" fmla="*/ 690904 h 1979469"/>
              <a:gd name="connsiteX64" fmla="*/ 47399 w 1979468"/>
              <a:gd name="connsiteY64" fmla="*/ 790231 h 1979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979468" h="1979469">
                <a:moveTo>
                  <a:pt x="47399" y="790231"/>
                </a:moveTo>
                <a:lnTo>
                  <a:pt x="129747" y="824189"/>
                </a:lnTo>
                <a:cubicBezTo>
                  <a:pt x="164554" y="838621"/>
                  <a:pt x="186627" y="873428"/>
                  <a:pt x="183231" y="909933"/>
                </a:cubicBezTo>
                <a:cubicBezTo>
                  <a:pt x="178137" y="964266"/>
                  <a:pt x="178137" y="1018599"/>
                  <a:pt x="183231" y="1072932"/>
                </a:cubicBezTo>
                <a:cubicBezTo>
                  <a:pt x="187476" y="1110286"/>
                  <a:pt x="164554" y="1145093"/>
                  <a:pt x="130596" y="1159525"/>
                </a:cubicBezTo>
                <a:lnTo>
                  <a:pt x="48248" y="1193483"/>
                </a:lnTo>
                <a:cubicBezTo>
                  <a:pt x="9196" y="1209613"/>
                  <a:pt x="-9481" y="1254607"/>
                  <a:pt x="7498" y="1293659"/>
                </a:cubicBezTo>
                <a:lnTo>
                  <a:pt x="82206" y="1473637"/>
                </a:lnTo>
                <a:cubicBezTo>
                  <a:pt x="98336" y="1512689"/>
                  <a:pt x="143330" y="1531365"/>
                  <a:pt x="182382" y="1514386"/>
                </a:cubicBezTo>
                <a:lnTo>
                  <a:pt x="264730" y="1480428"/>
                </a:lnTo>
                <a:cubicBezTo>
                  <a:pt x="299537" y="1465996"/>
                  <a:pt x="339438" y="1474486"/>
                  <a:pt x="363208" y="1504199"/>
                </a:cubicBezTo>
                <a:cubicBezTo>
                  <a:pt x="397167" y="1545798"/>
                  <a:pt x="435369" y="1584849"/>
                  <a:pt x="478666" y="1618808"/>
                </a:cubicBezTo>
                <a:cubicBezTo>
                  <a:pt x="507530" y="1642578"/>
                  <a:pt x="516020" y="1682479"/>
                  <a:pt x="502436" y="1717286"/>
                </a:cubicBezTo>
                <a:lnTo>
                  <a:pt x="468479" y="1799634"/>
                </a:lnTo>
                <a:cubicBezTo>
                  <a:pt x="452348" y="1838686"/>
                  <a:pt x="471025" y="1882831"/>
                  <a:pt x="510077" y="1898961"/>
                </a:cubicBezTo>
                <a:lnTo>
                  <a:pt x="690904" y="1973669"/>
                </a:lnTo>
                <a:cubicBezTo>
                  <a:pt x="729955" y="1989799"/>
                  <a:pt x="774101" y="1971122"/>
                  <a:pt x="790231" y="1932071"/>
                </a:cubicBezTo>
                <a:lnTo>
                  <a:pt x="824189" y="1849722"/>
                </a:lnTo>
                <a:cubicBezTo>
                  <a:pt x="838621" y="1814915"/>
                  <a:pt x="873428" y="1792843"/>
                  <a:pt x="909933" y="1796238"/>
                </a:cubicBezTo>
                <a:cubicBezTo>
                  <a:pt x="964266" y="1801332"/>
                  <a:pt x="1018599" y="1801332"/>
                  <a:pt x="1072932" y="1796238"/>
                </a:cubicBezTo>
                <a:cubicBezTo>
                  <a:pt x="1110285" y="1791993"/>
                  <a:pt x="1145093" y="1814915"/>
                  <a:pt x="1159525" y="1848873"/>
                </a:cubicBezTo>
                <a:lnTo>
                  <a:pt x="1193483" y="1931221"/>
                </a:lnTo>
                <a:cubicBezTo>
                  <a:pt x="1209613" y="1970273"/>
                  <a:pt x="1254607" y="1988950"/>
                  <a:pt x="1293659" y="1971971"/>
                </a:cubicBezTo>
                <a:lnTo>
                  <a:pt x="1473637" y="1897264"/>
                </a:lnTo>
                <a:cubicBezTo>
                  <a:pt x="1512688" y="1881133"/>
                  <a:pt x="1531366" y="1836139"/>
                  <a:pt x="1514386" y="1797087"/>
                </a:cubicBezTo>
                <a:lnTo>
                  <a:pt x="1480428" y="1714739"/>
                </a:lnTo>
                <a:cubicBezTo>
                  <a:pt x="1465996" y="1679932"/>
                  <a:pt x="1474486" y="1640031"/>
                  <a:pt x="1504199" y="1616261"/>
                </a:cubicBezTo>
                <a:cubicBezTo>
                  <a:pt x="1545798" y="1582303"/>
                  <a:pt x="1584850" y="1544100"/>
                  <a:pt x="1618808" y="1500803"/>
                </a:cubicBezTo>
                <a:cubicBezTo>
                  <a:pt x="1642578" y="1471939"/>
                  <a:pt x="1682479" y="1463449"/>
                  <a:pt x="1717286" y="1477033"/>
                </a:cubicBezTo>
                <a:lnTo>
                  <a:pt x="1799634" y="1510991"/>
                </a:lnTo>
                <a:cubicBezTo>
                  <a:pt x="1838686" y="1527121"/>
                  <a:pt x="1882831" y="1508444"/>
                  <a:pt x="1898961" y="1469392"/>
                </a:cubicBezTo>
                <a:lnTo>
                  <a:pt x="1973669" y="1288565"/>
                </a:lnTo>
                <a:cubicBezTo>
                  <a:pt x="1989799" y="1249514"/>
                  <a:pt x="1971122" y="1205368"/>
                  <a:pt x="1932070" y="1189238"/>
                </a:cubicBezTo>
                <a:lnTo>
                  <a:pt x="1849722" y="1155280"/>
                </a:lnTo>
                <a:cubicBezTo>
                  <a:pt x="1814915" y="1140848"/>
                  <a:pt x="1792842" y="1106041"/>
                  <a:pt x="1796238" y="1069536"/>
                </a:cubicBezTo>
                <a:cubicBezTo>
                  <a:pt x="1801332" y="1015203"/>
                  <a:pt x="1801332" y="960870"/>
                  <a:pt x="1796238" y="906537"/>
                </a:cubicBezTo>
                <a:cubicBezTo>
                  <a:pt x="1791993" y="869184"/>
                  <a:pt x="1814915" y="834377"/>
                  <a:pt x="1848873" y="819944"/>
                </a:cubicBezTo>
                <a:lnTo>
                  <a:pt x="1931221" y="785986"/>
                </a:lnTo>
                <a:cubicBezTo>
                  <a:pt x="1970273" y="769856"/>
                  <a:pt x="1988950" y="724862"/>
                  <a:pt x="1971971" y="685810"/>
                </a:cubicBezTo>
                <a:lnTo>
                  <a:pt x="1897264" y="505832"/>
                </a:lnTo>
                <a:cubicBezTo>
                  <a:pt x="1881133" y="466780"/>
                  <a:pt x="1836139" y="448104"/>
                  <a:pt x="1797087" y="465083"/>
                </a:cubicBezTo>
                <a:lnTo>
                  <a:pt x="1714739" y="499041"/>
                </a:lnTo>
                <a:cubicBezTo>
                  <a:pt x="1679932" y="513473"/>
                  <a:pt x="1640032" y="504983"/>
                  <a:pt x="1616260" y="475270"/>
                </a:cubicBezTo>
                <a:cubicBezTo>
                  <a:pt x="1582303" y="433671"/>
                  <a:pt x="1544100" y="394620"/>
                  <a:pt x="1500803" y="360662"/>
                </a:cubicBezTo>
                <a:cubicBezTo>
                  <a:pt x="1471939" y="336891"/>
                  <a:pt x="1463449" y="296990"/>
                  <a:pt x="1477033" y="262183"/>
                </a:cubicBezTo>
                <a:lnTo>
                  <a:pt x="1510991" y="179835"/>
                </a:lnTo>
                <a:cubicBezTo>
                  <a:pt x="1527121" y="140783"/>
                  <a:pt x="1508444" y="96638"/>
                  <a:pt x="1469392" y="80508"/>
                </a:cubicBezTo>
                <a:lnTo>
                  <a:pt x="1288565" y="5800"/>
                </a:lnTo>
                <a:cubicBezTo>
                  <a:pt x="1249514" y="-10330"/>
                  <a:pt x="1205368" y="8347"/>
                  <a:pt x="1189238" y="47399"/>
                </a:cubicBezTo>
                <a:lnTo>
                  <a:pt x="1155280" y="129747"/>
                </a:lnTo>
                <a:cubicBezTo>
                  <a:pt x="1140848" y="164554"/>
                  <a:pt x="1106041" y="186627"/>
                  <a:pt x="1069536" y="183231"/>
                </a:cubicBezTo>
                <a:cubicBezTo>
                  <a:pt x="1015203" y="178137"/>
                  <a:pt x="960870" y="178137"/>
                  <a:pt x="906537" y="183231"/>
                </a:cubicBezTo>
                <a:cubicBezTo>
                  <a:pt x="869184" y="187476"/>
                  <a:pt x="834376" y="164554"/>
                  <a:pt x="819944" y="130596"/>
                </a:cubicBezTo>
                <a:lnTo>
                  <a:pt x="785986" y="48248"/>
                </a:lnTo>
                <a:cubicBezTo>
                  <a:pt x="769856" y="9196"/>
                  <a:pt x="724862" y="-9481"/>
                  <a:pt x="685810" y="7498"/>
                </a:cubicBezTo>
                <a:lnTo>
                  <a:pt x="505832" y="82206"/>
                </a:lnTo>
                <a:cubicBezTo>
                  <a:pt x="466781" y="98336"/>
                  <a:pt x="448104" y="143330"/>
                  <a:pt x="465083" y="182382"/>
                </a:cubicBezTo>
                <a:lnTo>
                  <a:pt x="499041" y="264730"/>
                </a:lnTo>
                <a:cubicBezTo>
                  <a:pt x="513473" y="299537"/>
                  <a:pt x="504983" y="339438"/>
                  <a:pt x="475270" y="363209"/>
                </a:cubicBezTo>
                <a:cubicBezTo>
                  <a:pt x="433672" y="397166"/>
                  <a:pt x="394620" y="435369"/>
                  <a:pt x="360662" y="478666"/>
                </a:cubicBezTo>
                <a:cubicBezTo>
                  <a:pt x="336891" y="507530"/>
                  <a:pt x="296990" y="516020"/>
                  <a:pt x="262183" y="502437"/>
                </a:cubicBezTo>
                <a:lnTo>
                  <a:pt x="179835" y="468478"/>
                </a:lnTo>
                <a:cubicBezTo>
                  <a:pt x="140783" y="452348"/>
                  <a:pt x="96638" y="471025"/>
                  <a:pt x="80508" y="510077"/>
                </a:cubicBezTo>
                <a:lnTo>
                  <a:pt x="5800" y="690904"/>
                </a:lnTo>
                <a:cubicBezTo>
                  <a:pt x="-10330" y="729956"/>
                  <a:pt x="8347" y="774101"/>
                  <a:pt x="47399" y="79023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2E302138-C941-6BFD-92F1-DAD132F248D6}"/>
              </a:ext>
            </a:extLst>
          </p:cNvPr>
          <p:cNvSpPr/>
          <p:nvPr/>
        </p:nvSpPr>
        <p:spPr>
          <a:xfrm rot="20864526">
            <a:off x="3917752" y="2500546"/>
            <a:ext cx="1773207" cy="1773207"/>
          </a:xfrm>
          <a:custGeom>
            <a:avLst/>
            <a:gdLst>
              <a:gd name="connsiteX0" fmla="*/ 1905896 w 1979754"/>
              <a:gd name="connsiteY0" fmla="*/ 821785 h 1979754"/>
              <a:gd name="connsiteX1" fmla="*/ 1819303 w 1979754"/>
              <a:gd name="connsiteY1" fmla="*/ 821785 h 1979754"/>
              <a:gd name="connsiteX2" fmla="*/ 1739501 w 1979754"/>
              <a:gd name="connsiteY2" fmla="*/ 764905 h 1979754"/>
              <a:gd name="connsiteX3" fmla="*/ 1679225 w 1979754"/>
              <a:gd name="connsiteY3" fmla="*/ 619734 h 1979754"/>
              <a:gd name="connsiteX4" fmla="*/ 1694507 w 1979754"/>
              <a:gd name="connsiteY4" fmla="*/ 522954 h 1979754"/>
              <a:gd name="connsiteX5" fmla="*/ 1755631 w 1979754"/>
              <a:gd name="connsiteY5" fmla="*/ 461830 h 1979754"/>
              <a:gd name="connsiteX6" fmla="*/ 1755631 w 1979754"/>
              <a:gd name="connsiteY6" fmla="*/ 357408 h 1979754"/>
              <a:gd name="connsiteX7" fmla="*/ 1622346 w 1979754"/>
              <a:gd name="connsiteY7" fmla="*/ 224123 h 1979754"/>
              <a:gd name="connsiteX8" fmla="*/ 1517925 w 1979754"/>
              <a:gd name="connsiteY8" fmla="*/ 224123 h 1979754"/>
              <a:gd name="connsiteX9" fmla="*/ 1456800 w 1979754"/>
              <a:gd name="connsiteY9" fmla="*/ 285248 h 1979754"/>
              <a:gd name="connsiteX10" fmla="*/ 1360020 w 1979754"/>
              <a:gd name="connsiteY10" fmla="*/ 300529 h 1979754"/>
              <a:gd name="connsiteX11" fmla="*/ 1214849 w 1979754"/>
              <a:gd name="connsiteY11" fmla="*/ 240253 h 1979754"/>
              <a:gd name="connsiteX12" fmla="*/ 1157969 w 1979754"/>
              <a:gd name="connsiteY12" fmla="*/ 160452 h 1979754"/>
              <a:gd name="connsiteX13" fmla="*/ 1157969 w 1979754"/>
              <a:gd name="connsiteY13" fmla="*/ 73859 h 1979754"/>
              <a:gd name="connsiteX14" fmla="*/ 1084111 w 1979754"/>
              <a:gd name="connsiteY14" fmla="*/ 0 h 1979754"/>
              <a:gd name="connsiteX15" fmla="*/ 895644 w 1979754"/>
              <a:gd name="connsiteY15" fmla="*/ 0 h 1979754"/>
              <a:gd name="connsiteX16" fmla="*/ 821785 w 1979754"/>
              <a:gd name="connsiteY16" fmla="*/ 73859 h 1979754"/>
              <a:gd name="connsiteX17" fmla="*/ 821785 w 1979754"/>
              <a:gd name="connsiteY17" fmla="*/ 160452 h 1979754"/>
              <a:gd name="connsiteX18" fmla="*/ 764905 w 1979754"/>
              <a:gd name="connsiteY18" fmla="*/ 240253 h 1979754"/>
              <a:gd name="connsiteX19" fmla="*/ 619734 w 1979754"/>
              <a:gd name="connsiteY19" fmla="*/ 300529 h 1979754"/>
              <a:gd name="connsiteX20" fmla="*/ 522954 w 1979754"/>
              <a:gd name="connsiteY20" fmla="*/ 285248 h 1979754"/>
              <a:gd name="connsiteX21" fmla="*/ 461830 w 1979754"/>
              <a:gd name="connsiteY21" fmla="*/ 224123 h 1979754"/>
              <a:gd name="connsiteX22" fmla="*/ 357408 w 1979754"/>
              <a:gd name="connsiteY22" fmla="*/ 224123 h 1979754"/>
              <a:gd name="connsiteX23" fmla="*/ 224123 w 1979754"/>
              <a:gd name="connsiteY23" fmla="*/ 357408 h 1979754"/>
              <a:gd name="connsiteX24" fmla="*/ 224123 w 1979754"/>
              <a:gd name="connsiteY24" fmla="*/ 461830 h 1979754"/>
              <a:gd name="connsiteX25" fmla="*/ 285248 w 1979754"/>
              <a:gd name="connsiteY25" fmla="*/ 522954 h 1979754"/>
              <a:gd name="connsiteX26" fmla="*/ 300529 w 1979754"/>
              <a:gd name="connsiteY26" fmla="*/ 619734 h 1979754"/>
              <a:gd name="connsiteX27" fmla="*/ 240253 w 1979754"/>
              <a:gd name="connsiteY27" fmla="*/ 764905 h 1979754"/>
              <a:gd name="connsiteX28" fmla="*/ 160452 w 1979754"/>
              <a:gd name="connsiteY28" fmla="*/ 821785 h 1979754"/>
              <a:gd name="connsiteX29" fmla="*/ 73859 w 1979754"/>
              <a:gd name="connsiteY29" fmla="*/ 821785 h 1979754"/>
              <a:gd name="connsiteX30" fmla="*/ 0 w 1979754"/>
              <a:gd name="connsiteY30" fmla="*/ 895644 h 1979754"/>
              <a:gd name="connsiteX31" fmla="*/ 0 w 1979754"/>
              <a:gd name="connsiteY31" fmla="*/ 1084111 h 1979754"/>
              <a:gd name="connsiteX32" fmla="*/ 73859 w 1979754"/>
              <a:gd name="connsiteY32" fmla="*/ 1157969 h 1979754"/>
              <a:gd name="connsiteX33" fmla="*/ 160452 w 1979754"/>
              <a:gd name="connsiteY33" fmla="*/ 1157969 h 1979754"/>
              <a:gd name="connsiteX34" fmla="*/ 240253 w 1979754"/>
              <a:gd name="connsiteY34" fmla="*/ 1214849 h 1979754"/>
              <a:gd name="connsiteX35" fmla="*/ 300529 w 1979754"/>
              <a:gd name="connsiteY35" fmla="*/ 1360020 h 1979754"/>
              <a:gd name="connsiteX36" fmla="*/ 285248 w 1979754"/>
              <a:gd name="connsiteY36" fmla="*/ 1456800 h 1979754"/>
              <a:gd name="connsiteX37" fmla="*/ 224123 w 1979754"/>
              <a:gd name="connsiteY37" fmla="*/ 1517925 h 1979754"/>
              <a:gd name="connsiteX38" fmla="*/ 224123 w 1979754"/>
              <a:gd name="connsiteY38" fmla="*/ 1622346 h 1979754"/>
              <a:gd name="connsiteX39" fmla="*/ 357408 w 1979754"/>
              <a:gd name="connsiteY39" fmla="*/ 1755631 h 1979754"/>
              <a:gd name="connsiteX40" fmla="*/ 461830 w 1979754"/>
              <a:gd name="connsiteY40" fmla="*/ 1755631 h 1979754"/>
              <a:gd name="connsiteX41" fmla="*/ 522954 w 1979754"/>
              <a:gd name="connsiteY41" fmla="*/ 1694507 h 1979754"/>
              <a:gd name="connsiteX42" fmla="*/ 619734 w 1979754"/>
              <a:gd name="connsiteY42" fmla="*/ 1679225 h 1979754"/>
              <a:gd name="connsiteX43" fmla="*/ 764905 w 1979754"/>
              <a:gd name="connsiteY43" fmla="*/ 1739501 h 1979754"/>
              <a:gd name="connsiteX44" fmla="*/ 821785 w 1979754"/>
              <a:gd name="connsiteY44" fmla="*/ 1819303 h 1979754"/>
              <a:gd name="connsiteX45" fmla="*/ 821785 w 1979754"/>
              <a:gd name="connsiteY45" fmla="*/ 1905896 h 1979754"/>
              <a:gd name="connsiteX46" fmla="*/ 895644 w 1979754"/>
              <a:gd name="connsiteY46" fmla="*/ 1979754 h 1979754"/>
              <a:gd name="connsiteX47" fmla="*/ 1084111 w 1979754"/>
              <a:gd name="connsiteY47" fmla="*/ 1979754 h 1979754"/>
              <a:gd name="connsiteX48" fmla="*/ 1157969 w 1979754"/>
              <a:gd name="connsiteY48" fmla="*/ 1905896 h 1979754"/>
              <a:gd name="connsiteX49" fmla="*/ 1157969 w 1979754"/>
              <a:gd name="connsiteY49" fmla="*/ 1819303 h 1979754"/>
              <a:gd name="connsiteX50" fmla="*/ 1214849 w 1979754"/>
              <a:gd name="connsiteY50" fmla="*/ 1739501 h 1979754"/>
              <a:gd name="connsiteX51" fmla="*/ 1360020 w 1979754"/>
              <a:gd name="connsiteY51" fmla="*/ 1679225 h 1979754"/>
              <a:gd name="connsiteX52" fmla="*/ 1456800 w 1979754"/>
              <a:gd name="connsiteY52" fmla="*/ 1694507 h 1979754"/>
              <a:gd name="connsiteX53" fmla="*/ 1517925 w 1979754"/>
              <a:gd name="connsiteY53" fmla="*/ 1755631 h 1979754"/>
              <a:gd name="connsiteX54" fmla="*/ 1622346 w 1979754"/>
              <a:gd name="connsiteY54" fmla="*/ 1755631 h 1979754"/>
              <a:gd name="connsiteX55" fmla="*/ 1755631 w 1979754"/>
              <a:gd name="connsiteY55" fmla="*/ 1622346 h 1979754"/>
              <a:gd name="connsiteX56" fmla="*/ 1755631 w 1979754"/>
              <a:gd name="connsiteY56" fmla="*/ 1517925 h 1979754"/>
              <a:gd name="connsiteX57" fmla="*/ 1694507 w 1979754"/>
              <a:gd name="connsiteY57" fmla="*/ 1456800 h 1979754"/>
              <a:gd name="connsiteX58" fmla="*/ 1679225 w 1979754"/>
              <a:gd name="connsiteY58" fmla="*/ 1360020 h 1979754"/>
              <a:gd name="connsiteX59" fmla="*/ 1739501 w 1979754"/>
              <a:gd name="connsiteY59" fmla="*/ 1214849 h 1979754"/>
              <a:gd name="connsiteX60" fmla="*/ 1819303 w 1979754"/>
              <a:gd name="connsiteY60" fmla="*/ 1157969 h 1979754"/>
              <a:gd name="connsiteX61" fmla="*/ 1905896 w 1979754"/>
              <a:gd name="connsiteY61" fmla="*/ 1157969 h 1979754"/>
              <a:gd name="connsiteX62" fmla="*/ 1979754 w 1979754"/>
              <a:gd name="connsiteY62" fmla="*/ 1084111 h 1979754"/>
              <a:gd name="connsiteX63" fmla="*/ 1979754 w 1979754"/>
              <a:gd name="connsiteY63" fmla="*/ 895644 h 1979754"/>
              <a:gd name="connsiteX64" fmla="*/ 1905896 w 1979754"/>
              <a:gd name="connsiteY64" fmla="*/ 821785 h 1979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979754" h="1979754">
                <a:moveTo>
                  <a:pt x="1905896" y="821785"/>
                </a:moveTo>
                <a:lnTo>
                  <a:pt x="1819303" y="821785"/>
                </a:lnTo>
                <a:cubicBezTo>
                  <a:pt x="1783646" y="821785"/>
                  <a:pt x="1750537" y="798863"/>
                  <a:pt x="1739501" y="764905"/>
                </a:cubicBezTo>
                <a:cubicBezTo>
                  <a:pt x="1724220" y="713968"/>
                  <a:pt x="1703845" y="665578"/>
                  <a:pt x="1679225" y="619734"/>
                </a:cubicBezTo>
                <a:cubicBezTo>
                  <a:pt x="1662247" y="588323"/>
                  <a:pt x="1669038" y="548422"/>
                  <a:pt x="1694507" y="522954"/>
                </a:cubicBezTo>
                <a:lnTo>
                  <a:pt x="1755631" y="461830"/>
                </a:lnTo>
                <a:cubicBezTo>
                  <a:pt x="1784496" y="432965"/>
                  <a:pt x="1784496" y="386273"/>
                  <a:pt x="1755631" y="357408"/>
                </a:cubicBezTo>
                <a:lnTo>
                  <a:pt x="1622346" y="224123"/>
                </a:lnTo>
                <a:cubicBezTo>
                  <a:pt x="1593482" y="195259"/>
                  <a:pt x="1546789" y="195259"/>
                  <a:pt x="1517925" y="224123"/>
                </a:cubicBezTo>
                <a:lnTo>
                  <a:pt x="1456800" y="285248"/>
                </a:lnTo>
                <a:cubicBezTo>
                  <a:pt x="1431332" y="310716"/>
                  <a:pt x="1391431" y="317508"/>
                  <a:pt x="1360020" y="300529"/>
                </a:cubicBezTo>
                <a:cubicBezTo>
                  <a:pt x="1314177" y="275909"/>
                  <a:pt x="1265786" y="255534"/>
                  <a:pt x="1214849" y="240253"/>
                </a:cubicBezTo>
                <a:cubicBezTo>
                  <a:pt x="1180042" y="230066"/>
                  <a:pt x="1157969" y="196957"/>
                  <a:pt x="1157969" y="160452"/>
                </a:cubicBezTo>
                <a:lnTo>
                  <a:pt x="1157969" y="73859"/>
                </a:lnTo>
                <a:cubicBezTo>
                  <a:pt x="1157969" y="33109"/>
                  <a:pt x="1124860" y="0"/>
                  <a:pt x="1084111" y="0"/>
                </a:cubicBezTo>
                <a:lnTo>
                  <a:pt x="895644" y="0"/>
                </a:lnTo>
                <a:cubicBezTo>
                  <a:pt x="854894" y="0"/>
                  <a:pt x="821785" y="33109"/>
                  <a:pt x="821785" y="73859"/>
                </a:cubicBezTo>
                <a:lnTo>
                  <a:pt x="821785" y="160452"/>
                </a:lnTo>
                <a:cubicBezTo>
                  <a:pt x="821785" y="196108"/>
                  <a:pt x="798863" y="229217"/>
                  <a:pt x="764905" y="240253"/>
                </a:cubicBezTo>
                <a:cubicBezTo>
                  <a:pt x="713968" y="255534"/>
                  <a:pt x="665578" y="275909"/>
                  <a:pt x="619734" y="300529"/>
                </a:cubicBezTo>
                <a:cubicBezTo>
                  <a:pt x="588323" y="317508"/>
                  <a:pt x="548422" y="310716"/>
                  <a:pt x="522954" y="285248"/>
                </a:cubicBezTo>
                <a:lnTo>
                  <a:pt x="461830" y="224123"/>
                </a:lnTo>
                <a:cubicBezTo>
                  <a:pt x="432965" y="195259"/>
                  <a:pt x="386273" y="195259"/>
                  <a:pt x="357408" y="224123"/>
                </a:cubicBezTo>
                <a:lnTo>
                  <a:pt x="224123" y="357408"/>
                </a:lnTo>
                <a:cubicBezTo>
                  <a:pt x="195259" y="386273"/>
                  <a:pt x="195259" y="432965"/>
                  <a:pt x="224123" y="461830"/>
                </a:cubicBezTo>
                <a:lnTo>
                  <a:pt x="285248" y="522954"/>
                </a:lnTo>
                <a:cubicBezTo>
                  <a:pt x="310716" y="548422"/>
                  <a:pt x="317508" y="588323"/>
                  <a:pt x="300529" y="619734"/>
                </a:cubicBezTo>
                <a:cubicBezTo>
                  <a:pt x="275909" y="665578"/>
                  <a:pt x="255534" y="713968"/>
                  <a:pt x="240253" y="764905"/>
                </a:cubicBezTo>
                <a:cubicBezTo>
                  <a:pt x="230066" y="799712"/>
                  <a:pt x="196957" y="821785"/>
                  <a:pt x="160452" y="821785"/>
                </a:cubicBezTo>
                <a:lnTo>
                  <a:pt x="73859" y="821785"/>
                </a:lnTo>
                <a:cubicBezTo>
                  <a:pt x="33109" y="821785"/>
                  <a:pt x="0" y="854894"/>
                  <a:pt x="0" y="895644"/>
                </a:cubicBezTo>
                <a:lnTo>
                  <a:pt x="0" y="1084111"/>
                </a:lnTo>
                <a:cubicBezTo>
                  <a:pt x="0" y="1124860"/>
                  <a:pt x="33109" y="1157969"/>
                  <a:pt x="73859" y="1157969"/>
                </a:cubicBezTo>
                <a:lnTo>
                  <a:pt x="160452" y="1157969"/>
                </a:lnTo>
                <a:cubicBezTo>
                  <a:pt x="196108" y="1157969"/>
                  <a:pt x="229217" y="1180891"/>
                  <a:pt x="240253" y="1214849"/>
                </a:cubicBezTo>
                <a:cubicBezTo>
                  <a:pt x="255534" y="1265786"/>
                  <a:pt x="275909" y="1314177"/>
                  <a:pt x="300529" y="1360020"/>
                </a:cubicBezTo>
                <a:cubicBezTo>
                  <a:pt x="317508" y="1391431"/>
                  <a:pt x="310716" y="1431332"/>
                  <a:pt x="285248" y="1456800"/>
                </a:cubicBezTo>
                <a:lnTo>
                  <a:pt x="224123" y="1517925"/>
                </a:lnTo>
                <a:cubicBezTo>
                  <a:pt x="195259" y="1546789"/>
                  <a:pt x="195259" y="1593482"/>
                  <a:pt x="224123" y="1622346"/>
                </a:cubicBezTo>
                <a:lnTo>
                  <a:pt x="357408" y="1755631"/>
                </a:lnTo>
                <a:cubicBezTo>
                  <a:pt x="386273" y="1784496"/>
                  <a:pt x="432965" y="1784496"/>
                  <a:pt x="461830" y="1755631"/>
                </a:cubicBezTo>
                <a:lnTo>
                  <a:pt x="522954" y="1694507"/>
                </a:lnTo>
                <a:cubicBezTo>
                  <a:pt x="548422" y="1669038"/>
                  <a:pt x="588323" y="1662247"/>
                  <a:pt x="619734" y="1679225"/>
                </a:cubicBezTo>
                <a:cubicBezTo>
                  <a:pt x="665578" y="1703845"/>
                  <a:pt x="713968" y="1724220"/>
                  <a:pt x="764905" y="1739501"/>
                </a:cubicBezTo>
                <a:cubicBezTo>
                  <a:pt x="799712" y="1749689"/>
                  <a:pt x="821785" y="1782798"/>
                  <a:pt x="821785" y="1819303"/>
                </a:cubicBezTo>
                <a:lnTo>
                  <a:pt x="821785" y="1905896"/>
                </a:lnTo>
                <a:cubicBezTo>
                  <a:pt x="821785" y="1946645"/>
                  <a:pt x="854894" y="1979754"/>
                  <a:pt x="895644" y="1979754"/>
                </a:cubicBezTo>
                <a:lnTo>
                  <a:pt x="1084111" y="1979754"/>
                </a:lnTo>
                <a:cubicBezTo>
                  <a:pt x="1124860" y="1979754"/>
                  <a:pt x="1157969" y="1946645"/>
                  <a:pt x="1157969" y="1905896"/>
                </a:cubicBezTo>
                <a:lnTo>
                  <a:pt x="1157969" y="1819303"/>
                </a:lnTo>
                <a:cubicBezTo>
                  <a:pt x="1157969" y="1783646"/>
                  <a:pt x="1180891" y="1750537"/>
                  <a:pt x="1214849" y="1739501"/>
                </a:cubicBezTo>
                <a:cubicBezTo>
                  <a:pt x="1265786" y="1724220"/>
                  <a:pt x="1314177" y="1703845"/>
                  <a:pt x="1360020" y="1679225"/>
                </a:cubicBezTo>
                <a:cubicBezTo>
                  <a:pt x="1391431" y="1662247"/>
                  <a:pt x="1431332" y="1669038"/>
                  <a:pt x="1456800" y="1694507"/>
                </a:cubicBezTo>
                <a:lnTo>
                  <a:pt x="1517925" y="1755631"/>
                </a:lnTo>
                <a:cubicBezTo>
                  <a:pt x="1546789" y="1784496"/>
                  <a:pt x="1593482" y="1784496"/>
                  <a:pt x="1622346" y="1755631"/>
                </a:cubicBezTo>
                <a:lnTo>
                  <a:pt x="1755631" y="1622346"/>
                </a:lnTo>
                <a:cubicBezTo>
                  <a:pt x="1784496" y="1593482"/>
                  <a:pt x="1784496" y="1546789"/>
                  <a:pt x="1755631" y="1517925"/>
                </a:cubicBezTo>
                <a:lnTo>
                  <a:pt x="1694507" y="1456800"/>
                </a:lnTo>
                <a:cubicBezTo>
                  <a:pt x="1669038" y="1431332"/>
                  <a:pt x="1662247" y="1391431"/>
                  <a:pt x="1679225" y="1360020"/>
                </a:cubicBezTo>
                <a:cubicBezTo>
                  <a:pt x="1703845" y="1314177"/>
                  <a:pt x="1724220" y="1265786"/>
                  <a:pt x="1739501" y="1214849"/>
                </a:cubicBezTo>
                <a:cubicBezTo>
                  <a:pt x="1749689" y="1180042"/>
                  <a:pt x="1782798" y="1157969"/>
                  <a:pt x="1819303" y="1157969"/>
                </a:cubicBezTo>
                <a:lnTo>
                  <a:pt x="1905896" y="1157969"/>
                </a:lnTo>
                <a:cubicBezTo>
                  <a:pt x="1946645" y="1157969"/>
                  <a:pt x="1979754" y="1124860"/>
                  <a:pt x="1979754" y="1084111"/>
                </a:cubicBezTo>
                <a:lnTo>
                  <a:pt x="1979754" y="895644"/>
                </a:lnTo>
                <a:cubicBezTo>
                  <a:pt x="1979754" y="854894"/>
                  <a:pt x="1946645" y="821785"/>
                  <a:pt x="1905896" y="821785"/>
                </a:cubicBezTo>
                <a:close/>
              </a:path>
            </a:pathLst>
          </a:custGeom>
          <a:solidFill>
            <a:schemeClr val="accent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54FC5DFC-102F-31CC-5A64-AACD7952DD8C}"/>
              </a:ext>
            </a:extLst>
          </p:cNvPr>
          <p:cNvSpPr/>
          <p:nvPr/>
        </p:nvSpPr>
        <p:spPr>
          <a:xfrm rot="20864526">
            <a:off x="6805722" y="4717478"/>
            <a:ext cx="2456028" cy="1158819"/>
          </a:xfrm>
          <a:custGeom>
            <a:avLst/>
            <a:gdLst>
              <a:gd name="connsiteX0" fmla="*/ 2742112 w 2742112"/>
              <a:gd name="connsiteY0" fmla="*/ 517011 h 1293801"/>
              <a:gd name="connsiteX1" fmla="*/ 1144386 w 2742112"/>
              <a:gd name="connsiteY1" fmla="*/ 1293802 h 1293801"/>
              <a:gd name="connsiteX2" fmla="*/ 0 w 2742112"/>
              <a:gd name="connsiteY2" fmla="*/ 941487 h 1293801"/>
              <a:gd name="connsiteX3" fmla="*/ 66218 w 2742112"/>
              <a:gd name="connsiteY3" fmla="*/ 478809 h 1293801"/>
              <a:gd name="connsiteX4" fmla="*/ 514465 w 2742112"/>
              <a:gd name="connsiteY4" fmla="*/ 230066 h 1293801"/>
              <a:gd name="connsiteX5" fmla="*/ 1144386 w 2742112"/>
              <a:gd name="connsiteY5" fmla="*/ 416835 h 1293801"/>
              <a:gd name="connsiteX6" fmla="*/ 2034936 w 2742112"/>
              <a:gd name="connsiteY6" fmla="*/ 0 h 1293801"/>
              <a:gd name="connsiteX7" fmla="*/ 2286225 w 2742112"/>
              <a:gd name="connsiteY7" fmla="*/ 451642 h 1293801"/>
              <a:gd name="connsiteX8" fmla="*/ 2742112 w 2742112"/>
              <a:gd name="connsiteY8" fmla="*/ 517011 h 129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2112" h="1293801">
                <a:moveTo>
                  <a:pt x="2742112" y="517011"/>
                </a:moveTo>
                <a:cubicBezTo>
                  <a:pt x="2371121" y="990726"/>
                  <a:pt x="1793834" y="1293802"/>
                  <a:pt x="1144386" y="1293802"/>
                </a:cubicBezTo>
                <a:cubicBezTo>
                  <a:pt x="719911" y="1293802"/>
                  <a:pt x="325997" y="1163912"/>
                  <a:pt x="0" y="941487"/>
                </a:cubicBezTo>
                <a:lnTo>
                  <a:pt x="66218" y="478809"/>
                </a:lnTo>
                <a:lnTo>
                  <a:pt x="514465" y="230066"/>
                </a:lnTo>
                <a:cubicBezTo>
                  <a:pt x="695291" y="348919"/>
                  <a:pt x="912623" y="416835"/>
                  <a:pt x="1144386" y="416835"/>
                </a:cubicBezTo>
                <a:cubicBezTo>
                  <a:pt x="1502644" y="416835"/>
                  <a:pt x="1821850" y="254685"/>
                  <a:pt x="2034936" y="0"/>
                </a:cubicBezTo>
                <a:lnTo>
                  <a:pt x="2286225" y="451642"/>
                </a:lnTo>
                <a:lnTo>
                  <a:pt x="2742112" y="517011"/>
                </a:lnTo>
                <a:close/>
              </a:path>
            </a:pathLst>
          </a:custGeom>
          <a:solidFill>
            <a:schemeClr val="accent6"/>
          </a:solidFill>
          <a:ln w="0" cap="flat">
            <a:noFill/>
            <a:prstDash val="solid"/>
            <a:miter/>
          </a:ln>
          <a:effectLst>
            <a:outerShdw blurRad="114300" algn="ctr" rotWithShape="0">
              <a:prstClr val="black">
                <a:alpha val="22000"/>
              </a:prstClr>
            </a:outerShdw>
          </a:effectLst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0C490735-CA6E-66B1-E6A4-ED51093E3451}"/>
              </a:ext>
            </a:extLst>
          </p:cNvPr>
          <p:cNvSpPr/>
          <p:nvPr/>
        </p:nvSpPr>
        <p:spPr>
          <a:xfrm rot="20864526">
            <a:off x="8164588" y="2430618"/>
            <a:ext cx="1159580" cy="2457549"/>
          </a:xfrm>
          <a:custGeom>
            <a:avLst/>
            <a:gdLst>
              <a:gd name="connsiteX0" fmla="*/ 1294651 w 1294650"/>
              <a:gd name="connsiteY0" fmla="*/ 1599424 h 2743810"/>
              <a:gd name="connsiteX1" fmla="*/ 942336 w 1294650"/>
              <a:gd name="connsiteY1" fmla="*/ 2743810 h 2743810"/>
              <a:gd name="connsiteX2" fmla="*/ 479658 w 1294650"/>
              <a:gd name="connsiteY2" fmla="*/ 2678441 h 2743810"/>
              <a:gd name="connsiteX3" fmla="*/ 230915 w 1294650"/>
              <a:gd name="connsiteY3" fmla="*/ 2230195 h 2743810"/>
              <a:gd name="connsiteX4" fmla="*/ 417684 w 1294650"/>
              <a:gd name="connsiteY4" fmla="*/ 1599424 h 2743810"/>
              <a:gd name="connsiteX5" fmla="*/ 0 w 1294650"/>
              <a:gd name="connsiteY5" fmla="*/ 708874 h 2743810"/>
              <a:gd name="connsiteX6" fmla="*/ 452491 w 1294650"/>
              <a:gd name="connsiteY6" fmla="*/ 458434 h 2743810"/>
              <a:gd name="connsiteX7" fmla="*/ 517860 w 1294650"/>
              <a:gd name="connsiteY7" fmla="*/ 0 h 2743810"/>
              <a:gd name="connsiteX8" fmla="*/ 1294651 w 1294650"/>
              <a:gd name="connsiteY8" fmla="*/ 1599424 h 274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4650" h="2743810">
                <a:moveTo>
                  <a:pt x="1294651" y="1599424"/>
                </a:moveTo>
                <a:cubicBezTo>
                  <a:pt x="1294651" y="2023900"/>
                  <a:pt x="1164761" y="2417813"/>
                  <a:pt x="942336" y="2743810"/>
                </a:cubicBezTo>
                <a:lnTo>
                  <a:pt x="479658" y="2678441"/>
                </a:lnTo>
                <a:lnTo>
                  <a:pt x="230915" y="2230195"/>
                </a:lnTo>
                <a:cubicBezTo>
                  <a:pt x="348919" y="2048519"/>
                  <a:pt x="417684" y="1832037"/>
                  <a:pt x="417684" y="1599424"/>
                </a:cubicBezTo>
                <a:cubicBezTo>
                  <a:pt x="417684" y="1241167"/>
                  <a:pt x="254685" y="921112"/>
                  <a:pt x="0" y="708874"/>
                </a:cubicBezTo>
                <a:lnTo>
                  <a:pt x="452491" y="458434"/>
                </a:lnTo>
                <a:lnTo>
                  <a:pt x="517860" y="0"/>
                </a:lnTo>
                <a:cubicBezTo>
                  <a:pt x="990726" y="372690"/>
                  <a:pt x="1294651" y="949976"/>
                  <a:pt x="1294651" y="1599424"/>
                </a:cubicBezTo>
                <a:close/>
              </a:path>
            </a:pathLst>
          </a:custGeom>
          <a:solidFill>
            <a:schemeClr val="accent6"/>
          </a:solidFill>
          <a:ln w="0" cap="flat">
            <a:noFill/>
            <a:prstDash val="solid"/>
            <a:miter/>
          </a:ln>
          <a:effectLst>
            <a:outerShdw blurRad="114300" algn="ctr" rotWithShape="0">
              <a:prstClr val="black">
                <a:alpha val="22000"/>
              </a:prstClr>
            </a:outerShdw>
          </a:effectLst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D870D22-FFC5-4765-2F6E-6761370E6707}"/>
              </a:ext>
            </a:extLst>
          </p:cNvPr>
          <p:cNvSpPr/>
          <p:nvPr/>
        </p:nvSpPr>
        <p:spPr>
          <a:xfrm rot="20864526">
            <a:off x="2877099" y="2062228"/>
            <a:ext cx="1269835" cy="1963302"/>
          </a:xfrm>
          <a:custGeom>
            <a:avLst/>
            <a:gdLst>
              <a:gd name="connsiteX0" fmla="*/ 1417749 w 1417748"/>
              <a:gd name="connsiteY0" fmla="*/ 795467 h 2191992"/>
              <a:gd name="connsiteX1" fmla="*/ 1346437 w 1417748"/>
              <a:gd name="connsiteY1" fmla="*/ 844707 h 2191992"/>
              <a:gd name="connsiteX2" fmla="*/ 987330 w 1417748"/>
              <a:gd name="connsiteY2" fmla="*/ 1284463 h 2191992"/>
              <a:gd name="connsiteX3" fmla="*/ 928753 w 1417748"/>
              <a:gd name="connsiteY3" fmla="*/ 1436426 h 2191992"/>
              <a:gd name="connsiteX4" fmla="*/ 877816 w 1417748"/>
              <a:gd name="connsiteY4" fmla="*/ 1776855 h 2191992"/>
              <a:gd name="connsiteX5" fmla="*/ 887154 w 1417748"/>
              <a:gd name="connsiteY5" fmla="*/ 1925421 h 2191992"/>
              <a:gd name="connsiteX6" fmla="*/ 504277 w 1417748"/>
              <a:gd name="connsiteY6" fmla="*/ 2191992 h 2191992"/>
              <a:gd name="connsiteX7" fmla="*/ 16130 w 1417748"/>
              <a:gd name="connsiteY7" fmla="*/ 2033238 h 2191992"/>
              <a:gd name="connsiteX8" fmla="*/ 0 w 1417748"/>
              <a:gd name="connsiteY8" fmla="*/ 1776855 h 2191992"/>
              <a:gd name="connsiteX9" fmla="*/ 93385 w 1417748"/>
              <a:gd name="connsiteY9" fmla="*/ 1164761 h 2191992"/>
              <a:gd name="connsiteX10" fmla="*/ 218180 w 1417748"/>
              <a:gd name="connsiteY10" fmla="*/ 859139 h 2191992"/>
              <a:gd name="connsiteX11" fmla="*/ 1041663 w 1417748"/>
              <a:gd name="connsiteY11" fmla="*/ 0 h 2191992"/>
              <a:gd name="connsiteX12" fmla="*/ 1041663 w 1417748"/>
              <a:gd name="connsiteY12" fmla="*/ 510220 h 2191992"/>
              <a:gd name="connsiteX13" fmla="*/ 1417749 w 1417748"/>
              <a:gd name="connsiteY13" fmla="*/ 795467 h 219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7748" h="2191992">
                <a:moveTo>
                  <a:pt x="1417749" y="795467"/>
                </a:moveTo>
                <a:cubicBezTo>
                  <a:pt x="1393129" y="810748"/>
                  <a:pt x="1369358" y="826879"/>
                  <a:pt x="1346437" y="844707"/>
                </a:cubicBezTo>
                <a:cubicBezTo>
                  <a:pt x="1193626" y="958466"/>
                  <a:pt x="1068830" y="1109579"/>
                  <a:pt x="987330" y="1284463"/>
                </a:cubicBezTo>
                <a:cubicBezTo>
                  <a:pt x="964409" y="1333703"/>
                  <a:pt x="944883" y="1383791"/>
                  <a:pt x="928753" y="1436426"/>
                </a:cubicBezTo>
                <a:cubicBezTo>
                  <a:pt x="895644" y="1544242"/>
                  <a:pt x="877816" y="1658002"/>
                  <a:pt x="877816" y="1776855"/>
                </a:cubicBezTo>
                <a:cubicBezTo>
                  <a:pt x="877816" y="1826943"/>
                  <a:pt x="881211" y="1877031"/>
                  <a:pt x="887154" y="1925421"/>
                </a:cubicBezTo>
                <a:lnTo>
                  <a:pt x="504277" y="2191992"/>
                </a:lnTo>
                <a:lnTo>
                  <a:pt x="16130" y="2033238"/>
                </a:lnTo>
                <a:cubicBezTo>
                  <a:pt x="5943" y="1949192"/>
                  <a:pt x="0" y="1863448"/>
                  <a:pt x="0" y="1776855"/>
                </a:cubicBezTo>
                <a:cubicBezTo>
                  <a:pt x="0" y="1563768"/>
                  <a:pt x="33109" y="1358322"/>
                  <a:pt x="93385" y="1164761"/>
                </a:cubicBezTo>
                <a:cubicBezTo>
                  <a:pt x="126494" y="1058642"/>
                  <a:pt x="168092" y="956768"/>
                  <a:pt x="218180" y="859139"/>
                </a:cubicBezTo>
                <a:cubicBezTo>
                  <a:pt x="400705" y="497485"/>
                  <a:pt x="688499" y="196957"/>
                  <a:pt x="1041663" y="0"/>
                </a:cubicBezTo>
                <a:lnTo>
                  <a:pt x="1041663" y="510220"/>
                </a:lnTo>
                <a:lnTo>
                  <a:pt x="1417749" y="795467"/>
                </a:lnTo>
                <a:close/>
              </a:path>
            </a:pathLst>
          </a:custGeom>
          <a:solidFill>
            <a:schemeClr val="accent2"/>
          </a:solidFill>
          <a:ln w="0" cap="flat">
            <a:noFill/>
            <a:prstDash val="solid"/>
            <a:miter/>
          </a:ln>
          <a:effectLst>
            <a:outerShdw blurRad="114300" algn="ctr" rotWithShape="0">
              <a:prstClr val="black">
                <a:alpha val="22000"/>
              </a:prstClr>
            </a:outerShdw>
          </a:effectLst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5D64E0F-64B6-B339-66DC-F020FB19DC24}"/>
              </a:ext>
            </a:extLst>
          </p:cNvPr>
          <p:cNvSpPr/>
          <p:nvPr/>
        </p:nvSpPr>
        <p:spPr>
          <a:xfrm rot="20864526">
            <a:off x="3253006" y="3816816"/>
            <a:ext cx="1719220" cy="1536729"/>
          </a:xfrm>
          <a:custGeom>
            <a:avLst/>
            <a:gdLst>
              <a:gd name="connsiteX0" fmla="*/ 1919479 w 1919478"/>
              <a:gd name="connsiteY0" fmla="*/ 1301442 h 1715730"/>
              <a:gd name="connsiteX1" fmla="*/ 1618950 w 1919478"/>
              <a:gd name="connsiteY1" fmla="*/ 1715730 h 1715730"/>
              <a:gd name="connsiteX2" fmla="*/ 1562070 w 1919478"/>
              <a:gd name="connsiteY2" fmla="*/ 1704694 h 1715730"/>
              <a:gd name="connsiteX3" fmla="*/ 810748 w 1919478"/>
              <a:gd name="connsiteY3" fmla="*/ 1369358 h 1715730"/>
              <a:gd name="connsiteX4" fmla="*/ 509371 w 1919478"/>
              <a:gd name="connsiteY4" fmla="*/ 1104485 h 1715730"/>
              <a:gd name="connsiteX5" fmla="*/ 0 w 1919478"/>
              <a:gd name="connsiteY5" fmla="*/ 112911 h 1715730"/>
              <a:gd name="connsiteX6" fmla="*/ 485600 w 1919478"/>
              <a:gd name="connsiteY6" fmla="*/ 270815 h 1715730"/>
              <a:gd name="connsiteX7" fmla="*/ 874420 w 1919478"/>
              <a:gd name="connsiteY7" fmla="*/ 0 h 1715730"/>
              <a:gd name="connsiteX8" fmla="*/ 901586 w 1919478"/>
              <a:gd name="connsiteY8" fmla="*/ 90838 h 1715730"/>
              <a:gd name="connsiteX9" fmla="*/ 1150329 w 1919478"/>
              <a:gd name="connsiteY9" fmla="*/ 505126 h 1715730"/>
              <a:gd name="connsiteX10" fmla="*/ 1326062 w 1919478"/>
              <a:gd name="connsiteY10" fmla="*/ 660484 h 1715730"/>
              <a:gd name="connsiteX11" fmla="*/ 1728465 w 1919478"/>
              <a:gd name="connsiteY11" fmla="*/ 843857 h 1715730"/>
              <a:gd name="connsiteX12" fmla="*/ 1729314 w 1919478"/>
              <a:gd name="connsiteY12" fmla="*/ 843857 h 1715730"/>
              <a:gd name="connsiteX13" fmla="*/ 1785344 w 1919478"/>
              <a:gd name="connsiteY13" fmla="*/ 855743 h 1715730"/>
              <a:gd name="connsiteX14" fmla="*/ 1919479 w 1919478"/>
              <a:gd name="connsiteY14" fmla="*/ 1301442 h 171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19478" h="1715730">
                <a:moveTo>
                  <a:pt x="1919479" y="1301442"/>
                </a:moveTo>
                <a:lnTo>
                  <a:pt x="1618950" y="1715730"/>
                </a:lnTo>
                <a:cubicBezTo>
                  <a:pt x="1599424" y="1713184"/>
                  <a:pt x="1580747" y="1708939"/>
                  <a:pt x="1562070" y="1704694"/>
                </a:cubicBezTo>
                <a:cubicBezTo>
                  <a:pt x="1287010" y="1645268"/>
                  <a:pt x="1031476" y="1528961"/>
                  <a:pt x="810748" y="1369358"/>
                </a:cubicBezTo>
                <a:cubicBezTo>
                  <a:pt x="702083" y="1291255"/>
                  <a:pt x="601057" y="1202964"/>
                  <a:pt x="509371" y="1104485"/>
                </a:cubicBezTo>
                <a:cubicBezTo>
                  <a:pt x="255534" y="833670"/>
                  <a:pt x="75557" y="493240"/>
                  <a:pt x="0" y="112911"/>
                </a:cubicBezTo>
                <a:lnTo>
                  <a:pt x="485600" y="270815"/>
                </a:lnTo>
                <a:lnTo>
                  <a:pt x="874420" y="0"/>
                </a:lnTo>
                <a:cubicBezTo>
                  <a:pt x="882060" y="31411"/>
                  <a:pt x="891399" y="61124"/>
                  <a:pt x="901586" y="90838"/>
                </a:cubicBezTo>
                <a:cubicBezTo>
                  <a:pt x="954221" y="246196"/>
                  <a:pt x="1039965" y="387122"/>
                  <a:pt x="1150329" y="505126"/>
                </a:cubicBezTo>
                <a:cubicBezTo>
                  <a:pt x="1202964" y="562855"/>
                  <a:pt x="1262391" y="614641"/>
                  <a:pt x="1326062" y="660484"/>
                </a:cubicBezTo>
                <a:cubicBezTo>
                  <a:pt x="1444915" y="745379"/>
                  <a:pt x="1581596" y="808202"/>
                  <a:pt x="1728465" y="843857"/>
                </a:cubicBezTo>
                <a:lnTo>
                  <a:pt x="1729314" y="843857"/>
                </a:lnTo>
                <a:cubicBezTo>
                  <a:pt x="1747991" y="848102"/>
                  <a:pt x="1766668" y="852347"/>
                  <a:pt x="1785344" y="855743"/>
                </a:cubicBezTo>
                <a:lnTo>
                  <a:pt x="1919479" y="1301442"/>
                </a:lnTo>
                <a:close/>
              </a:path>
            </a:pathLst>
          </a:custGeom>
          <a:solidFill>
            <a:schemeClr val="accent2"/>
          </a:solidFill>
          <a:ln w="0" cap="flat">
            <a:noFill/>
            <a:prstDash val="solid"/>
            <a:miter/>
          </a:ln>
          <a:effectLst>
            <a:outerShdw blurRad="114300" algn="ctr" rotWithShape="0">
              <a:prstClr val="black">
                <a:alpha val="22000"/>
              </a:prstClr>
            </a:outerShdw>
          </a:effectLst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AD8C1DB6-D88F-CA42-C702-125A4D2DD1E7}"/>
              </a:ext>
            </a:extLst>
          </p:cNvPr>
          <p:cNvSpPr/>
          <p:nvPr/>
        </p:nvSpPr>
        <p:spPr>
          <a:xfrm rot="20864526">
            <a:off x="3742680" y="1543314"/>
            <a:ext cx="2015768" cy="1025753"/>
          </a:xfrm>
          <a:custGeom>
            <a:avLst/>
            <a:gdLst>
              <a:gd name="connsiteX0" fmla="*/ 2250570 w 2250569"/>
              <a:gd name="connsiteY0" fmla="*/ 541631 h 1145235"/>
              <a:gd name="connsiteX1" fmla="*/ 1765819 w 2250569"/>
              <a:gd name="connsiteY1" fmla="*/ 698687 h 1145235"/>
              <a:gd name="connsiteX2" fmla="*/ 1611309 w 2250569"/>
              <a:gd name="connsiteY2" fmla="*/ 1145235 h 1145235"/>
              <a:gd name="connsiteX3" fmla="*/ 1560372 w 2250569"/>
              <a:gd name="connsiteY3" fmla="*/ 1105335 h 1145235"/>
              <a:gd name="connsiteX4" fmla="*/ 1038267 w 2250569"/>
              <a:gd name="connsiteY4" fmla="*/ 889701 h 1145235"/>
              <a:gd name="connsiteX5" fmla="*/ 868477 w 2250569"/>
              <a:gd name="connsiteY5" fmla="*/ 876967 h 1145235"/>
              <a:gd name="connsiteX6" fmla="*/ 371841 w 2250569"/>
              <a:gd name="connsiteY6" fmla="*/ 989028 h 1145235"/>
              <a:gd name="connsiteX7" fmla="*/ 370992 w 2250569"/>
              <a:gd name="connsiteY7" fmla="*/ 989028 h 1145235"/>
              <a:gd name="connsiteX8" fmla="*/ 0 w 2250569"/>
              <a:gd name="connsiteY8" fmla="*/ 707176 h 1145235"/>
              <a:gd name="connsiteX9" fmla="*/ 0 w 2250569"/>
              <a:gd name="connsiteY9" fmla="*/ 195259 h 1145235"/>
              <a:gd name="connsiteX10" fmla="*/ 868477 w 2250569"/>
              <a:gd name="connsiteY10" fmla="*/ 0 h 1145235"/>
              <a:gd name="connsiteX11" fmla="*/ 1204662 w 2250569"/>
              <a:gd name="connsiteY11" fmla="*/ 27166 h 1145235"/>
              <a:gd name="connsiteX12" fmla="*/ 2250570 w 2250569"/>
              <a:gd name="connsiteY12" fmla="*/ 541631 h 114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50569" h="1145235">
                <a:moveTo>
                  <a:pt x="2250570" y="541631"/>
                </a:moveTo>
                <a:lnTo>
                  <a:pt x="1765819" y="698687"/>
                </a:lnTo>
                <a:lnTo>
                  <a:pt x="1611309" y="1145235"/>
                </a:lnTo>
                <a:cubicBezTo>
                  <a:pt x="1595179" y="1131652"/>
                  <a:pt x="1578200" y="1118069"/>
                  <a:pt x="1560372" y="1105335"/>
                </a:cubicBezTo>
                <a:cubicBezTo>
                  <a:pt x="1410108" y="994122"/>
                  <a:pt x="1231828" y="917716"/>
                  <a:pt x="1038267" y="889701"/>
                </a:cubicBezTo>
                <a:cubicBezTo>
                  <a:pt x="983086" y="881211"/>
                  <a:pt x="926206" y="876967"/>
                  <a:pt x="868477" y="876967"/>
                </a:cubicBezTo>
                <a:cubicBezTo>
                  <a:pt x="691046" y="876967"/>
                  <a:pt x="522105" y="916867"/>
                  <a:pt x="371841" y="989028"/>
                </a:cubicBezTo>
                <a:lnTo>
                  <a:pt x="370992" y="989028"/>
                </a:lnTo>
                <a:lnTo>
                  <a:pt x="0" y="707176"/>
                </a:lnTo>
                <a:lnTo>
                  <a:pt x="0" y="195259"/>
                </a:lnTo>
                <a:cubicBezTo>
                  <a:pt x="263175" y="69614"/>
                  <a:pt x="557761" y="0"/>
                  <a:pt x="868477" y="0"/>
                </a:cubicBezTo>
                <a:cubicBezTo>
                  <a:pt x="983086" y="0"/>
                  <a:pt x="1095147" y="9338"/>
                  <a:pt x="1204662" y="27166"/>
                </a:cubicBezTo>
                <a:cubicBezTo>
                  <a:pt x="1606216" y="94234"/>
                  <a:pt x="1966171" y="277607"/>
                  <a:pt x="2250570" y="541631"/>
                </a:cubicBezTo>
                <a:close/>
              </a:path>
            </a:pathLst>
          </a:custGeom>
          <a:solidFill>
            <a:schemeClr val="accent2"/>
          </a:solidFill>
          <a:ln w="0" cap="flat">
            <a:noFill/>
            <a:prstDash val="solid"/>
            <a:miter/>
          </a:ln>
          <a:effectLst>
            <a:outerShdw blurRad="114300" algn="ctr" rotWithShape="0">
              <a:prstClr val="black">
                <a:alpha val="22000"/>
              </a:prstClr>
            </a:outerShdw>
          </a:effectLst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BE8A71F0-D0CE-EE63-F993-830F10C01851}"/>
              </a:ext>
            </a:extLst>
          </p:cNvPr>
          <p:cNvSpPr/>
          <p:nvPr/>
        </p:nvSpPr>
        <p:spPr>
          <a:xfrm rot="20864526">
            <a:off x="5685308" y="1842685"/>
            <a:ext cx="1129164" cy="3985914"/>
          </a:xfrm>
          <a:custGeom>
            <a:avLst/>
            <a:gdLst>
              <a:gd name="connsiteX0" fmla="*/ 1260692 w 1260692"/>
              <a:gd name="connsiteY0" fmla="*/ 3742177 h 4450202"/>
              <a:gd name="connsiteX1" fmla="*/ 808201 w 1260692"/>
              <a:gd name="connsiteY1" fmla="*/ 3993467 h 4450202"/>
              <a:gd name="connsiteX2" fmla="*/ 742832 w 1260692"/>
              <a:gd name="connsiteY2" fmla="*/ 4450202 h 4450202"/>
              <a:gd name="connsiteX3" fmla="*/ 196957 w 1260692"/>
              <a:gd name="connsiteY3" fmla="*/ 3793963 h 4450202"/>
              <a:gd name="connsiteX4" fmla="*/ 129889 w 1260692"/>
              <a:gd name="connsiteY4" fmla="*/ 3650490 h 4450202"/>
              <a:gd name="connsiteX5" fmla="*/ 5094 w 1260692"/>
              <a:gd name="connsiteY5" fmla="*/ 3246390 h 4450202"/>
              <a:gd name="connsiteX6" fmla="*/ 241102 w 1260692"/>
              <a:gd name="connsiteY6" fmla="*/ 1828641 h 4450202"/>
              <a:gd name="connsiteX7" fmla="*/ 242800 w 1260692"/>
              <a:gd name="connsiteY7" fmla="*/ 1825245 h 4450202"/>
              <a:gd name="connsiteX8" fmla="*/ 301378 w 1260692"/>
              <a:gd name="connsiteY8" fmla="*/ 1596028 h 4450202"/>
              <a:gd name="connsiteX9" fmla="*/ 319206 w 1260692"/>
              <a:gd name="connsiteY9" fmla="*/ 1433879 h 4450202"/>
              <a:gd name="connsiteX10" fmla="*/ 319206 w 1260692"/>
              <a:gd name="connsiteY10" fmla="*/ 1416051 h 4450202"/>
              <a:gd name="connsiteX11" fmla="*/ 319206 w 1260692"/>
              <a:gd name="connsiteY11" fmla="*/ 1393129 h 4450202"/>
              <a:gd name="connsiteX12" fmla="*/ 314961 w 1260692"/>
              <a:gd name="connsiteY12" fmla="*/ 1294651 h 4450202"/>
              <a:gd name="connsiteX13" fmla="*/ 268269 w 1260692"/>
              <a:gd name="connsiteY13" fmla="*/ 1051851 h 4450202"/>
              <a:gd name="connsiteX14" fmla="*/ 5094 w 1260692"/>
              <a:gd name="connsiteY14" fmla="*/ 599360 h 4450202"/>
              <a:gd name="connsiteX15" fmla="*/ 0 w 1260692"/>
              <a:gd name="connsiteY15" fmla="*/ 594266 h 4450202"/>
              <a:gd name="connsiteX16" fmla="*/ 151962 w 1260692"/>
              <a:gd name="connsiteY16" fmla="*/ 159603 h 4450202"/>
              <a:gd name="connsiteX17" fmla="*/ 155358 w 1260692"/>
              <a:gd name="connsiteY17" fmla="*/ 159603 h 4450202"/>
              <a:gd name="connsiteX18" fmla="*/ 644354 w 1260692"/>
              <a:gd name="connsiteY18" fmla="*/ 0 h 4450202"/>
              <a:gd name="connsiteX19" fmla="*/ 645203 w 1260692"/>
              <a:gd name="connsiteY19" fmla="*/ 0 h 4450202"/>
              <a:gd name="connsiteX20" fmla="*/ 1102788 w 1260692"/>
              <a:gd name="connsiteY20" fmla="*/ 781035 h 4450202"/>
              <a:gd name="connsiteX21" fmla="*/ 1157120 w 1260692"/>
              <a:gd name="connsiteY21" fmla="*/ 998367 h 4450202"/>
              <a:gd name="connsiteX22" fmla="*/ 945732 w 1260692"/>
              <a:gd name="connsiteY22" fmla="*/ 2371970 h 4450202"/>
              <a:gd name="connsiteX23" fmla="*/ 938091 w 1260692"/>
              <a:gd name="connsiteY23" fmla="*/ 2386402 h 4450202"/>
              <a:gd name="connsiteX24" fmla="*/ 932997 w 1260692"/>
              <a:gd name="connsiteY24" fmla="*/ 2395741 h 4450202"/>
              <a:gd name="connsiteX25" fmla="*/ 843009 w 1260692"/>
              <a:gd name="connsiteY25" fmla="*/ 2811727 h 4450202"/>
              <a:gd name="connsiteX26" fmla="*/ 843009 w 1260692"/>
              <a:gd name="connsiteY26" fmla="*/ 2828706 h 4450202"/>
              <a:gd name="connsiteX27" fmla="*/ 842159 w 1260692"/>
              <a:gd name="connsiteY27" fmla="*/ 2851627 h 4450202"/>
              <a:gd name="connsiteX28" fmla="*/ 1259844 w 1260692"/>
              <a:gd name="connsiteY28" fmla="*/ 3742177 h 445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60692" h="4450202">
                <a:moveTo>
                  <a:pt x="1260692" y="3742177"/>
                </a:moveTo>
                <a:lnTo>
                  <a:pt x="808201" y="3993467"/>
                </a:lnTo>
                <a:lnTo>
                  <a:pt x="742832" y="4450202"/>
                </a:lnTo>
                <a:cubicBezTo>
                  <a:pt x="516162" y="4273621"/>
                  <a:pt x="330242" y="4050346"/>
                  <a:pt x="196957" y="3793963"/>
                </a:cubicBezTo>
                <a:lnTo>
                  <a:pt x="129889" y="3650490"/>
                </a:lnTo>
                <a:cubicBezTo>
                  <a:pt x="73859" y="3522299"/>
                  <a:pt x="32260" y="3386467"/>
                  <a:pt x="5094" y="3246390"/>
                </a:cubicBezTo>
                <a:cubicBezTo>
                  <a:pt x="76405" y="2400834"/>
                  <a:pt x="231764" y="1861750"/>
                  <a:pt x="241102" y="1828641"/>
                </a:cubicBezTo>
                <a:cubicBezTo>
                  <a:pt x="241951" y="1827792"/>
                  <a:pt x="242800" y="1826943"/>
                  <a:pt x="242800" y="1825245"/>
                </a:cubicBezTo>
                <a:cubicBezTo>
                  <a:pt x="262326" y="1769214"/>
                  <a:pt x="292039" y="1654606"/>
                  <a:pt x="301378" y="1596028"/>
                </a:cubicBezTo>
                <a:cubicBezTo>
                  <a:pt x="311565" y="1543393"/>
                  <a:pt x="317508" y="1489060"/>
                  <a:pt x="319206" y="1433879"/>
                </a:cubicBezTo>
                <a:cubicBezTo>
                  <a:pt x="319206" y="1427936"/>
                  <a:pt x="319206" y="1421993"/>
                  <a:pt x="319206" y="1416051"/>
                </a:cubicBezTo>
                <a:cubicBezTo>
                  <a:pt x="319206" y="1408410"/>
                  <a:pt x="319206" y="1400770"/>
                  <a:pt x="319206" y="1393129"/>
                </a:cubicBezTo>
                <a:cubicBezTo>
                  <a:pt x="319206" y="1360020"/>
                  <a:pt x="317508" y="1326911"/>
                  <a:pt x="314961" y="1294651"/>
                </a:cubicBezTo>
                <a:cubicBezTo>
                  <a:pt x="308169" y="1210605"/>
                  <a:pt x="292039" y="1129954"/>
                  <a:pt x="268269" y="1051851"/>
                </a:cubicBezTo>
                <a:cubicBezTo>
                  <a:pt x="215633" y="880362"/>
                  <a:pt x="124796" y="726702"/>
                  <a:pt x="5094" y="599360"/>
                </a:cubicBezTo>
                <a:lnTo>
                  <a:pt x="0" y="594266"/>
                </a:lnTo>
                <a:lnTo>
                  <a:pt x="151962" y="159603"/>
                </a:lnTo>
                <a:lnTo>
                  <a:pt x="155358" y="159603"/>
                </a:lnTo>
                <a:cubicBezTo>
                  <a:pt x="155358" y="159603"/>
                  <a:pt x="644354" y="0"/>
                  <a:pt x="644354" y="0"/>
                </a:cubicBezTo>
                <a:lnTo>
                  <a:pt x="645203" y="0"/>
                </a:lnTo>
                <a:cubicBezTo>
                  <a:pt x="852347" y="220727"/>
                  <a:pt x="1010252" y="486449"/>
                  <a:pt x="1102788" y="781035"/>
                </a:cubicBezTo>
                <a:cubicBezTo>
                  <a:pt x="1124860" y="851498"/>
                  <a:pt x="1143537" y="924508"/>
                  <a:pt x="1157120" y="998367"/>
                </a:cubicBezTo>
                <a:cubicBezTo>
                  <a:pt x="1157120" y="998367"/>
                  <a:pt x="1171553" y="1665642"/>
                  <a:pt x="945732" y="2371970"/>
                </a:cubicBezTo>
                <a:cubicBezTo>
                  <a:pt x="943185" y="2377064"/>
                  <a:pt x="940638" y="2381308"/>
                  <a:pt x="938091" y="2386402"/>
                </a:cubicBezTo>
                <a:cubicBezTo>
                  <a:pt x="936393" y="2389798"/>
                  <a:pt x="934695" y="2393194"/>
                  <a:pt x="932997" y="2395741"/>
                </a:cubicBezTo>
                <a:cubicBezTo>
                  <a:pt x="906680" y="2449224"/>
                  <a:pt x="848951" y="2579114"/>
                  <a:pt x="843009" y="2811727"/>
                </a:cubicBezTo>
                <a:cubicBezTo>
                  <a:pt x="843009" y="2816820"/>
                  <a:pt x="842159" y="2822763"/>
                  <a:pt x="843009" y="2828706"/>
                </a:cubicBezTo>
                <a:cubicBezTo>
                  <a:pt x="842159" y="2836346"/>
                  <a:pt x="842159" y="2843987"/>
                  <a:pt x="842159" y="2851627"/>
                </a:cubicBezTo>
                <a:cubicBezTo>
                  <a:pt x="842159" y="3209885"/>
                  <a:pt x="1005158" y="3529939"/>
                  <a:pt x="1259844" y="3742177"/>
                </a:cubicBezTo>
                <a:close/>
              </a:path>
            </a:pathLst>
          </a:custGeom>
          <a:solidFill>
            <a:schemeClr val="accent5"/>
          </a:solidFill>
          <a:ln w="0" cap="flat">
            <a:noFill/>
            <a:prstDash val="solid"/>
            <a:miter/>
          </a:ln>
          <a:effectLst>
            <a:outerShdw blurRad="114300" algn="ctr" rotWithShape="0">
              <a:prstClr val="black">
                <a:alpha val="22000"/>
              </a:prstClr>
            </a:outerShdw>
          </a:effectLst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C6797C-6A75-11B3-70D2-3817D7FB7E17}"/>
              </a:ext>
            </a:extLst>
          </p:cNvPr>
          <p:cNvGrpSpPr/>
          <p:nvPr/>
        </p:nvGrpSpPr>
        <p:grpSpPr>
          <a:xfrm>
            <a:off x="4219927" y="2558450"/>
            <a:ext cx="3954971" cy="2415468"/>
            <a:chOff x="4219927" y="2558450"/>
            <a:chExt cx="3954971" cy="2415468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2A12F87-67C2-BCA6-62C5-BE0A9607B406}"/>
                </a:ext>
              </a:extLst>
            </p:cNvPr>
            <p:cNvSpPr/>
            <p:nvPr/>
          </p:nvSpPr>
          <p:spPr>
            <a:xfrm rot="20864526">
              <a:off x="4219927" y="2835474"/>
              <a:ext cx="886603" cy="1107874"/>
            </a:xfrm>
            <a:custGeom>
              <a:avLst/>
              <a:gdLst>
                <a:gd name="connsiteX0" fmla="*/ 989877 w 989877"/>
                <a:gd name="connsiteY0" fmla="*/ 95931 h 1236921"/>
                <a:gd name="connsiteX1" fmla="*/ 987330 w 989877"/>
                <a:gd name="connsiteY1" fmla="*/ 95931 h 1236921"/>
                <a:gd name="connsiteX2" fmla="*/ 649448 w 989877"/>
                <a:gd name="connsiteY2" fmla="*/ 0 h 1236921"/>
                <a:gd name="connsiteX3" fmla="*/ 0 w 989877"/>
                <a:gd name="connsiteY3" fmla="*/ 649448 h 1236921"/>
                <a:gd name="connsiteX4" fmla="*/ 322601 w 989877"/>
                <a:gd name="connsiteY4" fmla="*/ 1210605 h 1236921"/>
                <a:gd name="connsiteX5" fmla="*/ 368445 w 989877"/>
                <a:gd name="connsiteY5" fmla="*/ 1234375 h 1236921"/>
                <a:gd name="connsiteX6" fmla="*/ 372690 w 989877"/>
                <a:gd name="connsiteY6" fmla="*/ 1236922 h 1236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9877" h="1236921">
                  <a:moveTo>
                    <a:pt x="989877" y="95931"/>
                  </a:moveTo>
                  <a:lnTo>
                    <a:pt x="987330" y="95931"/>
                  </a:lnTo>
                  <a:cubicBezTo>
                    <a:pt x="888852" y="34807"/>
                    <a:pt x="772546" y="0"/>
                    <a:pt x="649448" y="0"/>
                  </a:cubicBezTo>
                  <a:cubicBezTo>
                    <a:pt x="291190" y="0"/>
                    <a:pt x="0" y="291190"/>
                    <a:pt x="0" y="649448"/>
                  </a:cubicBezTo>
                  <a:cubicBezTo>
                    <a:pt x="0" y="888852"/>
                    <a:pt x="129889" y="1098543"/>
                    <a:pt x="322601" y="1210605"/>
                  </a:cubicBezTo>
                  <a:cubicBezTo>
                    <a:pt x="337034" y="1219094"/>
                    <a:pt x="352315" y="1227583"/>
                    <a:pt x="368445" y="1234375"/>
                  </a:cubicBezTo>
                  <a:lnTo>
                    <a:pt x="372690" y="1236922"/>
                  </a:lnTo>
                </a:path>
              </a:pathLst>
            </a:custGeom>
            <a:noFill/>
            <a:ln w="33070" cap="flat">
              <a:solidFill>
                <a:schemeClr val="tx2">
                  <a:alpha val="32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39D8E03-E246-59AB-AF0C-464EBA5D498C}"/>
                </a:ext>
              </a:extLst>
            </p:cNvPr>
            <p:cNvSpPr/>
            <p:nvPr/>
          </p:nvSpPr>
          <p:spPr>
            <a:xfrm rot="20864526">
              <a:off x="7267004" y="3544219"/>
              <a:ext cx="907894" cy="1148935"/>
            </a:xfrm>
            <a:custGeom>
              <a:avLst/>
              <a:gdLst>
                <a:gd name="connsiteX0" fmla="*/ 622281 w 1013647"/>
                <a:gd name="connsiteY0" fmla="*/ 0 h 1282765"/>
                <a:gd name="connsiteX1" fmla="*/ 1013648 w 1013647"/>
                <a:gd name="connsiteY1" fmla="*/ 610396 h 1282765"/>
                <a:gd name="connsiteX2" fmla="*/ 342127 w 1013647"/>
                <a:gd name="connsiteY2" fmla="*/ 1282765 h 1282765"/>
                <a:gd name="connsiteX3" fmla="*/ 0 w 1013647"/>
                <a:gd name="connsiteY3" fmla="*/ 1189381 h 1282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3647" h="1282765">
                  <a:moveTo>
                    <a:pt x="622281" y="0"/>
                  </a:moveTo>
                  <a:cubicBezTo>
                    <a:pt x="853196" y="106119"/>
                    <a:pt x="1013648" y="339581"/>
                    <a:pt x="1013648" y="610396"/>
                  </a:cubicBezTo>
                  <a:cubicBezTo>
                    <a:pt x="1013648" y="982237"/>
                    <a:pt x="713119" y="1282765"/>
                    <a:pt x="342127" y="1282765"/>
                  </a:cubicBezTo>
                  <a:cubicBezTo>
                    <a:pt x="217331" y="1282765"/>
                    <a:pt x="100176" y="1248807"/>
                    <a:pt x="0" y="1189381"/>
                  </a:cubicBezTo>
                </a:path>
              </a:pathLst>
            </a:custGeom>
            <a:noFill/>
            <a:ln w="34766" cap="flat">
              <a:solidFill>
                <a:schemeClr val="tx2">
                  <a:alpha val="32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0C007DB-F217-8E88-8C99-A7B02C25FCB5}"/>
                </a:ext>
              </a:extLst>
            </p:cNvPr>
            <p:cNvSpPr/>
            <p:nvPr/>
          </p:nvSpPr>
          <p:spPr>
            <a:xfrm rot="20864526">
              <a:off x="4781285" y="3674503"/>
              <a:ext cx="2490727" cy="1299415"/>
            </a:xfrm>
            <a:custGeom>
              <a:avLst/>
              <a:gdLst>
                <a:gd name="connsiteX0" fmla="*/ 0 w 2849080"/>
                <a:gd name="connsiteY0" fmla="*/ 0 h 1487362"/>
                <a:gd name="connsiteX1" fmla="*/ 2849081 w 2849080"/>
                <a:gd name="connsiteY1" fmla="*/ 1487363 h 1487362"/>
                <a:gd name="connsiteX0" fmla="*/ 0 w 2780853"/>
                <a:gd name="connsiteY0" fmla="*/ 0 h 1450774"/>
                <a:gd name="connsiteX1" fmla="*/ 2780853 w 2780853"/>
                <a:gd name="connsiteY1" fmla="*/ 1450774 h 145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80853" h="1450774">
                  <a:moveTo>
                    <a:pt x="0" y="0"/>
                  </a:moveTo>
                  <a:lnTo>
                    <a:pt x="2780853" y="1450774"/>
                  </a:lnTo>
                </a:path>
              </a:pathLst>
            </a:custGeom>
            <a:ln w="34766" cap="flat">
              <a:solidFill>
                <a:schemeClr val="tx2">
                  <a:alpha val="32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6DEB921-B1D2-6209-A309-13FDF133F9B1}"/>
                </a:ext>
              </a:extLst>
            </p:cNvPr>
            <p:cNvSpPr/>
            <p:nvPr/>
          </p:nvSpPr>
          <p:spPr>
            <a:xfrm rot="20864526">
              <a:off x="5099569" y="2558450"/>
              <a:ext cx="2495568" cy="1256148"/>
            </a:xfrm>
            <a:custGeom>
              <a:avLst/>
              <a:gdLst>
                <a:gd name="connsiteX0" fmla="*/ 0 w 2786257"/>
                <a:gd name="connsiteY0" fmla="*/ 0 h 1402467"/>
                <a:gd name="connsiteX1" fmla="*/ 2786258 w 2786257"/>
                <a:gd name="connsiteY1" fmla="*/ 1402468 h 140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86257" h="1402467">
                  <a:moveTo>
                    <a:pt x="0" y="0"/>
                  </a:moveTo>
                  <a:lnTo>
                    <a:pt x="2786258" y="1402468"/>
                  </a:lnTo>
                </a:path>
              </a:pathLst>
            </a:custGeom>
            <a:ln w="34766" cap="flat">
              <a:solidFill>
                <a:schemeClr val="tx2">
                  <a:alpha val="32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D5EAF1A1-6E6C-22B6-357F-69028AC57E16}"/>
              </a:ext>
            </a:extLst>
          </p:cNvPr>
          <p:cNvSpPr/>
          <p:nvPr/>
        </p:nvSpPr>
        <p:spPr>
          <a:xfrm rot="20864526">
            <a:off x="4691079" y="2497144"/>
            <a:ext cx="3785934" cy="2343492"/>
          </a:xfrm>
          <a:custGeom>
            <a:avLst/>
            <a:gdLst>
              <a:gd name="connsiteX0" fmla="*/ 4226929 w 4226928"/>
              <a:gd name="connsiteY0" fmla="*/ 352315 h 2616467"/>
              <a:gd name="connsiteX1" fmla="*/ 4160710 w 4226928"/>
              <a:gd name="connsiteY1" fmla="*/ 814993 h 2616467"/>
              <a:gd name="connsiteX2" fmla="*/ 3711615 w 4226928"/>
              <a:gd name="connsiteY2" fmla="*/ 1063736 h 2616467"/>
              <a:gd name="connsiteX3" fmla="*/ 3082542 w 4226928"/>
              <a:gd name="connsiteY3" fmla="*/ 877816 h 2616467"/>
              <a:gd name="connsiteX4" fmla="*/ 2388949 w 4226928"/>
              <a:gd name="connsiteY4" fmla="*/ 1107032 h 2616467"/>
              <a:gd name="connsiteX5" fmla="*/ 2375365 w 4226928"/>
              <a:gd name="connsiteY5" fmla="*/ 1118069 h 2616467"/>
              <a:gd name="connsiteX6" fmla="*/ 2233591 w 4226928"/>
              <a:gd name="connsiteY6" fmla="*/ 1246260 h 2616467"/>
              <a:gd name="connsiteX7" fmla="*/ 2152940 w 4226928"/>
              <a:gd name="connsiteY7" fmla="*/ 1342192 h 2616467"/>
              <a:gd name="connsiteX8" fmla="*/ 2074837 w 4226928"/>
              <a:gd name="connsiteY8" fmla="*/ 1462743 h 2616467"/>
              <a:gd name="connsiteX9" fmla="*/ 2074837 w 4226928"/>
              <a:gd name="connsiteY9" fmla="*/ 1462743 h 2616467"/>
              <a:gd name="connsiteX10" fmla="*/ 2029842 w 4226928"/>
              <a:gd name="connsiteY10" fmla="*/ 1550185 h 2616467"/>
              <a:gd name="connsiteX11" fmla="*/ 2028145 w 4226928"/>
              <a:gd name="connsiteY11" fmla="*/ 1553581 h 2616467"/>
              <a:gd name="connsiteX12" fmla="*/ 2027296 w 4226928"/>
              <a:gd name="connsiteY12" fmla="*/ 1555279 h 2616467"/>
              <a:gd name="connsiteX13" fmla="*/ 2026447 w 4226928"/>
              <a:gd name="connsiteY13" fmla="*/ 1556977 h 2616467"/>
              <a:gd name="connsiteX14" fmla="*/ 2025598 w 4226928"/>
              <a:gd name="connsiteY14" fmla="*/ 1557825 h 2616467"/>
              <a:gd name="connsiteX15" fmla="*/ 2017957 w 4226928"/>
              <a:gd name="connsiteY15" fmla="*/ 1572258 h 2616467"/>
              <a:gd name="connsiteX16" fmla="*/ 1982301 w 4226928"/>
              <a:gd name="connsiteY16" fmla="*/ 1631684 h 2616467"/>
              <a:gd name="connsiteX17" fmla="*/ 1944947 w 4226928"/>
              <a:gd name="connsiteY17" fmla="*/ 1690262 h 2616467"/>
              <a:gd name="connsiteX18" fmla="*/ 1942400 w 4226928"/>
              <a:gd name="connsiteY18" fmla="*/ 1695356 h 2616467"/>
              <a:gd name="connsiteX19" fmla="*/ 1928817 w 4226928"/>
              <a:gd name="connsiteY19" fmla="*/ 1715730 h 2616467"/>
              <a:gd name="connsiteX20" fmla="*/ 1925421 w 4226928"/>
              <a:gd name="connsiteY20" fmla="*/ 1719975 h 2616467"/>
              <a:gd name="connsiteX21" fmla="*/ 1898255 w 4226928"/>
              <a:gd name="connsiteY21" fmla="*/ 1759876 h 2616467"/>
              <a:gd name="connsiteX22" fmla="*/ 1893161 w 4226928"/>
              <a:gd name="connsiteY22" fmla="*/ 1767516 h 2616467"/>
              <a:gd name="connsiteX23" fmla="*/ 1889765 w 4226928"/>
              <a:gd name="connsiteY23" fmla="*/ 1771761 h 2616467"/>
              <a:gd name="connsiteX24" fmla="*/ 1771761 w 4226928"/>
              <a:gd name="connsiteY24" fmla="*/ 1920328 h 2616467"/>
              <a:gd name="connsiteX25" fmla="*/ 1760725 w 4226928"/>
              <a:gd name="connsiteY25" fmla="*/ 1932213 h 2616467"/>
              <a:gd name="connsiteX26" fmla="*/ 1427087 w 4226928"/>
              <a:gd name="connsiteY26" fmla="*/ 2233591 h 2616467"/>
              <a:gd name="connsiteX27" fmla="*/ 1084111 w 4226928"/>
              <a:gd name="connsiteY27" fmla="*/ 2432246 h 2616467"/>
              <a:gd name="connsiteX28" fmla="*/ 1030627 w 4226928"/>
              <a:gd name="connsiteY28" fmla="*/ 2455167 h 2616467"/>
              <a:gd name="connsiteX29" fmla="*/ 238555 w 4226928"/>
              <a:gd name="connsiteY29" fmla="*/ 2616468 h 2616467"/>
              <a:gd name="connsiteX30" fmla="*/ 0 w 4226928"/>
              <a:gd name="connsiteY30" fmla="*/ 2602036 h 2616467"/>
              <a:gd name="connsiteX31" fmla="*/ 299680 w 4226928"/>
              <a:gd name="connsiteY31" fmla="*/ 2189445 h 2616467"/>
              <a:gd name="connsiteX32" fmla="*/ 162999 w 4226928"/>
              <a:gd name="connsiteY32" fmla="*/ 1736954 h 2616467"/>
              <a:gd name="connsiteX33" fmla="*/ 238555 w 4226928"/>
              <a:gd name="connsiteY33" fmla="*/ 1739501 h 2616467"/>
              <a:gd name="connsiteX34" fmla="*/ 658786 w 4226928"/>
              <a:gd name="connsiteY34" fmla="*/ 1660549 h 2616467"/>
              <a:gd name="connsiteX35" fmla="*/ 911774 w 4226928"/>
              <a:gd name="connsiteY35" fmla="*/ 1524716 h 2616467"/>
              <a:gd name="connsiteX36" fmla="*/ 932997 w 4226928"/>
              <a:gd name="connsiteY36" fmla="*/ 1509435 h 2616467"/>
              <a:gd name="connsiteX37" fmla="*/ 946581 w 4226928"/>
              <a:gd name="connsiteY37" fmla="*/ 1498399 h 2616467"/>
              <a:gd name="connsiteX38" fmla="*/ 1214000 w 4226928"/>
              <a:gd name="connsiteY38" fmla="*/ 1207209 h 2616467"/>
              <a:gd name="connsiteX39" fmla="*/ 1245412 w 4226928"/>
              <a:gd name="connsiteY39" fmla="*/ 1155423 h 2616467"/>
              <a:gd name="connsiteX40" fmla="*/ 1246260 w 4226928"/>
              <a:gd name="connsiteY40" fmla="*/ 1153725 h 2616467"/>
              <a:gd name="connsiteX41" fmla="*/ 1291255 w 4226928"/>
              <a:gd name="connsiteY41" fmla="*/ 1066283 h 2616467"/>
              <a:gd name="connsiteX42" fmla="*/ 1292953 w 4226928"/>
              <a:gd name="connsiteY42" fmla="*/ 1062887 h 2616467"/>
              <a:gd name="connsiteX43" fmla="*/ 1320119 w 4226928"/>
              <a:gd name="connsiteY43" fmla="*/ 1014497 h 2616467"/>
              <a:gd name="connsiteX44" fmla="*/ 1321817 w 4226928"/>
              <a:gd name="connsiteY44" fmla="*/ 1011101 h 2616467"/>
              <a:gd name="connsiteX45" fmla="*/ 1353228 w 4226928"/>
              <a:gd name="connsiteY45" fmla="*/ 961013 h 2616467"/>
              <a:gd name="connsiteX46" fmla="*/ 1443217 w 4226928"/>
              <a:gd name="connsiteY46" fmla="*/ 827727 h 2616467"/>
              <a:gd name="connsiteX47" fmla="*/ 1549336 w 4226928"/>
              <a:gd name="connsiteY47" fmla="*/ 696989 h 2616467"/>
              <a:gd name="connsiteX48" fmla="*/ 1560372 w 4226928"/>
              <a:gd name="connsiteY48" fmla="*/ 684255 h 2616467"/>
              <a:gd name="connsiteX49" fmla="*/ 1837979 w 4226928"/>
              <a:gd name="connsiteY49" fmla="*/ 425325 h 2616467"/>
              <a:gd name="connsiteX50" fmla="*/ 2236987 w 4226928"/>
              <a:gd name="connsiteY50" fmla="*/ 184222 h 2616467"/>
              <a:gd name="connsiteX51" fmla="*/ 3082542 w 4226928"/>
              <a:gd name="connsiteY51" fmla="*/ 0 h 2616467"/>
              <a:gd name="connsiteX52" fmla="*/ 4226929 w 4226928"/>
              <a:gd name="connsiteY52" fmla="*/ 352315 h 261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226928" h="2616467">
                <a:moveTo>
                  <a:pt x="4226929" y="352315"/>
                </a:moveTo>
                <a:lnTo>
                  <a:pt x="4160710" y="814993"/>
                </a:lnTo>
                <a:lnTo>
                  <a:pt x="3711615" y="1063736"/>
                </a:lnTo>
                <a:cubicBezTo>
                  <a:pt x="3529939" y="945732"/>
                  <a:pt x="3314306" y="877816"/>
                  <a:pt x="3082542" y="877816"/>
                </a:cubicBezTo>
                <a:cubicBezTo>
                  <a:pt x="2822763" y="877816"/>
                  <a:pt x="2582510" y="963560"/>
                  <a:pt x="2388949" y="1107032"/>
                </a:cubicBezTo>
                <a:cubicBezTo>
                  <a:pt x="2384704" y="1111277"/>
                  <a:pt x="2379610" y="1114673"/>
                  <a:pt x="2375365" y="1118069"/>
                </a:cubicBezTo>
                <a:cubicBezTo>
                  <a:pt x="2324428" y="1156272"/>
                  <a:pt x="2277736" y="1199568"/>
                  <a:pt x="2233591" y="1246260"/>
                </a:cubicBezTo>
                <a:cubicBezTo>
                  <a:pt x="2205575" y="1276823"/>
                  <a:pt x="2178409" y="1308234"/>
                  <a:pt x="2152940" y="1342192"/>
                </a:cubicBezTo>
                <a:cubicBezTo>
                  <a:pt x="2124925" y="1380395"/>
                  <a:pt x="2098607" y="1420295"/>
                  <a:pt x="2074837" y="1462743"/>
                </a:cubicBezTo>
                <a:lnTo>
                  <a:pt x="2074837" y="1462743"/>
                </a:lnTo>
                <a:cubicBezTo>
                  <a:pt x="2060405" y="1492456"/>
                  <a:pt x="2045123" y="1521321"/>
                  <a:pt x="2029842" y="1550185"/>
                </a:cubicBezTo>
                <a:cubicBezTo>
                  <a:pt x="2028993" y="1551034"/>
                  <a:pt x="2028993" y="1552732"/>
                  <a:pt x="2028145" y="1553581"/>
                </a:cubicBezTo>
                <a:cubicBezTo>
                  <a:pt x="2028145" y="1554430"/>
                  <a:pt x="2027296" y="1554430"/>
                  <a:pt x="2027296" y="1555279"/>
                </a:cubicBezTo>
                <a:cubicBezTo>
                  <a:pt x="2027296" y="1556128"/>
                  <a:pt x="2026447" y="1556128"/>
                  <a:pt x="2026447" y="1556977"/>
                </a:cubicBezTo>
                <a:cubicBezTo>
                  <a:pt x="2026447" y="1556977"/>
                  <a:pt x="2026447" y="1557825"/>
                  <a:pt x="2025598" y="1557825"/>
                </a:cubicBezTo>
                <a:cubicBezTo>
                  <a:pt x="2023051" y="1562919"/>
                  <a:pt x="2020504" y="1567164"/>
                  <a:pt x="2017957" y="1572258"/>
                </a:cubicBezTo>
                <a:cubicBezTo>
                  <a:pt x="2006072" y="1592632"/>
                  <a:pt x="1995035" y="1612158"/>
                  <a:pt x="1982301" y="1631684"/>
                </a:cubicBezTo>
                <a:cubicBezTo>
                  <a:pt x="1970416" y="1651210"/>
                  <a:pt x="1958530" y="1670736"/>
                  <a:pt x="1944947" y="1690262"/>
                </a:cubicBezTo>
                <a:cubicBezTo>
                  <a:pt x="1944098" y="1691960"/>
                  <a:pt x="1943250" y="1693658"/>
                  <a:pt x="1942400" y="1695356"/>
                </a:cubicBezTo>
                <a:cubicBezTo>
                  <a:pt x="1938156" y="1702147"/>
                  <a:pt x="1933911" y="1708939"/>
                  <a:pt x="1928817" y="1715730"/>
                </a:cubicBezTo>
                <a:cubicBezTo>
                  <a:pt x="1927968" y="1716580"/>
                  <a:pt x="1926270" y="1718277"/>
                  <a:pt x="1925421" y="1719975"/>
                </a:cubicBezTo>
                <a:cubicBezTo>
                  <a:pt x="1916932" y="1733558"/>
                  <a:pt x="1907593" y="1747142"/>
                  <a:pt x="1898255" y="1759876"/>
                </a:cubicBezTo>
                <a:cubicBezTo>
                  <a:pt x="1896557" y="1762423"/>
                  <a:pt x="1894859" y="1764970"/>
                  <a:pt x="1893161" y="1767516"/>
                </a:cubicBezTo>
                <a:cubicBezTo>
                  <a:pt x="1891463" y="1769214"/>
                  <a:pt x="1890614" y="1770063"/>
                  <a:pt x="1889765" y="1771761"/>
                </a:cubicBezTo>
                <a:cubicBezTo>
                  <a:pt x="1853261" y="1823547"/>
                  <a:pt x="1813360" y="1872787"/>
                  <a:pt x="1771761" y="1920328"/>
                </a:cubicBezTo>
                <a:cubicBezTo>
                  <a:pt x="1768365" y="1924572"/>
                  <a:pt x="1764970" y="1927968"/>
                  <a:pt x="1760725" y="1932213"/>
                </a:cubicBezTo>
                <a:cubicBezTo>
                  <a:pt x="1662247" y="2045124"/>
                  <a:pt x="1550185" y="2146149"/>
                  <a:pt x="1427087" y="2233591"/>
                </a:cubicBezTo>
                <a:cubicBezTo>
                  <a:pt x="1320119" y="2310845"/>
                  <a:pt x="1205511" y="2377912"/>
                  <a:pt x="1084111" y="2432246"/>
                </a:cubicBezTo>
                <a:cubicBezTo>
                  <a:pt x="1066283" y="2440735"/>
                  <a:pt x="1048455" y="2448375"/>
                  <a:pt x="1030627" y="2455167"/>
                </a:cubicBezTo>
                <a:cubicBezTo>
                  <a:pt x="787827" y="2559588"/>
                  <a:pt x="520407" y="2616468"/>
                  <a:pt x="238555" y="2616468"/>
                </a:cubicBezTo>
                <a:cubicBezTo>
                  <a:pt x="157905" y="2616468"/>
                  <a:pt x="78104" y="2611374"/>
                  <a:pt x="0" y="2602036"/>
                </a:cubicBezTo>
                <a:lnTo>
                  <a:pt x="299680" y="2189445"/>
                </a:lnTo>
                <a:lnTo>
                  <a:pt x="162999" y="1736954"/>
                </a:lnTo>
                <a:cubicBezTo>
                  <a:pt x="187618" y="1738652"/>
                  <a:pt x="213087" y="1739501"/>
                  <a:pt x="238555" y="1739501"/>
                </a:cubicBezTo>
                <a:cubicBezTo>
                  <a:pt x="386273" y="1739501"/>
                  <a:pt x="528048" y="1711486"/>
                  <a:pt x="658786" y="1660549"/>
                </a:cubicBezTo>
                <a:cubicBezTo>
                  <a:pt x="749624" y="1625742"/>
                  <a:pt x="833670" y="1579898"/>
                  <a:pt x="911774" y="1524716"/>
                </a:cubicBezTo>
                <a:cubicBezTo>
                  <a:pt x="919414" y="1519623"/>
                  <a:pt x="926206" y="1514529"/>
                  <a:pt x="932997" y="1509435"/>
                </a:cubicBezTo>
                <a:cubicBezTo>
                  <a:pt x="937242" y="1506039"/>
                  <a:pt x="942336" y="1502644"/>
                  <a:pt x="946581" y="1498399"/>
                </a:cubicBezTo>
                <a:cubicBezTo>
                  <a:pt x="1051002" y="1416900"/>
                  <a:pt x="1142688" y="1319270"/>
                  <a:pt x="1214000" y="1207209"/>
                </a:cubicBezTo>
                <a:cubicBezTo>
                  <a:pt x="1225037" y="1190230"/>
                  <a:pt x="1235224" y="1173251"/>
                  <a:pt x="1245412" y="1155423"/>
                </a:cubicBezTo>
                <a:cubicBezTo>
                  <a:pt x="1245412" y="1155423"/>
                  <a:pt x="1246260" y="1155423"/>
                  <a:pt x="1246260" y="1153725"/>
                </a:cubicBezTo>
                <a:cubicBezTo>
                  <a:pt x="1260693" y="1124011"/>
                  <a:pt x="1275125" y="1095147"/>
                  <a:pt x="1291255" y="1066283"/>
                </a:cubicBezTo>
                <a:cubicBezTo>
                  <a:pt x="1292104" y="1065434"/>
                  <a:pt x="1292953" y="1064585"/>
                  <a:pt x="1292953" y="1062887"/>
                </a:cubicBezTo>
                <a:cubicBezTo>
                  <a:pt x="1301442" y="1046757"/>
                  <a:pt x="1310781" y="1030627"/>
                  <a:pt x="1320119" y="1014497"/>
                </a:cubicBezTo>
                <a:cubicBezTo>
                  <a:pt x="1320968" y="1013648"/>
                  <a:pt x="1321817" y="1012799"/>
                  <a:pt x="1321817" y="1011101"/>
                </a:cubicBezTo>
                <a:cubicBezTo>
                  <a:pt x="1332005" y="994122"/>
                  <a:pt x="1343041" y="977143"/>
                  <a:pt x="1353228" y="961013"/>
                </a:cubicBezTo>
                <a:cubicBezTo>
                  <a:pt x="1381244" y="915169"/>
                  <a:pt x="1410957" y="871024"/>
                  <a:pt x="1443217" y="827727"/>
                </a:cubicBezTo>
                <a:cubicBezTo>
                  <a:pt x="1476326" y="782733"/>
                  <a:pt x="1511133" y="738588"/>
                  <a:pt x="1549336" y="696989"/>
                </a:cubicBezTo>
                <a:cubicBezTo>
                  <a:pt x="1551883" y="692744"/>
                  <a:pt x="1555279" y="688500"/>
                  <a:pt x="1560372" y="684255"/>
                </a:cubicBezTo>
                <a:cubicBezTo>
                  <a:pt x="1644419" y="589172"/>
                  <a:pt x="1736954" y="502579"/>
                  <a:pt x="1837979" y="425325"/>
                </a:cubicBezTo>
                <a:cubicBezTo>
                  <a:pt x="1960228" y="330242"/>
                  <a:pt x="2094363" y="248743"/>
                  <a:pt x="2236987" y="184222"/>
                </a:cubicBezTo>
                <a:cubicBezTo>
                  <a:pt x="2494219" y="65369"/>
                  <a:pt x="2780315" y="0"/>
                  <a:pt x="3082542" y="0"/>
                </a:cubicBezTo>
                <a:cubicBezTo>
                  <a:pt x="3507018" y="0"/>
                  <a:pt x="3900931" y="129889"/>
                  <a:pt x="4226929" y="352315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0" cap="flat">
            <a:noFill/>
            <a:prstDash val="solid"/>
            <a:miter/>
          </a:ln>
          <a:effectLst>
            <a:outerShdw blurRad="114300" algn="ctr" rotWithShape="0">
              <a:prstClr val="black">
                <a:alpha val="22000"/>
              </a:prstClr>
            </a:outerShdw>
          </a:effectLst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7324C6-05E8-3B94-46F9-82D9ABCD739E}"/>
              </a:ext>
            </a:extLst>
          </p:cNvPr>
          <p:cNvGrpSpPr/>
          <p:nvPr/>
        </p:nvGrpSpPr>
        <p:grpSpPr>
          <a:xfrm rot="20864526">
            <a:off x="4239393" y="2822188"/>
            <a:ext cx="1129925" cy="1129925"/>
            <a:chOff x="4245295" y="1832128"/>
            <a:chExt cx="1261541" cy="12615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F707709-8326-BB4F-3516-742BC6065052}"/>
                </a:ext>
              </a:extLst>
            </p:cNvPr>
            <p:cNvSpPr/>
            <p:nvPr/>
          </p:nvSpPr>
          <p:spPr>
            <a:xfrm>
              <a:off x="4245295" y="1832128"/>
              <a:ext cx="1261541" cy="1261541"/>
            </a:xfrm>
            <a:custGeom>
              <a:avLst/>
              <a:gdLst>
                <a:gd name="connsiteX0" fmla="*/ 1261542 w 1261541"/>
                <a:gd name="connsiteY0" fmla="*/ 630771 h 1261541"/>
                <a:gd name="connsiteX1" fmla="*/ 630771 w 1261541"/>
                <a:gd name="connsiteY1" fmla="*/ 1261542 h 1261541"/>
                <a:gd name="connsiteX2" fmla="*/ 0 w 1261541"/>
                <a:gd name="connsiteY2" fmla="*/ 630771 h 1261541"/>
                <a:gd name="connsiteX3" fmla="*/ 630771 w 1261541"/>
                <a:gd name="connsiteY3" fmla="*/ 0 h 1261541"/>
                <a:gd name="connsiteX4" fmla="*/ 1261542 w 1261541"/>
                <a:gd name="connsiteY4" fmla="*/ 630771 h 126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1541" h="1261541">
                  <a:moveTo>
                    <a:pt x="1261542" y="630771"/>
                  </a:moveTo>
                  <a:cubicBezTo>
                    <a:pt x="1261542" y="979136"/>
                    <a:pt x="979136" y="1261542"/>
                    <a:pt x="630771" y="1261542"/>
                  </a:cubicBezTo>
                  <a:cubicBezTo>
                    <a:pt x="282406" y="1261542"/>
                    <a:pt x="0" y="979136"/>
                    <a:pt x="0" y="630771"/>
                  </a:cubicBezTo>
                  <a:cubicBezTo>
                    <a:pt x="0" y="282406"/>
                    <a:pt x="282406" y="0"/>
                    <a:pt x="630771" y="0"/>
                  </a:cubicBezTo>
                  <a:cubicBezTo>
                    <a:pt x="979136" y="0"/>
                    <a:pt x="1261542" y="282406"/>
                    <a:pt x="1261542" y="630771"/>
                  </a:cubicBezTo>
                  <a:close/>
                </a:path>
              </a:pathLst>
            </a:custGeom>
            <a:gradFill>
              <a:gsLst>
                <a:gs pos="0">
                  <a:srgbClr val="F6F6F6"/>
                </a:gs>
                <a:gs pos="50000">
                  <a:srgbClr val="E8E8E8"/>
                </a:gs>
                <a:gs pos="100000">
                  <a:srgbClr val="DADADA"/>
                </a:gs>
              </a:gsLst>
              <a:lin ang="6749998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000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91DB258-DAB4-0002-E7A0-7973E1EE4B87}"/>
                </a:ext>
              </a:extLst>
            </p:cNvPr>
            <p:cNvSpPr/>
            <p:nvPr/>
          </p:nvSpPr>
          <p:spPr>
            <a:xfrm rot="735474">
              <a:off x="4266518" y="1853351"/>
              <a:ext cx="1219093" cy="1219093"/>
            </a:xfrm>
            <a:custGeom>
              <a:avLst/>
              <a:gdLst>
                <a:gd name="connsiteX0" fmla="*/ 1219094 w 1219093"/>
                <a:gd name="connsiteY0" fmla="*/ 609547 h 1219093"/>
                <a:gd name="connsiteX1" fmla="*/ 609547 w 1219093"/>
                <a:gd name="connsiteY1" fmla="*/ 1219094 h 1219093"/>
                <a:gd name="connsiteX2" fmla="*/ 0 w 1219093"/>
                <a:gd name="connsiteY2" fmla="*/ 609547 h 1219093"/>
                <a:gd name="connsiteX3" fmla="*/ 609547 w 1219093"/>
                <a:gd name="connsiteY3" fmla="*/ 0 h 1219093"/>
                <a:gd name="connsiteX4" fmla="*/ 1219094 w 1219093"/>
                <a:gd name="connsiteY4" fmla="*/ 609547 h 121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093" h="1219093">
                  <a:moveTo>
                    <a:pt x="1219094" y="609547"/>
                  </a:moveTo>
                  <a:cubicBezTo>
                    <a:pt x="1219094" y="946191"/>
                    <a:pt x="946191" y="1219094"/>
                    <a:pt x="609547" y="1219094"/>
                  </a:cubicBezTo>
                  <a:cubicBezTo>
                    <a:pt x="272903" y="1219094"/>
                    <a:pt x="0" y="946191"/>
                    <a:pt x="0" y="609547"/>
                  </a:cubicBezTo>
                  <a:cubicBezTo>
                    <a:pt x="0" y="272903"/>
                    <a:pt x="272903" y="0"/>
                    <a:pt x="609547" y="0"/>
                  </a:cubicBezTo>
                  <a:cubicBezTo>
                    <a:pt x="946191" y="0"/>
                    <a:pt x="1219094" y="272903"/>
                    <a:pt x="1219094" y="609547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GB" sz="1800" b="1" dirty="0">
                  <a:solidFill>
                    <a:schemeClr val="accent2"/>
                  </a:solidFill>
                </a:rPr>
                <a:t>IP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06C3DD9-D1CD-FCF2-AD3F-7F431E052124}"/>
              </a:ext>
            </a:extLst>
          </p:cNvPr>
          <p:cNvGrpSpPr/>
          <p:nvPr/>
        </p:nvGrpSpPr>
        <p:grpSpPr>
          <a:xfrm rot="20864526">
            <a:off x="6986340" y="3538201"/>
            <a:ext cx="1169465" cy="1169465"/>
            <a:chOff x="7067377" y="3268647"/>
            <a:chExt cx="1305687" cy="13056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EC1962-1ECB-A4AB-F22C-F64DFBFC56C7}"/>
                </a:ext>
              </a:extLst>
            </p:cNvPr>
            <p:cNvSpPr/>
            <p:nvPr/>
          </p:nvSpPr>
          <p:spPr>
            <a:xfrm rot="20250002">
              <a:off x="7067377" y="3268647"/>
              <a:ext cx="1305687" cy="1305687"/>
            </a:xfrm>
            <a:custGeom>
              <a:avLst/>
              <a:gdLst>
                <a:gd name="connsiteX0" fmla="*/ 1305688 w 1305687"/>
                <a:gd name="connsiteY0" fmla="*/ 652844 h 1305687"/>
                <a:gd name="connsiteX1" fmla="*/ 652844 w 1305687"/>
                <a:gd name="connsiteY1" fmla="*/ 1305687 h 1305687"/>
                <a:gd name="connsiteX2" fmla="*/ 0 w 1305687"/>
                <a:gd name="connsiteY2" fmla="*/ 652844 h 1305687"/>
                <a:gd name="connsiteX3" fmla="*/ 652844 w 1305687"/>
                <a:gd name="connsiteY3" fmla="*/ 0 h 1305687"/>
                <a:gd name="connsiteX4" fmla="*/ 1305688 w 1305687"/>
                <a:gd name="connsiteY4" fmla="*/ 652844 h 1305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5687" h="1305687">
                  <a:moveTo>
                    <a:pt x="1305688" y="652844"/>
                  </a:moveTo>
                  <a:cubicBezTo>
                    <a:pt x="1305688" y="1013399"/>
                    <a:pt x="1013399" y="1305687"/>
                    <a:pt x="652844" y="1305687"/>
                  </a:cubicBezTo>
                  <a:cubicBezTo>
                    <a:pt x="292288" y="1305687"/>
                    <a:pt x="0" y="1013399"/>
                    <a:pt x="0" y="652844"/>
                  </a:cubicBezTo>
                  <a:cubicBezTo>
                    <a:pt x="0" y="292288"/>
                    <a:pt x="292289" y="0"/>
                    <a:pt x="652844" y="0"/>
                  </a:cubicBezTo>
                  <a:cubicBezTo>
                    <a:pt x="1013400" y="0"/>
                    <a:pt x="1305688" y="292288"/>
                    <a:pt x="1305688" y="652844"/>
                  </a:cubicBezTo>
                  <a:close/>
                </a:path>
              </a:pathLst>
            </a:custGeom>
            <a:gradFill>
              <a:gsLst>
                <a:gs pos="0">
                  <a:srgbClr val="F6F6F6"/>
                </a:gs>
                <a:gs pos="50000">
                  <a:srgbClr val="E8E8E8"/>
                </a:gs>
                <a:gs pos="100000">
                  <a:srgbClr val="DADADA"/>
                </a:gs>
              </a:gsLst>
              <a:lin ang="6749998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5C216D7-3FFE-B570-A1F5-CDE625A58445}"/>
                </a:ext>
              </a:extLst>
            </p:cNvPr>
            <p:cNvSpPr/>
            <p:nvPr/>
          </p:nvSpPr>
          <p:spPr>
            <a:xfrm rot="735474">
              <a:off x="7088946" y="3290299"/>
              <a:ext cx="1261540" cy="1261540"/>
            </a:xfrm>
            <a:custGeom>
              <a:avLst/>
              <a:gdLst>
                <a:gd name="connsiteX0" fmla="*/ 1261541 w 1261540"/>
                <a:gd name="connsiteY0" fmla="*/ 630770 h 1261540"/>
                <a:gd name="connsiteX1" fmla="*/ 630770 w 1261540"/>
                <a:gd name="connsiteY1" fmla="*/ 1261541 h 1261540"/>
                <a:gd name="connsiteX2" fmla="*/ 0 w 1261540"/>
                <a:gd name="connsiteY2" fmla="*/ 630770 h 1261540"/>
                <a:gd name="connsiteX3" fmla="*/ 630770 w 1261540"/>
                <a:gd name="connsiteY3" fmla="*/ 0 h 1261540"/>
                <a:gd name="connsiteX4" fmla="*/ 1261541 w 1261540"/>
                <a:gd name="connsiteY4" fmla="*/ 630770 h 1261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1540" h="1261540">
                  <a:moveTo>
                    <a:pt x="1261541" y="630770"/>
                  </a:moveTo>
                  <a:cubicBezTo>
                    <a:pt x="1261541" y="979136"/>
                    <a:pt x="979135" y="1261541"/>
                    <a:pt x="630770" y="1261541"/>
                  </a:cubicBezTo>
                  <a:cubicBezTo>
                    <a:pt x="282405" y="1261541"/>
                    <a:pt x="0" y="979136"/>
                    <a:pt x="0" y="630770"/>
                  </a:cubicBezTo>
                  <a:cubicBezTo>
                    <a:pt x="0" y="282405"/>
                    <a:pt x="282405" y="0"/>
                    <a:pt x="630770" y="0"/>
                  </a:cubicBezTo>
                  <a:cubicBezTo>
                    <a:pt x="979135" y="0"/>
                    <a:pt x="1261541" y="282405"/>
                    <a:pt x="1261541" y="63077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GB" sz="1800" b="1" dirty="0">
                  <a:solidFill>
                    <a:schemeClr val="accent6"/>
                  </a:solidFill>
                </a:rPr>
                <a:t>PATIENTS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F166E4EF-37B1-B478-D65C-B59D14A3855C}"/>
              </a:ext>
            </a:extLst>
          </p:cNvPr>
          <p:cNvSpPr txBox="1"/>
          <p:nvPr/>
        </p:nvSpPr>
        <p:spPr>
          <a:xfrm rot="20542415">
            <a:off x="5653213" y="2185942"/>
            <a:ext cx="3839042" cy="3850727"/>
          </a:xfrm>
          <a:prstGeom prst="ellipse">
            <a:avLst/>
          </a:prstGeom>
          <a:noFill/>
        </p:spPr>
        <p:txBody>
          <a:bodyPr wrap="square">
            <a:prstTxWarp prst="textArchDown">
              <a:avLst/>
            </a:prstTxWarp>
            <a:spAutoFit/>
          </a:bodyPr>
          <a:lstStyle/>
          <a:p>
            <a:pPr algn="ctr"/>
            <a:r>
              <a:rPr lang="en-GB" sz="1400" b="1" kern="100" dirty="0">
                <a:solidFill>
                  <a:schemeClr val="bg1"/>
                </a:solidFill>
              </a:rPr>
              <a:t>Access to</a:t>
            </a:r>
            <a:br>
              <a:rPr lang="en-GB" sz="1400" b="1" kern="100" dirty="0">
                <a:solidFill>
                  <a:schemeClr val="bg1"/>
                </a:solidFill>
              </a:rPr>
            </a:br>
            <a:r>
              <a:rPr lang="en-GB" sz="1400" b="1" kern="100" dirty="0">
                <a:solidFill>
                  <a:schemeClr val="bg1"/>
                </a:solidFill>
              </a:rPr>
              <a:t>medicine</a:t>
            </a:r>
            <a:endParaRPr lang="en-GB" sz="14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A557680-F6CB-AB92-C648-A5ADC86B2071}"/>
              </a:ext>
            </a:extLst>
          </p:cNvPr>
          <p:cNvSpPr txBox="1"/>
          <p:nvPr/>
        </p:nvSpPr>
        <p:spPr>
          <a:xfrm rot="4664526">
            <a:off x="5880177" y="2413597"/>
            <a:ext cx="3385113" cy="3395416"/>
          </a:xfrm>
          <a:prstGeom prst="ellipse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en-GB" sz="1400" b="1" kern="100" dirty="0">
                <a:solidFill>
                  <a:schemeClr val="bg1"/>
                </a:solidFill>
              </a:rPr>
              <a:t> Value assessment </a:t>
            </a:r>
            <a:br>
              <a:rPr lang="en-GB" sz="1400" b="1" kern="100" dirty="0">
                <a:solidFill>
                  <a:schemeClr val="bg1"/>
                </a:solidFill>
              </a:rPr>
            </a:br>
            <a:r>
              <a:rPr lang="en-GB" sz="1400" b="1" kern="100" dirty="0">
                <a:solidFill>
                  <a:schemeClr val="bg1"/>
                </a:solidFill>
              </a:rPr>
              <a:t>and pricing and</a:t>
            </a:r>
            <a:br>
              <a:rPr lang="en-GB" sz="1400" b="1" kern="100" dirty="0">
                <a:solidFill>
                  <a:schemeClr val="bg1"/>
                </a:solidFill>
              </a:rPr>
            </a:br>
            <a:r>
              <a:rPr lang="en-GB" sz="1400" b="1" kern="100" dirty="0">
                <a:solidFill>
                  <a:schemeClr val="bg1"/>
                </a:solidFill>
              </a:rPr>
              <a:t>reimbursement </a:t>
            </a:r>
            <a:endParaRPr lang="en-GB" sz="14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5BAD4EF-EE06-267C-6A78-B7570D39A324}"/>
              </a:ext>
            </a:extLst>
          </p:cNvPr>
          <p:cNvSpPr txBox="1"/>
          <p:nvPr/>
        </p:nvSpPr>
        <p:spPr>
          <a:xfrm rot="18164526">
            <a:off x="5642799" y="2189061"/>
            <a:ext cx="3837638" cy="3849319"/>
          </a:xfrm>
          <a:prstGeom prst="ellipse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en-GB" sz="1400" b="1" kern="100" dirty="0">
                <a:solidFill>
                  <a:schemeClr val="bg1"/>
                </a:solidFill>
              </a:rPr>
              <a:t>Marketing authorisation</a:t>
            </a:r>
            <a:endParaRPr lang="en-GB" sz="14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C59228C-8F09-06E9-78C0-A304C45B193D}"/>
              </a:ext>
            </a:extLst>
          </p:cNvPr>
          <p:cNvSpPr txBox="1"/>
          <p:nvPr/>
        </p:nvSpPr>
        <p:spPr>
          <a:xfrm rot="21137107">
            <a:off x="2885164" y="1462570"/>
            <a:ext cx="3837638" cy="3849319"/>
          </a:xfrm>
          <a:prstGeom prst="ellipse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en-GB" sz="1400" b="1" kern="100" dirty="0">
                <a:solidFill>
                  <a:schemeClr val="bg1"/>
                </a:solidFill>
              </a:rPr>
              <a:t>Research</a:t>
            </a:r>
            <a:endParaRPr lang="en-GB" sz="14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C31748B-2CD2-3FB3-AB6A-025D0FD5E14B}"/>
              </a:ext>
            </a:extLst>
          </p:cNvPr>
          <p:cNvSpPr txBox="1"/>
          <p:nvPr/>
        </p:nvSpPr>
        <p:spPr>
          <a:xfrm rot="16722843">
            <a:off x="2795517" y="1372651"/>
            <a:ext cx="4016931" cy="4029157"/>
          </a:xfrm>
          <a:prstGeom prst="ellipse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en-GB" sz="1400" b="1" kern="100" dirty="0">
                <a:solidFill>
                  <a:schemeClr val="bg1"/>
                </a:solidFill>
              </a:rPr>
              <a:t>Development</a:t>
            </a:r>
            <a:endParaRPr lang="en-GB" sz="14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6C8FB75-3B54-3425-072C-0835859324FF}"/>
              </a:ext>
            </a:extLst>
          </p:cNvPr>
          <p:cNvSpPr txBox="1"/>
          <p:nvPr/>
        </p:nvSpPr>
        <p:spPr>
          <a:xfrm rot="1679569">
            <a:off x="2730171" y="1279756"/>
            <a:ext cx="4192448" cy="4205208"/>
          </a:xfrm>
          <a:prstGeom prst="ellipse">
            <a:avLst/>
          </a:prstGeom>
          <a:noFill/>
        </p:spPr>
        <p:txBody>
          <a:bodyPr wrap="square">
            <a:prstTxWarp prst="textArchDown">
              <a:avLst/>
            </a:prstTxWarp>
            <a:spAutoFit/>
          </a:bodyPr>
          <a:lstStyle/>
          <a:p>
            <a:pPr algn="ctr"/>
            <a:r>
              <a:rPr lang="en-GB" sz="1400" b="1" kern="100" dirty="0">
                <a:solidFill>
                  <a:schemeClr val="bg1"/>
                </a:solidFill>
              </a:rPr>
              <a:t>Manufacturing</a:t>
            </a:r>
            <a:endParaRPr lang="en-GB" sz="14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09440E5-795A-6112-7D65-5AD31B0A8DED}"/>
              </a:ext>
            </a:extLst>
          </p:cNvPr>
          <p:cNvSpPr txBox="1"/>
          <p:nvPr/>
        </p:nvSpPr>
        <p:spPr>
          <a:xfrm rot="3451475">
            <a:off x="2885047" y="1461621"/>
            <a:ext cx="3837638" cy="3849319"/>
          </a:xfrm>
          <a:prstGeom prst="ellipse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en-GB" sz="1400" b="1" kern="100" dirty="0">
                <a:solidFill>
                  <a:schemeClr val="bg1"/>
                </a:solidFill>
              </a:rPr>
              <a:t>UMN</a:t>
            </a:r>
            <a:endParaRPr lang="en-GB" sz="1400" dirty="0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58956E0-DF1D-7BFA-B257-98E7CDD24911}"/>
              </a:ext>
            </a:extLst>
          </p:cNvPr>
          <p:cNvSpPr/>
          <p:nvPr/>
        </p:nvSpPr>
        <p:spPr bwMode="gray">
          <a:xfrm>
            <a:off x="6963807" y="1283647"/>
            <a:ext cx="4710667" cy="918270"/>
          </a:xfrm>
          <a:prstGeom prst="roundRect">
            <a:avLst>
              <a:gd name="adj" fmla="val 10156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  <a:headEnd type="none" w="lg" len="lg"/>
            <a:tailEnd type="none" w="lg" len="lg"/>
          </a:ln>
          <a:effectLst>
            <a:outerShdw blurRad="304800" algn="tl" rotWithShape="0">
              <a:schemeClr val="tx2">
                <a:alpha val="20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72000" tIns="72000" rIns="72000" bIns="72000" rtlCol="0" anchor="t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GB" sz="1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Include a patient-centred, broad definition of unmet medical need that would incentivise avenues of research to meet the needs of patients with rare diseases and chronic conditions, and </a:t>
            </a:r>
            <a:br>
              <a:rPr lang="en-GB" sz="1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GB" sz="1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appropriately value incremental innovation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C5E68575-4CB0-9BF4-70EC-0E24BF999CA0}"/>
              </a:ext>
            </a:extLst>
          </p:cNvPr>
          <p:cNvSpPr/>
          <p:nvPr/>
        </p:nvSpPr>
        <p:spPr bwMode="gray">
          <a:xfrm>
            <a:off x="9697309" y="3965713"/>
            <a:ext cx="1977165" cy="1974527"/>
          </a:xfrm>
          <a:prstGeom prst="roundRect">
            <a:avLst>
              <a:gd name="adj" fmla="val 472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  <a:headEnd type="none" w="lg" len="lg"/>
            <a:tailEnd type="none" w="lg" len="lg"/>
          </a:ln>
          <a:effectLst>
            <a:outerShdw blurRad="304800" algn="tl" rotWithShape="0">
              <a:schemeClr val="tx2">
                <a:alpha val="20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t">
            <a:noAutofit/>
          </a:bodyPr>
          <a:lstStyle/>
          <a:p>
            <a:pPr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GB" sz="1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Jointly address barriers and delays to access based on a shared understanding of the evidence generated by the recently published </a:t>
            </a:r>
            <a:r>
              <a:rPr lang="en-GB" sz="1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2"/>
              </a:rPr>
              <a:t>Industry European Access </a:t>
            </a:r>
            <a:br>
              <a:rPr lang="en-GB" sz="1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2"/>
              </a:rPr>
            </a:br>
            <a:r>
              <a:rPr lang="en-GB" sz="1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2"/>
              </a:rPr>
              <a:t>Hurdles Portal</a:t>
            </a:r>
            <a:endParaRPr lang="en-GB" sz="12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450A175D-C974-77EB-D28B-5E84ADFB2614}"/>
              </a:ext>
            </a:extLst>
          </p:cNvPr>
          <p:cNvSpPr/>
          <p:nvPr/>
        </p:nvSpPr>
        <p:spPr bwMode="gray">
          <a:xfrm>
            <a:off x="3415529" y="365125"/>
            <a:ext cx="3203931" cy="920712"/>
          </a:xfrm>
          <a:prstGeom prst="roundRect">
            <a:avLst>
              <a:gd name="adj" fmla="val 10129"/>
            </a:avLst>
          </a:prstGeom>
          <a:solidFill>
            <a:srgbClr val="E5F3F4"/>
          </a:solidFill>
          <a:ln>
            <a:solidFill>
              <a:schemeClr val="accent2">
                <a:lumMod val="75000"/>
              </a:schemeClr>
            </a:solidFill>
            <a:headEnd type="none" w="lg" len="lg"/>
            <a:tailEnd type="none" w="lg" len="lg"/>
          </a:ln>
          <a:effectLst>
            <a:outerShdw blurRad="304800" algn="tl" rotWithShape="0">
              <a:schemeClr val="tx2">
                <a:alpha val="20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72000" tIns="72000" rIns="72000" bIns="72000" rtlCol="0" anchor="t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GB" sz="1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Strengthen, rather than cut, the region’s RDP baseline as well as creating separate incentives to drive innovation and meet health care challenges such as AMR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7CED4C46-92AF-7703-2651-64F760209869}"/>
              </a:ext>
            </a:extLst>
          </p:cNvPr>
          <p:cNvCxnSpPr>
            <a:cxnSpLocks/>
          </p:cNvCxnSpPr>
          <p:nvPr/>
        </p:nvCxnSpPr>
        <p:spPr>
          <a:xfrm>
            <a:off x="2633870" y="4687623"/>
            <a:ext cx="1022897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36687DE-2089-09A7-D61B-249D9A6B6C67}"/>
              </a:ext>
            </a:extLst>
          </p:cNvPr>
          <p:cNvCxnSpPr>
            <a:cxnSpLocks/>
          </p:cNvCxnSpPr>
          <p:nvPr/>
        </p:nvCxnSpPr>
        <p:spPr>
          <a:xfrm>
            <a:off x="2663687" y="2503223"/>
            <a:ext cx="711338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E5442D34-C44F-67B1-1524-2C38A905DF38}"/>
              </a:ext>
            </a:extLst>
          </p:cNvPr>
          <p:cNvCxnSpPr>
            <a:cxnSpLocks/>
          </p:cNvCxnSpPr>
          <p:nvPr/>
        </p:nvCxnSpPr>
        <p:spPr>
          <a:xfrm>
            <a:off x="3962788" y="1285837"/>
            <a:ext cx="0" cy="77035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25C84DE9-106E-CBF3-B5B2-1DE178D70D2E}"/>
              </a:ext>
            </a:extLst>
          </p:cNvPr>
          <p:cNvCxnSpPr>
            <a:cxnSpLocks/>
          </p:cNvCxnSpPr>
          <p:nvPr/>
        </p:nvCxnSpPr>
        <p:spPr>
          <a:xfrm flipH="1">
            <a:off x="8625222" y="5199603"/>
            <a:ext cx="1072087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1032E360-E1A7-70B6-DAB7-C5C09DC9062B}"/>
              </a:ext>
            </a:extLst>
          </p:cNvPr>
          <p:cNvCxnSpPr>
            <a:cxnSpLocks/>
          </p:cNvCxnSpPr>
          <p:nvPr/>
        </p:nvCxnSpPr>
        <p:spPr>
          <a:xfrm flipH="1">
            <a:off x="5828220" y="2071157"/>
            <a:ext cx="1135587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tar2.ai">
            <a:extLst>
              <a:ext uri="{FF2B5EF4-FFF2-40B4-BE49-F238E27FC236}">
                <a16:creationId xmlns:a16="http://schemas.microsoft.com/office/drawing/2014/main" id="{87BA8D60-1DC8-149F-5ECF-A36765A78D4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8875" y="6185662"/>
            <a:ext cx="525600" cy="54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27AEBD-4C83-DA27-5C66-664B4B37307D}"/>
              </a:ext>
            </a:extLst>
          </p:cNvPr>
          <p:cNvSpPr txBox="1"/>
          <p:nvPr/>
        </p:nvSpPr>
        <p:spPr>
          <a:xfrm>
            <a:off x="11237894" y="6324412"/>
            <a:ext cx="347562" cy="267077"/>
          </a:xfrm>
          <a:prstGeom prst="rect">
            <a:avLst/>
          </a:prstGeom>
          <a:noFill/>
        </p:spPr>
        <p:txBody>
          <a:bodyPr wrap="none" lIns="81613" tIns="40807" rIns="81613" bIns="40807">
            <a:spAutoFit/>
          </a:bodyPr>
          <a:lstStyle/>
          <a:p>
            <a:pPr algn="ctr" defTabSz="1088101" fontAlgn="auto">
              <a:spcBef>
                <a:spcPts val="0"/>
              </a:spcBef>
              <a:spcAft>
                <a:spcPts val="0"/>
              </a:spcAft>
              <a:defRPr/>
            </a:pPr>
            <a:fld id="{3F099FC2-FF5B-D44A-B86C-6D670C33028E}" type="slidenum">
              <a:rPr lang="id-ID" sz="1200" b="1" smtClean="0">
                <a:solidFill>
                  <a:schemeClr val="bg1"/>
                </a:solidFill>
                <a:latin typeface="+mn-lt"/>
                <a:ea typeface="+mn-ea"/>
                <a:cs typeface="Raleway Light"/>
              </a:rPr>
              <a:t>13</a:t>
            </a:fld>
            <a:endParaRPr lang="id-ID" sz="1300" dirty="0">
              <a:solidFill>
                <a:schemeClr val="bg1"/>
              </a:solidFill>
              <a:latin typeface="+mn-lt"/>
              <a:ea typeface="+mn-ea"/>
              <a:cs typeface="Raleway Light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6ED0365-FB5A-D857-BD4C-F0DD0DB5F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18564" y="6307658"/>
            <a:ext cx="511200" cy="300311"/>
          </a:xfrm>
          <a:prstGeom prst="rect">
            <a:avLst/>
          </a:prstGeom>
        </p:spPr>
      </p:pic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1407621F-3299-289E-0814-49AF0F84605F}"/>
              </a:ext>
            </a:extLst>
          </p:cNvPr>
          <p:cNvSpPr/>
          <p:nvPr/>
        </p:nvSpPr>
        <p:spPr bwMode="gray">
          <a:xfrm>
            <a:off x="507248" y="4070939"/>
            <a:ext cx="2169272" cy="1669815"/>
          </a:xfrm>
          <a:prstGeom prst="roundRect">
            <a:avLst>
              <a:gd name="adj" fmla="val 5585"/>
            </a:avLst>
          </a:prstGeom>
          <a:solidFill>
            <a:srgbClr val="E5F3F4"/>
          </a:solidFill>
          <a:ln>
            <a:solidFill>
              <a:schemeClr val="accent2">
                <a:lumMod val="75000"/>
              </a:schemeClr>
            </a:solidFill>
            <a:headEnd type="none" w="lg" len="lg"/>
            <a:tailEnd type="none" w="lg" len="lg"/>
          </a:ln>
          <a:effectLst>
            <a:outerShdw blurRad="304800" algn="tl" rotWithShape="0">
              <a:schemeClr val="tx2">
                <a:alpha val="20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72000" tIns="72000" rIns="72000" bIns="7200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Ensure that supply chain and environmental requirements are proportionate and fit for purpose, to best support our shared objectives of increasing supply of medicines and reducing our sector’s environmental impact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607CB469-193E-39F8-582A-CA6D60981CC4}"/>
              </a:ext>
            </a:extLst>
          </p:cNvPr>
          <p:cNvSpPr/>
          <p:nvPr/>
        </p:nvSpPr>
        <p:spPr bwMode="gray">
          <a:xfrm>
            <a:off x="507248" y="2280006"/>
            <a:ext cx="2169272" cy="1140649"/>
          </a:xfrm>
          <a:prstGeom prst="roundRect">
            <a:avLst>
              <a:gd name="adj" fmla="val 8176"/>
            </a:avLst>
          </a:prstGeom>
          <a:solidFill>
            <a:srgbClr val="E5F3F4"/>
          </a:solidFill>
          <a:ln>
            <a:solidFill>
              <a:schemeClr val="accent2">
                <a:lumMod val="75000"/>
              </a:schemeClr>
            </a:solidFill>
            <a:headEnd type="none" w="lg" len="lg"/>
            <a:tailEnd type="none" w="lg" len="lg"/>
          </a:ln>
          <a:effectLst>
            <a:outerShdw blurRad="304800" algn="tl" rotWithShape="0">
              <a:schemeClr val="tx2">
                <a:alpha val="20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t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GB" sz="1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Optimise the regulatory framework and ensuring maximum use of expedited pathways in support of patient needs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C1DC6A-6378-432D-A21D-E6989BF1AA63}"/>
              </a:ext>
            </a:extLst>
          </p:cNvPr>
          <p:cNvGrpSpPr/>
          <p:nvPr/>
        </p:nvGrpSpPr>
        <p:grpSpPr>
          <a:xfrm>
            <a:off x="2319803" y="2941983"/>
            <a:ext cx="234604" cy="378393"/>
            <a:chOff x="5796612" y="2863252"/>
            <a:chExt cx="553888" cy="893368"/>
          </a:xfrm>
          <a:solidFill>
            <a:schemeClr val="tx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0C8D88D-2EEE-5C49-DFCA-A25DA318F7F0}"/>
                </a:ext>
              </a:extLst>
            </p:cNvPr>
            <p:cNvSpPr/>
            <p:nvPr/>
          </p:nvSpPr>
          <p:spPr>
            <a:xfrm>
              <a:off x="5901454" y="2863252"/>
              <a:ext cx="312077" cy="383247"/>
            </a:xfrm>
            <a:custGeom>
              <a:avLst/>
              <a:gdLst>
                <a:gd name="connsiteX0" fmla="*/ 145275 w 312077"/>
                <a:gd name="connsiteY0" fmla="*/ 383248 h 383247"/>
                <a:gd name="connsiteX1" fmla="*/ 0 w 312077"/>
                <a:gd name="connsiteY1" fmla="*/ 303352 h 383247"/>
                <a:gd name="connsiteX2" fmla="*/ 166859 w 312077"/>
                <a:gd name="connsiteY2" fmla="*/ 0 h 383247"/>
                <a:gd name="connsiteX3" fmla="*/ 312077 w 312077"/>
                <a:gd name="connsiteY3" fmla="*/ 79867 h 383247"/>
                <a:gd name="connsiteX4" fmla="*/ 145275 w 312077"/>
                <a:gd name="connsiteY4" fmla="*/ 383248 h 383247"/>
                <a:gd name="connsiteX5" fmla="*/ 42377 w 312077"/>
                <a:gd name="connsiteY5" fmla="*/ 291027 h 383247"/>
                <a:gd name="connsiteX6" fmla="*/ 132950 w 312077"/>
                <a:gd name="connsiteY6" fmla="*/ 340862 h 383247"/>
                <a:gd name="connsiteX7" fmla="*/ 269691 w 312077"/>
                <a:gd name="connsiteY7" fmla="*/ 92183 h 383247"/>
                <a:gd name="connsiteX8" fmla="*/ 179175 w 312077"/>
                <a:gd name="connsiteY8" fmla="*/ 42386 h 383247"/>
                <a:gd name="connsiteX9" fmla="*/ 42377 w 312077"/>
                <a:gd name="connsiteY9" fmla="*/ 291027 h 38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077" h="383247">
                  <a:moveTo>
                    <a:pt x="145275" y="383248"/>
                  </a:moveTo>
                  <a:lnTo>
                    <a:pt x="0" y="303352"/>
                  </a:lnTo>
                  <a:lnTo>
                    <a:pt x="166859" y="0"/>
                  </a:lnTo>
                  <a:lnTo>
                    <a:pt x="312077" y="79867"/>
                  </a:lnTo>
                  <a:lnTo>
                    <a:pt x="145275" y="383248"/>
                  </a:lnTo>
                  <a:close/>
                  <a:moveTo>
                    <a:pt x="42377" y="291027"/>
                  </a:moveTo>
                  <a:lnTo>
                    <a:pt x="132950" y="340862"/>
                  </a:lnTo>
                  <a:lnTo>
                    <a:pt x="269691" y="92183"/>
                  </a:lnTo>
                  <a:lnTo>
                    <a:pt x="179175" y="42386"/>
                  </a:lnTo>
                  <a:lnTo>
                    <a:pt x="42377" y="29102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6633A43-F41F-ABC9-D95B-3F4CECC58359}"/>
                </a:ext>
              </a:extLst>
            </p:cNvPr>
            <p:cNvSpPr/>
            <p:nvPr/>
          </p:nvSpPr>
          <p:spPr>
            <a:xfrm>
              <a:off x="5890224" y="3157517"/>
              <a:ext cx="138445" cy="151276"/>
            </a:xfrm>
            <a:custGeom>
              <a:avLst/>
              <a:gdLst>
                <a:gd name="connsiteX0" fmla="*/ 79105 w 138445"/>
                <a:gd name="connsiteY0" fmla="*/ 151276 h 151276"/>
                <a:gd name="connsiteX1" fmla="*/ 0 w 138445"/>
                <a:gd name="connsiteY1" fmla="*/ 107794 h 151276"/>
                <a:gd name="connsiteX2" fmla="*/ 59274 w 138445"/>
                <a:gd name="connsiteY2" fmla="*/ 0 h 151276"/>
                <a:gd name="connsiteX3" fmla="*/ 138446 w 138445"/>
                <a:gd name="connsiteY3" fmla="*/ 43424 h 151276"/>
                <a:gd name="connsiteX4" fmla="*/ 79105 w 138445"/>
                <a:gd name="connsiteY4" fmla="*/ 151276 h 151276"/>
                <a:gd name="connsiteX5" fmla="*/ 42396 w 138445"/>
                <a:gd name="connsiteY5" fmla="*/ 95469 h 151276"/>
                <a:gd name="connsiteX6" fmla="*/ 66789 w 138445"/>
                <a:gd name="connsiteY6" fmla="*/ 108890 h 151276"/>
                <a:gd name="connsiteX7" fmla="*/ 96002 w 138445"/>
                <a:gd name="connsiteY7" fmla="*/ 55731 h 151276"/>
                <a:gd name="connsiteX8" fmla="*/ 71599 w 138445"/>
                <a:gd name="connsiteY8" fmla="*/ 42377 h 151276"/>
                <a:gd name="connsiteX9" fmla="*/ 42396 w 138445"/>
                <a:gd name="connsiteY9" fmla="*/ 95469 h 15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445" h="151276">
                  <a:moveTo>
                    <a:pt x="79105" y="151276"/>
                  </a:moveTo>
                  <a:lnTo>
                    <a:pt x="0" y="107794"/>
                  </a:lnTo>
                  <a:lnTo>
                    <a:pt x="59274" y="0"/>
                  </a:lnTo>
                  <a:lnTo>
                    <a:pt x="138446" y="43424"/>
                  </a:lnTo>
                  <a:lnTo>
                    <a:pt x="79105" y="151276"/>
                  </a:lnTo>
                  <a:close/>
                  <a:moveTo>
                    <a:pt x="42396" y="95469"/>
                  </a:moveTo>
                  <a:lnTo>
                    <a:pt x="66789" y="108890"/>
                  </a:lnTo>
                  <a:lnTo>
                    <a:pt x="96002" y="55731"/>
                  </a:lnTo>
                  <a:lnTo>
                    <a:pt x="71599" y="42377"/>
                  </a:lnTo>
                  <a:lnTo>
                    <a:pt x="42396" y="954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FE53418-EE6A-962E-FDC2-3BC790741DEC}"/>
                </a:ext>
              </a:extLst>
            </p:cNvPr>
            <p:cNvSpPr/>
            <p:nvPr/>
          </p:nvSpPr>
          <p:spPr>
            <a:xfrm>
              <a:off x="6099174" y="3074726"/>
              <a:ext cx="122472" cy="122434"/>
            </a:xfrm>
            <a:custGeom>
              <a:avLst/>
              <a:gdLst>
                <a:gd name="connsiteX0" fmla="*/ 61236 w 122472"/>
                <a:gd name="connsiteY0" fmla="*/ 122434 h 122434"/>
                <a:gd name="connsiteX1" fmla="*/ 0 w 122472"/>
                <a:gd name="connsiteY1" fmla="*/ 61198 h 122434"/>
                <a:gd name="connsiteX2" fmla="*/ 61236 w 122472"/>
                <a:gd name="connsiteY2" fmla="*/ 0 h 122434"/>
                <a:gd name="connsiteX3" fmla="*/ 122472 w 122472"/>
                <a:gd name="connsiteY3" fmla="*/ 61198 h 122434"/>
                <a:gd name="connsiteX4" fmla="*/ 61236 w 122472"/>
                <a:gd name="connsiteY4" fmla="*/ 122434 h 122434"/>
                <a:gd name="connsiteX5" fmla="*/ 61236 w 122472"/>
                <a:gd name="connsiteY5" fmla="*/ 31223 h 122434"/>
                <a:gd name="connsiteX6" fmla="*/ 31232 w 122472"/>
                <a:gd name="connsiteY6" fmla="*/ 61198 h 122434"/>
                <a:gd name="connsiteX7" fmla="*/ 61236 w 122472"/>
                <a:gd name="connsiteY7" fmla="*/ 91202 h 122434"/>
                <a:gd name="connsiteX8" fmla="*/ 91240 w 122472"/>
                <a:gd name="connsiteY8" fmla="*/ 61198 h 122434"/>
                <a:gd name="connsiteX9" fmla="*/ 61236 w 122472"/>
                <a:gd name="connsiteY9" fmla="*/ 31223 h 12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472" h="122434">
                  <a:moveTo>
                    <a:pt x="61236" y="122434"/>
                  </a:moveTo>
                  <a:cubicBezTo>
                    <a:pt x="27451" y="122434"/>
                    <a:pt x="0" y="94964"/>
                    <a:pt x="0" y="61198"/>
                  </a:cubicBezTo>
                  <a:cubicBezTo>
                    <a:pt x="0" y="27442"/>
                    <a:pt x="27451" y="0"/>
                    <a:pt x="61236" y="0"/>
                  </a:cubicBezTo>
                  <a:cubicBezTo>
                    <a:pt x="94955" y="0"/>
                    <a:pt x="122472" y="27442"/>
                    <a:pt x="122472" y="61198"/>
                  </a:cubicBezTo>
                  <a:cubicBezTo>
                    <a:pt x="122463" y="94955"/>
                    <a:pt x="94955" y="122434"/>
                    <a:pt x="61236" y="122434"/>
                  </a:cubicBezTo>
                  <a:close/>
                  <a:moveTo>
                    <a:pt x="61236" y="31223"/>
                  </a:moveTo>
                  <a:cubicBezTo>
                    <a:pt x="44644" y="31223"/>
                    <a:pt x="31232" y="44672"/>
                    <a:pt x="31232" y="61198"/>
                  </a:cubicBezTo>
                  <a:cubicBezTo>
                    <a:pt x="31232" y="77753"/>
                    <a:pt x="44644" y="91202"/>
                    <a:pt x="61236" y="91202"/>
                  </a:cubicBezTo>
                  <a:cubicBezTo>
                    <a:pt x="77753" y="91202"/>
                    <a:pt x="91240" y="77753"/>
                    <a:pt x="91240" y="61198"/>
                  </a:cubicBezTo>
                  <a:cubicBezTo>
                    <a:pt x="91240" y="44672"/>
                    <a:pt x="77753" y="31223"/>
                    <a:pt x="61236" y="312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235B0E0-16D5-5916-5A03-F3EFAD55E62A}"/>
                </a:ext>
              </a:extLst>
            </p:cNvPr>
            <p:cNvSpPr/>
            <p:nvPr/>
          </p:nvSpPr>
          <p:spPr>
            <a:xfrm>
              <a:off x="6176022" y="3473976"/>
              <a:ext cx="122396" cy="122472"/>
            </a:xfrm>
            <a:custGeom>
              <a:avLst/>
              <a:gdLst>
                <a:gd name="connsiteX0" fmla="*/ 61160 w 122396"/>
                <a:gd name="connsiteY0" fmla="*/ 122472 h 122472"/>
                <a:gd name="connsiteX1" fmla="*/ 0 w 122396"/>
                <a:gd name="connsiteY1" fmla="*/ 61208 h 122472"/>
                <a:gd name="connsiteX2" fmla="*/ 61160 w 122396"/>
                <a:gd name="connsiteY2" fmla="*/ 0 h 122472"/>
                <a:gd name="connsiteX3" fmla="*/ 122396 w 122396"/>
                <a:gd name="connsiteY3" fmla="*/ 61208 h 122472"/>
                <a:gd name="connsiteX4" fmla="*/ 61160 w 122396"/>
                <a:gd name="connsiteY4" fmla="*/ 122472 h 122472"/>
                <a:gd name="connsiteX5" fmla="*/ 61160 w 122396"/>
                <a:gd name="connsiteY5" fmla="*/ 31232 h 122472"/>
                <a:gd name="connsiteX6" fmla="*/ 31223 w 122396"/>
                <a:gd name="connsiteY6" fmla="*/ 61208 h 122472"/>
                <a:gd name="connsiteX7" fmla="*/ 61160 w 122396"/>
                <a:gd name="connsiteY7" fmla="*/ 91230 h 122472"/>
                <a:gd name="connsiteX8" fmla="*/ 91164 w 122396"/>
                <a:gd name="connsiteY8" fmla="*/ 61208 h 122472"/>
                <a:gd name="connsiteX9" fmla="*/ 61160 w 122396"/>
                <a:gd name="connsiteY9" fmla="*/ 31232 h 12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396" h="122472">
                  <a:moveTo>
                    <a:pt x="61160" y="122472"/>
                  </a:moveTo>
                  <a:cubicBezTo>
                    <a:pt x="27432" y="122472"/>
                    <a:pt x="0" y="94993"/>
                    <a:pt x="0" y="61208"/>
                  </a:cubicBezTo>
                  <a:cubicBezTo>
                    <a:pt x="0" y="27451"/>
                    <a:pt x="27432" y="0"/>
                    <a:pt x="61160" y="0"/>
                  </a:cubicBezTo>
                  <a:cubicBezTo>
                    <a:pt x="94955" y="0"/>
                    <a:pt x="122396" y="27451"/>
                    <a:pt x="122396" y="61208"/>
                  </a:cubicBezTo>
                  <a:cubicBezTo>
                    <a:pt x="122396" y="94993"/>
                    <a:pt x="94955" y="122472"/>
                    <a:pt x="61160" y="122472"/>
                  </a:cubicBezTo>
                  <a:close/>
                  <a:moveTo>
                    <a:pt x="61160" y="31232"/>
                  </a:moveTo>
                  <a:cubicBezTo>
                    <a:pt x="44644" y="31232"/>
                    <a:pt x="31223" y="44682"/>
                    <a:pt x="31223" y="61208"/>
                  </a:cubicBezTo>
                  <a:cubicBezTo>
                    <a:pt x="31223" y="77762"/>
                    <a:pt x="44634" y="91230"/>
                    <a:pt x="61160" y="91230"/>
                  </a:cubicBezTo>
                  <a:cubicBezTo>
                    <a:pt x="77753" y="91230"/>
                    <a:pt x="91164" y="77762"/>
                    <a:pt x="91164" y="61208"/>
                  </a:cubicBezTo>
                  <a:cubicBezTo>
                    <a:pt x="91173" y="44682"/>
                    <a:pt x="77753" y="31232"/>
                    <a:pt x="61160" y="312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81D9CC4-CE27-23A5-C3F7-CB7D3E9BF722}"/>
                </a:ext>
              </a:extLst>
            </p:cNvPr>
            <p:cNvSpPr/>
            <p:nvPr/>
          </p:nvSpPr>
          <p:spPr>
            <a:xfrm>
              <a:off x="6191509" y="3144221"/>
              <a:ext cx="137512" cy="382304"/>
            </a:xfrm>
            <a:custGeom>
              <a:avLst/>
              <a:gdLst>
                <a:gd name="connsiteX0" fmla="*/ 94831 w 137512"/>
                <a:gd name="connsiteY0" fmla="*/ 382305 h 382304"/>
                <a:gd name="connsiteX1" fmla="*/ 68304 w 137512"/>
                <a:gd name="connsiteY1" fmla="*/ 365836 h 382304"/>
                <a:gd name="connsiteX2" fmla="*/ 106289 w 137512"/>
                <a:gd name="connsiteY2" fmla="*/ 232191 h 382304"/>
                <a:gd name="connsiteX3" fmla="*/ 0 w 137512"/>
                <a:gd name="connsiteY3" fmla="*/ 25375 h 382304"/>
                <a:gd name="connsiteX4" fmla="*/ 18174 w 137512"/>
                <a:gd name="connsiteY4" fmla="*/ 0 h 382304"/>
                <a:gd name="connsiteX5" fmla="*/ 137512 w 137512"/>
                <a:gd name="connsiteY5" fmla="*/ 232191 h 382304"/>
                <a:gd name="connsiteX6" fmla="*/ 94831 w 137512"/>
                <a:gd name="connsiteY6" fmla="*/ 382305 h 382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512" h="382304">
                  <a:moveTo>
                    <a:pt x="94831" y="382305"/>
                  </a:moveTo>
                  <a:lnTo>
                    <a:pt x="68304" y="365836"/>
                  </a:lnTo>
                  <a:cubicBezTo>
                    <a:pt x="93116" y="325774"/>
                    <a:pt x="106289" y="279530"/>
                    <a:pt x="106289" y="232191"/>
                  </a:cubicBezTo>
                  <a:cubicBezTo>
                    <a:pt x="106289" y="150438"/>
                    <a:pt x="66523" y="73133"/>
                    <a:pt x="0" y="25375"/>
                  </a:cubicBezTo>
                  <a:lnTo>
                    <a:pt x="18174" y="0"/>
                  </a:lnTo>
                  <a:cubicBezTo>
                    <a:pt x="92878" y="53616"/>
                    <a:pt x="137512" y="140398"/>
                    <a:pt x="137512" y="232191"/>
                  </a:cubicBezTo>
                  <a:cubicBezTo>
                    <a:pt x="137522" y="285359"/>
                    <a:pt x="122768" y="337261"/>
                    <a:pt x="94831" y="3823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F2BE50D-99A5-2B7A-09DE-F955AEA723F8}"/>
                </a:ext>
              </a:extLst>
            </p:cNvPr>
            <p:cNvSpPr/>
            <p:nvPr/>
          </p:nvSpPr>
          <p:spPr>
            <a:xfrm>
              <a:off x="5928591" y="3502675"/>
              <a:ext cx="288350" cy="93773"/>
            </a:xfrm>
            <a:custGeom>
              <a:avLst/>
              <a:gdLst>
                <a:gd name="connsiteX0" fmla="*/ 288350 w 288350"/>
                <a:gd name="connsiteY0" fmla="*/ 93774 h 93773"/>
                <a:gd name="connsiteX1" fmla="*/ 0 w 288350"/>
                <a:gd name="connsiteY1" fmla="*/ 93774 h 93773"/>
                <a:gd name="connsiteX2" fmla="*/ 0 w 288350"/>
                <a:gd name="connsiteY2" fmla="*/ 0 h 93773"/>
                <a:gd name="connsiteX3" fmla="*/ 266329 w 288350"/>
                <a:gd name="connsiteY3" fmla="*/ 0 h 93773"/>
                <a:gd name="connsiteX4" fmla="*/ 266329 w 288350"/>
                <a:gd name="connsiteY4" fmla="*/ 31232 h 93773"/>
                <a:gd name="connsiteX5" fmla="*/ 31223 w 288350"/>
                <a:gd name="connsiteY5" fmla="*/ 31232 h 93773"/>
                <a:gd name="connsiteX6" fmla="*/ 31223 w 288350"/>
                <a:gd name="connsiteY6" fmla="*/ 62541 h 93773"/>
                <a:gd name="connsiteX7" fmla="*/ 288350 w 288350"/>
                <a:gd name="connsiteY7" fmla="*/ 62541 h 9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350" h="93773">
                  <a:moveTo>
                    <a:pt x="288350" y="93774"/>
                  </a:moveTo>
                  <a:lnTo>
                    <a:pt x="0" y="93774"/>
                  </a:lnTo>
                  <a:lnTo>
                    <a:pt x="0" y="0"/>
                  </a:lnTo>
                  <a:lnTo>
                    <a:pt x="266329" y="0"/>
                  </a:lnTo>
                  <a:lnTo>
                    <a:pt x="266329" y="31232"/>
                  </a:lnTo>
                  <a:lnTo>
                    <a:pt x="31223" y="31232"/>
                  </a:lnTo>
                  <a:lnTo>
                    <a:pt x="31223" y="62541"/>
                  </a:lnTo>
                  <a:lnTo>
                    <a:pt x="288350" y="625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73CB846-80B3-7573-25BF-42A3E19976C5}"/>
                </a:ext>
              </a:extLst>
            </p:cNvPr>
            <p:cNvSpPr/>
            <p:nvPr/>
          </p:nvSpPr>
          <p:spPr>
            <a:xfrm>
              <a:off x="5796612" y="3610593"/>
              <a:ext cx="553888" cy="146027"/>
            </a:xfrm>
            <a:custGeom>
              <a:avLst/>
              <a:gdLst>
                <a:gd name="connsiteX0" fmla="*/ 553888 w 553888"/>
                <a:gd name="connsiteY0" fmla="*/ 146028 h 146027"/>
                <a:gd name="connsiteX1" fmla="*/ 0 w 553888"/>
                <a:gd name="connsiteY1" fmla="*/ 146028 h 146027"/>
                <a:gd name="connsiteX2" fmla="*/ 118558 w 553888"/>
                <a:gd name="connsiteY2" fmla="*/ 0 h 146027"/>
                <a:gd name="connsiteX3" fmla="*/ 553888 w 553888"/>
                <a:gd name="connsiteY3" fmla="*/ 0 h 146027"/>
                <a:gd name="connsiteX4" fmla="*/ 553888 w 553888"/>
                <a:gd name="connsiteY4" fmla="*/ 146028 h 146027"/>
                <a:gd name="connsiteX5" fmla="*/ 65561 w 553888"/>
                <a:gd name="connsiteY5" fmla="*/ 114814 h 146027"/>
                <a:gd name="connsiteX6" fmla="*/ 522675 w 553888"/>
                <a:gd name="connsiteY6" fmla="*/ 114814 h 146027"/>
                <a:gd name="connsiteX7" fmla="*/ 522675 w 553888"/>
                <a:gd name="connsiteY7" fmla="*/ 31232 h 146027"/>
                <a:gd name="connsiteX8" fmla="*/ 133445 w 553888"/>
                <a:gd name="connsiteY8" fmla="*/ 31232 h 146027"/>
                <a:gd name="connsiteX9" fmla="*/ 65561 w 553888"/>
                <a:gd name="connsiteY9" fmla="*/ 114814 h 14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888" h="146027">
                  <a:moveTo>
                    <a:pt x="553888" y="146028"/>
                  </a:moveTo>
                  <a:lnTo>
                    <a:pt x="0" y="146028"/>
                  </a:lnTo>
                  <a:lnTo>
                    <a:pt x="118558" y="0"/>
                  </a:lnTo>
                  <a:lnTo>
                    <a:pt x="553888" y="0"/>
                  </a:lnTo>
                  <a:lnTo>
                    <a:pt x="553888" y="146028"/>
                  </a:lnTo>
                  <a:close/>
                  <a:moveTo>
                    <a:pt x="65561" y="114814"/>
                  </a:moveTo>
                  <a:lnTo>
                    <a:pt x="522675" y="114814"/>
                  </a:lnTo>
                  <a:lnTo>
                    <a:pt x="522675" y="31232"/>
                  </a:lnTo>
                  <a:lnTo>
                    <a:pt x="133445" y="31232"/>
                  </a:lnTo>
                  <a:lnTo>
                    <a:pt x="65561" y="1148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5F85DB7-990A-67AE-42F7-E73943AED5F3}"/>
              </a:ext>
            </a:extLst>
          </p:cNvPr>
          <p:cNvGrpSpPr/>
          <p:nvPr/>
        </p:nvGrpSpPr>
        <p:grpSpPr>
          <a:xfrm>
            <a:off x="11221280" y="1738021"/>
            <a:ext cx="357912" cy="404225"/>
            <a:chOff x="5961146" y="38"/>
            <a:chExt cx="2654160" cy="2997604"/>
          </a:xfrm>
          <a:solidFill>
            <a:schemeClr val="tx1"/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542FAB3-3617-C137-6F8D-AEA37FEBEBD8}"/>
                </a:ext>
              </a:extLst>
            </p:cNvPr>
            <p:cNvSpPr/>
            <p:nvPr/>
          </p:nvSpPr>
          <p:spPr>
            <a:xfrm>
              <a:off x="5961146" y="38"/>
              <a:ext cx="1665162" cy="2577313"/>
            </a:xfrm>
            <a:custGeom>
              <a:avLst/>
              <a:gdLst>
                <a:gd name="connsiteX0" fmla="*/ 796251 w 1665162"/>
                <a:gd name="connsiteY0" fmla="*/ 1174634 h 2577313"/>
                <a:gd name="connsiteX1" fmla="*/ 440714 w 1665162"/>
                <a:gd name="connsiteY1" fmla="*/ 665748 h 2577313"/>
                <a:gd name="connsiteX2" fmla="*/ 606153 w 1665162"/>
                <a:gd name="connsiteY2" fmla="*/ 191289 h 2577313"/>
                <a:gd name="connsiteX3" fmla="*/ 1492229 w 1665162"/>
                <a:gd name="connsiteY3" fmla="*/ 182068 h 2577313"/>
                <a:gd name="connsiteX4" fmla="*/ 1319071 w 1665162"/>
                <a:gd name="connsiteY4" fmla="*/ 1175453 h 2577313"/>
                <a:gd name="connsiteX5" fmla="*/ 1507393 w 1665162"/>
                <a:gd name="connsiteY5" fmla="*/ 1251615 h 2577313"/>
                <a:gd name="connsiteX6" fmla="*/ 1561219 w 1665162"/>
                <a:gd name="connsiteY6" fmla="*/ 1280509 h 2577313"/>
                <a:gd name="connsiteX7" fmla="*/ 1581847 w 1665162"/>
                <a:gd name="connsiteY7" fmla="*/ 1337750 h 2577313"/>
                <a:gd name="connsiteX8" fmla="*/ 1523445 w 1665162"/>
                <a:gd name="connsiteY8" fmla="*/ 1347245 h 2577313"/>
                <a:gd name="connsiteX9" fmla="*/ 1256639 w 1665162"/>
                <a:gd name="connsiteY9" fmla="*/ 1246356 h 2577313"/>
                <a:gd name="connsiteX10" fmla="*/ 216326 w 1665162"/>
                <a:gd name="connsiteY10" fmla="*/ 1691443 h 2577313"/>
                <a:gd name="connsiteX11" fmla="*/ 69809 w 1665162"/>
                <a:gd name="connsiteY11" fmla="*/ 2257501 h 2577313"/>
                <a:gd name="connsiteX12" fmla="*/ 69740 w 1665162"/>
                <a:gd name="connsiteY12" fmla="*/ 2484006 h 2577313"/>
                <a:gd name="connsiteX13" fmla="*/ 149318 w 1665162"/>
                <a:gd name="connsiteY13" fmla="*/ 2497804 h 2577313"/>
                <a:gd name="connsiteX14" fmla="*/ 880474 w 1665162"/>
                <a:gd name="connsiteY14" fmla="*/ 2498214 h 2577313"/>
                <a:gd name="connsiteX15" fmla="*/ 935051 w 1665162"/>
                <a:gd name="connsiteY15" fmla="*/ 2499375 h 2577313"/>
                <a:gd name="connsiteX16" fmla="*/ 985324 w 1665162"/>
                <a:gd name="connsiteY16" fmla="*/ 2542887 h 2577313"/>
                <a:gd name="connsiteX17" fmla="*/ 930610 w 1665162"/>
                <a:gd name="connsiteY17" fmla="*/ 2577040 h 2577313"/>
                <a:gd name="connsiteX18" fmla="*/ 62773 w 1665162"/>
                <a:gd name="connsiteY18" fmla="*/ 2577313 h 2577313"/>
                <a:gd name="connsiteX19" fmla="*/ 1843 w 1665162"/>
                <a:gd name="connsiteY19" fmla="*/ 2531001 h 2577313"/>
                <a:gd name="connsiteX20" fmla="*/ 59016 w 1665162"/>
                <a:gd name="connsiteY20" fmla="*/ 1848685 h 2577313"/>
                <a:gd name="connsiteX21" fmla="*/ 723778 w 1665162"/>
                <a:gd name="connsiteY21" fmla="*/ 1200112 h 2577313"/>
                <a:gd name="connsiteX22" fmla="*/ 796320 w 1665162"/>
                <a:gd name="connsiteY22" fmla="*/ 1174702 h 2577313"/>
                <a:gd name="connsiteX23" fmla="*/ 518789 w 1665162"/>
                <a:gd name="connsiteY23" fmla="*/ 606185 h 2577313"/>
                <a:gd name="connsiteX24" fmla="*/ 1055680 w 1665162"/>
                <a:gd name="connsiteY24" fmla="*/ 1149565 h 2577313"/>
                <a:gd name="connsiteX25" fmla="*/ 1589361 w 1665162"/>
                <a:gd name="connsiteY25" fmla="*/ 615406 h 2577313"/>
                <a:gd name="connsiteX26" fmla="*/ 1054178 w 1665162"/>
                <a:gd name="connsiteY26" fmla="*/ 75441 h 2577313"/>
                <a:gd name="connsiteX27" fmla="*/ 518789 w 1665162"/>
                <a:gd name="connsiteY27" fmla="*/ 606185 h 257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65162" h="2577313">
                  <a:moveTo>
                    <a:pt x="796251" y="1174634"/>
                  </a:moveTo>
                  <a:cubicBezTo>
                    <a:pt x="590511" y="1058854"/>
                    <a:pt x="461685" y="896830"/>
                    <a:pt x="440714" y="665748"/>
                  </a:cubicBezTo>
                  <a:cubicBezTo>
                    <a:pt x="424252" y="484394"/>
                    <a:pt x="480947" y="324078"/>
                    <a:pt x="606153" y="191289"/>
                  </a:cubicBezTo>
                  <a:cubicBezTo>
                    <a:pt x="844407" y="-61446"/>
                    <a:pt x="1253770" y="-62949"/>
                    <a:pt x="1492229" y="182068"/>
                  </a:cubicBezTo>
                  <a:cubicBezTo>
                    <a:pt x="1708898" y="404748"/>
                    <a:pt x="1791413" y="888292"/>
                    <a:pt x="1319071" y="1175453"/>
                  </a:cubicBezTo>
                  <a:cubicBezTo>
                    <a:pt x="1383143" y="1201273"/>
                    <a:pt x="1445575" y="1225795"/>
                    <a:pt x="1507393" y="1251615"/>
                  </a:cubicBezTo>
                  <a:cubicBezTo>
                    <a:pt x="1526109" y="1259402"/>
                    <a:pt x="1543595" y="1270331"/>
                    <a:pt x="1561219" y="1280509"/>
                  </a:cubicBezTo>
                  <a:cubicBezTo>
                    <a:pt x="1583897" y="1293624"/>
                    <a:pt x="1594348" y="1313296"/>
                    <a:pt x="1581847" y="1337750"/>
                  </a:cubicBezTo>
                  <a:cubicBezTo>
                    <a:pt x="1567845" y="1365073"/>
                    <a:pt x="1545508" y="1358994"/>
                    <a:pt x="1523445" y="1347245"/>
                  </a:cubicBezTo>
                  <a:cubicBezTo>
                    <a:pt x="1438881" y="1302094"/>
                    <a:pt x="1350902" y="1268009"/>
                    <a:pt x="1256639" y="1246356"/>
                  </a:cubicBezTo>
                  <a:cubicBezTo>
                    <a:pt x="861279" y="1155713"/>
                    <a:pt x="424731" y="1343556"/>
                    <a:pt x="216326" y="1691443"/>
                  </a:cubicBezTo>
                  <a:cubicBezTo>
                    <a:pt x="111134" y="1866991"/>
                    <a:pt x="71243" y="2056611"/>
                    <a:pt x="69809" y="2257501"/>
                  </a:cubicBezTo>
                  <a:cubicBezTo>
                    <a:pt x="69262" y="2334346"/>
                    <a:pt x="69740" y="2411259"/>
                    <a:pt x="69740" y="2484006"/>
                  </a:cubicBezTo>
                  <a:cubicBezTo>
                    <a:pt x="99385" y="2504771"/>
                    <a:pt x="125137" y="2497804"/>
                    <a:pt x="149318" y="2497804"/>
                  </a:cubicBezTo>
                  <a:cubicBezTo>
                    <a:pt x="393037" y="2498351"/>
                    <a:pt x="636755" y="2498146"/>
                    <a:pt x="880474" y="2498214"/>
                  </a:cubicBezTo>
                  <a:cubicBezTo>
                    <a:pt x="898711" y="2498214"/>
                    <a:pt x="917154" y="2496916"/>
                    <a:pt x="935051" y="2499375"/>
                  </a:cubicBezTo>
                  <a:cubicBezTo>
                    <a:pt x="960324" y="2502859"/>
                    <a:pt x="986485" y="2508665"/>
                    <a:pt x="985324" y="2542887"/>
                  </a:cubicBezTo>
                  <a:cubicBezTo>
                    <a:pt x="984026" y="2580250"/>
                    <a:pt x="955406" y="2577040"/>
                    <a:pt x="930610" y="2577040"/>
                  </a:cubicBezTo>
                  <a:cubicBezTo>
                    <a:pt x="641331" y="2577245"/>
                    <a:pt x="352052" y="2577040"/>
                    <a:pt x="62773" y="2577313"/>
                  </a:cubicBezTo>
                  <a:cubicBezTo>
                    <a:pt x="29713" y="2577313"/>
                    <a:pt x="819" y="2571029"/>
                    <a:pt x="1843" y="2531001"/>
                  </a:cubicBezTo>
                  <a:cubicBezTo>
                    <a:pt x="7513" y="2302515"/>
                    <a:pt x="-25753" y="2071092"/>
                    <a:pt x="59016" y="1848685"/>
                  </a:cubicBezTo>
                  <a:cubicBezTo>
                    <a:pt x="180739" y="1529419"/>
                    <a:pt x="400345" y="1311998"/>
                    <a:pt x="723778" y="1200112"/>
                  </a:cubicBezTo>
                  <a:cubicBezTo>
                    <a:pt x="744543" y="1192940"/>
                    <a:pt x="765240" y="1185631"/>
                    <a:pt x="796320" y="1174702"/>
                  </a:cubicBezTo>
                  <a:close/>
                  <a:moveTo>
                    <a:pt x="518789" y="606185"/>
                  </a:moveTo>
                  <a:cubicBezTo>
                    <a:pt x="504786" y="880983"/>
                    <a:pt x="732452" y="1151751"/>
                    <a:pt x="1055680" y="1149565"/>
                  </a:cubicBezTo>
                  <a:cubicBezTo>
                    <a:pt x="1379933" y="1147379"/>
                    <a:pt x="1591479" y="882622"/>
                    <a:pt x="1589361" y="615406"/>
                  </a:cubicBezTo>
                  <a:cubicBezTo>
                    <a:pt x="1586970" y="316086"/>
                    <a:pt x="1351585" y="75782"/>
                    <a:pt x="1054178" y="75441"/>
                  </a:cubicBezTo>
                  <a:cubicBezTo>
                    <a:pt x="757931" y="75099"/>
                    <a:pt x="519745" y="311236"/>
                    <a:pt x="518789" y="60618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E91C69C-2949-262B-0627-91FC4B2BD1BA}"/>
                </a:ext>
              </a:extLst>
            </p:cNvPr>
            <p:cNvSpPr/>
            <p:nvPr/>
          </p:nvSpPr>
          <p:spPr>
            <a:xfrm>
              <a:off x="7125022" y="1510369"/>
              <a:ext cx="1490284" cy="1487273"/>
            </a:xfrm>
            <a:custGeom>
              <a:avLst/>
              <a:gdLst>
                <a:gd name="connsiteX0" fmla="*/ 750148 w 1490284"/>
                <a:gd name="connsiteY0" fmla="*/ 576 h 1487273"/>
                <a:gd name="connsiteX1" fmla="*/ 1490252 w 1490284"/>
                <a:gd name="connsiteY1" fmla="*/ 740202 h 1487273"/>
                <a:gd name="connsiteX2" fmla="*/ 744342 w 1490284"/>
                <a:gd name="connsiteY2" fmla="*/ 1487273 h 1487273"/>
                <a:gd name="connsiteX3" fmla="*/ 3 w 1490284"/>
                <a:gd name="connsiteY3" fmla="*/ 738153 h 1487273"/>
                <a:gd name="connsiteX4" fmla="*/ 750148 w 1490284"/>
                <a:gd name="connsiteY4" fmla="*/ 645 h 1487273"/>
                <a:gd name="connsiteX5" fmla="*/ 79444 w 1490284"/>
                <a:gd name="connsiteY5" fmla="*/ 735147 h 1487273"/>
                <a:gd name="connsiteX6" fmla="*/ 747006 w 1490284"/>
                <a:gd name="connsiteY6" fmla="*/ 1408311 h 1487273"/>
                <a:gd name="connsiteX7" fmla="*/ 1416139 w 1490284"/>
                <a:gd name="connsiteY7" fmla="*/ 748126 h 1487273"/>
                <a:gd name="connsiteX8" fmla="*/ 748782 w 1490284"/>
                <a:gd name="connsiteY8" fmla="*/ 72367 h 1487273"/>
                <a:gd name="connsiteX9" fmla="*/ 79512 w 1490284"/>
                <a:gd name="connsiteY9" fmla="*/ 735079 h 148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0284" h="1487273">
                  <a:moveTo>
                    <a:pt x="750148" y="576"/>
                  </a:moveTo>
                  <a:cubicBezTo>
                    <a:pt x="1138745" y="-14383"/>
                    <a:pt x="1494214" y="330430"/>
                    <a:pt x="1490252" y="740202"/>
                  </a:cubicBezTo>
                  <a:cubicBezTo>
                    <a:pt x="1486290" y="1150248"/>
                    <a:pt x="1153636" y="1487273"/>
                    <a:pt x="744342" y="1487273"/>
                  </a:cubicBezTo>
                  <a:cubicBezTo>
                    <a:pt x="337780" y="1487273"/>
                    <a:pt x="-1158" y="1146354"/>
                    <a:pt x="3" y="738153"/>
                  </a:cubicBezTo>
                  <a:cubicBezTo>
                    <a:pt x="1164" y="329200"/>
                    <a:pt x="348982" y="-16979"/>
                    <a:pt x="750148" y="645"/>
                  </a:cubicBezTo>
                  <a:close/>
                  <a:moveTo>
                    <a:pt x="79444" y="735147"/>
                  </a:moveTo>
                  <a:cubicBezTo>
                    <a:pt x="68924" y="1093143"/>
                    <a:pt x="362097" y="1407354"/>
                    <a:pt x="747006" y="1408311"/>
                  </a:cubicBezTo>
                  <a:cubicBezTo>
                    <a:pt x="1104728" y="1409130"/>
                    <a:pt x="1413407" y="1131258"/>
                    <a:pt x="1416139" y="748126"/>
                  </a:cubicBezTo>
                  <a:cubicBezTo>
                    <a:pt x="1418803" y="372712"/>
                    <a:pt x="1139633" y="75372"/>
                    <a:pt x="748782" y="72367"/>
                  </a:cubicBezTo>
                  <a:cubicBezTo>
                    <a:pt x="341468" y="69225"/>
                    <a:pt x="73160" y="397575"/>
                    <a:pt x="79512" y="73507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9642FDA-5DE5-7942-F245-273211595809}"/>
                </a:ext>
              </a:extLst>
            </p:cNvPr>
            <p:cNvSpPr/>
            <p:nvPr/>
          </p:nvSpPr>
          <p:spPr>
            <a:xfrm>
              <a:off x="7563973" y="1942163"/>
              <a:ext cx="618072" cy="617561"/>
            </a:xfrm>
            <a:custGeom>
              <a:avLst/>
              <a:gdLst>
                <a:gd name="connsiteX0" fmla="*/ 271715 w 618072"/>
                <a:gd name="connsiteY0" fmla="*/ 267629 h 617561"/>
                <a:gd name="connsiteX1" fmla="*/ 271579 w 618072"/>
                <a:gd name="connsiteY1" fmla="*/ 66807 h 617561"/>
                <a:gd name="connsiteX2" fmla="*/ 309147 w 618072"/>
                <a:gd name="connsiteY2" fmla="*/ 3 h 617561"/>
                <a:gd name="connsiteX3" fmla="*/ 349516 w 618072"/>
                <a:gd name="connsiteY3" fmla="*/ 67832 h 617561"/>
                <a:gd name="connsiteX4" fmla="*/ 349312 w 618072"/>
                <a:gd name="connsiteY4" fmla="*/ 197478 h 617561"/>
                <a:gd name="connsiteX5" fmla="*/ 423561 w 618072"/>
                <a:gd name="connsiteY5" fmla="*/ 268312 h 617561"/>
                <a:gd name="connsiteX6" fmla="*/ 553276 w 618072"/>
                <a:gd name="connsiteY6" fmla="*/ 267561 h 617561"/>
                <a:gd name="connsiteX7" fmla="*/ 618030 w 618072"/>
                <a:gd name="connsiteY7" fmla="*/ 309911 h 617561"/>
                <a:gd name="connsiteX8" fmla="*/ 555120 w 618072"/>
                <a:gd name="connsiteY8" fmla="*/ 347275 h 617561"/>
                <a:gd name="connsiteX9" fmla="*/ 350199 w 618072"/>
                <a:gd name="connsiteY9" fmla="*/ 347138 h 617561"/>
                <a:gd name="connsiteX10" fmla="*/ 350131 w 618072"/>
                <a:gd name="connsiteY10" fmla="*/ 496867 h 617561"/>
                <a:gd name="connsiteX11" fmla="*/ 347877 w 618072"/>
                <a:gd name="connsiteY11" fmla="*/ 564969 h 617561"/>
                <a:gd name="connsiteX12" fmla="*/ 304912 w 618072"/>
                <a:gd name="connsiteY12" fmla="*/ 617497 h 617561"/>
                <a:gd name="connsiteX13" fmla="*/ 270895 w 618072"/>
                <a:gd name="connsiteY13" fmla="*/ 560734 h 617561"/>
                <a:gd name="connsiteX14" fmla="*/ 270895 w 618072"/>
                <a:gd name="connsiteY14" fmla="*/ 354447 h 617561"/>
                <a:gd name="connsiteX15" fmla="*/ 62560 w 618072"/>
                <a:gd name="connsiteY15" fmla="*/ 347207 h 617561"/>
                <a:gd name="connsiteX16" fmla="*/ 59 w 618072"/>
                <a:gd name="connsiteY16" fmla="*/ 311619 h 617561"/>
                <a:gd name="connsiteX17" fmla="*/ 63584 w 618072"/>
                <a:gd name="connsiteY17" fmla="*/ 267903 h 617561"/>
                <a:gd name="connsiteX18" fmla="*/ 271783 w 618072"/>
                <a:gd name="connsiteY18" fmla="*/ 267493 h 617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8072" h="617561">
                  <a:moveTo>
                    <a:pt x="271715" y="267629"/>
                  </a:moveTo>
                  <a:cubicBezTo>
                    <a:pt x="271715" y="193448"/>
                    <a:pt x="271920" y="130128"/>
                    <a:pt x="271579" y="66807"/>
                  </a:cubicBezTo>
                  <a:cubicBezTo>
                    <a:pt x="271442" y="36684"/>
                    <a:pt x="268368" y="-406"/>
                    <a:pt x="309147" y="3"/>
                  </a:cubicBezTo>
                  <a:cubicBezTo>
                    <a:pt x="347946" y="345"/>
                    <a:pt x="348082" y="39007"/>
                    <a:pt x="349516" y="67832"/>
                  </a:cubicBezTo>
                  <a:cubicBezTo>
                    <a:pt x="351634" y="111002"/>
                    <a:pt x="353751" y="154718"/>
                    <a:pt x="349312" y="197478"/>
                  </a:cubicBezTo>
                  <a:cubicBezTo>
                    <a:pt x="343096" y="256905"/>
                    <a:pt x="368916" y="273162"/>
                    <a:pt x="423561" y="268312"/>
                  </a:cubicBezTo>
                  <a:cubicBezTo>
                    <a:pt x="466458" y="264487"/>
                    <a:pt x="510037" y="267493"/>
                    <a:pt x="553276" y="267561"/>
                  </a:cubicBezTo>
                  <a:cubicBezTo>
                    <a:pt x="584355" y="267629"/>
                    <a:pt x="619465" y="271181"/>
                    <a:pt x="618030" y="309911"/>
                  </a:cubicBezTo>
                  <a:cubicBezTo>
                    <a:pt x="616801" y="342835"/>
                    <a:pt x="584218" y="347412"/>
                    <a:pt x="555120" y="347275"/>
                  </a:cubicBezTo>
                  <a:cubicBezTo>
                    <a:pt x="489750" y="346934"/>
                    <a:pt x="424381" y="347138"/>
                    <a:pt x="350199" y="347138"/>
                  </a:cubicBezTo>
                  <a:cubicBezTo>
                    <a:pt x="350199" y="402740"/>
                    <a:pt x="350404" y="449804"/>
                    <a:pt x="350131" y="496867"/>
                  </a:cubicBezTo>
                  <a:cubicBezTo>
                    <a:pt x="349995" y="519613"/>
                    <a:pt x="351566" y="542769"/>
                    <a:pt x="347877" y="564969"/>
                  </a:cubicBezTo>
                  <a:cubicBezTo>
                    <a:pt x="343778" y="589423"/>
                    <a:pt x="337153" y="619136"/>
                    <a:pt x="304912" y="617497"/>
                  </a:cubicBezTo>
                  <a:cubicBezTo>
                    <a:pt x="271442" y="615789"/>
                    <a:pt x="270964" y="586554"/>
                    <a:pt x="270895" y="560734"/>
                  </a:cubicBezTo>
                  <a:cubicBezTo>
                    <a:pt x="270827" y="492905"/>
                    <a:pt x="270895" y="425077"/>
                    <a:pt x="270895" y="354447"/>
                  </a:cubicBezTo>
                  <a:cubicBezTo>
                    <a:pt x="197807" y="340240"/>
                    <a:pt x="129842" y="350076"/>
                    <a:pt x="62560" y="347207"/>
                  </a:cubicBezTo>
                  <a:cubicBezTo>
                    <a:pt x="35032" y="346046"/>
                    <a:pt x="1630" y="349051"/>
                    <a:pt x="59" y="311619"/>
                  </a:cubicBezTo>
                  <a:cubicBezTo>
                    <a:pt x="-1648" y="270498"/>
                    <a:pt x="33939" y="268449"/>
                    <a:pt x="63584" y="267903"/>
                  </a:cubicBezTo>
                  <a:cubicBezTo>
                    <a:pt x="129227" y="266605"/>
                    <a:pt x="194938" y="267493"/>
                    <a:pt x="271783" y="26749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CF8B5B2-7E93-7C2A-2E20-E154A21ED141}"/>
              </a:ext>
            </a:extLst>
          </p:cNvPr>
          <p:cNvSpPr/>
          <p:nvPr/>
        </p:nvSpPr>
        <p:spPr>
          <a:xfrm>
            <a:off x="6219870" y="894522"/>
            <a:ext cx="337893" cy="339395"/>
          </a:xfrm>
          <a:custGeom>
            <a:avLst/>
            <a:gdLst>
              <a:gd name="connsiteX0" fmla="*/ 771477 w 771477"/>
              <a:gd name="connsiteY0" fmla="*/ 334223 h 774906"/>
              <a:gd name="connsiteX1" fmla="*/ 771477 w 771477"/>
              <a:gd name="connsiteY1" fmla="*/ 437198 h 774906"/>
              <a:gd name="connsiteX2" fmla="*/ 761200 w 771477"/>
              <a:gd name="connsiteY2" fmla="*/ 448990 h 774906"/>
              <a:gd name="connsiteX3" fmla="*/ 677123 w 771477"/>
              <a:gd name="connsiteY3" fmla="*/ 460572 h 774906"/>
              <a:gd name="connsiteX4" fmla="*/ 644738 w 771477"/>
              <a:gd name="connsiteY4" fmla="*/ 538763 h 774906"/>
              <a:gd name="connsiteX5" fmla="*/ 696020 w 771477"/>
              <a:gd name="connsiteY5" fmla="*/ 606390 h 774906"/>
              <a:gd name="connsiteX6" fmla="*/ 694954 w 771477"/>
              <a:gd name="connsiteY6" fmla="*/ 622002 h 774906"/>
              <a:gd name="connsiteX7" fmla="*/ 622144 w 771477"/>
              <a:gd name="connsiteY7" fmla="*/ 694811 h 774906"/>
              <a:gd name="connsiteX8" fmla="*/ 606533 w 771477"/>
              <a:gd name="connsiteY8" fmla="*/ 695887 h 774906"/>
              <a:gd name="connsiteX9" fmla="*/ 532390 w 771477"/>
              <a:gd name="connsiteY9" fmla="*/ 639690 h 774906"/>
              <a:gd name="connsiteX10" fmla="*/ 530090 w 771477"/>
              <a:gd name="connsiteY10" fmla="*/ 623007 h 774906"/>
              <a:gd name="connsiteX11" fmla="*/ 546773 w 771477"/>
              <a:gd name="connsiteY11" fmla="*/ 620706 h 774906"/>
              <a:gd name="connsiteX12" fmla="*/ 612648 w 771477"/>
              <a:gd name="connsiteY12" fmla="*/ 670627 h 774906"/>
              <a:gd name="connsiteX13" fmla="*/ 670751 w 771477"/>
              <a:gd name="connsiteY13" fmla="*/ 612524 h 774906"/>
              <a:gd name="connsiteX14" fmla="*/ 620830 w 771477"/>
              <a:gd name="connsiteY14" fmla="*/ 546659 h 774906"/>
              <a:gd name="connsiteX15" fmla="*/ 620249 w 771477"/>
              <a:gd name="connsiteY15" fmla="*/ 533114 h 774906"/>
              <a:gd name="connsiteX16" fmla="*/ 655853 w 771477"/>
              <a:gd name="connsiteY16" fmla="*/ 447227 h 774906"/>
              <a:gd name="connsiteX17" fmla="*/ 665836 w 771477"/>
              <a:gd name="connsiteY17" fmla="*/ 438074 h 774906"/>
              <a:gd name="connsiteX18" fmla="*/ 747665 w 771477"/>
              <a:gd name="connsiteY18" fmla="*/ 426815 h 774906"/>
              <a:gd name="connsiteX19" fmla="*/ 747665 w 771477"/>
              <a:gd name="connsiteY19" fmla="*/ 344596 h 774906"/>
              <a:gd name="connsiteX20" fmla="*/ 665750 w 771477"/>
              <a:gd name="connsiteY20" fmla="*/ 333328 h 774906"/>
              <a:gd name="connsiteX21" fmla="*/ 655768 w 771477"/>
              <a:gd name="connsiteY21" fmla="*/ 324164 h 774906"/>
              <a:gd name="connsiteX22" fmla="*/ 620163 w 771477"/>
              <a:gd name="connsiteY22" fmla="*/ 238278 h 774906"/>
              <a:gd name="connsiteX23" fmla="*/ 620744 w 771477"/>
              <a:gd name="connsiteY23" fmla="*/ 224743 h 774906"/>
              <a:gd name="connsiteX24" fmla="*/ 670684 w 771477"/>
              <a:gd name="connsiteY24" fmla="*/ 158858 h 774906"/>
              <a:gd name="connsiteX25" fmla="*/ 612581 w 771477"/>
              <a:gd name="connsiteY25" fmla="*/ 100756 h 774906"/>
              <a:gd name="connsiteX26" fmla="*/ 546687 w 771477"/>
              <a:gd name="connsiteY26" fmla="*/ 150657 h 774906"/>
              <a:gd name="connsiteX27" fmla="*/ 533152 w 771477"/>
              <a:gd name="connsiteY27" fmla="*/ 151248 h 774906"/>
              <a:gd name="connsiteX28" fmla="*/ 447265 w 771477"/>
              <a:gd name="connsiteY28" fmla="*/ 115634 h 774906"/>
              <a:gd name="connsiteX29" fmla="*/ 438102 w 771477"/>
              <a:gd name="connsiteY29" fmla="*/ 105642 h 774906"/>
              <a:gd name="connsiteX30" fmla="*/ 426834 w 771477"/>
              <a:gd name="connsiteY30" fmla="*/ 23813 h 774906"/>
              <a:gd name="connsiteX31" fmla="*/ 344605 w 771477"/>
              <a:gd name="connsiteY31" fmla="*/ 23813 h 774906"/>
              <a:gd name="connsiteX32" fmla="*/ 333327 w 771477"/>
              <a:gd name="connsiteY32" fmla="*/ 105651 h 774906"/>
              <a:gd name="connsiteX33" fmla="*/ 324164 w 771477"/>
              <a:gd name="connsiteY33" fmla="*/ 115643 h 774906"/>
              <a:gd name="connsiteX34" fmla="*/ 238287 w 771477"/>
              <a:gd name="connsiteY34" fmla="*/ 151238 h 774906"/>
              <a:gd name="connsiteX35" fmla="*/ 224752 w 771477"/>
              <a:gd name="connsiteY35" fmla="*/ 150648 h 774906"/>
              <a:gd name="connsiteX36" fmla="*/ 158877 w 771477"/>
              <a:gd name="connsiteY36" fmla="*/ 100756 h 774906"/>
              <a:gd name="connsiteX37" fmla="*/ 100774 w 771477"/>
              <a:gd name="connsiteY37" fmla="*/ 158858 h 774906"/>
              <a:gd name="connsiteX38" fmla="*/ 150695 w 771477"/>
              <a:gd name="connsiteY38" fmla="*/ 224723 h 774906"/>
              <a:gd name="connsiteX39" fmla="*/ 151276 w 771477"/>
              <a:gd name="connsiteY39" fmla="*/ 238258 h 774906"/>
              <a:gd name="connsiteX40" fmla="*/ 115672 w 771477"/>
              <a:gd name="connsiteY40" fmla="*/ 324145 h 774906"/>
              <a:gd name="connsiteX41" fmla="*/ 105689 w 771477"/>
              <a:gd name="connsiteY41" fmla="*/ 333308 h 774906"/>
              <a:gd name="connsiteX42" fmla="*/ 23813 w 771477"/>
              <a:gd name="connsiteY42" fmla="*/ 344596 h 774906"/>
              <a:gd name="connsiteX43" fmla="*/ 23813 w 771477"/>
              <a:gd name="connsiteY43" fmla="*/ 426806 h 774906"/>
              <a:gd name="connsiteX44" fmla="*/ 105680 w 771477"/>
              <a:gd name="connsiteY44" fmla="*/ 438093 h 774906"/>
              <a:gd name="connsiteX45" fmla="*/ 115662 w 771477"/>
              <a:gd name="connsiteY45" fmla="*/ 447247 h 774906"/>
              <a:gd name="connsiteX46" fmla="*/ 151247 w 771477"/>
              <a:gd name="connsiteY46" fmla="*/ 533191 h 774906"/>
              <a:gd name="connsiteX47" fmla="*/ 150666 w 771477"/>
              <a:gd name="connsiteY47" fmla="*/ 546726 h 774906"/>
              <a:gd name="connsiteX48" fmla="*/ 100746 w 771477"/>
              <a:gd name="connsiteY48" fmla="*/ 612591 h 774906"/>
              <a:gd name="connsiteX49" fmla="*/ 158848 w 771477"/>
              <a:gd name="connsiteY49" fmla="*/ 670694 h 774906"/>
              <a:gd name="connsiteX50" fmla="*/ 224742 w 771477"/>
              <a:gd name="connsiteY50" fmla="*/ 620754 h 774906"/>
              <a:gd name="connsiteX51" fmla="*/ 241425 w 771477"/>
              <a:gd name="connsiteY51" fmla="*/ 623054 h 774906"/>
              <a:gd name="connsiteX52" fmla="*/ 239125 w 771477"/>
              <a:gd name="connsiteY52" fmla="*/ 639737 h 774906"/>
              <a:gd name="connsiteX53" fmla="*/ 164983 w 771477"/>
              <a:gd name="connsiteY53" fmla="*/ 695935 h 774906"/>
              <a:gd name="connsiteX54" fmla="*/ 149371 w 771477"/>
              <a:gd name="connsiteY54" fmla="*/ 694868 h 774906"/>
              <a:gd name="connsiteX55" fmla="*/ 76562 w 771477"/>
              <a:gd name="connsiteY55" fmla="*/ 622049 h 774906"/>
              <a:gd name="connsiteX56" fmla="*/ 75495 w 771477"/>
              <a:gd name="connsiteY56" fmla="*/ 606438 h 774906"/>
              <a:gd name="connsiteX57" fmla="*/ 126768 w 771477"/>
              <a:gd name="connsiteY57" fmla="*/ 538810 h 774906"/>
              <a:gd name="connsiteX58" fmla="*/ 94383 w 771477"/>
              <a:gd name="connsiteY58" fmla="*/ 460610 h 774906"/>
              <a:gd name="connsiteX59" fmla="*/ 10287 w 771477"/>
              <a:gd name="connsiteY59" fmla="*/ 448990 h 774906"/>
              <a:gd name="connsiteX60" fmla="*/ 0 w 771477"/>
              <a:gd name="connsiteY60" fmla="*/ 437198 h 774906"/>
              <a:gd name="connsiteX61" fmla="*/ 0 w 771477"/>
              <a:gd name="connsiteY61" fmla="*/ 334223 h 774906"/>
              <a:gd name="connsiteX62" fmla="*/ 10287 w 771477"/>
              <a:gd name="connsiteY62" fmla="*/ 322431 h 774906"/>
              <a:gd name="connsiteX63" fmla="*/ 94364 w 771477"/>
              <a:gd name="connsiteY63" fmla="*/ 310849 h 774906"/>
              <a:gd name="connsiteX64" fmla="*/ 126749 w 771477"/>
              <a:gd name="connsiteY64" fmla="*/ 232658 h 774906"/>
              <a:gd name="connsiteX65" fmla="*/ 75467 w 771477"/>
              <a:gd name="connsiteY65" fmla="*/ 165030 h 774906"/>
              <a:gd name="connsiteX66" fmla="*/ 76533 w 771477"/>
              <a:gd name="connsiteY66" fmla="*/ 149428 h 774906"/>
              <a:gd name="connsiteX67" fmla="*/ 149342 w 771477"/>
              <a:gd name="connsiteY67" fmla="*/ 76610 h 774906"/>
              <a:gd name="connsiteX68" fmla="*/ 164954 w 771477"/>
              <a:gd name="connsiteY68" fmla="*/ 75543 h 774906"/>
              <a:gd name="connsiteX69" fmla="*/ 232581 w 771477"/>
              <a:gd name="connsiteY69" fmla="*/ 126826 h 774906"/>
              <a:gd name="connsiteX70" fmla="*/ 310772 w 771477"/>
              <a:gd name="connsiteY70" fmla="*/ 94441 h 774906"/>
              <a:gd name="connsiteX71" fmla="*/ 322431 w 771477"/>
              <a:gd name="connsiteY71" fmla="*/ 10268 h 774906"/>
              <a:gd name="connsiteX72" fmla="*/ 334280 w 771477"/>
              <a:gd name="connsiteY72" fmla="*/ 0 h 774906"/>
              <a:gd name="connsiteX73" fmla="*/ 437245 w 771477"/>
              <a:gd name="connsiteY73" fmla="*/ 0 h 774906"/>
              <a:gd name="connsiteX74" fmla="*/ 448999 w 771477"/>
              <a:gd name="connsiteY74" fmla="*/ 10268 h 774906"/>
              <a:gd name="connsiteX75" fmla="*/ 460572 w 771477"/>
              <a:gd name="connsiteY75" fmla="*/ 94345 h 774906"/>
              <a:gd name="connsiteX76" fmla="*/ 538772 w 771477"/>
              <a:gd name="connsiteY76" fmla="*/ 126730 h 774906"/>
              <a:gd name="connsiteX77" fmla="*/ 606400 w 771477"/>
              <a:gd name="connsiteY77" fmla="*/ 75448 h 774906"/>
              <a:gd name="connsiteX78" fmla="*/ 622011 w 771477"/>
              <a:gd name="connsiteY78" fmla="*/ 76514 h 774906"/>
              <a:gd name="connsiteX79" fmla="*/ 694820 w 771477"/>
              <a:gd name="connsiteY79" fmla="*/ 149333 h 774906"/>
              <a:gd name="connsiteX80" fmla="*/ 695887 w 771477"/>
              <a:gd name="connsiteY80" fmla="*/ 164945 h 774906"/>
              <a:gd name="connsiteX81" fmla="*/ 644614 w 771477"/>
              <a:gd name="connsiteY81" fmla="*/ 232572 h 774906"/>
              <a:gd name="connsiteX82" fmla="*/ 676999 w 771477"/>
              <a:gd name="connsiteY82" fmla="*/ 310772 h 774906"/>
              <a:gd name="connsiteX83" fmla="*/ 761076 w 771477"/>
              <a:gd name="connsiteY83" fmla="*/ 322355 h 774906"/>
              <a:gd name="connsiteX84" fmla="*/ 771477 w 771477"/>
              <a:gd name="connsiteY84" fmla="*/ 334223 h 774906"/>
              <a:gd name="connsiteX85" fmla="*/ 487147 w 771477"/>
              <a:gd name="connsiteY85" fmla="*/ 595208 h 774906"/>
              <a:gd name="connsiteX86" fmla="*/ 491909 w 771477"/>
              <a:gd name="connsiteY86" fmla="*/ 595208 h 774906"/>
              <a:gd name="connsiteX87" fmla="*/ 503815 w 771477"/>
              <a:gd name="connsiteY87" fmla="*/ 607114 h 774906"/>
              <a:gd name="connsiteX88" fmla="*/ 503815 w 771477"/>
              <a:gd name="connsiteY88" fmla="*/ 666045 h 774906"/>
              <a:gd name="connsiteX89" fmla="*/ 473183 w 771477"/>
              <a:gd name="connsiteY89" fmla="*/ 696668 h 774906"/>
              <a:gd name="connsiteX90" fmla="*/ 470697 w 771477"/>
              <a:gd name="connsiteY90" fmla="*/ 696668 h 774906"/>
              <a:gd name="connsiteX91" fmla="*/ 470697 w 771477"/>
              <a:gd name="connsiteY91" fmla="*/ 723881 h 774906"/>
              <a:gd name="connsiteX92" fmla="*/ 419672 w 771477"/>
              <a:gd name="connsiteY92" fmla="*/ 774907 h 774906"/>
              <a:gd name="connsiteX93" fmla="*/ 351787 w 771477"/>
              <a:gd name="connsiteY93" fmla="*/ 774907 h 774906"/>
              <a:gd name="connsiteX94" fmla="*/ 300761 w 771477"/>
              <a:gd name="connsiteY94" fmla="*/ 723881 h 774906"/>
              <a:gd name="connsiteX95" fmla="*/ 300761 w 771477"/>
              <a:gd name="connsiteY95" fmla="*/ 696678 h 774906"/>
              <a:gd name="connsiteX96" fmla="*/ 298266 w 771477"/>
              <a:gd name="connsiteY96" fmla="*/ 696678 h 774906"/>
              <a:gd name="connsiteX97" fmla="*/ 267605 w 771477"/>
              <a:gd name="connsiteY97" fmla="*/ 666055 h 774906"/>
              <a:gd name="connsiteX98" fmla="*/ 267605 w 771477"/>
              <a:gd name="connsiteY98" fmla="*/ 607124 h 774906"/>
              <a:gd name="connsiteX99" fmla="*/ 279511 w 771477"/>
              <a:gd name="connsiteY99" fmla="*/ 595217 h 774906"/>
              <a:gd name="connsiteX100" fmla="*/ 284274 w 771477"/>
              <a:gd name="connsiteY100" fmla="*/ 595217 h 774906"/>
              <a:gd name="connsiteX101" fmla="*/ 236325 w 771477"/>
              <a:gd name="connsiteY101" fmla="*/ 513817 h 774906"/>
              <a:gd name="connsiteX102" fmla="*/ 183413 w 771477"/>
              <a:gd name="connsiteY102" fmla="*/ 383248 h 774906"/>
              <a:gd name="connsiteX103" fmla="*/ 385658 w 771477"/>
              <a:gd name="connsiteY103" fmla="*/ 181004 h 774906"/>
              <a:gd name="connsiteX104" fmla="*/ 587902 w 771477"/>
              <a:gd name="connsiteY104" fmla="*/ 383248 h 774906"/>
              <a:gd name="connsiteX105" fmla="*/ 534991 w 771477"/>
              <a:gd name="connsiteY105" fmla="*/ 513817 h 774906"/>
              <a:gd name="connsiteX106" fmla="*/ 487099 w 771477"/>
              <a:gd name="connsiteY106" fmla="*/ 595217 h 774906"/>
              <a:gd name="connsiteX107" fmla="*/ 446856 w 771477"/>
              <a:gd name="connsiteY107" fmla="*/ 696678 h 774906"/>
              <a:gd name="connsiteX108" fmla="*/ 324574 w 771477"/>
              <a:gd name="connsiteY108" fmla="*/ 696678 h 774906"/>
              <a:gd name="connsiteX109" fmla="*/ 324574 w 771477"/>
              <a:gd name="connsiteY109" fmla="*/ 723891 h 774906"/>
              <a:gd name="connsiteX110" fmla="*/ 351787 w 771477"/>
              <a:gd name="connsiteY110" fmla="*/ 751104 h 774906"/>
              <a:gd name="connsiteX111" fmla="*/ 419643 w 771477"/>
              <a:gd name="connsiteY111" fmla="*/ 751104 h 774906"/>
              <a:gd name="connsiteX112" fmla="*/ 446856 w 771477"/>
              <a:gd name="connsiteY112" fmla="*/ 723891 h 774906"/>
              <a:gd name="connsiteX113" fmla="*/ 480012 w 771477"/>
              <a:gd name="connsiteY113" fmla="*/ 619030 h 774906"/>
              <a:gd name="connsiteX114" fmla="*/ 291417 w 771477"/>
              <a:gd name="connsiteY114" fmla="*/ 619030 h 774906"/>
              <a:gd name="connsiteX115" fmla="*/ 291417 w 771477"/>
              <a:gd name="connsiteY115" fmla="*/ 666055 h 774906"/>
              <a:gd name="connsiteX116" fmla="*/ 298228 w 771477"/>
              <a:gd name="connsiteY116" fmla="*/ 672865 h 774906"/>
              <a:gd name="connsiteX117" fmla="*/ 473154 w 771477"/>
              <a:gd name="connsiteY117" fmla="*/ 672865 h 774906"/>
              <a:gd name="connsiteX118" fmla="*/ 479974 w 771477"/>
              <a:gd name="connsiteY118" fmla="*/ 666055 h 774906"/>
              <a:gd name="connsiteX119" fmla="*/ 518770 w 771477"/>
              <a:gd name="connsiteY119" fmla="*/ 496472 h 774906"/>
              <a:gd name="connsiteX120" fmla="*/ 564185 w 771477"/>
              <a:gd name="connsiteY120" fmla="*/ 383248 h 774906"/>
              <a:gd name="connsiteX121" fmla="*/ 385753 w 771477"/>
              <a:gd name="connsiteY121" fmla="*/ 204816 h 774906"/>
              <a:gd name="connsiteX122" fmla="*/ 207321 w 771477"/>
              <a:gd name="connsiteY122" fmla="*/ 383248 h 774906"/>
              <a:gd name="connsiteX123" fmla="*/ 252736 w 771477"/>
              <a:gd name="connsiteY123" fmla="*/ 496472 h 774906"/>
              <a:gd name="connsiteX124" fmla="*/ 308162 w 771477"/>
              <a:gd name="connsiteY124" fmla="*/ 592760 h 774906"/>
              <a:gd name="connsiteX125" fmla="*/ 463306 w 771477"/>
              <a:gd name="connsiteY125" fmla="*/ 592760 h 774906"/>
              <a:gd name="connsiteX126" fmla="*/ 518732 w 771477"/>
              <a:gd name="connsiteY126" fmla="*/ 496472 h 774906"/>
              <a:gd name="connsiteX127" fmla="*/ 429235 w 771477"/>
              <a:gd name="connsiteY127" fmla="*/ 250784 h 774906"/>
              <a:gd name="connsiteX128" fmla="*/ 414317 w 771477"/>
              <a:gd name="connsiteY128" fmla="*/ 258593 h 774906"/>
              <a:gd name="connsiteX129" fmla="*/ 421891 w 771477"/>
              <a:gd name="connsiteY129" fmla="*/ 273434 h 774906"/>
              <a:gd name="connsiteX130" fmla="*/ 502930 w 771477"/>
              <a:gd name="connsiteY130" fmla="*/ 384953 h 774906"/>
              <a:gd name="connsiteX131" fmla="*/ 514836 w 771477"/>
              <a:gd name="connsiteY131" fmla="*/ 396859 h 774906"/>
              <a:gd name="connsiteX132" fmla="*/ 526742 w 771477"/>
              <a:gd name="connsiteY132" fmla="*/ 384953 h 774906"/>
              <a:gd name="connsiteX133" fmla="*/ 429225 w 771477"/>
              <a:gd name="connsiteY133" fmla="*/ 250784 h 774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771477" h="774906">
                <a:moveTo>
                  <a:pt x="771477" y="334223"/>
                </a:moveTo>
                <a:lnTo>
                  <a:pt x="771477" y="437198"/>
                </a:lnTo>
                <a:cubicBezTo>
                  <a:pt x="771480" y="443144"/>
                  <a:pt x="767091" y="448180"/>
                  <a:pt x="761200" y="448990"/>
                </a:cubicBezTo>
                <a:lnTo>
                  <a:pt x="677123" y="460572"/>
                </a:lnTo>
                <a:cubicBezTo>
                  <a:pt x="670102" y="488043"/>
                  <a:pt x="659198" y="514372"/>
                  <a:pt x="644738" y="538763"/>
                </a:cubicBezTo>
                <a:lnTo>
                  <a:pt x="696020" y="606390"/>
                </a:lnTo>
                <a:cubicBezTo>
                  <a:pt x="699619" y="611129"/>
                  <a:pt x="699163" y="617796"/>
                  <a:pt x="694954" y="622002"/>
                </a:cubicBezTo>
                <a:lnTo>
                  <a:pt x="622144" y="694811"/>
                </a:lnTo>
                <a:cubicBezTo>
                  <a:pt x="617940" y="699019"/>
                  <a:pt x="611275" y="699479"/>
                  <a:pt x="606533" y="695887"/>
                </a:cubicBezTo>
                <a:lnTo>
                  <a:pt x="532390" y="639690"/>
                </a:lnTo>
                <a:cubicBezTo>
                  <a:pt x="527148" y="635718"/>
                  <a:pt x="526118" y="628249"/>
                  <a:pt x="530090" y="623007"/>
                </a:cubicBezTo>
                <a:cubicBezTo>
                  <a:pt x="534062" y="617764"/>
                  <a:pt x="541532" y="616734"/>
                  <a:pt x="546773" y="620706"/>
                </a:cubicBezTo>
                <a:lnTo>
                  <a:pt x="612648" y="670627"/>
                </a:lnTo>
                <a:lnTo>
                  <a:pt x="670751" y="612524"/>
                </a:lnTo>
                <a:lnTo>
                  <a:pt x="620830" y="546659"/>
                </a:lnTo>
                <a:cubicBezTo>
                  <a:pt x="617836" y="542705"/>
                  <a:pt x="617605" y="537310"/>
                  <a:pt x="620249" y="533114"/>
                </a:cubicBezTo>
                <a:cubicBezTo>
                  <a:pt x="636912" y="506717"/>
                  <a:pt x="648953" y="477672"/>
                  <a:pt x="655853" y="447227"/>
                </a:cubicBezTo>
                <a:cubicBezTo>
                  <a:pt x="656953" y="442396"/>
                  <a:pt x="660928" y="438751"/>
                  <a:pt x="665836" y="438074"/>
                </a:cubicBezTo>
                <a:lnTo>
                  <a:pt x="747665" y="426815"/>
                </a:lnTo>
                <a:lnTo>
                  <a:pt x="747665" y="344596"/>
                </a:lnTo>
                <a:lnTo>
                  <a:pt x="665750" y="333328"/>
                </a:lnTo>
                <a:cubicBezTo>
                  <a:pt x="660840" y="332649"/>
                  <a:pt x="656863" y="328999"/>
                  <a:pt x="655768" y="324164"/>
                </a:cubicBezTo>
                <a:cubicBezTo>
                  <a:pt x="648867" y="293720"/>
                  <a:pt x="636826" y="264675"/>
                  <a:pt x="620163" y="238278"/>
                </a:cubicBezTo>
                <a:cubicBezTo>
                  <a:pt x="617524" y="234084"/>
                  <a:pt x="617755" y="228694"/>
                  <a:pt x="620744" y="224743"/>
                </a:cubicBezTo>
                <a:lnTo>
                  <a:pt x="670684" y="158858"/>
                </a:lnTo>
                <a:lnTo>
                  <a:pt x="612581" y="100756"/>
                </a:lnTo>
                <a:lnTo>
                  <a:pt x="546687" y="150657"/>
                </a:lnTo>
                <a:cubicBezTo>
                  <a:pt x="542739" y="153655"/>
                  <a:pt x="537346" y="153890"/>
                  <a:pt x="533152" y="151248"/>
                </a:cubicBezTo>
                <a:cubicBezTo>
                  <a:pt x="506755" y="134584"/>
                  <a:pt x="477710" y="122539"/>
                  <a:pt x="447265" y="115634"/>
                </a:cubicBezTo>
                <a:cubicBezTo>
                  <a:pt x="442430" y="114534"/>
                  <a:pt x="438780" y="110555"/>
                  <a:pt x="438102" y="105642"/>
                </a:cubicBezTo>
                <a:lnTo>
                  <a:pt x="426834" y="23813"/>
                </a:lnTo>
                <a:lnTo>
                  <a:pt x="344605" y="23813"/>
                </a:lnTo>
                <a:lnTo>
                  <a:pt x="333327" y="105651"/>
                </a:lnTo>
                <a:cubicBezTo>
                  <a:pt x="332652" y="110565"/>
                  <a:pt x="329002" y="114547"/>
                  <a:pt x="324164" y="115643"/>
                </a:cubicBezTo>
                <a:cubicBezTo>
                  <a:pt x="293723" y="122539"/>
                  <a:pt x="264681" y="134577"/>
                  <a:pt x="238287" y="151238"/>
                </a:cubicBezTo>
                <a:cubicBezTo>
                  <a:pt x="234093" y="153880"/>
                  <a:pt x="228700" y="153645"/>
                  <a:pt x="224752" y="150648"/>
                </a:cubicBezTo>
                <a:lnTo>
                  <a:pt x="158877" y="100756"/>
                </a:lnTo>
                <a:lnTo>
                  <a:pt x="100774" y="158858"/>
                </a:lnTo>
                <a:lnTo>
                  <a:pt x="150695" y="224723"/>
                </a:lnTo>
                <a:cubicBezTo>
                  <a:pt x="153690" y="228673"/>
                  <a:pt x="153921" y="234067"/>
                  <a:pt x="151276" y="238258"/>
                </a:cubicBezTo>
                <a:cubicBezTo>
                  <a:pt x="134616" y="264658"/>
                  <a:pt x="122576" y="293703"/>
                  <a:pt x="115672" y="324145"/>
                </a:cubicBezTo>
                <a:cubicBezTo>
                  <a:pt x="114576" y="328980"/>
                  <a:pt x="110600" y="332630"/>
                  <a:pt x="105689" y="333308"/>
                </a:cubicBezTo>
                <a:lnTo>
                  <a:pt x="23813" y="344596"/>
                </a:lnTo>
                <a:lnTo>
                  <a:pt x="23813" y="426806"/>
                </a:lnTo>
                <a:lnTo>
                  <a:pt x="105680" y="438093"/>
                </a:lnTo>
                <a:cubicBezTo>
                  <a:pt x="110587" y="438770"/>
                  <a:pt x="114563" y="442415"/>
                  <a:pt x="115662" y="447247"/>
                </a:cubicBezTo>
                <a:cubicBezTo>
                  <a:pt x="122554" y="477708"/>
                  <a:pt x="134588" y="506773"/>
                  <a:pt x="151247" y="533191"/>
                </a:cubicBezTo>
                <a:cubicBezTo>
                  <a:pt x="153887" y="537385"/>
                  <a:pt x="153655" y="542774"/>
                  <a:pt x="150666" y="546726"/>
                </a:cubicBezTo>
                <a:lnTo>
                  <a:pt x="100746" y="612591"/>
                </a:lnTo>
                <a:lnTo>
                  <a:pt x="158848" y="670694"/>
                </a:lnTo>
                <a:lnTo>
                  <a:pt x="224742" y="620754"/>
                </a:lnTo>
                <a:cubicBezTo>
                  <a:pt x="229984" y="616782"/>
                  <a:pt x="237454" y="617812"/>
                  <a:pt x="241425" y="623054"/>
                </a:cubicBezTo>
                <a:cubicBezTo>
                  <a:pt x="245397" y="628297"/>
                  <a:pt x="244368" y="635765"/>
                  <a:pt x="239125" y="639737"/>
                </a:cubicBezTo>
                <a:lnTo>
                  <a:pt x="164983" y="695935"/>
                </a:lnTo>
                <a:cubicBezTo>
                  <a:pt x="160243" y="699529"/>
                  <a:pt x="153578" y="699073"/>
                  <a:pt x="149371" y="694868"/>
                </a:cubicBezTo>
                <a:lnTo>
                  <a:pt x="76562" y="622049"/>
                </a:lnTo>
                <a:cubicBezTo>
                  <a:pt x="72353" y="617844"/>
                  <a:pt x="71897" y="611177"/>
                  <a:pt x="75495" y="606438"/>
                </a:cubicBezTo>
                <a:lnTo>
                  <a:pt x="126768" y="538810"/>
                </a:lnTo>
                <a:cubicBezTo>
                  <a:pt x="112312" y="514415"/>
                  <a:pt x="101408" y="488083"/>
                  <a:pt x="94383" y="460610"/>
                </a:cubicBezTo>
                <a:lnTo>
                  <a:pt x="10287" y="448990"/>
                </a:lnTo>
                <a:cubicBezTo>
                  <a:pt x="4394" y="448181"/>
                  <a:pt x="2" y="443146"/>
                  <a:pt x="0" y="437198"/>
                </a:cubicBezTo>
                <a:lnTo>
                  <a:pt x="0" y="334223"/>
                </a:lnTo>
                <a:cubicBezTo>
                  <a:pt x="2" y="328275"/>
                  <a:pt x="4394" y="323240"/>
                  <a:pt x="10287" y="322431"/>
                </a:cubicBezTo>
                <a:lnTo>
                  <a:pt x="94364" y="310849"/>
                </a:lnTo>
                <a:cubicBezTo>
                  <a:pt x="101385" y="283377"/>
                  <a:pt x="112289" y="257048"/>
                  <a:pt x="126749" y="232658"/>
                </a:cubicBezTo>
                <a:lnTo>
                  <a:pt x="75467" y="165030"/>
                </a:lnTo>
                <a:cubicBezTo>
                  <a:pt x="71865" y="160296"/>
                  <a:pt x="72321" y="153628"/>
                  <a:pt x="76533" y="149428"/>
                </a:cubicBezTo>
                <a:lnTo>
                  <a:pt x="149342" y="76610"/>
                </a:lnTo>
                <a:cubicBezTo>
                  <a:pt x="153551" y="72408"/>
                  <a:pt x="160213" y="71953"/>
                  <a:pt x="164954" y="75543"/>
                </a:cubicBezTo>
                <a:lnTo>
                  <a:pt x="232581" y="126826"/>
                </a:lnTo>
                <a:cubicBezTo>
                  <a:pt x="256975" y="112373"/>
                  <a:pt x="283303" y="101468"/>
                  <a:pt x="310772" y="94441"/>
                </a:cubicBezTo>
                <a:lnTo>
                  <a:pt x="322431" y="10268"/>
                </a:lnTo>
                <a:cubicBezTo>
                  <a:pt x="323252" y="4361"/>
                  <a:pt x="328316" y="-28"/>
                  <a:pt x="334280" y="0"/>
                </a:cubicBezTo>
                <a:lnTo>
                  <a:pt x="437245" y="0"/>
                </a:lnTo>
                <a:cubicBezTo>
                  <a:pt x="443172" y="24"/>
                  <a:pt x="448180" y="4399"/>
                  <a:pt x="448999" y="10268"/>
                </a:cubicBezTo>
                <a:lnTo>
                  <a:pt x="460572" y="94345"/>
                </a:lnTo>
                <a:cubicBezTo>
                  <a:pt x="488046" y="101367"/>
                  <a:pt x="514378" y="112272"/>
                  <a:pt x="538772" y="126730"/>
                </a:cubicBezTo>
                <a:lnTo>
                  <a:pt x="606400" y="75448"/>
                </a:lnTo>
                <a:cubicBezTo>
                  <a:pt x="611140" y="71858"/>
                  <a:pt x="617802" y="72313"/>
                  <a:pt x="622011" y="76514"/>
                </a:cubicBezTo>
                <a:lnTo>
                  <a:pt x="694820" y="149333"/>
                </a:lnTo>
                <a:cubicBezTo>
                  <a:pt x="699026" y="153540"/>
                  <a:pt x="699481" y="160205"/>
                  <a:pt x="695887" y="164945"/>
                </a:cubicBezTo>
                <a:lnTo>
                  <a:pt x="644614" y="232572"/>
                </a:lnTo>
                <a:cubicBezTo>
                  <a:pt x="659070" y="256968"/>
                  <a:pt x="669974" y="283299"/>
                  <a:pt x="676999" y="310772"/>
                </a:cubicBezTo>
                <a:lnTo>
                  <a:pt x="761076" y="322355"/>
                </a:lnTo>
                <a:cubicBezTo>
                  <a:pt x="767044" y="323115"/>
                  <a:pt x="771506" y="328207"/>
                  <a:pt x="771477" y="334223"/>
                </a:cubicBezTo>
                <a:close/>
                <a:moveTo>
                  <a:pt x="487147" y="595208"/>
                </a:moveTo>
                <a:lnTo>
                  <a:pt x="491909" y="595208"/>
                </a:lnTo>
                <a:cubicBezTo>
                  <a:pt x="498485" y="595208"/>
                  <a:pt x="503815" y="600538"/>
                  <a:pt x="503815" y="607114"/>
                </a:cubicBezTo>
                <a:lnTo>
                  <a:pt x="503815" y="666045"/>
                </a:lnTo>
                <a:cubicBezTo>
                  <a:pt x="503794" y="682953"/>
                  <a:pt x="490091" y="696652"/>
                  <a:pt x="473183" y="696668"/>
                </a:cubicBezTo>
                <a:lnTo>
                  <a:pt x="470697" y="696668"/>
                </a:lnTo>
                <a:lnTo>
                  <a:pt x="470697" y="723881"/>
                </a:lnTo>
                <a:cubicBezTo>
                  <a:pt x="470666" y="752048"/>
                  <a:pt x="447839" y="774875"/>
                  <a:pt x="419672" y="774907"/>
                </a:cubicBezTo>
                <a:lnTo>
                  <a:pt x="351787" y="774907"/>
                </a:lnTo>
                <a:cubicBezTo>
                  <a:pt x="323620" y="774875"/>
                  <a:pt x="300793" y="752048"/>
                  <a:pt x="300761" y="723881"/>
                </a:cubicBezTo>
                <a:lnTo>
                  <a:pt x="300761" y="696678"/>
                </a:lnTo>
                <a:lnTo>
                  <a:pt x="298266" y="696678"/>
                </a:lnTo>
                <a:cubicBezTo>
                  <a:pt x="281348" y="696678"/>
                  <a:pt x="267626" y="682973"/>
                  <a:pt x="267605" y="666055"/>
                </a:cubicBezTo>
                <a:lnTo>
                  <a:pt x="267605" y="607124"/>
                </a:lnTo>
                <a:cubicBezTo>
                  <a:pt x="267605" y="600548"/>
                  <a:pt x="272935" y="595217"/>
                  <a:pt x="279511" y="595217"/>
                </a:cubicBezTo>
                <a:lnTo>
                  <a:pt x="284274" y="595217"/>
                </a:lnTo>
                <a:cubicBezTo>
                  <a:pt x="278672" y="563173"/>
                  <a:pt x="261636" y="534251"/>
                  <a:pt x="236325" y="513817"/>
                </a:cubicBezTo>
                <a:cubicBezTo>
                  <a:pt x="210312" y="489347"/>
                  <a:pt x="183413" y="464039"/>
                  <a:pt x="183413" y="383248"/>
                </a:cubicBezTo>
                <a:cubicBezTo>
                  <a:pt x="183413" y="271551"/>
                  <a:pt x="273961" y="181004"/>
                  <a:pt x="385658" y="181004"/>
                </a:cubicBezTo>
                <a:cubicBezTo>
                  <a:pt x="497355" y="181004"/>
                  <a:pt x="587902" y="271551"/>
                  <a:pt x="587902" y="383248"/>
                </a:cubicBezTo>
                <a:cubicBezTo>
                  <a:pt x="587902" y="464039"/>
                  <a:pt x="561003" y="489347"/>
                  <a:pt x="534991" y="513817"/>
                </a:cubicBezTo>
                <a:cubicBezTo>
                  <a:pt x="509702" y="534260"/>
                  <a:pt x="492685" y="563182"/>
                  <a:pt x="487099" y="595217"/>
                </a:cubicBezTo>
                <a:close/>
                <a:moveTo>
                  <a:pt x="446856" y="696678"/>
                </a:moveTo>
                <a:lnTo>
                  <a:pt x="324574" y="696678"/>
                </a:lnTo>
                <a:lnTo>
                  <a:pt x="324574" y="723891"/>
                </a:lnTo>
                <a:cubicBezTo>
                  <a:pt x="324595" y="738912"/>
                  <a:pt x="336766" y="751083"/>
                  <a:pt x="351787" y="751104"/>
                </a:cubicBezTo>
                <a:lnTo>
                  <a:pt x="419643" y="751104"/>
                </a:lnTo>
                <a:cubicBezTo>
                  <a:pt x="434664" y="751083"/>
                  <a:pt x="446835" y="738912"/>
                  <a:pt x="446856" y="723891"/>
                </a:cubicBezTo>
                <a:close/>
                <a:moveTo>
                  <a:pt x="480012" y="619030"/>
                </a:moveTo>
                <a:lnTo>
                  <a:pt x="291417" y="619030"/>
                </a:lnTo>
                <a:lnTo>
                  <a:pt x="291417" y="666055"/>
                </a:lnTo>
                <a:cubicBezTo>
                  <a:pt x="291469" y="669794"/>
                  <a:pt x="294488" y="672814"/>
                  <a:pt x="298228" y="672865"/>
                </a:cubicBezTo>
                <a:lnTo>
                  <a:pt x="473154" y="672865"/>
                </a:lnTo>
                <a:cubicBezTo>
                  <a:pt x="476896" y="672814"/>
                  <a:pt x="479918" y="669796"/>
                  <a:pt x="479974" y="666055"/>
                </a:cubicBezTo>
                <a:close/>
                <a:moveTo>
                  <a:pt x="518770" y="496472"/>
                </a:moveTo>
                <a:cubicBezTo>
                  <a:pt x="543135" y="473545"/>
                  <a:pt x="564185" y="453752"/>
                  <a:pt x="564185" y="383248"/>
                </a:cubicBezTo>
                <a:cubicBezTo>
                  <a:pt x="564185" y="284702"/>
                  <a:pt x="484298" y="204816"/>
                  <a:pt x="385753" y="204816"/>
                </a:cubicBezTo>
                <a:cubicBezTo>
                  <a:pt x="287207" y="204816"/>
                  <a:pt x="207321" y="284702"/>
                  <a:pt x="207321" y="383248"/>
                </a:cubicBezTo>
                <a:cubicBezTo>
                  <a:pt x="207321" y="453733"/>
                  <a:pt x="228371" y="473545"/>
                  <a:pt x="252736" y="496472"/>
                </a:cubicBezTo>
                <a:cubicBezTo>
                  <a:pt x="282251" y="520806"/>
                  <a:pt x="301943" y="555016"/>
                  <a:pt x="308162" y="592760"/>
                </a:cubicBezTo>
                <a:lnTo>
                  <a:pt x="463306" y="592760"/>
                </a:lnTo>
                <a:cubicBezTo>
                  <a:pt x="469525" y="555016"/>
                  <a:pt x="489217" y="520806"/>
                  <a:pt x="518732" y="496472"/>
                </a:cubicBezTo>
                <a:close/>
                <a:moveTo>
                  <a:pt x="429235" y="250784"/>
                </a:moveTo>
                <a:cubicBezTo>
                  <a:pt x="422959" y="248821"/>
                  <a:pt x="416280" y="252317"/>
                  <a:pt x="414317" y="258593"/>
                </a:cubicBezTo>
                <a:cubicBezTo>
                  <a:pt x="412383" y="264777"/>
                  <a:pt x="415748" y="271372"/>
                  <a:pt x="421891" y="273434"/>
                </a:cubicBezTo>
                <a:cubicBezTo>
                  <a:pt x="470282" y="289028"/>
                  <a:pt x="503044" y="334112"/>
                  <a:pt x="502930" y="384953"/>
                </a:cubicBezTo>
                <a:cubicBezTo>
                  <a:pt x="502930" y="391529"/>
                  <a:pt x="508260" y="396859"/>
                  <a:pt x="514836" y="396859"/>
                </a:cubicBezTo>
                <a:cubicBezTo>
                  <a:pt x="521412" y="396859"/>
                  <a:pt x="526742" y="391529"/>
                  <a:pt x="526742" y="384953"/>
                </a:cubicBezTo>
                <a:cubicBezTo>
                  <a:pt x="526872" y="323783"/>
                  <a:pt x="487449" y="269541"/>
                  <a:pt x="429225" y="250784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4A0BD414-4BD3-D05A-B265-F90365013F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51703" y="5459365"/>
            <a:ext cx="443743" cy="443743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6437235B-EBC5-E224-BA87-3C0561709A2B}"/>
              </a:ext>
            </a:extLst>
          </p:cNvPr>
          <p:cNvGrpSpPr/>
          <p:nvPr/>
        </p:nvGrpSpPr>
        <p:grpSpPr>
          <a:xfrm>
            <a:off x="2211358" y="5274831"/>
            <a:ext cx="363768" cy="372775"/>
            <a:chOff x="7800026" y="3774850"/>
            <a:chExt cx="3008429" cy="3082915"/>
          </a:xfrm>
          <a:solidFill>
            <a:schemeClr val="tx1"/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928C2E7-9E7F-C0E6-7997-922EB1FF293A}"/>
                </a:ext>
              </a:extLst>
            </p:cNvPr>
            <p:cNvSpPr/>
            <p:nvPr/>
          </p:nvSpPr>
          <p:spPr>
            <a:xfrm>
              <a:off x="7800026" y="3774850"/>
              <a:ext cx="3008429" cy="3082915"/>
            </a:xfrm>
            <a:custGeom>
              <a:avLst/>
              <a:gdLst>
                <a:gd name="connsiteX0" fmla="*/ 2881322 w 3008429"/>
                <a:gd name="connsiteY0" fmla="*/ 2401995 h 3082915"/>
                <a:gd name="connsiteX1" fmla="*/ 2618410 w 3008429"/>
                <a:gd name="connsiteY1" fmla="*/ 2660945 h 3082915"/>
                <a:gd name="connsiteX2" fmla="*/ 2355497 w 3008429"/>
                <a:gd name="connsiteY2" fmla="*/ 2403360 h 3082915"/>
                <a:gd name="connsiteX3" fmla="*/ 1891148 w 3008429"/>
                <a:gd name="connsiteY3" fmla="*/ 2403360 h 3082915"/>
                <a:gd name="connsiteX4" fmla="*/ 1870860 w 3008429"/>
                <a:gd name="connsiteY4" fmla="*/ 2581505 h 3082915"/>
                <a:gd name="connsiteX5" fmla="*/ 1883224 w 3008429"/>
                <a:gd name="connsiteY5" fmla="*/ 2590111 h 3082915"/>
                <a:gd name="connsiteX6" fmla="*/ 1985889 w 3008429"/>
                <a:gd name="connsiteY6" fmla="*/ 2701724 h 3082915"/>
                <a:gd name="connsiteX7" fmla="*/ 1986504 w 3008429"/>
                <a:gd name="connsiteY7" fmla="*/ 3022630 h 3082915"/>
                <a:gd name="connsiteX8" fmla="*/ 1926052 w 3008429"/>
                <a:gd name="connsiteY8" fmla="*/ 3082876 h 3082915"/>
                <a:gd name="connsiteX9" fmla="*/ 1673453 w 3008429"/>
                <a:gd name="connsiteY9" fmla="*/ 3082876 h 3082915"/>
                <a:gd name="connsiteX10" fmla="*/ 1608767 w 3008429"/>
                <a:gd name="connsiteY10" fmla="*/ 3019283 h 3082915"/>
                <a:gd name="connsiteX11" fmla="*/ 1452823 w 3008429"/>
                <a:gd name="connsiteY11" fmla="*/ 2869213 h 3082915"/>
                <a:gd name="connsiteX12" fmla="*/ 1207124 w 3008429"/>
                <a:gd name="connsiteY12" fmla="*/ 2870784 h 3082915"/>
                <a:gd name="connsiteX13" fmla="*/ 1192301 w 3008429"/>
                <a:gd name="connsiteY13" fmla="*/ 2875975 h 3082915"/>
                <a:gd name="connsiteX14" fmla="*/ 1185470 w 3008429"/>
                <a:gd name="connsiteY14" fmla="*/ 3016209 h 3082915"/>
                <a:gd name="connsiteX15" fmla="*/ 1127067 w 3008429"/>
                <a:gd name="connsiteY15" fmla="*/ 3079393 h 3082915"/>
                <a:gd name="connsiteX16" fmla="*/ 860808 w 3008429"/>
                <a:gd name="connsiteY16" fmla="*/ 3079393 h 3082915"/>
                <a:gd name="connsiteX17" fmla="*/ 802952 w 3008429"/>
                <a:gd name="connsiteY17" fmla="*/ 3016892 h 3082915"/>
                <a:gd name="connsiteX18" fmla="*/ 651175 w 3008429"/>
                <a:gd name="connsiteY18" fmla="*/ 2869144 h 3082915"/>
                <a:gd name="connsiteX19" fmla="*/ 391062 w 3008429"/>
                <a:gd name="connsiteY19" fmla="*/ 2869144 h 3082915"/>
                <a:gd name="connsiteX20" fmla="*/ 383207 w 3008429"/>
                <a:gd name="connsiteY20" fmla="*/ 3006783 h 3082915"/>
                <a:gd name="connsiteX21" fmla="*/ 313261 w 3008429"/>
                <a:gd name="connsiteY21" fmla="*/ 3079734 h 3082915"/>
                <a:gd name="connsiteX22" fmla="*/ 67493 w 3008429"/>
                <a:gd name="connsiteY22" fmla="*/ 3079597 h 3082915"/>
                <a:gd name="connsiteX23" fmla="*/ 74 w 3008429"/>
                <a:gd name="connsiteY23" fmla="*/ 3012452 h 3082915"/>
                <a:gd name="connsiteX24" fmla="*/ 1030 w 3008429"/>
                <a:gd name="connsiteY24" fmla="*/ 2677885 h 3082915"/>
                <a:gd name="connsiteX25" fmla="*/ 86209 w 3008429"/>
                <a:gd name="connsiteY25" fmla="*/ 2587994 h 3082915"/>
                <a:gd name="connsiteX26" fmla="*/ 106974 w 3008429"/>
                <a:gd name="connsiteY26" fmla="*/ 2584100 h 3082915"/>
                <a:gd name="connsiteX27" fmla="*/ 107248 w 3008429"/>
                <a:gd name="connsiteY27" fmla="*/ 2036075 h 3082915"/>
                <a:gd name="connsiteX28" fmla="*/ 268110 w 3008429"/>
                <a:gd name="connsiteY28" fmla="*/ 1873710 h 3082915"/>
                <a:gd name="connsiteX29" fmla="*/ 608346 w 3008429"/>
                <a:gd name="connsiteY29" fmla="*/ 1873368 h 3082915"/>
                <a:gd name="connsiteX30" fmla="*/ 604111 w 3008429"/>
                <a:gd name="connsiteY30" fmla="*/ 1301231 h 3082915"/>
                <a:gd name="connsiteX31" fmla="*/ 774127 w 3008429"/>
                <a:gd name="connsiteY31" fmla="*/ 1157718 h 3082915"/>
                <a:gd name="connsiteX32" fmla="*/ 1148447 w 3008429"/>
                <a:gd name="connsiteY32" fmla="*/ 1157445 h 3082915"/>
                <a:gd name="connsiteX33" fmla="*/ 1014089 w 3008429"/>
                <a:gd name="connsiteY33" fmla="*/ 844532 h 3082915"/>
                <a:gd name="connsiteX34" fmla="*/ 1456512 w 3008429"/>
                <a:gd name="connsiteY34" fmla="*/ 26490 h 3082915"/>
                <a:gd name="connsiteX35" fmla="*/ 2282272 w 3008429"/>
                <a:gd name="connsiteY35" fmla="*/ 483804 h 3082915"/>
                <a:gd name="connsiteX36" fmla="*/ 2248734 w 3008429"/>
                <a:gd name="connsiteY36" fmla="*/ 917415 h 3082915"/>
                <a:gd name="connsiteX37" fmla="*/ 2101464 w 3008429"/>
                <a:gd name="connsiteY37" fmla="*/ 1232514 h 3082915"/>
                <a:gd name="connsiteX38" fmla="*/ 2168473 w 3008429"/>
                <a:gd name="connsiteY38" fmla="*/ 1244536 h 3082915"/>
                <a:gd name="connsiteX39" fmla="*/ 2584939 w 3008429"/>
                <a:gd name="connsiteY39" fmla="*/ 1243990 h 3082915"/>
                <a:gd name="connsiteX40" fmla="*/ 2684258 w 3008429"/>
                <a:gd name="connsiteY40" fmla="*/ 1307037 h 3082915"/>
                <a:gd name="connsiteX41" fmla="*/ 2836172 w 3008429"/>
                <a:gd name="connsiteY41" fmla="*/ 1693653 h 3082915"/>
                <a:gd name="connsiteX42" fmla="*/ 2953181 w 3008429"/>
                <a:gd name="connsiteY42" fmla="*/ 1862576 h 3082915"/>
                <a:gd name="connsiteX43" fmla="*/ 3008304 w 3008429"/>
                <a:gd name="connsiteY43" fmla="*/ 1977878 h 3082915"/>
                <a:gd name="connsiteX44" fmla="*/ 3007143 w 3008429"/>
                <a:gd name="connsiteY44" fmla="*/ 2312444 h 3082915"/>
                <a:gd name="connsiteX45" fmla="*/ 2918618 w 3008429"/>
                <a:gd name="connsiteY45" fmla="*/ 2399399 h 3082915"/>
                <a:gd name="connsiteX46" fmla="*/ 2881254 w 3008429"/>
                <a:gd name="connsiteY46" fmla="*/ 2401858 h 3082915"/>
                <a:gd name="connsiteX47" fmla="*/ 1644628 w 3008429"/>
                <a:gd name="connsiteY47" fmla="*/ 1876784 h 3082915"/>
                <a:gd name="connsiteX48" fmla="*/ 1960206 w 3008429"/>
                <a:gd name="connsiteY48" fmla="*/ 1331217 h 3082915"/>
                <a:gd name="connsiteX49" fmla="*/ 2205222 w 3008429"/>
                <a:gd name="connsiteY49" fmla="*/ 822605 h 3082915"/>
                <a:gd name="connsiteX50" fmla="*/ 2199074 w 3008429"/>
                <a:gd name="connsiteY50" fmla="*/ 461467 h 3082915"/>
                <a:gd name="connsiteX51" fmla="*/ 1461498 w 3008429"/>
                <a:gd name="connsiteY51" fmla="*/ 101354 h 3082915"/>
                <a:gd name="connsiteX52" fmla="*/ 1083898 w 3008429"/>
                <a:gd name="connsiteY52" fmla="*/ 824723 h 3082915"/>
                <a:gd name="connsiteX53" fmla="*/ 1210129 w 3008429"/>
                <a:gd name="connsiteY53" fmla="*/ 1118783 h 3082915"/>
                <a:gd name="connsiteX54" fmla="*/ 1258012 w 3008429"/>
                <a:gd name="connsiteY54" fmla="*/ 1161680 h 3082915"/>
                <a:gd name="connsiteX55" fmla="*/ 1389844 w 3008429"/>
                <a:gd name="connsiteY55" fmla="*/ 1344264 h 3082915"/>
                <a:gd name="connsiteX56" fmla="*/ 1396606 w 3008429"/>
                <a:gd name="connsiteY56" fmla="*/ 1445426 h 3082915"/>
                <a:gd name="connsiteX57" fmla="*/ 1644628 w 3008429"/>
                <a:gd name="connsiteY57" fmla="*/ 1876784 h 3082915"/>
                <a:gd name="connsiteX58" fmla="*/ 2938358 w 3008429"/>
                <a:gd name="connsiteY58" fmla="*/ 2317772 h 3082915"/>
                <a:gd name="connsiteX59" fmla="*/ 2938358 w 3008429"/>
                <a:gd name="connsiteY59" fmla="*/ 2007045 h 3082915"/>
                <a:gd name="connsiteX60" fmla="*/ 2785625 w 3008429"/>
                <a:gd name="connsiteY60" fmla="*/ 1853081 h 3082915"/>
                <a:gd name="connsiteX61" fmla="*/ 2492247 w 3008429"/>
                <a:gd name="connsiteY61" fmla="*/ 1853286 h 3082915"/>
                <a:gd name="connsiteX62" fmla="*/ 2432546 w 3008429"/>
                <a:gd name="connsiteY62" fmla="*/ 1799392 h 3082915"/>
                <a:gd name="connsiteX63" fmla="*/ 2432546 w 3008429"/>
                <a:gd name="connsiteY63" fmla="*/ 1437776 h 3082915"/>
                <a:gd name="connsiteX64" fmla="*/ 2487192 w 3008429"/>
                <a:gd name="connsiteY64" fmla="*/ 1387297 h 3082915"/>
                <a:gd name="connsiteX65" fmla="*/ 2633984 w 3008429"/>
                <a:gd name="connsiteY65" fmla="*/ 1387639 h 3082915"/>
                <a:gd name="connsiteX66" fmla="*/ 2588355 w 3008429"/>
                <a:gd name="connsiteY66" fmla="*/ 1318102 h 3082915"/>
                <a:gd name="connsiteX67" fmla="*/ 2335893 w 3008429"/>
                <a:gd name="connsiteY67" fmla="*/ 1317146 h 3082915"/>
                <a:gd name="connsiteX68" fmla="*/ 2336713 w 3008429"/>
                <a:gd name="connsiteY68" fmla="*/ 1777465 h 3082915"/>
                <a:gd name="connsiteX69" fmla="*/ 2269567 w 3008429"/>
                <a:gd name="connsiteY69" fmla="*/ 1844474 h 3082915"/>
                <a:gd name="connsiteX70" fmla="*/ 1805627 w 3008429"/>
                <a:gd name="connsiteY70" fmla="*/ 1844064 h 3082915"/>
                <a:gd name="connsiteX71" fmla="*/ 1735408 w 3008429"/>
                <a:gd name="connsiteY71" fmla="*/ 1867494 h 3082915"/>
                <a:gd name="connsiteX72" fmla="*/ 1885820 w 3008429"/>
                <a:gd name="connsiteY72" fmla="*/ 2094204 h 3082915"/>
                <a:gd name="connsiteX73" fmla="*/ 1885000 w 3008429"/>
                <a:gd name="connsiteY73" fmla="*/ 2324398 h 3082915"/>
                <a:gd name="connsiteX74" fmla="*/ 2313557 w 3008429"/>
                <a:gd name="connsiteY74" fmla="*/ 2325217 h 3082915"/>
                <a:gd name="connsiteX75" fmla="*/ 2398052 w 3008429"/>
                <a:gd name="connsiteY75" fmla="*/ 2276924 h 3082915"/>
                <a:gd name="connsiteX76" fmla="*/ 2840338 w 3008429"/>
                <a:gd name="connsiteY76" fmla="*/ 2278018 h 3082915"/>
                <a:gd name="connsiteX77" fmla="*/ 2938358 w 3008429"/>
                <a:gd name="connsiteY77" fmla="*/ 2317841 h 3082915"/>
                <a:gd name="connsiteX78" fmla="*/ 1165251 w 3008429"/>
                <a:gd name="connsiteY78" fmla="*/ 2271324 h 3082915"/>
                <a:gd name="connsiteX79" fmla="*/ 1165661 w 3008429"/>
                <a:gd name="connsiteY79" fmla="*/ 2496531 h 3082915"/>
                <a:gd name="connsiteX80" fmla="*/ 1262520 w 3008429"/>
                <a:gd name="connsiteY80" fmla="*/ 2591751 h 3082915"/>
                <a:gd name="connsiteX81" fmla="*/ 1712935 w 3008429"/>
                <a:gd name="connsiteY81" fmla="*/ 2591751 h 3082915"/>
                <a:gd name="connsiteX82" fmla="*/ 1814917 w 3008429"/>
                <a:gd name="connsiteY82" fmla="*/ 2493184 h 3082915"/>
                <a:gd name="connsiteX83" fmla="*/ 1815122 w 3008429"/>
                <a:gd name="connsiteY83" fmla="*/ 2042769 h 3082915"/>
                <a:gd name="connsiteX84" fmla="*/ 1713550 w 3008429"/>
                <a:gd name="connsiteY84" fmla="*/ 1945363 h 3082915"/>
                <a:gd name="connsiteX85" fmla="*/ 1263135 w 3008429"/>
                <a:gd name="connsiteY85" fmla="*/ 1945363 h 3082915"/>
                <a:gd name="connsiteX86" fmla="*/ 1165456 w 3008429"/>
                <a:gd name="connsiteY86" fmla="*/ 2046048 h 3082915"/>
                <a:gd name="connsiteX87" fmla="*/ 1165251 w 3008429"/>
                <a:gd name="connsiteY87" fmla="*/ 2271255 h 3082915"/>
                <a:gd name="connsiteX88" fmla="*/ 1314638 w 3008429"/>
                <a:gd name="connsiteY88" fmla="*/ 1553214 h 3082915"/>
                <a:gd name="connsiteX89" fmla="*/ 1314365 w 3008429"/>
                <a:gd name="connsiteY89" fmla="*/ 1335111 h 3082915"/>
                <a:gd name="connsiteX90" fmla="*/ 1216823 w 3008429"/>
                <a:gd name="connsiteY90" fmla="*/ 1228347 h 3082915"/>
                <a:gd name="connsiteX91" fmla="*/ 773853 w 3008429"/>
                <a:gd name="connsiteY91" fmla="*/ 1228347 h 3082915"/>
                <a:gd name="connsiteX92" fmla="*/ 672008 w 3008429"/>
                <a:gd name="connsiteY92" fmla="*/ 1333061 h 3082915"/>
                <a:gd name="connsiteX93" fmla="*/ 671939 w 3008429"/>
                <a:gd name="connsiteY93" fmla="*/ 1769269 h 3082915"/>
                <a:gd name="connsiteX94" fmla="*/ 768457 w 3008429"/>
                <a:gd name="connsiteY94" fmla="*/ 1870567 h 3082915"/>
                <a:gd name="connsiteX95" fmla="*/ 1218052 w 3008429"/>
                <a:gd name="connsiteY95" fmla="*/ 1870636 h 3082915"/>
                <a:gd name="connsiteX96" fmla="*/ 1314365 w 3008429"/>
                <a:gd name="connsiteY96" fmla="*/ 1764487 h 3082915"/>
                <a:gd name="connsiteX97" fmla="*/ 1314570 w 3008429"/>
                <a:gd name="connsiteY97" fmla="*/ 1553214 h 3082915"/>
                <a:gd name="connsiteX98" fmla="*/ 177399 w 3008429"/>
                <a:gd name="connsiteY98" fmla="*/ 2263195 h 3082915"/>
                <a:gd name="connsiteX99" fmla="*/ 177535 w 3008429"/>
                <a:gd name="connsiteY99" fmla="*/ 2481162 h 3082915"/>
                <a:gd name="connsiteX100" fmla="*/ 282454 w 3008429"/>
                <a:gd name="connsiteY100" fmla="*/ 2591477 h 3082915"/>
                <a:gd name="connsiteX101" fmla="*/ 711626 w 3008429"/>
                <a:gd name="connsiteY101" fmla="*/ 2591409 h 3082915"/>
                <a:gd name="connsiteX102" fmla="*/ 820575 w 3008429"/>
                <a:gd name="connsiteY102" fmla="*/ 2483075 h 3082915"/>
                <a:gd name="connsiteX103" fmla="*/ 820575 w 3008429"/>
                <a:gd name="connsiteY103" fmla="*/ 2047072 h 3082915"/>
                <a:gd name="connsiteX104" fmla="*/ 720984 w 3008429"/>
                <a:gd name="connsiteY104" fmla="*/ 1945705 h 3082915"/>
                <a:gd name="connsiteX105" fmla="*/ 278219 w 3008429"/>
                <a:gd name="connsiteY105" fmla="*/ 1945637 h 3082915"/>
                <a:gd name="connsiteX106" fmla="*/ 177672 w 3008429"/>
                <a:gd name="connsiteY106" fmla="*/ 2051990 h 3082915"/>
                <a:gd name="connsiteX107" fmla="*/ 177535 w 3008429"/>
                <a:gd name="connsiteY107" fmla="*/ 2263195 h 3082915"/>
                <a:gd name="connsiteX108" fmla="*/ 72753 w 3008429"/>
                <a:gd name="connsiteY108" fmla="*/ 2794895 h 3082915"/>
                <a:gd name="connsiteX109" fmla="*/ 1911503 w 3008429"/>
                <a:gd name="connsiteY109" fmla="*/ 2794895 h 3082915"/>
                <a:gd name="connsiteX110" fmla="*/ 1911503 w 3008429"/>
                <a:gd name="connsiteY110" fmla="*/ 2664702 h 3082915"/>
                <a:gd name="connsiteX111" fmla="*/ 72753 w 3008429"/>
                <a:gd name="connsiteY111" fmla="*/ 2664702 h 3082915"/>
                <a:gd name="connsiteX112" fmla="*/ 72753 w 3008429"/>
                <a:gd name="connsiteY112" fmla="*/ 2794895 h 3082915"/>
                <a:gd name="connsiteX113" fmla="*/ 1789711 w 3008429"/>
                <a:gd name="connsiteY113" fmla="*/ 1770498 h 3082915"/>
                <a:gd name="connsiteX114" fmla="*/ 2261507 w 3008429"/>
                <a:gd name="connsiteY114" fmla="*/ 1770498 h 3082915"/>
                <a:gd name="connsiteX115" fmla="*/ 2261507 w 3008429"/>
                <a:gd name="connsiteY115" fmla="*/ 1316600 h 3082915"/>
                <a:gd name="connsiteX116" fmla="*/ 2086436 w 3008429"/>
                <a:gd name="connsiteY116" fmla="*/ 1316190 h 3082915"/>
                <a:gd name="connsiteX117" fmla="*/ 2033020 w 3008429"/>
                <a:gd name="connsiteY117" fmla="*/ 1349387 h 3082915"/>
                <a:gd name="connsiteX118" fmla="*/ 1789711 w 3008429"/>
                <a:gd name="connsiteY118" fmla="*/ 1770567 h 3082915"/>
                <a:gd name="connsiteX119" fmla="*/ 2622986 w 3008429"/>
                <a:gd name="connsiteY119" fmla="*/ 2221664 h 3082915"/>
                <a:gd name="connsiteX120" fmla="*/ 2433640 w 3008429"/>
                <a:gd name="connsiteY120" fmla="*/ 2404112 h 3082915"/>
                <a:gd name="connsiteX121" fmla="*/ 2622098 w 3008429"/>
                <a:gd name="connsiteY121" fmla="*/ 2589701 h 3082915"/>
                <a:gd name="connsiteX122" fmla="*/ 2803726 w 3008429"/>
                <a:gd name="connsiteY122" fmla="*/ 2404863 h 3082915"/>
                <a:gd name="connsiteX123" fmla="*/ 2622986 w 3008429"/>
                <a:gd name="connsiteY123" fmla="*/ 2221596 h 3082915"/>
                <a:gd name="connsiteX124" fmla="*/ 2507001 w 3008429"/>
                <a:gd name="connsiteY124" fmla="*/ 1780813 h 3082915"/>
                <a:gd name="connsiteX125" fmla="*/ 2794026 w 3008429"/>
                <a:gd name="connsiteY125" fmla="*/ 1780813 h 3082915"/>
                <a:gd name="connsiteX126" fmla="*/ 2679681 w 3008429"/>
                <a:gd name="connsiteY126" fmla="*/ 1479238 h 3082915"/>
                <a:gd name="connsiteX127" fmla="*/ 2642863 w 3008429"/>
                <a:gd name="connsiteY127" fmla="*/ 1456492 h 3082915"/>
                <a:gd name="connsiteX128" fmla="*/ 2507001 w 3008429"/>
                <a:gd name="connsiteY128" fmla="*/ 1456492 h 3082915"/>
                <a:gd name="connsiteX129" fmla="*/ 2507001 w 3008429"/>
                <a:gd name="connsiteY129" fmla="*/ 1780744 h 3082915"/>
                <a:gd name="connsiteX130" fmla="*/ 1093802 w 3008429"/>
                <a:gd name="connsiteY130" fmla="*/ 2401926 h 3082915"/>
                <a:gd name="connsiteX131" fmla="*/ 1056575 w 3008429"/>
                <a:gd name="connsiteY131" fmla="*/ 2399057 h 3082915"/>
                <a:gd name="connsiteX132" fmla="*/ 955754 w 3008429"/>
                <a:gd name="connsiteY132" fmla="*/ 2298168 h 3082915"/>
                <a:gd name="connsiteX133" fmla="*/ 955754 w 3008429"/>
                <a:gd name="connsiteY133" fmla="*/ 1952877 h 3082915"/>
                <a:gd name="connsiteX134" fmla="*/ 887653 w 3008429"/>
                <a:gd name="connsiteY134" fmla="*/ 1948096 h 3082915"/>
                <a:gd name="connsiteX135" fmla="*/ 887925 w 3008429"/>
                <a:gd name="connsiteY135" fmla="*/ 2589018 h 3082915"/>
                <a:gd name="connsiteX136" fmla="*/ 1111835 w 3008429"/>
                <a:gd name="connsiteY136" fmla="*/ 2589018 h 3082915"/>
                <a:gd name="connsiteX137" fmla="*/ 1093802 w 3008429"/>
                <a:gd name="connsiteY137" fmla="*/ 2401926 h 3082915"/>
                <a:gd name="connsiteX138" fmla="*/ 305474 w 3008429"/>
                <a:gd name="connsiteY138" fmla="*/ 3005963 h 3082915"/>
                <a:gd name="connsiteX139" fmla="*/ 301375 w 3008429"/>
                <a:gd name="connsiteY139" fmla="*/ 2870989 h 3082915"/>
                <a:gd name="connsiteX140" fmla="*/ 72889 w 3008429"/>
                <a:gd name="connsiteY140" fmla="*/ 2870989 h 3082915"/>
                <a:gd name="connsiteX141" fmla="*/ 73641 w 3008429"/>
                <a:gd name="connsiteY141" fmla="*/ 3008490 h 3082915"/>
                <a:gd name="connsiteX142" fmla="*/ 305474 w 3008429"/>
                <a:gd name="connsiteY142" fmla="*/ 3005963 h 3082915"/>
                <a:gd name="connsiteX143" fmla="*/ 878567 w 3008429"/>
                <a:gd name="connsiteY143" fmla="*/ 3006099 h 3082915"/>
                <a:gd name="connsiteX144" fmla="*/ 1111630 w 3008429"/>
                <a:gd name="connsiteY144" fmla="*/ 3006099 h 3082915"/>
                <a:gd name="connsiteX145" fmla="*/ 1106986 w 3008429"/>
                <a:gd name="connsiteY145" fmla="*/ 2871330 h 3082915"/>
                <a:gd name="connsiteX146" fmla="*/ 878567 w 3008429"/>
                <a:gd name="connsiteY146" fmla="*/ 2871330 h 3082915"/>
                <a:gd name="connsiteX147" fmla="*/ 878567 w 3008429"/>
                <a:gd name="connsiteY147" fmla="*/ 3006099 h 3082915"/>
                <a:gd name="connsiteX148" fmla="*/ 1683836 w 3008429"/>
                <a:gd name="connsiteY148" fmla="*/ 3005075 h 3082915"/>
                <a:gd name="connsiteX149" fmla="*/ 1912117 w 3008429"/>
                <a:gd name="connsiteY149" fmla="*/ 3005075 h 3082915"/>
                <a:gd name="connsiteX150" fmla="*/ 1912117 w 3008429"/>
                <a:gd name="connsiteY150" fmla="*/ 2871262 h 3082915"/>
                <a:gd name="connsiteX151" fmla="*/ 1683904 w 3008429"/>
                <a:gd name="connsiteY151" fmla="*/ 2871262 h 3082915"/>
                <a:gd name="connsiteX152" fmla="*/ 1683904 w 3008429"/>
                <a:gd name="connsiteY152" fmla="*/ 3005075 h 3082915"/>
                <a:gd name="connsiteX153" fmla="*/ 1094144 w 3008429"/>
                <a:gd name="connsiteY153" fmla="*/ 2318455 h 3082915"/>
                <a:gd name="connsiteX154" fmla="*/ 1106439 w 3008429"/>
                <a:gd name="connsiteY154" fmla="*/ 1945295 h 3082915"/>
                <a:gd name="connsiteX155" fmla="*/ 1024335 w 3008429"/>
                <a:gd name="connsiteY155" fmla="*/ 1955131 h 3082915"/>
                <a:gd name="connsiteX156" fmla="*/ 1024539 w 3008429"/>
                <a:gd name="connsiteY156" fmla="*/ 2294070 h 3082915"/>
                <a:gd name="connsiteX157" fmla="*/ 1028501 w 3008429"/>
                <a:gd name="connsiteY157" fmla="*/ 2318865 h 3082915"/>
                <a:gd name="connsiteX158" fmla="*/ 1094144 w 3008429"/>
                <a:gd name="connsiteY158" fmla="*/ 2318455 h 3082915"/>
                <a:gd name="connsiteX159" fmla="*/ 1389707 w 3008429"/>
                <a:gd name="connsiteY159" fmla="*/ 1769474 h 3082915"/>
                <a:gd name="connsiteX160" fmla="*/ 1499271 w 3008429"/>
                <a:gd name="connsiteY160" fmla="*/ 1767834 h 3082915"/>
                <a:gd name="connsiteX161" fmla="*/ 1389707 w 3008429"/>
                <a:gd name="connsiteY161" fmla="*/ 1592354 h 3082915"/>
                <a:gd name="connsiteX162" fmla="*/ 1389707 w 3008429"/>
                <a:gd name="connsiteY162" fmla="*/ 1769474 h 3082915"/>
                <a:gd name="connsiteX163" fmla="*/ 1369352 w 3008429"/>
                <a:gd name="connsiteY163" fmla="*/ 1859229 h 3082915"/>
                <a:gd name="connsiteX164" fmla="*/ 1547633 w 3008429"/>
                <a:gd name="connsiteY164" fmla="*/ 1860936 h 3082915"/>
                <a:gd name="connsiteX165" fmla="*/ 1369352 w 3008429"/>
                <a:gd name="connsiteY165" fmla="*/ 1859229 h 308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3008429" h="3082915">
                  <a:moveTo>
                    <a:pt x="2881322" y="2401995"/>
                  </a:moveTo>
                  <a:cubicBezTo>
                    <a:pt x="2846213" y="2575903"/>
                    <a:pt x="2758233" y="2661082"/>
                    <a:pt x="2618410" y="2660945"/>
                  </a:cubicBezTo>
                  <a:cubicBezTo>
                    <a:pt x="2480361" y="2660877"/>
                    <a:pt x="2393817" y="2577064"/>
                    <a:pt x="2355497" y="2403360"/>
                  </a:cubicBezTo>
                  <a:lnTo>
                    <a:pt x="1891148" y="2403360"/>
                  </a:lnTo>
                  <a:cubicBezTo>
                    <a:pt x="1875095" y="2461831"/>
                    <a:pt x="1897431" y="2525220"/>
                    <a:pt x="1870860" y="2581505"/>
                  </a:cubicBezTo>
                  <a:cubicBezTo>
                    <a:pt x="1876530" y="2585603"/>
                    <a:pt x="1879740" y="2589838"/>
                    <a:pt x="1883224" y="2590111"/>
                  </a:cubicBezTo>
                  <a:cubicBezTo>
                    <a:pt x="1951667" y="2594893"/>
                    <a:pt x="1985889" y="2632099"/>
                    <a:pt x="1985889" y="2701724"/>
                  </a:cubicBezTo>
                  <a:cubicBezTo>
                    <a:pt x="1985889" y="2808693"/>
                    <a:pt x="1984522" y="2915661"/>
                    <a:pt x="1986504" y="3022630"/>
                  </a:cubicBezTo>
                  <a:cubicBezTo>
                    <a:pt x="1987323" y="3067302"/>
                    <a:pt x="1969427" y="3083696"/>
                    <a:pt x="1926052" y="3082876"/>
                  </a:cubicBezTo>
                  <a:cubicBezTo>
                    <a:pt x="1841898" y="3081305"/>
                    <a:pt x="1757608" y="3081169"/>
                    <a:pt x="1673453" y="3082876"/>
                  </a:cubicBezTo>
                  <a:cubicBezTo>
                    <a:pt x="1627551" y="3083832"/>
                    <a:pt x="1609450" y="3067507"/>
                    <a:pt x="1608767" y="3019283"/>
                  </a:cubicBezTo>
                  <a:cubicBezTo>
                    <a:pt x="1606513" y="2869076"/>
                    <a:pt x="1604805" y="2868940"/>
                    <a:pt x="1452823" y="2869213"/>
                  </a:cubicBezTo>
                  <a:cubicBezTo>
                    <a:pt x="1370923" y="2869349"/>
                    <a:pt x="1289023" y="2870032"/>
                    <a:pt x="1207124" y="2870784"/>
                  </a:cubicBezTo>
                  <a:cubicBezTo>
                    <a:pt x="1202957" y="2870784"/>
                    <a:pt x="1198858" y="2873584"/>
                    <a:pt x="1192301" y="2875975"/>
                  </a:cubicBezTo>
                  <a:cubicBezTo>
                    <a:pt x="1177068" y="2921194"/>
                    <a:pt x="1185744" y="2969214"/>
                    <a:pt x="1185470" y="3016209"/>
                  </a:cubicBezTo>
                  <a:cubicBezTo>
                    <a:pt x="1185265" y="3057671"/>
                    <a:pt x="1173174" y="3080281"/>
                    <a:pt x="1127067" y="3079393"/>
                  </a:cubicBezTo>
                  <a:cubicBezTo>
                    <a:pt x="1038337" y="3077617"/>
                    <a:pt x="949538" y="3077617"/>
                    <a:pt x="860808" y="3079393"/>
                  </a:cubicBezTo>
                  <a:cubicBezTo>
                    <a:pt x="814974" y="3080349"/>
                    <a:pt x="803703" y="3059174"/>
                    <a:pt x="802952" y="3016892"/>
                  </a:cubicBezTo>
                  <a:cubicBezTo>
                    <a:pt x="800356" y="2869144"/>
                    <a:pt x="799059" y="2869144"/>
                    <a:pt x="651175" y="2869144"/>
                  </a:cubicBezTo>
                  <a:lnTo>
                    <a:pt x="391062" y="2869144"/>
                  </a:lnTo>
                  <a:cubicBezTo>
                    <a:pt x="375010" y="2916618"/>
                    <a:pt x="381568" y="2962383"/>
                    <a:pt x="383207" y="3006783"/>
                  </a:cubicBezTo>
                  <a:cubicBezTo>
                    <a:pt x="385120" y="3058764"/>
                    <a:pt x="368453" y="3081920"/>
                    <a:pt x="313261" y="3079734"/>
                  </a:cubicBezTo>
                  <a:cubicBezTo>
                    <a:pt x="231429" y="3076524"/>
                    <a:pt x="149393" y="3077070"/>
                    <a:pt x="67493" y="3079597"/>
                  </a:cubicBezTo>
                  <a:cubicBezTo>
                    <a:pt x="17834" y="3081169"/>
                    <a:pt x="-1360" y="3063955"/>
                    <a:pt x="74" y="3012452"/>
                  </a:cubicBezTo>
                  <a:cubicBezTo>
                    <a:pt x="3148" y="2901044"/>
                    <a:pt x="962" y="2789430"/>
                    <a:pt x="1030" y="2677885"/>
                  </a:cubicBezTo>
                  <a:cubicBezTo>
                    <a:pt x="1030" y="2621737"/>
                    <a:pt x="29426" y="2591771"/>
                    <a:pt x="86209" y="2587994"/>
                  </a:cubicBezTo>
                  <a:cubicBezTo>
                    <a:pt x="94748" y="2587447"/>
                    <a:pt x="103149" y="2584851"/>
                    <a:pt x="106974" y="2584100"/>
                  </a:cubicBezTo>
                  <a:cubicBezTo>
                    <a:pt x="106974" y="2398647"/>
                    <a:pt x="106223" y="2217361"/>
                    <a:pt x="107248" y="2036075"/>
                  </a:cubicBezTo>
                  <a:cubicBezTo>
                    <a:pt x="107794" y="1934639"/>
                    <a:pt x="166948" y="1874939"/>
                    <a:pt x="268110" y="1873710"/>
                  </a:cubicBezTo>
                  <a:cubicBezTo>
                    <a:pt x="383617" y="1872275"/>
                    <a:pt x="499124" y="1873368"/>
                    <a:pt x="608346" y="1873368"/>
                  </a:cubicBezTo>
                  <a:cubicBezTo>
                    <a:pt x="596256" y="1677464"/>
                    <a:pt x="601037" y="1489211"/>
                    <a:pt x="604111" y="1301231"/>
                  </a:cubicBezTo>
                  <a:cubicBezTo>
                    <a:pt x="605477" y="1217896"/>
                    <a:pt x="682185" y="1158538"/>
                    <a:pt x="774127" y="1157718"/>
                  </a:cubicBezTo>
                  <a:cubicBezTo>
                    <a:pt x="896191" y="1156625"/>
                    <a:pt x="1018255" y="1157445"/>
                    <a:pt x="1148447" y="1157445"/>
                  </a:cubicBezTo>
                  <a:cubicBezTo>
                    <a:pt x="1096876" y="1049793"/>
                    <a:pt x="1046534" y="950885"/>
                    <a:pt x="1014089" y="844532"/>
                  </a:cubicBezTo>
                  <a:cubicBezTo>
                    <a:pt x="907393" y="494938"/>
                    <a:pt x="1105756" y="128130"/>
                    <a:pt x="1456512" y="26490"/>
                  </a:cubicBezTo>
                  <a:cubicBezTo>
                    <a:pt x="1812321" y="-76654"/>
                    <a:pt x="2185959" y="130931"/>
                    <a:pt x="2282272" y="483804"/>
                  </a:cubicBezTo>
                  <a:cubicBezTo>
                    <a:pt x="2322983" y="632985"/>
                    <a:pt x="2303857" y="775747"/>
                    <a:pt x="2248734" y="917415"/>
                  </a:cubicBezTo>
                  <a:cubicBezTo>
                    <a:pt x="2206861" y="1025203"/>
                    <a:pt x="2151465" y="1126570"/>
                    <a:pt x="2101464" y="1232514"/>
                  </a:cubicBezTo>
                  <a:cubicBezTo>
                    <a:pt x="2123869" y="1251640"/>
                    <a:pt x="2147366" y="1244399"/>
                    <a:pt x="2168473" y="1244536"/>
                  </a:cubicBezTo>
                  <a:cubicBezTo>
                    <a:pt x="2307272" y="1245219"/>
                    <a:pt x="2446208" y="1246585"/>
                    <a:pt x="2584939" y="1243990"/>
                  </a:cubicBezTo>
                  <a:cubicBezTo>
                    <a:pt x="2635213" y="1243033"/>
                    <a:pt x="2665951" y="1259495"/>
                    <a:pt x="2684258" y="1307037"/>
                  </a:cubicBezTo>
                  <a:cubicBezTo>
                    <a:pt x="2734121" y="1436205"/>
                    <a:pt x="2789928" y="1563255"/>
                    <a:pt x="2836172" y="1693653"/>
                  </a:cubicBezTo>
                  <a:cubicBezTo>
                    <a:pt x="2860557" y="1762506"/>
                    <a:pt x="2891021" y="1822480"/>
                    <a:pt x="2953181" y="1862576"/>
                  </a:cubicBezTo>
                  <a:cubicBezTo>
                    <a:pt x="2995736" y="1889967"/>
                    <a:pt x="3009944" y="1926921"/>
                    <a:pt x="3008304" y="1977878"/>
                  </a:cubicBezTo>
                  <a:cubicBezTo>
                    <a:pt x="3004684" y="2089286"/>
                    <a:pt x="3007280" y="2200899"/>
                    <a:pt x="3007143" y="2312444"/>
                  </a:cubicBezTo>
                  <a:cubicBezTo>
                    <a:pt x="3007075" y="2369002"/>
                    <a:pt x="2977566" y="2397985"/>
                    <a:pt x="2918618" y="2399399"/>
                  </a:cubicBezTo>
                  <a:cubicBezTo>
                    <a:pt x="2907347" y="2399672"/>
                    <a:pt x="2896144" y="2400833"/>
                    <a:pt x="2881254" y="2401858"/>
                  </a:cubicBezTo>
                  <a:close/>
                  <a:moveTo>
                    <a:pt x="1644628" y="1876784"/>
                  </a:moveTo>
                  <a:cubicBezTo>
                    <a:pt x="1753373" y="1688803"/>
                    <a:pt x="1857062" y="1510181"/>
                    <a:pt x="1960206" y="1331217"/>
                  </a:cubicBezTo>
                  <a:cubicBezTo>
                    <a:pt x="2054400" y="1167759"/>
                    <a:pt x="2146410" y="1003345"/>
                    <a:pt x="2205222" y="822605"/>
                  </a:cubicBezTo>
                  <a:cubicBezTo>
                    <a:pt x="2244840" y="700882"/>
                    <a:pt x="2241561" y="581072"/>
                    <a:pt x="2199074" y="461467"/>
                  </a:cubicBezTo>
                  <a:cubicBezTo>
                    <a:pt x="2093540" y="164537"/>
                    <a:pt x="1761979" y="2787"/>
                    <a:pt x="1461498" y="101354"/>
                  </a:cubicBezTo>
                  <a:cubicBezTo>
                    <a:pt x="1155688" y="201696"/>
                    <a:pt x="989225" y="519118"/>
                    <a:pt x="1083898" y="824723"/>
                  </a:cubicBezTo>
                  <a:cubicBezTo>
                    <a:pt x="1115592" y="926910"/>
                    <a:pt x="1161152" y="1023700"/>
                    <a:pt x="1210129" y="1118783"/>
                  </a:cubicBezTo>
                  <a:cubicBezTo>
                    <a:pt x="1220443" y="1138865"/>
                    <a:pt x="1232465" y="1153346"/>
                    <a:pt x="1258012" y="1161680"/>
                  </a:cubicBezTo>
                  <a:cubicBezTo>
                    <a:pt x="1352822" y="1192486"/>
                    <a:pt x="1386907" y="1243784"/>
                    <a:pt x="1389844" y="1344264"/>
                  </a:cubicBezTo>
                  <a:cubicBezTo>
                    <a:pt x="1390801" y="1378144"/>
                    <a:pt x="1379734" y="1415235"/>
                    <a:pt x="1396606" y="1445426"/>
                  </a:cubicBezTo>
                  <a:cubicBezTo>
                    <a:pt x="1476320" y="1587641"/>
                    <a:pt x="1558835" y="1728285"/>
                    <a:pt x="1644628" y="1876784"/>
                  </a:cubicBezTo>
                  <a:close/>
                  <a:moveTo>
                    <a:pt x="2938358" y="2317772"/>
                  </a:moveTo>
                  <a:cubicBezTo>
                    <a:pt x="2938358" y="2215585"/>
                    <a:pt x="2938358" y="2111281"/>
                    <a:pt x="2938358" y="2007045"/>
                  </a:cubicBezTo>
                  <a:cubicBezTo>
                    <a:pt x="2938358" y="1928902"/>
                    <a:pt x="2864382" y="1853696"/>
                    <a:pt x="2785625" y="1853081"/>
                  </a:cubicBezTo>
                  <a:cubicBezTo>
                    <a:pt x="2687809" y="1852330"/>
                    <a:pt x="2590062" y="1852125"/>
                    <a:pt x="2492247" y="1853286"/>
                  </a:cubicBezTo>
                  <a:cubicBezTo>
                    <a:pt x="2453791" y="1853764"/>
                    <a:pt x="2432137" y="1842357"/>
                    <a:pt x="2432546" y="1799392"/>
                  </a:cubicBezTo>
                  <a:cubicBezTo>
                    <a:pt x="2433708" y="1678899"/>
                    <a:pt x="2433708" y="1558337"/>
                    <a:pt x="2432546" y="1437776"/>
                  </a:cubicBezTo>
                  <a:cubicBezTo>
                    <a:pt x="2432205" y="1398295"/>
                    <a:pt x="2450853" y="1386136"/>
                    <a:pt x="2487192" y="1387297"/>
                  </a:cubicBezTo>
                  <a:cubicBezTo>
                    <a:pt x="2534802" y="1388800"/>
                    <a:pt x="2582480" y="1387639"/>
                    <a:pt x="2633984" y="1387639"/>
                  </a:cubicBezTo>
                  <a:cubicBezTo>
                    <a:pt x="2625446" y="1356354"/>
                    <a:pt x="2627085" y="1319605"/>
                    <a:pt x="2588355" y="1318102"/>
                  </a:cubicBezTo>
                  <a:cubicBezTo>
                    <a:pt x="2505635" y="1314892"/>
                    <a:pt x="2422642" y="1317146"/>
                    <a:pt x="2335893" y="1317146"/>
                  </a:cubicBezTo>
                  <a:cubicBezTo>
                    <a:pt x="2335893" y="1477804"/>
                    <a:pt x="2334390" y="1627669"/>
                    <a:pt x="2336713" y="1777465"/>
                  </a:cubicBezTo>
                  <a:cubicBezTo>
                    <a:pt x="2337532" y="1827807"/>
                    <a:pt x="2320387" y="1845294"/>
                    <a:pt x="2269567" y="1844474"/>
                  </a:cubicBezTo>
                  <a:cubicBezTo>
                    <a:pt x="2114988" y="1841947"/>
                    <a:pt x="1960274" y="1843108"/>
                    <a:pt x="1805627" y="1844064"/>
                  </a:cubicBezTo>
                  <a:cubicBezTo>
                    <a:pt x="1783428" y="1844201"/>
                    <a:pt x="1756037" y="1833477"/>
                    <a:pt x="1735408" y="1867494"/>
                  </a:cubicBezTo>
                  <a:cubicBezTo>
                    <a:pt x="1870382" y="1889420"/>
                    <a:pt x="1892445" y="1981088"/>
                    <a:pt x="1885820" y="2094204"/>
                  </a:cubicBezTo>
                  <a:cubicBezTo>
                    <a:pt x="1881448" y="2168385"/>
                    <a:pt x="1885000" y="2242976"/>
                    <a:pt x="1885000" y="2324398"/>
                  </a:cubicBezTo>
                  <a:cubicBezTo>
                    <a:pt x="2032884" y="2324398"/>
                    <a:pt x="2173254" y="2323100"/>
                    <a:pt x="2313557" y="2325217"/>
                  </a:cubicBezTo>
                  <a:cubicBezTo>
                    <a:pt x="2354199" y="2325832"/>
                    <a:pt x="2376193" y="2315108"/>
                    <a:pt x="2398052" y="2276924"/>
                  </a:cubicBezTo>
                  <a:cubicBezTo>
                    <a:pt x="2496892" y="2103904"/>
                    <a:pt x="2742387" y="2104450"/>
                    <a:pt x="2840338" y="2278018"/>
                  </a:cubicBezTo>
                  <a:cubicBezTo>
                    <a:pt x="2864314" y="2320436"/>
                    <a:pt x="2889178" y="2332458"/>
                    <a:pt x="2938358" y="2317841"/>
                  </a:cubicBezTo>
                  <a:close/>
                  <a:moveTo>
                    <a:pt x="1165251" y="2271324"/>
                  </a:moveTo>
                  <a:cubicBezTo>
                    <a:pt x="1165251" y="2346393"/>
                    <a:pt x="1163885" y="2421530"/>
                    <a:pt x="1165661" y="2496531"/>
                  </a:cubicBezTo>
                  <a:cubicBezTo>
                    <a:pt x="1167232" y="2563677"/>
                    <a:pt x="1195238" y="2591272"/>
                    <a:pt x="1262520" y="2591751"/>
                  </a:cubicBezTo>
                  <a:cubicBezTo>
                    <a:pt x="1412658" y="2592775"/>
                    <a:pt x="1562797" y="2592775"/>
                    <a:pt x="1712935" y="2591751"/>
                  </a:cubicBezTo>
                  <a:cubicBezTo>
                    <a:pt x="1784247" y="2591272"/>
                    <a:pt x="1813619" y="2565316"/>
                    <a:pt x="1814917" y="2493184"/>
                  </a:cubicBezTo>
                  <a:cubicBezTo>
                    <a:pt x="1817513" y="2343046"/>
                    <a:pt x="1817376" y="2192907"/>
                    <a:pt x="1815122" y="2042769"/>
                  </a:cubicBezTo>
                  <a:cubicBezTo>
                    <a:pt x="1814029" y="1970159"/>
                    <a:pt x="1787116" y="1945910"/>
                    <a:pt x="1713550" y="1945363"/>
                  </a:cubicBezTo>
                  <a:cubicBezTo>
                    <a:pt x="1563411" y="1944202"/>
                    <a:pt x="1413273" y="1944202"/>
                    <a:pt x="1263135" y="1945363"/>
                  </a:cubicBezTo>
                  <a:cubicBezTo>
                    <a:pt x="1191959" y="1945910"/>
                    <a:pt x="1166481" y="1973096"/>
                    <a:pt x="1165456" y="2046048"/>
                  </a:cubicBezTo>
                  <a:cubicBezTo>
                    <a:pt x="1164432" y="2121117"/>
                    <a:pt x="1165251" y="2196186"/>
                    <a:pt x="1165251" y="2271255"/>
                  </a:cubicBezTo>
                  <a:close/>
                  <a:moveTo>
                    <a:pt x="1314638" y="1553214"/>
                  </a:moveTo>
                  <a:cubicBezTo>
                    <a:pt x="1314638" y="1480536"/>
                    <a:pt x="1315458" y="1407789"/>
                    <a:pt x="1314365" y="1335111"/>
                  </a:cubicBezTo>
                  <a:cubicBezTo>
                    <a:pt x="1313340" y="1269536"/>
                    <a:pt x="1280758" y="1229645"/>
                    <a:pt x="1216823" y="1228347"/>
                  </a:cubicBezTo>
                  <a:cubicBezTo>
                    <a:pt x="1069212" y="1225274"/>
                    <a:pt x="921464" y="1225205"/>
                    <a:pt x="773853" y="1228347"/>
                  </a:cubicBezTo>
                  <a:cubicBezTo>
                    <a:pt x="708825" y="1229782"/>
                    <a:pt x="672964" y="1268375"/>
                    <a:pt x="672008" y="1333061"/>
                  </a:cubicBezTo>
                  <a:cubicBezTo>
                    <a:pt x="669891" y="1478418"/>
                    <a:pt x="669891" y="1623912"/>
                    <a:pt x="671939" y="1769269"/>
                  </a:cubicBezTo>
                  <a:cubicBezTo>
                    <a:pt x="672827" y="1831359"/>
                    <a:pt x="706845" y="1869202"/>
                    <a:pt x="768457" y="1870567"/>
                  </a:cubicBezTo>
                  <a:cubicBezTo>
                    <a:pt x="918254" y="1873914"/>
                    <a:pt x="1068255" y="1873983"/>
                    <a:pt x="1218052" y="1870636"/>
                  </a:cubicBezTo>
                  <a:cubicBezTo>
                    <a:pt x="1285198" y="1869133"/>
                    <a:pt x="1313340" y="1833614"/>
                    <a:pt x="1314365" y="1764487"/>
                  </a:cubicBezTo>
                  <a:cubicBezTo>
                    <a:pt x="1315390" y="1694063"/>
                    <a:pt x="1314570" y="1623639"/>
                    <a:pt x="1314570" y="1553214"/>
                  </a:cubicBezTo>
                  <a:close/>
                  <a:moveTo>
                    <a:pt x="177399" y="2263195"/>
                  </a:moveTo>
                  <a:cubicBezTo>
                    <a:pt x="177399" y="2335873"/>
                    <a:pt x="176920" y="2408552"/>
                    <a:pt x="177535" y="2481162"/>
                  </a:cubicBezTo>
                  <a:cubicBezTo>
                    <a:pt x="178218" y="2559032"/>
                    <a:pt x="206566" y="2590658"/>
                    <a:pt x="282454" y="2591477"/>
                  </a:cubicBezTo>
                  <a:cubicBezTo>
                    <a:pt x="425489" y="2593048"/>
                    <a:pt x="568592" y="2593185"/>
                    <a:pt x="711626" y="2591409"/>
                  </a:cubicBezTo>
                  <a:cubicBezTo>
                    <a:pt x="787925" y="2590453"/>
                    <a:pt x="820029" y="2557529"/>
                    <a:pt x="820575" y="2483075"/>
                  </a:cubicBezTo>
                  <a:cubicBezTo>
                    <a:pt x="821600" y="2337786"/>
                    <a:pt x="821668" y="2192429"/>
                    <a:pt x="820575" y="2047072"/>
                  </a:cubicBezTo>
                  <a:cubicBezTo>
                    <a:pt x="820029" y="1978082"/>
                    <a:pt x="790179" y="1946525"/>
                    <a:pt x="720984" y="1945705"/>
                  </a:cubicBezTo>
                  <a:cubicBezTo>
                    <a:pt x="573441" y="1943929"/>
                    <a:pt x="425762" y="1943997"/>
                    <a:pt x="278219" y="1945637"/>
                  </a:cubicBezTo>
                  <a:cubicBezTo>
                    <a:pt x="204995" y="1946457"/>
                    <a:pt x="178423" y="1976375"/>
                    <a:pt x="177672" y="2051990"/>
                  </a:cubicBezTo>
                  <a:cubicBezTo>
                    <a:pt x="176920" y="2122347"/>
                    <a:pt x="177535" y="2192771"/>
                    <a:pt x="177535" y="2263195"/>
                  </a:cubicBezTo>
                  <a:close/>
                  <a:moveTo>
                    <a:pt x="72753" y="2794895"/>
                  </a:moveTo>
                  <a:lnTo>
                    <a:pt x="1911503" y="2794895"/>
                  </a:lnTo>
                  <a:lnTo>
                    <a:pt x="1911503" y="2664702"/>
                  </a:lnTo>
                  <a:lnTo>
                    <a:pt x="72753" y="2664702"/>
                  </a:lnTo>
                  <a:lnTo>
                    <a:pt x="72753" y="2794895"/>
                  </a:lnTo>
                  <a:close/>
                  <a:moveTo>
                    <a:pt x="1789711" y="1770498"/>
                  </a:moveTo>
                  <a:lnTo>
                    <a:pt x="2261507" y="1770498"/>
                  </a:lnTo>
                  <a:lnTo>
                    <a:pt x="2261507" y="1316600"/>
                  </a:lnTo>
                  <a:cubicBezTo>
                    <a:pt x="2199621" y="1316600"/>
                    <a:pt x="2142995" y="1317556"/>
                    <a:pt x="2086436" y="1316190"/>
                  </a:cubicBezTo>
                  <a:cubicBezTo>
                    <a:pt x="2059933" y="1315575"/>
                    <a:pt x="2045658" y="1327256"/>
                    <a:pt x="2033020" y="1349387"/>
                  </a:cubicBezTo>
                  <a:cubicBezTo>
                    <a:pt x="1954331" y="1487162"/>
                    <a:pt x="1874412" y="1624322"/>
                    <a:pt x="1789711" y="1770567"/>
                  </a:cubicBezTo>
                  <a:close/>
                  <a:moveTo>
                    <a:pt x="2622986" y="2221664"/>
                  </a:moveTo>
                  <a:cubicBezTo>
                    <a:pt x="2516769" y="2221118"/>
                    <a:pt x="2433571" y="2301242"/>
                    <a:pt x="2433640" y="2404112"/>
                  </a:cubicBezTo>
                  <a:cubicBezTo>
                    <a:pt x="2433640" y="2505616"/>
                    <a:pt x="2520594" y="2591272"/>
                    <a:pt x="2622098" y="2589701"/>
                  </a:cubicBezTo>
                  <a:cubicBezTo>
                    <a:pt x="2720870" y="2588198"/>
                    <a:pt x="2803930" y="2503635"/>
                    <a:pt x="2803726" y="2404863"/>
                  </a:cubicBezTo>
                  <a:cubicBezTo>
                    <a:pt x="2803589" y="2302950"/>
                    <a:pt x="2723875" y="2222143"/>
                    <a:pt x="2622986" y="2221596"/>
                  </a:cubicBezTo>
                  <a:close/>
                  <a:moveTo>
                    <a:pt x="2507001" y="1780813"/>
                  </a:moveTo>
                  <a:lnTo>
                    <a:pt x="2794026" y="1780813"/>
                  </a:lnTo>
                  <a:cubicBezTo>
                    <a:pt x="2754272" y="1676303"/>
                    <a:pt x="2716567" y="1577941"/>
                    <a:pt x="2679681" y="1479238"/>
                  </a:cubicBezTo>
                  <a:cubicBezTo>
                    <a:pt x="2672850" y="1460864"/>
                    <a:pt x="2660008" y="1456492"/>
                    <a:pt x="2642863" y="1456492"/>
                  </a:cubicBezTo>
                  <a:cubicBezTo>
                    <a:pt x="2598395" y="1456629"/>
                    <a:pt x="2553996" y="1456492"/>
                    <a:pt x="2507001" y="1456492"/>
                  </a:cubicBezTo>
                  <a:lnTo>
                    <a:pt x="2507001" y="1780744"/>
                  </a:lnTo>
                  <a:close/>
                  <a:moveTo>
                    <a:pt x="1093802" y="2401926"/>
                  </a:moveTo>
                  <a:cubicBezTo>
                    <a:pt x="1078365" y="2400697"/>
                    <a:pt x="1067504" y="2399330"/>
                    <a:pt x="1056575" y="2399057"/>
                  </a:cubicBezTo>
                  <a:cubicBezTo>
                    <a:pt x="989362" y="2397145"/>
                    <a:pt x="955754" y="2363517"/>
                    <a:pt x="955754" y="2298168"/>
                  </a:cubicBezTo>
                  <a:cubicBezTo>
                    <a:pt x="955754" y="2182593"/>
                    <a:pt x="955754" y="2067018"/>
                    <a:pt x="955754" y="1952877"/>
                  </a:cubicBezTo>
                  <a:cubicBezTo>
                    <a:pt x="924538" y="1943587"/>
                    <a:pt x="900767" y="1937782"/>
                    <a:pt x="887653" y="1948096"/>
                  </a:cubicBezTo>
                  <a:cubicBezTo>
                    <a:pt x="893322" y="2166473"/>
                    <a:pt x="894210" y="2376584"/>
                    <a:pt x="887925" y="2589018"/>
                  </a:cubicBezTo>
                  <a:lnTo>
                    <a:pt x="1111835" y="2589018"/>
                  </a:lnTo>
                  <a:cubicBezTo>
                    <a:pt x="1088953" y="2528294"/>
                    <a:pt x="1100497" y="2468457"/>
                    <a:pt x="1093802" y="2401926"/>
                  </a:cubicBezTo>
                  <a:close/>
                  <a:moveTo>
                    <a:pt x="305474" y="3005963"/>
                  </a:moveTo>
                  <a:cubicBezTo>
                    <a:pt x="311622" y="2958490"/>
                    <a:pt x="317291" y="2914637"/>
                    <a:pt x="301375" y="2870989"/>
                  </a:cubicBezTo>
                  <a:lnTo>
                    <a:pt x="72889" y="2870989"/>
                  </a:lnTo>
                  <a:cubicBezTo>
                    <a:pt x="68313" y="2918530"/>
                    <a:pt x="67083" y="2962246"/>
                    <a:pt x="73641" y="3008490"/>
                  </a:cubicBezTo>
                  <a:cubicBezTo>
                    <a:pt x="153833" y="3010403"/>
                    <a:pt x="227946" y="3014501"/>
                    <a:pt x="305474" y="3005963"/>
                  </a:cubicBezTo>
                  <a:close/>
                  <a:moveTo>
                    <a:pt x="878567" y="3006099"/>
                  </a:moveTo>
                  <a:lnTo>
                    <a:pt x="1111630" y="3006099"/>
                  </a:lnTo>
                  <a:cubicBezTo>
                    <a:pt x="1117027" y="2957807"/>
                    <a:pt x="1124199" y="2913885"/>
                    <a:pt x="1106986" y="2871330"/>
                  </a:cubicBezTo>
                  <a:lnTo>
                    <a:pt x="878567" y="2871330"/>
                  </a:lnTo>
                  <a:lnTo>
                    <a:pt x="878567" y="3006099"/>
                  </a:lnTo>
                  <a:close/>
                  <a:moveTo>
                    <a:pt x="1683836" y="3005075"/>
                  </a:moveTo>
                  <a:lnTo>
                    <a:pt x="1912117" y="3005075"/>
                  </a:lnTo>
                  <a:lnTo>
                    <a:pt x="1912117" y="2871262"/>
                  </a:lnTo>
                  <a:lnTo>
                    <a:pt x="1683904" y="2871262"/>
                  </a:lnTo>
                  <a:cubicBezTo>
                    <a:pt x="1677689" y="2917232"/>
                    <a:pt x="1677825" y="2959514"/>
                    <a:pt x="1683904" y="3005075"/>
                  </a:cubicBezTo>
                  <a:close/>
                  <a:moveTo>
                    <a:pt x="1094144" y="2318455"/>
                  </a:moveTo>
                  <a:cubicBezTo>
                    <a:pt x="1103092" y="2193181"/>
                    <a:pt x="1086083" y="2070638"/>
                    <a:pt x="1106439" y="1945295"/>
                  </a:cubicBezTo>
                  <a:cubicBezTo>
                    <a:pt x="1078433" y="1944885"/>
                    <a:pt x="1052135" y="1933683"/>
                    <a:pt x="1024335" y="1955131"/>
                  </a:cubicBezTo>
                  <a:cubicBezTo>
                    <a:pt x="1024335" y="2067086"/>
                    <a:pt x="1024266" y="2180612"/>
                    <a:pt x="1024539" y="2294070"/>
                  </a:cubicBezTo>
                  <a:cubicBezTo>
                    <a:pt x="1024539" y="2302608"/>
                    <a:pt x="1027203" y="2311215"/>
                    <a:pt x="1028501" y="2318865"/>
                  </a:cubicBezTo>
                  <a:cubicBezTo>
                    <a:pt x="1050359" y="2329589"/>
                    <a:pt x="1069622" y="2329248"/>
                    <a:pt x="1094144" y="2318455"/>
                  </a:cubicBezTo>
                  <a:close/>
                  <a:moveTo>
                    <a:pt x="1389707" y="1769474"/>
                  </a:moveTo>
                  <a:cubicBezTo>
                    <a:pt x="1425637" y="1777329"/>
                    <a:pt x="1457672" y="1778012"/>
                    <a:pt x="1499271" y="1767834"/>
                  </a:cubicBezTo>
                  <a:cubicBezTo>
                    <a:pt x="1460200" y="1706768"/>
                    <a:pt x="1436771" y="1644950"/>
                    <a:pt x="1389707" y="1592354"/>
                  </a:cubicBezTo>
                  <a:lnTo>
                    <a:pt x="1389707" y="1769474"/>
                  </a:lnTo>
                  <a:close/>
                  <a:moveTo>
                    <a:pt x="1369352" y="1859229"/>
                  </a:moveTo>
                  <a:cubicBezTo>
                    <a:pt x="1427754" y="1880404"/>
                    <a:pt x="1487659" y="1881155"/>
                    <a:pt x="1547633" y="1860936"/>
                  </a:cubicBezTo>
                  <a:cubicBezTo>
                    <a:pt x="1489298" y="1835253"/>
                    <a:pt x="1430077" y="1841537"/>
                    <a:pt x="1369352" y="185922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BB3C662-E125-616C-5B95-E806C1048709}"/>
                </a:ext>
              </a:extLst>
            </p:cNvPr>
            <p:cNvSpPr/>
            <p:nvPr/>
          </p:nvSpPr>
          <p:spPr>
            <a:xfrm>
              <a:off x="9126276" y="4118349"/>
              <a:ext cx="637101" cy="637099"/>
            </a:xfrm>
            <a:custGeom>
              <a:avLst/>
              <a:gdLst>
                <a:gd name="connsiteX0" fmla="*/ 317012 w 637101"/>
                <a:gd name="connsiteY0" fmla="*/ 637099 h 637099"/>
                <a:gd name="connsiteX1" fmla="*/ 0 w 637101"/>
                <a:gd name="connsiteY1" fmla="*/ 321727 h 637099"/>
                <a:gd name="connsiteX2" fmla="*/ 319608 w 637101"/>
                <a:gd name="connsiteY2" fmla="*/ 2 h 637099"/>
                <a:gd name="connsiteX3" fmla="*/ 637098 w 637101"/>
                <a:gd name="connsiteY3" fmla="*/ 317424 h 637099"/>
                <a:gd name="connsiteX4" fmla="*/ 317012 w 637101"/>
                <a:gd name="connsiteY4" fmla="*/ 637099 h 637099"/>
                <a:gd name="connsiteX5" fmla="*/ 318857 w 637101"/>
                <a:gd name="connsiteY5" fmla="*/ 74935 h 637099"/>
                <a:gd name="connsiteX6" fmla="*/ 68922 w 637101"/>
                <a:gd name="connsiteY6" fmla="*/ 317697 h 637099"/>
                <a:gd name="connsiteX7" fmla="*/ 315373 w 637101"/>
                <a:gd name="connsiteY7" fmla="*/ 568041 h 637099"/>
                <a:gd name="connsiteX8" fmla="*/ 562165 w 637101"/>
                <a:gd name="connsiteY8" fmla="*/ 321590 h 637099"/>
                <a:gd name="connsiteX9" fmla="*/ 318857 w 637101"/>
                <a:gd name="connsiteY9" fmla="*/ 74935 h 637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7101" h="637099">
                  <a:moveTo>
                    <a:pt x="317012" y="637099"/>
                  </a:moveTo>
                  <a:cubicBezTo>
                    <a:pt x="139824" y="636758"/>
                    <a:pt x="274" y="497959"/>
                    <a:pt x="0" y="321727"/>
                  </a:cubicBezTo>
                  <a:cubicBezTo>
                    <a:pt x="-273" y="142695"/>
                    <a:pt x="142079" y="-613"/>
                    <a:pt x="319608" y="2"/>
                  </a:cubicBezTo>
                  <a:cubicBezTo>
                    <a:pt x="493790" y="617"/>
                    <a:pt x="636278" y="143105"/>
                    <a:pt x="637098" y="317424"/>
                  </a:cubicBezTo>
                  <a:cubicBezTo>
                    <a:pt x="637986" y="496729"/>
                    <a:pt x="497069" y="637441"/>
                    <a:pt x="317012" y="637099"/>
                  </a:cubicBezTo>
                  <a:close/>
                  <a:moveTo>
                    <a:pt x="318857" y="74935"/>
                  </a:moveTo>
                  <a:cubicBezTo>
                    <a:pt x="180877" y="74251"/>
                    <a:pt x="69605" y="182313"/>
                    <a:pt x="68922" y="317697"/>
                  </a:cubicBezTo>
                  <a:cubicBezTo>
                    <a:pt x="68239" y="451032"/>
                    <a:pt x="182243" y="566812"/>
                    <a:pt x="315373" y="568041"/>
                  </a:cubicBezTo>
                  <a:cubicBezTo>
                    <a:pt x="451030" y="569339"/>
                    <a:pt x="561618" y="458887"/>
                    <a:pt x="562165" y="321590"/>
                  </a:cubicBezTo>
                  <a:cubicBezTo>
                    <a:pt x="562712" y="180195"/>
                    <a:pt x="459569" y="75618"/>
                    <a:pt x="318857" y="7493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E1621E77-D705-7B18-3A61-69F191F5ADAD}"/>
                </a:ext>
              </a:extLst>
            </p:cNvPr>
            <p:cNvSpPr/>
            <p:nvPr/>
          </p:nvSpPr>
          <p:spPr>
            <a:xfrm>
              <a:off x="9165553" y="5853339"/>
              <a:ext cx="249252" cy="74911"/>
            </a:xfrm>
            <a:custGeom>
              <a:avLst/>
              <a:gdLst>
                <a:gd name="connsiteX0" fmla="*/ 128075 w 249252"/>
                <a:gd name="connsiteY0" fmla="*/ 620 h 74911"/>
                <a:gd name="connsiteX1" fmla="*/ 216396 w 249252"/>
                <a:gd name="connsiteY1" fmla="*/ 1166 h 74911"/>
                <a:gd name="connsiteX2" fmla="*/ 249251 w 249252"/>
                <a:gd name="connsiteY2" fmla="*/ 37232 h 74911"/>
                <a:gd name="connsiteX3" fmla="*/ 216328 w 249252"/>
                <a:gd name="connsiteY3" fmla="*/ 73503 h 74911"/>
                <a:gd name="connsiteX4" fmla="*/ 32856 w 249252"/>
                <a:gd name="connsiteY4" fmla="*/ 73503 h 74911"/>
                <a:gd name="connsiteX5" fmla="*/ 0 w 249252"/>
                <a:gd name="connsiteY5" fmla="*/ 37232 h 74911"/>
                <a:gd name="connsiteX6" fmla="*/ 32924 w 249252"/>
                <a:gd name="connsiteY6" fmla="*/ 1303 h 74911"/>
                <a:gd name="connsiteX7" fmla="*/ 128007 w 249252"/>
                <a:gd name="connsiteY7" fmla="*/ 688 h 7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9252" h="74911">
                  <a:moveTo>
                    <a:pt x="128075" y="620"/>
                  </a:moveTo>
                  <a:cubicBezTo>
                    <a:pt x="157516" y="620"/>
                    <a:pt x="187092" y="-1088"/>
                    <a:pt x="216396" y="1166"/>
                  </a:cubicBezTo>
                  <a:cubicBezTo>
                    <a:pt x="236205" y="2669"/>
                    <a:pt x="249388" y="14964"/>
                    <a:pt x="249251" y="37232"/>
                  </a:cubicBezTo>
                  <a:cubicBezTo>
                    <a:pt x="249183" y="59363"/>
                    <a:pt x="235453" y="72888"/>
                    <a:pt x="216328" y="73503"/>
                  </a:cubicBezTo>
                  <a:cubicBezTo>
                    <a:pt x="155193" y="75416"/>
                    <a:pt x="93990" y="75347"/>
                    <a:pt x="32856" y="73503"/>
                  </a:cubicBezTo>
                  <a:cubicBezTo>
                    <a:pt x="13525" y="72888"/>
                    <a:pt x="68" y="59500"/>
                    <a:pt x="0" y="37232"/>
                  </a:cubicBezTo>
                  <a:cubicBezTo>
                    <a:pt x="0" y="14828"/>
                    <a:pt x="13252" y="2669"/>
                    <a:pt x="32924" y="1303"/>
                  </a:cubicBezTo>
                  <a:cubicBezTo>
                    <a:pt x="64482" y="-883"/>
                    <a:pt x="96312" y="688"/>
                    <a:pt x="128007" y="68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D90EB3F-C50B-76EE-4A0D-A57F3E573489}"/>
                </a:ext>
              </a:extLst>
            </p:cNvPr>
            <p:cNvSpPr/>
            <p:nvPr/>
          </p:nvSpPr>
          <p:spPr>
            <a:xfrm>
              <a:off x="8670316" y="5135165"/>
              <a:ext cx="249803" cy="68929"/>
            </a:xfrm>
            <a:custGeom>
              <a:avLst/>
              <a:gdLst>
                <a:gd name="connsiteX0" fmla="*/ 123853 w 249803"/>
                <a:gd name="connsiteY0" fmla="*/ 69 h 68929"/>
                <a:gd name="connsiteX1" fmla="*/ 212651 w 249803"/>
                <a:gd name="connsiteY1" fmla="*/ 69 h 68929"/>
                <a:gd name="connsiteX2" fmla="*/ 249742 w 249803"/>
                <a:gd name="connsiteY2" fmla="*/ 30807 h 68929"/>
                <a:gd name="connsiteX3" fmla="*/ 218048 w 249803"/>
                <a:gd name="connsiteY3" fmla="*/ 67693 h 68929"/>
                <a:gd name="connsiteX4" fmla="*/ 33688 w 249803"/>
                <a:gd name="connsiteY4" fmla="*/ 68308 h 68929"/>
                <a:gd name="connsiteX5" fmla="*/ 12 w 249803"/>
                <a:gd name="connsiteY5" fmla="*/ 32583 h 68929"/>
                <a:gd name="connsiteX6" fmla="*/ 34985 w 249803"/>
                <a:gd name="connsiteY6" fmla="*/ 1 h 68929"/>
                <a:gd name="connsiteX7" fmla="*/ 123784 w 249803"/>
                <a:gd name="connsiteY7" fmla="*/ 1 h 6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9803" h="68929">
                  <a:moveTo>
                    <a:pt x="123853" y="69"/>
                  </a:moveTo>
                  <a:cubicBezTo>
                    <a:pt x="153429" y="69"/>
                    <a:pt x="183075" y="69"/>
                    <a:pt x="212651" y="69"/>
                  </a:cubicBezTo>
                  <a:cubicBezTo>
                    <a:pt x="233417" y="69"/>
                    <a:pt x="248649" y="8198"/>
                    <a:pt x="249742" y="30807"/>
                  </a:cubicBezTo>
                  <a:cubicBezTo>
                    <a:pt x="250766" y="52051"/>
                    <a:pt x="238881" y="67146"/>
                    <a:pt x="218048" y="67693"/>
                  </a:cubicBezTo>
                  <a:cubicBezTo>
                    <a:pt x="156640" y="69332"/>
                    <a:pt x="95164" y="69128"/>
                    <a:pt x="33688" y="68308"/>
                  </a:cubicBezTo>
                  <a:cubicBezTo>
                    <a:pt x="12034" y="68035"/>
                    <a:pt x="423" y="52461"/>
                    <a:pt x="12" y="32583"/>
                  </a:cubicBezTo>
                  <a:cubicBezTo>
                    <a:pt x="-465" y="11203"/>
                    <a:pt x="12922" y="-136"/>
                    <a:pt x="34985" y="1"/>
                  </a:cubicBezTo>
                  <a:cubicBezTo>
                    <a:pt x="64563" y="138"/>
                    <a:pt x="94208" y="1"/>
                    <a:pt x="123784" y="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EDEA1F7F-248A-D906-EE19-5BDC1F099975}"/>
                </a:ext>
              </a:extLst>
            </p:cNvPr>
            <p:cNvSpPr/>
            <p:nvPr/>
          </p:nvSpPr>
          <p:spPr>
            <a:xfrm>
              <a:off x="8172816" y="5852263"/>
              <a:ext cx="250923" cy="76644"/>
            </a:xfrm>
            <a:custGeom>
              <a:avLst/>
              <a:gdLst>
                <a:gd name="connsiteX0" fmla="*/ 129203 w 250923"/>
                <a:gd name="connsiteY0" fmla="*/ 398 h 76644"/>
                <a:gd name="connsiteX1" fmla="*/ 210215 w 250923"/>
                <a:gd name="connsiteY1" fmla="*/ 671 h 76644"/>
                <a:gd name="connsiteX2" fmla="*/ 250857 w 250923"/>
                <a:gd name="connsiteY2" fmla="*/ 37147 h 76644"/>
                <a:gd name="connsiteX3" fmla="*/ 213288 w 250923"/>
                <a:gd name="connsiteY3" fmla="*/ 75808 h 76644"/>
                <a:gd name="connsiteX4" fmla="*/ 37808 w 250923"/>
                <a:gd name="connsiteY4" fmla="*/ 75262 h 76644"/>
                <a:gd name="connsiteX5" fmla="*/ 35 w 250923"/>
                <a:gd name="connsiteY5" fmla="*/ 35986 h 76644"/>
                <a:gd name="connsiteX6" fmla="*/ 41429 w 250923"/>
                <a:gd name="connsiteY6" fmla="*/ 535 h 76644"/>
                <a:gd name="connsiteX7" fmla="*/ 129203 w 250923"/>
                <a:gd name="connsiteY7" fmla="*/ 329 h 7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923" h="76644">
                  <a:moveTo>
                    <a:pt x="129203" y="398"/>
                  </a:moveTo>
                  <a:cubicBezTo>
                    <a:pt x="156184" y="398"/>
                    <a:pt x="183233" y="-285"/>
                    <a:pt x="210215" y="671"/>
                  </a:cubicBezTo>
                  <a:cubicBezTo>
                    <a:pt x="233166" y="1491"/>
                    <a:pt x="249696" y="13308"/>
                    <a:pt x="250857" y="37147"/>
                  </a:cubicBezTo>
                  <a:cubicBezTo>
                    <a:pt x="252087" y="61464"/>
                    <a:pt x="236239" y="75399"/>
                    <a:pt x="213288" y="75808"/>
                  </a:cubicBezTo>
                  <a:cubicBezTo>
                    <a:pt x="154818" y="76970"/>
                    <a:pt x="96279" y="77038"/>
                    <a:pt x="37808" y="75262"/>
                  </a:cubicBezTo>
                  <a:cubicBezTo>
                    <a:pt x="15335" y="74579"/>
                    <a:pt x="-853" y="59961"/>
                    <a:pt x="35" y="35986"/>
                  </a:cubicBezTo>
                  <a:cubicBezTo>
                    <a:pt x="922" y="11464"/>
                    <a:pt x="19092" y="1354"/>
                    <a:pt x="41429" y="535"/>
                  </a:cubicBezTo>
                  <a:cubicBezTo>
                    <a:pt x="70664" y="-490"/>
                    <a:pt x="99967" y="261"/>
                    <a:pt x="129203" y="32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5145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6D3BEFD-15ED-CE01-9FEB-147118E8AE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170" b="8434"/>
          <a:stretch/>
        </p:blipFill>
        <p:spPr>
          <a:xfrm>
            <a:off x="17113" y="3018744"/>
            <a:ext cx="12171712" cy="385762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8FFE03-1760-A3F7-2D32-9657E97F89D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E05D90-51DC-F58A-4FAE-F17AA7155B9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Take home messages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39D2B66-75B6-B31B-7522-0835D562E6D8}"/>
              </a:ext>
            </a:extLst>
          </p:cNvPr>
          <p:cNvSpPr/>
          <p:nvPr/>
        </p:nvSpPr>
        <p:spPr bwMode="gray">
          <a:xfrm>
            <a:off x="514351" y="1654175"/>
            <a:ext cx="3433535" cy="2729139"/>
          </a:xfrm>
          <a:prstGeom prst="roundRect">
            <a:avLst>
              <a:gd name="adj" fmla="val 4063"/>
            </a:avLst>
          </a:prstGeom>
          <a:solidFill>
            <a:schemeClr val="bg1"/>
          </a:solidFill>
          <a:ln>
            <a:noFill/>
            <a:headEnd type="none" w="lg" len="lg"/>
            <a:tailEnd type="none" w="lg" len="lg"/>
          </a:ln>
          <a:effectLst>
            <a:outerShdw blurRad="304800" algn="tl" rotWithShape="0">
              <a:schemeClr val="tx2">
                <a:alpha val="20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44000" tIns="1188000" rIns="144000" bIns="144000" rtlCol="0" anchor="t" anchorCtr="0">
            <a:noAutofit/>
          </a:bodyPr>
          <a:lstStyle/>
          <a:p>
            <a:r>
              <a:rPr lang="en-GB" sz="1600" dirty="0"/>
              <a:t>Europe needs globally competitive regulatory system that can keep </a:t>
            </a:r>
            <a:br>
              <a:rPr lang="en-GB" sz="1600" dirty="0"/>
            </a:br>
            <a:r>
              <a:rPr lang="en-GB" sz="1600" dirty="0"/>
              <a:t>pace with science and technology evolution and supports future innovations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B1A3447-749B-991D-1999-B35C5A030BB9}"/>
              </a:ext>
            </a:extLst>
          </p:cNvPr>
          <p:cNvSpPr/>
          <p:nvPr/>
        </p:nvSpPr>
        <p:spPr bwMode="gray">
          <a:xfrm>
            <a:off x="4377212" y="1654175"/>
            <a:ext cx="3433535" cy="2729139"/>
          </a:xfrm>
          <a:prstGeom prst="roundRect">
            <a:avLst>
              <a:gd name="adj" fmla="val 4063"/>
            </a:avLst>
          </a:prstGeom>
          <a:solidFill>
            <a:schemeClr val="bg1"/>
          </a:solidFill>
          <a:ln>
            <a:noFill/>
            <a:headEnd type="none" w="lg" len="lg"/>
            <a:tailEnd type="none" w="lg" len="lg"/>
          </a:ln>
          <a:effectLst>
            <a:outerShdw blurRad="304800" algn="tl" rotWithShape="0">
              <a:schemeClr val="tx2">
                <a:alpha val="20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44000" tIns="1188000" rIns="144000" bIns="144000" rtlCol="0" anchor="t" anchorCtr="0">
            <a:noAutofit/>
          </a:bodyPr>
          <a:lstStyle/>
          <a:p>
            <a:r>
              <a:rPr lang="en-GB" sz="1600" dirty="0"/>
              <a:t>Many of the Commission proposals align with this aspiration and intent to simplify, accelerate, optimise regulatory processes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B7C93F2-DEE9-2C28-86DA-39E4DE3C88A9}"/>
              </a:ext>
            </a:extLst>
          </p:cNvPr>
          <p:cNvSpPr/>
          <p:nvPr/>
        </p:nvSpPr>
        <p:spPr bwMode="gray">
          <a:xfrm>
            <a:off x="8240074" y="1654175"/>
            <a:ext cx="3434400" cy="2729139"/>
          </a:xfrm>
          <a:prstGeom prst="roundRect">
            <a:avLst>
              <a:gd name="adj" fmla="val 4063"/>
            </a:avLst>
          </a:prstGeom>
          <a:solidFill>
            <a:schemeClr val="bg1"/>
          </a:solidFill>
          <a:ln>
            <a:noFill/>
            <a:headEnd type="none" w="lg" len="lg"/>
            <a:tailEnd type="none" w="lg" len="lg"/>
          </a:ln>
          <a:effectLst>
            <a:outerShdw blurRad="304800" algn="tl" rotWithShape="0">
              <a:schemeClr val="tx2">
                <a:alpha val="20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44000" tIns="1188000" rIns="144000" bIns="144000" rtlCol="0" anchor="t" anchorCtr="0">
            <a:noAutofit/>
          </a:bodyPr>
          <a:lstStyle/>
          <a:p>
            <a:r>
              <a:rPr lang="en-GB" sz="1600" dirty="0"/>
              <a:t>To bring Europe on the R&amp;D map and balance access and competitiveness, adjustments are needed to incentives proposals.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9F4EC22-56CA-B609-0AA3-4A9D407C6748}"/>
              </a:ext>
            </a:extLst>
          </p:cNvPr>
          <p:cNvGrpSpPr/>
          <p:nvPr/>
        </p:nvGrpSpPr>
        <p:grpSpPr>
          <a:xfrm>
            <a:off x="8450907" y="1871652"/>
            <a:ext cx="797943" cy="797943"/>
            <a:chOff x="7254983" y="1871652"/>
            <a:chExt cx="797943" cy="79794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ED62590-8E4C-B434-5902-73E761B9389E}"/>
                </a:ext>
              </a:extLst>
            </p:cNvPr>
            <p:cNvSpPr/>
            <p:nvPr/>
          </p:nvSpPr>
          <p:spPr bwMode="gray">
            <a:xfrm>
              <a:off x="7254983" y="1871652"/>
              <a:ext cx="797943" cy="797943"/>
            </a:xfrm>
            <a:prstGeom prst="ellipse">
              <a:avLst/>
            </a:prstGeom>
            <a:solidFill>
              <a:srgbClr val="5D4187"/>
            </a:solidFill>
            <a:ln>
              <a:noFill/>
              <a:headEnd type="none" w="lg" len="lg"/>
              <a:tailEnd type="none" w="lg" len="lg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tIns="91440" bIns="91440" rtlCol="0" anchor="ctr">
              <a:noAutofit/>
            </a:bodyPr>
            <a:lstStyle/>
            <a:p>
              <a:pPr algn="ctr"/>
              <a:endParaRPr lang="en-GB" sz="1600" b="1" dirty="0">
                <a:solidFill>
                  <a:schemeClr val="accent5"/>
                </a:solidFill>
                <a:cs typeface="Arial" pitchFamily="34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9EC6E04D-1E32-ECFD-F305-BCDA756EB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07398" y="2003144"/>
              <a:ext cx="493112" cy="53495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08F656-6061-D66A-DB1D-D1EADF83EDED}"/>
              </a:ext>
            </a:extLst>
          </p:cNvPr>
          <p:cNvGrpSpPr/>
          <p:nvPr/>
        </p:nvGrpSpPr>
        <p:grpSpPr>
          <a:xfrm>
            <a:off x="4568436" y="1871652"/>
            <a:ext cx="797943" cy="797943"/>
            <a:chOff x="3960303" y="1871652"/>
            <a:chExt cx="797943" cy="79794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DB08BC8-82EF-94DF-4204-D724AA59FDE7}"/>
                </a:ext>
              </a:extLst>
            </p:cNvPr>
            <p:cNvSpPr/>
            <p:nvPr/>
          </p:nvSpPr>
          <p:spPr bwMode="gray">
            <a:xfrm>
              <a:off x="3960303" y="1871652"/>
              <a:ext cx="797943" cy="797943"/>
            </a:xfrm>
            <a:prstGeom prst="ellipse">
              <a:avLst/>
            </a:prstGeom>
            <a:solidFill>
              <a:srgbClr val="9ACA3C"/>
            </a:solidFill>
            <a:ln>
              <a:noFill/>
              <a:headEnd type="none" w="lg" len="lg"/>
              <a:tailEnd type="none" w="lg" len="lg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tIns="91440" bIns="91440" rtlCol="0" anchor="ctr">
              <a:noAutofit/>
            </a:bodyPr>
            <a:lstStyle/>
            <a:p>
              <a:endParaRPr lang="en-GB" sz="1600" b="1" dirty="0">
                <a:solidFill>
                  <a:schemeClr val="accent5"/>
                </a:solidFill>
                <a:cs typeface="Arial" pitchFamily="34" charset="0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A9F04AD4-1A9D-EDB6-0A84-73E00445B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24324" y="2090794"/>
              <a:ext cx="495300" cy="29527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CAE977-97FE-7CF4-6EF0-7931DEAC9FBA}"/>
              </a:ext>
            </a:extLst>
          </p:cNvPr>
          <p:cNvGrpSpPr/>
          <p:nvPr/>
        </p:nvGrpSpPr>
        <p:grpSpPr>
          <a:xfrm>
            <a:off x="720256" y="1871652"/>
            <a:ext cx="797943" cy="797943"/>
            <a:chOff x="720256" y="1871652"/>
            <a:chExt cx="797943" cy="79794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AD7DC4E-22E1-CD92-8F9F-D69FE0890E68}"/>
                </a:ext>
              </a:extLst>
            </p:cNvPr>
            <p:cNvSpPr/>
            <p:nvPr/>
          </p:nvSpPr>
          <p:spPr bwMode="gray">
            <a:xfrm>
              <a:off x="720256" y="1871652"/>
              <a:ext cx="797943" cy="7979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lg" len="lg"/>
              <a:tailEnd type="none" w="lg" len="lg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tIns="91440" bIns="91440" rtlCol="0" anchor="ctr">
              <a:noAutofit/>
            </a:bodyPr>
            <a:lstStyle/>
            <a:p>
              <a:pPr algn="ctr"/>
              <a:endParaRPr lang="en-GB" sz="1600" b="1" dirty="0">
                <a:solidFill>
                  <a:schemeClr val="accent5"/>
                </a:solidFill>
                <a:cs typeface="Arial" pitchFamily="34" charset="0"/>
              </a:endParaRP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AA7BF921-9D04-E2C8-625E-E63E79A03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4725" y="2003144"/>
              <a:ext cx="448707" cy="560884"/>
            </a:xfrm>
            <a:prstGeom prst="rect">
              <a:avLst/>
            </a:prstGeom>
          </p:spPr>
        </p:pic>
      </p:grpSp>
      <p:pic>
        <p:nvPicPr>
          <p:cNvPr id="22" name="Picture 21" descr="star2.ai">
            <a:extLst>
              <a:ext uri="{FF2B5EF4-FFF2-40B4-BE49-F238E27FC236}">
                <a16:creationId xmlns:a16="http://schemas.microsoft.com/office/drawing/2014/main" id="{5B733A39-190E-E342-2196-A8460F4A66E7}"/>
              </a:ext>
            </a:extLst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8875" y="6185662"/>
            <a:ext cx="525600" cy="54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2A2AD00-FCC4-9510-D9BA-A25DB3B87CA7}"/>
              </a:ext>
            </a:extLst>
          </p:cNvPr>
          <p:cNvSpPr txBox="1"/>
          <p:nvPr/>
        </p:nvSpPr>
        <p:spPr>
          <a:xfrm>
            <a:off x="11237894" y="6324412"/>
            <a:ext cx="347562" cy="267077"/>
          </a:xfrm>
          <a:prstGeom prst="rect">
            <a:avLst/>
          </a:prstGeom>
          <a:noFill/>
        </p:spPr>
        <p:txBody>
          <a:bodyPr wrap="none" lIns="81613" tIns="40807" rIns="81613" bIns="40807">
            <a:spAutoFit/>
          </a:bodyPr>
          <a:lstStyle/>
          <a:p>
            <a:pPr algn="ctr" defTabSz="1088101" fontAlgn="auto">
              <a:spcBef>
                <a:spcPts val="0"/>
              </a:spcBef>
              <a:spcAft>
                <a:spcPts val="0"/>
              </a:spcAft>
              <a:defRPr/>
            </a:pPr>
            <a:fld id="{3F099FC2-FF5B-D44A-B86C-6D670C33028E}" type="slidenum">
              <a:rPr lang="id-ID" sz="1200" b="1" smtClean="0">
                <a:solidFill>
                  <a:schemeClr val="bg1"/>
                </a:solidFill>
                <a:latin typeface="+mn-lt"/>
                <a:ea typeface="+mn-ea"/>
                <a:cs typeface="Raleway Light"/>
              </a:rPr>
              <a:t>14</a:t>
            </a:fld>
            <a:endParaRPr lang="id-ID" sz="1300" dirty="0">
              <a:solidFill>
                <a:schemeClr val="bg1"/>
              </a:solidFill>
              <a:latin typeface="+mn-lt"/>
              <a:ea typeface="+mn-ea"/>
              <a:cs typeface="Raleway Light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72B61EC-85CD-721C-8457-86F1739D89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18564" y="6307658"/>
            <a:ext cx="511200" cy="30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1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C361BD3-A125-867E-E951-2DB4E1C223D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FE98C-BE3B-7EE9-7CB0-DB4CF257875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Major revision of EU pharmaceutical laws upcoming and healthcare </a:t>
            </a:r>
            <a:br>
              <a:rPr lang="en-GB" dirty="0"/>
            </a:br>
            <a:r>
              <a:rPr lang="en-GB" dirty="0"/>
              <a:t>high up on the Brussels political agenda – how did we get here?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5ACB984-731B-79A6-88C8-DBFC54375CE5}"/>
              </a:ext>
            </a:extLst>
          </p:cNvPr>
          <p:cNvSpPr/>
          <p:nvPr/>
        </p:nvSpPr>
        <p:spPr bwMode="gray">
          <a:xfrm>
            <a:off x="514350" y="1654175"/>
            <a:ext cx="5454062" cy="2075863"/>
          </a:xfrm>
          <a:prstGeom prst="roundRect">
            <a:avLst>
              <a:gd name="adj" fmla="val 4839"/>
            </a:avLst>
          </a:prstGeom>
          <a:solidFill>
            <a:schemeClr val="bg1"/>
          </a:solidFill>
          <a:ln>
            <a:noFill/>
            <a:headEnd type="none" w="lg" len="lg"/>
            <a:tailEnd type="none" w="lg" len="lg"/>
          </a:ln>
          <a:effectLst>
            <a:outerShdw blurRad="304800" algn="tl" rotWithShape="0">
              <a:schemeClr val="tx2">
                <a:alpha val="20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168000" tIns="72000" rIns="180000" bIns="72000" rtlCol="0" anchor="ctr">
            <a:noAutofit/>
          </a:bodyPr>
          <a:lstStyle/>
          <a:p>
            <a:pPr marL="0" marR="0" lvl="0" indent="0" algn="l" defTabSz="1088319" rtl="0" eaLnBrk="1" fontAlgn="base" latinLnBrk="0" hangingPunct="1">
              <a:spcBef>
                <a:spcPts val="0"/>
              </a:spcBef>
              <a:spcAft>
                <a:spcPts val="400"/>
              </a:spcAft>
              <a:buClr>
                <a:prstClr val="black"/>
              </a:buClr>
              <a:buSzPts val="1900"/>
              <a:buFont typeface="Calibri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2016</a:t>
            </a:r>
            <a:endParaRPr lang="en-GB" sz="1600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1088319" rtl="0" eaLnBrk="1" fontAlgn="base" latinLnBrk="0" hangingPunct="1">
              <a:spcBef>
                <a:spcPts val="0"/>
              </a:spcBef>
              <a:spcAft>
                <a:spcPts val="400"/>
              </a:spcAft>
              <a:buClr>
                <a:prstClr val="black"/>
              </a:buClr>
              <a:buSzPts val="1900"/>
              <a:buFont typeface="Calibri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Council conclusions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 strengthening the balance in the pharmaceutical systems in the European Union and its Member States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575CE3-0A66-7BC8-8B57-403BC1356C69}"/>
              </a:ext>
            </a:extLst>
          </p:cNvPr>
          <p:cNvSpPr/>
          <p:nvPr/>
        </p:nvSpPr>
        <p:spPr bwMode="gray">
          <a:xfrm>
            <a:off x="514350" y="3989871"/>
            <a:ext cx="5454062" cy="2075863"/>
          </a:xfrm>
          <a:prstGeom prst="roundRect">
            <a:avLst>
              <a:gd name="adj" fmla="val 4839"/>
            </a:avLst>
          </a:prstGeom>
          <a:solidFill>
            <a:schemeClr val="bg1"/>
          </a:solidFill>
          <a:ln>
            <a:noFill/>
            <a:headEnd type="none" w="lg" len="lg"/>
            <a:tailEnd type="none" w="lg" len="lg"/>
          </a:ln>
          <a:effectLst>
            <a:outerShdw blurRad="304800" algn="tl" rotWithShape="0">
              <a:schemeClr val="tx2">
                <a:alpha val="20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168000" tIns="72000" rIns="180000" bIns="72000" rtlCol="0" anchor="ctr">
            <a:noAutofit/>
          </a:bodyPr>
          <a:lstStyle/>
          <a:p>
            <a:pPr defTabSz="1088319">
              <a:spcBef>
                <a:spcPts val="0"/>
              </a:spcBef>
              <a:spcAft>
                <a:spcPts val="400"/>
              </a:spcAft>
              <a:buClr>
                <a:prstClr val="black"/>
              </a:buClr>
              <a:buSzPts val="1900"/>
            </a:pPr>
            <a:r>
              <a:rPr lang="en-GB" sz="1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November 2020 </a:t>
            </a:r>
          </a:p>
          <a:p>
            <a:pPr defTabSz="1088319">
              <a:spcBef>
                <a:spcPts val="0"/>
              </a:spcBef>
              <a:spcAft>
                <a:spcPts val="400"/>
              </a:spcAft>
              <a:buClr>
                <a:prstClr val="black"/>
              </a:buClr>
              <a:buSzPts val="1900"/>
            </a:pPr>
            <a:r>
              <a:rPr lang="en-GB" sz="16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Pharmaceutical </a:t>
            </a:r>
            <a:br>
              <a:rPr lang="en-GB" sz="16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6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Strategy for Europe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FF858E-11BE-E6D8-9939-D96616A427C5}"/>
              </a:ext>
            </a:extLst>
          </p:cNvPr>
          <p:cNvSpPr/>
          <p:nvPr/>
        </p:nvSpPr>
        <p:spPr bwMode="gray">
          <a:xfrm>
            <a:off x="6220413" y="1654175"/>
            <a:ext cx="5454062" cy="2075863"/>
          </a:xfrm>
          <a:prstGeom prst="roundRect">
            <a:avLst>
              <a:gd name="adj" fmla="val 4839"/>
            </a:avLst>
          </a:prstGeom>
          <a:solidFill>
            <a:schemeClr val="bg1"/>
          </a:solidFill>
          <a:ln>
            <a:noFill/>
            <a:headEnd type="none" w="lg" len="lg"/>
            <a:tailEnd type="none" w="lg" len="lg"/>
          </a:ln>
          <a:effectLst>
            <a:outerShdw blurRad="304800" algn="tl" rotWithShape="0">
              <a:schemeClr val="tx2">
                <a:alpha val="20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80000" tIns="72000" rIns="3168000" bIns="72000" rtlCol="0" anchor="ctr">
            <a:noAutofit/>
          </a:bodyPr>
          <a:lstStyle/>
          <a:p>
            <a:pPr defTabSz="1088319">
              <a:spcBef>
                <a:spcPts val="0"/>
              </a:spcBef>
              <a:spcAft>
                <a:spcPts val="400"/>
              </a:spcAft>
              <a:buClr>
                <a:prstClr val="black"/>
              </a:buClr>
              <a:buSzPts val="1900"/>
            </a:pPr>
            <a:r>
              <a:rPr lang="en-GB" sz="1600" b="1" dirty="0">
                <a:solidFill>
                  <a:schemeClr val="accent2"/>
                </a:solidFill>
                <a:latin typeface="Calibri"/>
                <a:ea typeface="Calibri"/>
                <a:cs typeface="Calibri"/>
              </a:rPr>
              <a:t>2020</a:t>
            </a:r>
          </a:p>
          <a:p>
            <a:pPr defTabSz="1088319">
              <a:spcBef>
                <a:spcPts val="0"/>
              </a:spcBef>
              <a:spcAft>
                <a:spcPts val="400"/>
              </a:spcAft>
              <a:buClr>
                <a:prstClr val="black"/>
              </a:buClr>
              <a:buSzPts val="1900"/>
            </a:pPr>
            <a:r>
              <a:rPr lang="en-GB" sz="16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COVID-19, war, inflation and energy crisis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5489FC-78FC-A078-550D-10CB95C1F81D}"/>
              </a:ext>
            </a:extLst>
          </p:cNvPr>
          <p:cNvSpPr/>
          <p:nvPr/>
        </p:nvSpPr>
        <p:spPr bwMode="gray">
          <a:xfrm>
            <a:off x="6220413" y="3989871"/>
            <a:ext cx="5454062" cy="2075863"/>
          </a:xfrm>
          <a:prstGeom prst="roundRect">
            <a:avLst>
              <a:gd name="adj" fmla="val 4839"/>
            </a:avLst>
          </a:prstGeom>
          <a:solidFill>
            <a:schemeClr val="accent2"/>
          </a:solidFill>
          <a:ln>
            <a:noFill/>
            <a:headEnd type="none" w="lg" len="lg"/>
            <a:tailEnd type="none" w="lg" len="lg"/>
          </a:ln>
          <a:effectLst>
            <a:outerShdw blurRad="304800" algn="tl" rotWithShape="0">
              <a:schemeClr val="tx2">
                <a:alpha val="20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80000" tIns="72000" rIns="3168000" bIns="72000" rtlCol="0" anchor="ctr">
            <a:noAutofit/>
          </a:bodyPr>
          <a:lstStyle/>
          <a:p>
            <a:pPr defTabSz="1088319">
              <a:spcBef>
                <a:spcPts val="0"/>
              </a:spcBef>
              <a:spcAft>
                <a:spcPts val="400"/>
              </a:spcAft>
              <a:buClr>
                <a:prstClr val="black"/>
              </a:buClr>
              <a:buSzPts val="1900"/>
            </a:pPr>
            <a:r>
              <a:rPr lang="en-GB" sz="16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2023</a:t>
            </a:r>
          </a:p>
          <a:p>
            <a:pPr defTabSz="1088319">
              <a:spcBef>
                <a:spcPts val="0"/>
              </a:spcBef>
              <a:spcAft>
                <a:spcPts val="400"/>
              </a:spcAft>
              <a:buClr>
                <a:prstClr val="black"/>
              </a:buClr>
              <a:buSzPts val="1900"/>
            </a:pPr>
            <a:r>
              <a:rPr lang="en-GB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Revision of the EU general pharmaceutical legislation and the orphan and paediatric regulations</a:t>
            </a:r>
          </a:p>
        </p:txBody>
      </p:sp>
      <p:pic>
        <p:nvPicPr>
          <p:cNvPr id="12" name="Google Shape;150;p3" descr="The Council of the European Union: what is it for?">
            <a:extLst>
              <a:ext uri="{FF2B5EF4-FFF2-40B4-BE49-F238E27FC236}">
                <a16:creationId xmlns:a16="http://schemas.microsoft.com/office/drawing/2014/main" id="{0EC990CF-AB13-26D9-841E-AAF580A8E62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t="3959" b="3959"/>
          <a:stretch/>
        </p:blipFill>
        <p:spPr>
          <a:xfrm>
            <a:off x="514350" y="1654175"/>
            <a:ext cx="3005850" cy="2075863"/>
          </a:xfrm>
          <a:prstGeom prst="rect">
            <a:avLst/>
          </a:prstGeom>
        </p:spPr>
      </p:pic>
      <p:pic>
        <p:nvPicPr>
          <p:cNvPr id="13" name="Google Shape;151;p3" descr="A European Health Union: A Pharmaceutical Strategy for Europe | HEAT:  Health Evaluations + applied Therapeutics">
            <a:extLst>
              <a:ext uri="{FF2B5EF4-FFF2-40B4-BE49-F238E27FC236}">
                <a16:creationId xmlns:a16="http://schemas.microsoft.com/office/drawing/2014/main" id="{B2313D2B-345C-3858-968F-0ECC2A2D39D5}"/>
              </a:ext>
            </a:extLst>
          </p:cNvPr>
          <p:cNvPicPr preferRelativeResize="0"/>
          <p:nvPr/>
        </p:nvPicPr>
        <p:blipFill rotWithShape="1">
          <a:blip r:embed="rId3"/>
          <a:stretch/>
        </p:blipFill>
        <p:spPr>
          <a:xfrm>
            <a:off x="514350" y="3989871"/>
            <a:ext cx="3005850" cy="2075863"/>
          </a:xfrm>
          <a:prstGeom prst="rect">
            <a:avLst/>
          </a:prstGeom>
        </p:spPr>
      </p:pic>
      <p:pic>
        <p:nvPicPr>
          <p:cNvPr id="14" name="Google Shape;152;p3" descr="How is EU cooperation on the Covid-19 crisis perceived in member states? –  CEPS">
            <a:extLst>
              <a:ext uri="{FF2B5EF4-FFF2-40B4-BE49-F238E27FC236}">
                <a16:creationId xmlns:a16="http://schemas.microsoft.com/office/drawing/2014/main" id="{42B5C059-86E7-CE54-EED8-E310315B4BA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l="9289" r="9289"/>
          <a:stretch/>
        </p:blipFill>
        <p:spPr>
          <a:xfrm>
            <a:off x="8668625" y="1654175"/>
            <a:ext cx="3005850" cy="2075863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Google Shape;153;p3" descr="Fairer access to medicines: what needs to change in the revised EU pharma  legislation - EPHA">
            <a:extLst>
              <a:ext uri="{FF2B5EF4-FFF2-40B4-BE49-F238E27FC236}">
                <a16:creationId xmlns:a16="http://schemas.microsoft.com/office/drawing/2014/main" id="{034CF609-1BB1-63B6-1A9C-52AFFC65919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9282" r="9282"/>
          <a:stretch/>
        </p:blipFill>
        <p:spPr>
          <a:xfrm>
            <a:off x="8668625" y="3989871"/>
            <a:ext cx="3005850" cy="207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0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938244-4A75-45E0-F1C2-245B1FBB1DA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© European Union, 2020  © European Union, 2014 / Source: EC - Audiovisual Service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3138D-77E8-72D0-C47C-D69DC7EF489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Complementary EU and national responsibilities</a:t>
            </a:r>
          </a:p>
          <a:p>
            <a:pPr lvl="1"/>
            <a:r>
              <a:rPr lang="en-GB" dirty="0"/>
              <a:t>Ensuring Europe's competitiveness &amp; addressing the needs of patients</a:t>
            </a:r>
          </a:p>
        </p:txBody>
      </p:sp>
      <p:sp>
        <p:nvSpPr>
          <p:cNvPr id="187" name="Rectangle: Rounded Corners 186">
            <a:extLst>
              <a:ext uri="{FF2B5EF4-FFF2-40B4-BE49-F238E27FC236}">
                <a16:creationId xmlns:a16="http://schemas.microsoft.com/office/drawing/2014/main" id="{1DD82F88-4084-1625-942D-F8C97AC8AB36}"/>
              </a:ext>
            </a:extLst>
          </p:cNvPr>
          <p:cNvSpPr/>
          <p:nvPr/>
        </p:nvSpPr>
        <p:spPr bwMode="gray">
          <a:xfrm>
            <a:off x="514350" y="1654175"/>
            <a:ext cx="5454062" cy="4403725"/>
          </a:xfrm>
          <a:prstGeom prst="roundRect">
            <a:avLst>
              <a:gd name="adj" fmla="val 2281"/>
            </a:avLst>
          </a:prstGeom>
          <a:solidFill>
            <a:schemeClr val="bg1"/>
          </a:solidFill>
          <a:ln>
            <a:noFill/>
            <a:headEnd type="none" w="lg" len="lg"/>
            <a:tailEnd type="none" w="lg" len="lg"/>
          </a:ln>
          <a:effectLst>
            <a:outerShdw blurRad="304800" algn="tl" rotWithShape="0">
              <a:schemeClr val="tx2">
                <a:alpha val="20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8000" tIns="2088000" rIns="108000" bIns="108000" rtlCol="0" anchor="t">
            <a:noAutofit/>
          </a:bodyPr>
          <a:lstStyle/>
          <a:p>
            <a:pPr marL="179388" marR="0" lvl="0" indent="-179388" algn="l" defTabSz="1088319" rtl="0" eaLnBrk="1" fontAlgn="base" latinLnBrk="0" hangingPunct="1">
              <a:spcBef>
                <a:spcPts val="0"/>
              </a:spcBef>
              <a:spcAft>
                <a:spcPts val="1500"/>
              </a:spcAft>
              <a:buClr>
                <a:schemeClr val="accent2"/>
              </a:buClr>
              <a:buSzPct val="100000"/>
              <a:buFont typeface="+mj-lt"/>
              <a:buAutoNum type="arabicPeriod"/>
              <a:tabLst/>
              <a:defRPr/>
            </a:pPr>
            <a:r>
              <a:rPr lang="en-GB" sz="1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General pharmaceutical legislation: </a:t>
            </a:r>
            <a:b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regulates authorisation, manufacturing, distribution and monitoring of medicines + provides regulatory protection to reward innovative medicines</a:t>
            </a:r>
          </a:p>
          <a:p>
            <a:pPr marL="179388" marR="0" lvl="0" indent="-179388" algn="l" defTabSz="1088319" rtl="0" eaLnBrk="1" fontAlgn="base" latinLnBrk="0" hangingPunct="1">
              <a:spcBef>
                <a:spcPts val="0"/>
              </a:spcBef>
              <a:spcAft>
                <a:spcPts val="1500"/>
              </a:spcAft>
              <a:buClr>
                <a:schemeClr val="accent2"/>
              </a:buClr>
              <a:buSzPct val="100000"/>
              <a:buFont typeface="+mj-lt"/>
              <a:buAutoNum type="arabicPeriod"/>
              <a:tabLst/>
              <a:defRPr/>
            </a:pPr>
            <a:r>
              <a:rPr lang="en-GB" sz="1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Orphan Medicinal Products + Paediatric Regulation: </a:t>
            </a:r>
            <a:br>
              <a:rPr lang="en-GB" sz="1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complement the general pharmaceutical legislation – support </a:t>
            </a:r>
            <a:b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development of medicines in previously neglected areas)</a:t>
            </a:r>
          </a:p>
          <a:p>
            <a:pPr marL="0" marR="0" lvl="0" indent="0" algn="l" defTabSz="1088319" rtl="0" eaLnBrk="1" fontAlgn="base" latinLnBrk="0" hangingPunct="1">
              <a:spcBef>
                <a:spcPts val="0"/>
              </a:spcBef>
              <a:spcAft>
                <a:spcPts val="1500"/>
              </a:spcAft>
              <a:buClr>
                <a:prstClr val="black"/>
              </a:buClr>
              <a:buSzPts val="1900"/>
              <a:buFont typeface="Calibri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Rectangle: Rounded Corners 187">
            <a:extLst>
              <a:ext uri="{FF2B5EF4-FFF2-40B4-BE49-F238E27FC236}">
                <a16:creationId xmlns:a16="http://schemas.microsoft.com/office/drawing/2014/main" id="{7576C33E-7294-95A0-4394-F0972D10408A}"/>
              </a:ext>
            </a:extLst>
          </p:cNvPr>
          <p:cNvSpPr/>
          <p:nvPr/>
        </p:nvSpPr>
        <p:spPr bwMode="gray">
          <a:xfrm>
            <a:off x="6220413" y="1654175"/>
            <a:ext cx="5454062" cy="4403725"/>
          </a:xfrm>
          <a:prstGeom prst="roundRect">
            <a:avLst>
              <a:gd name="adj" fmla="val 2281"/>
            </a:avLst>
          </a:prstGeom>
          <a:solidFill>
            <a:schemeClr val="bg1"/>
          </a:solidFill>
          <a:ln>
            <a:noFill/>
            <a:headEnd type="none" w="lg" len="lg"/>
            <a:tailEnd type="none" w="lg" len="lg"/>
          </a:ln>
          <a:effectLst>
            <a:outerShdw blurRad="304800" algn="tl" rotWithShape="0">
              <a:schemeClr val="tx2">
                <a:alpha val="20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8000" tIns="2088000" rIns="108000" bIns="108000" rtlCol="0" anchor="t">
            <a:noAutofit/>
          </a:bodyPr>
          <a:lstStyle/>
          <a:p>
            <a:pPr marL="179388" indent="-179388" defTabSz="1088319">
              <a:spcBef>
                <a:spcPts val="0"/>
              </a:spcBef>
              <a:spcAft>
                <a:spcPts val="1500"/>
              </a:spcAft>
              <a:buClr>
                <a:schemeClr val="accent2"/>
              </a:buClr>
              <a:buSzPct val="100000"/>
              <a:buFont typeface="+mj-lt"/>
              <a:buAutoNum type="arabicPeriod"/>
            </a:pPr>
            <a:r>
              <a:rPr lang="en-GB" sz="1400" b="1" dirty="0">
                <a:solidFill>
                  <a:schemeClr val="accent2"/>
                </a:solidFill>
                <a:latin typeface="Calibri"/>
                <a:ea typeface="Calibri"/>
                <a:cs typeface="Calibri"/>
              </a:rPr>
              <a:t>National reimbursement legislation: </a:t>
            </a:r>
            <a:br>
              <a:rPr lang="en-GB" sz="1400" b="1" dirty="0">
                <a:solidFill>
                  <a:schemeClr val="accent2"/>
                </a:solidFill>
                <a:latin typeface="Calibri"/>
                <a:ea typeface="Calibri"/>
                <a:cs typeface="Calibri"/>
              </a:rPr>
            </a:br>
            <a:r>
              <a:rPr lang="en-GB" sz="1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regulates access and reimbursement of medicinal products </a:t>
            </a:r>
          </a:p>
          <a:p>
            <a:pPr marL="179388" indent="-179388" defTabSz="1088319">
              <a:spcBef>
                <a:spcPts val="0"/>
              </a:spcBef>
              <a:spcAft>
                <a:spcPts val="1500"/>
              </a:spcAft>
              <a:buClr>
                <a:schemeClr val="accent2"/>
              </a:buClr>
              <a:buSzPct val="100000"/>
              <a:buFont typeface="+mj-lt"/>
              <a:buAutoNum type="arabicPeriod"/>
            </a:pPr>
            <a:r>
              <a:rPr lang="en-GB" sz="1400" b="1" dirty="0">
                <a:solidFill>
                  <a:schemeClr val="accent2"/>
                </a:solidFill>
                <a:latin typeface="Calibri"/>
                <a:ea typeface="Calibri"/>
                <a:cs typeface="Calibri"/>
              </a:rPr>
              <a:t>Health care system readiness: </a:t>
            </a:r>
            <a:br>
              <a:rPr lang="en-GB" sz="1400" b="1" dirty="0">
                <a:solidFill>
                  <a:schemeClr val="accent2"/>
                </a:solidFill>
                <a:latin typeface="Calibri"/>
                <a:ea typeface="Calibri"/>
                <a:cs typeface="Calibri"/>
              </a:rPr>
            </a:br>
            <a:r>
              <a:rPr lang="en-GB" sz="1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ensure future proof health systems</a:t>
            </a:r>
          </a:p>
        </p:txBody>
      </p:sp>
      <p:pic>
        <p:nvPicPr>
          <p:cNvPr id="189" name="Picture 188" descr="A blue flag with yellow stars&#10;&#10;Description automatically generated with medium confidence">
            <a:extLst>
              <a:ext uri="{FF2B5EF4-FFF2-40B4-BE49-F238E27FC236}">
                <a16:creationId xmlns:a16="http://schemas.microsoft.com/office/drawing/2014/main" id="{AB5AE07D-D1B4-81D0-6FCF-F118DBF0F8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45" r="-44245"/>
          <a:stretch/>
        </p:blipFill>
        <p:spPr>
          <a:xfrm>
            <a:off x="514349" y="1654175"/>
            <a:ext cx="5454061" cy="1933851"/>
          </a:xfrm>
          <a:prstGeom prst="rect">
            <a:avLst/>
          </a:prstGeom>
          <a:solidFill>
            <a:srgbClr val="003299"/>
          </a:solidFill>
        </p:spPr>
      </p:pic>
      <p:pic>
        <p:nvPicPr>
          <p:cNvPr id="190" name="Picture 189" descr="A group of different countries/regions flags&#10;&#10;Description automatically generated with low confidence">
            <a:extLst>
              <a:ext uri="{FF2B5EF4-FFF2-40B4-BE49-F238E27FC236}">
                <a16:creationId xmlns:a16="http://schemas.microsoft.com/office/drawing/2014/main" id="{68DF8E4D-C097-B82C-EF1B-FF575F2AD3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4" b="11874"/>
          <a:stretch/>
        </p:blipFill>
        <p:spPr>
          <a:xfrm>
            <a:off x="6220414" y="1654175"/>
            <a:ext cx="5454061" cy="193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6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5AE5F3-4756-4862-40FF-AC32FA93D79F}"/>
              </a:ext>
            </a:extLst>
          </p:cNvPr>
          <p:cNvSpPr/>
          <p:nvPr/>
        </p:nvSpPr>
        <p:spPr bwMode="gray">
          <a:xfrm>
            <a:off x="6220412" y="1654175"/>
            <a:ext cx="5454062" cy="3452985"/>
          </a:xfrm>
          <a:prstGeom prst="roundRect">
            <a:avLst>
              <a:gd name="adj" fmla="val 2909"/>
            </a:avLst>
          </a:prstGeom>
          <a:blipFill>
            <a:blip r:embed="rId2"/>
            <a:srcRect/>
            <a:stretch>
              <a:fillRect t="-23735" r="-2270" b="-37803"/>
            </a:stretch>
          </a:blipFill>
          <a:ln>
            <a:noFill/>
            <a:headEnd type="none" w="lg" len="lg"/>
            <a:tailEnd type="none" w="lg" len="lg"/>
          </a:ln>
          <a:effectLst>
            <a:outerShdw blurRad="304800" algn="tl" rotWithShape="0">
              <a:schemeClr val="tx2">
                <a:alpha val="20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noAutofit/>
          </a:bodyPr>
          <a:lstStyle/>
          <a:p>
            <a:pPr algn="ctr"/>
            <a:endParaRPr lang="en-GB" sz="16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1BFBAEB-4065-C66A-4583-FD550FE7FF06}"/>
              </a:ext>
            </a:extLst>
          </p:cNvPr>
          <p:cNvSpPr/>
          <p:nvPr/>
        </p:nvSpPr>
        <p:spPr bwMode="gray">
          <a:xfrm>
            <a:off x="6220412" y="1654175"/>
            <a:ext cx="5454062" cy="3452985"/>
          </a:xfrm>
          <a:prstGeom prst="roundRect">
            <a:avLst>
              <a:gd name="adj" fmla="val 2909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62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  <a:headEnd type="none" w="lg" len="lg"/>
            <a:tailEnd type="none" w="lg" len="lg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noAutofit/>
          </a:bodyPr>
          <a:lstStyle/>
          <a:p>
            <a:pPr algn="ctr"/>
            <a:endParaRPr lang="en-GB" sz="16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AC4480-F1B1-14A4-3D76-9089C465D73B}"/>
              </a:ext>
            </a:extLst>
          </p:cNvPr>
          <p:cNvSpPr/>
          <p:nvPr/>
        </p:nvSpPr>
        <p:spPr bwMode="gray">
          <a:xfrm>
            <a:off x="514350" y="1654175"/>
            <a:ext cx="5454062" cy="3452985"/>
          </a:xfrm>
          <a:prstGeom prst="roundRect">
            <a:avLst>
              <a:gd name="adj" fmla="val 2909"/>
            </a:avLst>
          </a:prstGeom>
          <a:solidFill>
            <a:srgbClr val="E5F3F4"/>
          </a:solidFill>
          <a:ln>
            <a:noFill/>
            <a:headEnd type="none" w="lg" len="lg"/>
            <a:tailEnd type="none" w="lg" len="lg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t">
            <a:noAutofit/>
          </a:bodyPr>
          <a:lstStyle/>
          <a:p>
            <a:endParaRPr lang="en-GB" sz="1600" b="1" dirty="0">
              <a:solidFill>
                <a:schemeClr val="accent2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8D5421A-0862-ABDD-31E7-EE50BF725973}"/>
              </a:ext>
            </a:extLst>
          </p:cNvPr>
          <p:cNvSpPr txBox="1">
            <a:spLocks/>
          </p:cNvSpPr>
          <p:nvPr/>
        </p:nvSpPr>
        <p:spPr>
          <a:xfrm>
            <a:off x="769588" y="1898461"/>
            <a:ext cx="2345793" cy="2948984"/>
          </a:xfrm>
          <a:prstGeom prst="roundRect">
            <a:avLst>
              <a:gd name="adj" fmla="val 4283"/>
            </a:avLst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en-US"/>
            </a:defPPr>
            <a:lvl1pPr algn="ctr"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defRPr sz="1600" b="1" kern="0" spc="25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endParaRPr lang="en-GB" sz="1400" spc="0" dirty="0">
              <a:solidFill>
                <a:schemeClr val="accent2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993E3C-F882-79AE-E66E-3D55C55BB41F}"/>
              </a:ext>
            </a:extLst>
          </p:cNvPr>
          <p:cNvSpPr/>
          <p:nvPr/>
        </p:nvSpPr>
        <p:spPr bwMode="gray">
          <a:xfrm>
            <a:off x="521335" y="5357191"/>
            <a:ext cx="11160125" cy="700709"/>
          </a:xfrm>
          <a:prstGeom prst="roundRect">
            <a:avLst>
              <a:gd name="adj" fmla="val 14337"/>
            </a:avLst>
          </a:prstGeom>
          <a:solidFill>
            <a:schemeClr val="accent2"/>
          </a:solidFill>
          <a:ln>
            <a:noFill/>
            <a:headEnd type="none" w="lg" len="lg"/>
            <a:tailEnd type="none" w="lg" len="lg"/>
          </a:ln>
          <a:effectLst>
            <a:outerShdw blurRad="203200" dist="76200" dir="16200000" rotWithShape="0">
              <a:schemeClr val="tx2">
                <a:alpha val="40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>
            <a:noAutofit/>
          </a:bodyPr>
          <a:lstStyle/>
          <a:p>
            <a:r>
              <a:rPr lang="en-GB" sz="1600" dirty="0">
                <a:solidFill>
                  <a:schemeClr val="bg1"/>
                </a:solidFill>
                <a:cs typeface="Arial" pitchFamily="34" charset="0"/>
              </a:rPr>
              <a:t>Only through a future-proof regulatory framework, and a robust and predictable intellectual </a:t>
            </a:r>
            <a:br>
              <a:rPr lang="en-GB" sz="1600" dirty="0">
                <a:solidFill>
                  <a:schemeClr val="bg1"/>
                </a:solidFill>
                <a:cs typeface="Arial" pitchFamily="34" charset="0"/>
              </a:rPr>
            </a:br>
            <a:r>
              <a:rPr lang="en-GB" sz="1600" dirty="0">
                <a:solidFill>
                  <a:schemeClr val="bg1"/>
                </a:solidFill>
                <a:cs typeface="Arial" pitchFamily="34" charset="0"/>
              </a:rPr>
              <a:t>property and incentives ecosystem, can Europe become a true world-leader in medical innovation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980EFF0-1D0D-1BA9-E24C-6427D7F4E7B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EC6BD-39B7-2123-4065-8D15EE8CED8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Access and availability drive the debate, but Mind the gap</a:t>
            </a:r>
          </a:p>
          <a:p>
            <a:pPr lvl="1"/>
            <a:r>
              <a:rPr lang="en-GB" dirty="0"/>
              <a:t>Europe’s research and development base is gradually eroding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B86A54-F28E-9B3C-3979-B7670541BF32}"/>
              </a:ext>
            </a:extLst>
          </p:cNvPr>
          <p:cNvSpPr/>
          <p:nvPr/>
        </p:nvSpPr>
        <p:spPr bwMode="gray">
          <a:xfrm>
            <a:off x="6426786" y="2925055"/>
            <a:ext cx="5041314" cy="911225"/>
          </a:xfrm>
          <a:prstGeom prst="rect">
            <a:avLst/>
          </a:prstGeom>
          <a:noFill/>
          <a:ln>
            <a:noFill/>
            <a:headEnd type="none" w="lg" len="lg"/>
            <a:tailEnd type="none" w="lg" len="lg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ctr"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57000"/>
                    </a:srgbClr>
                  </a:outerShdw>
                </a:effectLst>
                <a:cs typeface="Arial" pitchFamily="34" charset="0"/>
              </a:rPr>
              <a:t>In 2002, the US spent €2billion more than </a:t>
            </a:r>
            <a:br>
              <a:rPr lang="en-GB" sz="2000" b="1" dirty="0"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57000"/>
                    </a:srgbClr>
                  </a:outerShdw>
                </a:effectLst>
                <a:cs typeface="Arial" pitchFamily="34" charset="0"/>
              </a:rPr>
            </a:br>
            <a:r>
              <a:rPr lang="en-GB" sz="2000" b="1" dirty="0"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57000"/>
                    </a:srgbClr>
                  </a:outerShdw>
                </a:effectLst>
                <a:cs typeface="Arial" pitchFamily="34" charset="0"/>
              </a:rPr>
              <a:t>Europe on medicines R&amp;D; today the </a:t>
            </a:r>
            <a:br>
              <a:rPr lang="en-GB" sz="2000" b="1" dirty="0"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57000"/>
                    </a:srgbClr>
                  </a:outerShdw>
                </a:effectLst>
                <a:cs typeface="Arial" pitchFamily="34" charset="0"/>
              </a:rPr>
            </a:br>
            <a:r>
              <a:rPr lang="en-GB" sz="2000" b="1" dirty="0"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57000"/>
                    </a:srgbClr>
                  </a:outerShdw>
                </a:effectLst>
                <a:cs typeface="Arial" pitchFamily="34" charset="0"/>
              </a:rPr>
              <a:t>difference in €25billion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BA06DE-8AD4-A99A-47DC-05AD03C8294B}"/>
              </a:ext>
            </a:extLst>
          </p:cNvPr>
          <p:cNvSpPr/>
          <p:nvPr/>
        </p:nvSpPr>
        <p:spPr bwMode="gray">
          <a:xfrm>
            <a:off x="6426786" y="1781175"/>
            <a:ext cx="5041314" cy="911225"/>
          </a:xfrm>
          <a:prstGeom prst="rect">
            <a:avLst/>
          </a:prstGeom>
          <a:noFill/>
          <a:ln>
            <a:noFill/>
            <a:headEnd type="none" w="lg" len="lg"/>
            <a:tailEnd type="none" w="lg" len="lg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ctr">
            <a:noAutofit/>
          </a:bodyPr>
          <a:lstStyle/>
          <a:p>
            <a:pPr algn="ctr"/>
            <a:r>
              <a:rPr lang="en-GB" sz="6000" spc="600" dirty="0"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57000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MIND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3DF8F8-93C4-0DBA-CBE9-D37BFF74B5FC}"/>
              </a:ext>
            </a:extLst>
          </p:cNvPr>
          <p:cNvSpPr/>
          <p:nvPr/>
        </p:nvSpPr>
        <p:spPr bwMode="gray">
          <a:xfrm>
            <a:off x="6426786" y="4068935"/>
            <a:ext cx="5041314" cy="911225"/>
          </a:xfrm>
          <a:prstGeom prst="rect">
            <a:avLst/>
          </a:prstGeom>
          <a:noFill/>
          <a:ln>
            <a:noFill/>
            <a:headEnd type="none" w="lg" len="lg"/>
            <a:tailEnd type="none" w="lg" len="lg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ctr">
            <a:noAutofit/>
          </a:bodyPr>
          <a:lstStyle/>
          <a:p>
            <a:pPr algn="ctr"/>
            <a:r>
              <a:rPr lang="en-GB" sz="6000" spc="600" dirty="0">
                <a:solidFill>
                  <a:schemeClr val="bg1"/>
                </a:solidFill>
                <a:effectLst>
                  <a:outerShdw blurRad="114300" dist="38100" dir="2700000" algn="tl">
                    <a:srgbClr val="000000">
                      <a:alpha val="57000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THE GAP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7D02F29-9341-E2F7-C2C9-CB8D723A12F2}"/>
              </a:ext>
            </a:extLst>
          </p:cNvPr>
          <p:cNvSpPr/>
          <p:nvPr/>
        </p:nvSpPr>
        <p:spPr>
          <a:xfrm>
            <a:off x="709572" y="1892111"/>
            <a:ext cx="2843565" cy="3556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81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defTabSz="914400" fontAlgn="auto"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</a:pPr>
            <a:r>
              <a:rPr lang="en-GB" sz="14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Where new treatments originate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57D373C-9507-834E-482E-736EE5D12777}"/>
              </a:ext>
            </a:extLst>
          </p:cNvPr>
          <p:cNvSpPr txBox="1">
            <a:spLocks/>
          </p:cNvSpPr>
          <p:nvPr/>
        </p:nvSpPr>
        <p:spPr>
          <a:xfrm rot="10800000">
            <a:off x="769589" y="4207160"/>
            <a:ext cx="2345793" cy="648000"/>
          </a:xfrm>
          <a:prstGeom prst="round2SameRect">
            <a:avLst>
              <a:gd name="adj1" fmla="val 15503"/>
              <a:gd name="adj2" fmla="val 0"/>
            </a:avLst>
          </a:prstGeom>
          <a:solidFill>
            <a:schemeClr val="accent2">
              <a:alpha val="3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en-US"/>
            </a:defPPr>
            <a:lvl1pPr algn="ctr"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defRPr sz="1600" b="1" kern="0" spc="25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endParaRPr lang="en-GB" sz="1400" spc="0" dirty="0">
              <a:solidFill>
                <a:schemeClr val="accent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F1C789A-C82E-CC91-2227-DD318EE9652F}"/>
              </a:ext>
            </a:extLst>
          </p:cNvPr>
          <p:cNvSpPr txBox="1">
            <a:spLocks/>
          </p:cNvSpPr>
          <p:nvPr/>
        </p:nvSpPr>
        <p:spPr>
          <a:xfrm>
            <a:off x="3367381" y="1906178"/>
            <a:ext cx="2345793" cy="2948984"/>
          </a:xfrm>
          <a:prstGeom prst="roundRect">
            <a:avLst>
              <a:gd name="adj" fmla="val 4283"/>
            </a:avLst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en-US"/>
            </a:defPPr>
            <a:lvl1pPr algn="ctr"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defRPr sz="1600" b="1" kern="0" spc="25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endParaRPr lang="en-GB" sz="1400" spc="0" dirty="0">
              <a:solidFill>
                <a:schemeClr val="accent2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A2C24E-E6FA-1562-6D09-C11D6FB09279}"/>
              </a:ext>
            </a:extLst>
          </p:cNvPr>
          <p:cNvSpPr txBox="1"/>
          <p:nvPr/>
        </p:nvSpPr>
        <p:spPr>
          <a:xfrm>
            <a:off x="2245901" y="4284939"/>
            <a:ext cx="77035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200" b="1" dirty="0">
                <a:solidFill>
                  <a:schemeClr val="accent2"/>
                </a:solidFill>
              </a:rPr>
              <a:t>22%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FB939D5-A1C5-1C38-E7D3-97DA8C0ECF00}"/>
              </a:ext>
            </a:extLst>
          </p:cNvPr>
          <p:cNvSpPr txBox="1">
            <a:spLocks/>
          </p:cNvSpPr>
          <p:nvPr/>
        </p:nvSpPr>
        <p:spPr>
          <a:xfrm rot="10800000">
            <a:off x="3367381" y="3440360"/>
            <a:ext cx="2345793" cy="1414800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accent2">
              <a:alpha val="3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en-US"/>
            </a:defPPr>
            <a:lvl1pPr algn="ctr"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defRPr sz="1600" b="1" kern="0" spc="25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endParaRPr lang="en-GB" sz="1400" spc="0" dirty="0">
              <a:solidFill>
                <a:schemeClr val="accent2"/>
              </a:solidFill>
            </a:endParaRP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6F75834A-D8C0-1B29-AB0D-88B07209F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53881" y="2718482"/>
            <a:ext cx="2172792" cy="132437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AB37E99-01E1-1B8C-D2E0-C43FDBE07C79}"/>
              </a:ext>
            </a:extLst>
          </p:cNvPr>
          <p:cNvSpPr txBox="1"/>
          <p:nvPr/>
        </p:nvSpPr>
        <p:spPr>
          <a:xfrm>
            <a:off x="4866291" y="4284939"/>
            <a:ext cx="79156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200" b="1" dirty="0">
                <a:solidFill>
                  <a:schemeClr val="accent2"/>
                </a:solidFill>
              </a:rPr>
              <a:t>48%</a:t>
            </a: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6337751B-AA30-ECC0-7F54-B5A189637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2083" y="2343703"/>
            <a:ext cx="1900804" cy="1795636"/>
          </a:xfrm>
          <a:prstGeom prst="rect">
            <a:avLst/>
          </a:prstGeom>
        </p:spPr>
      </p:pic>
      <p:pic>
        <p:nvPicPr>
          <p:cNvPr id="9" name="Picture 8" descr="A close up of a flag&#10;&#10;Description automatically generated">
            <a:extLst>
              <a:ext uri="{FF2B5EF4-FFF2-40B4-BE49-F238E27FC236}">
                <a16:creationId xmlns:a16="http://schemas.microsoft.com/office/drawing/2014/main" id="{66B762F8-06C4-BE71-0761-74F1C845E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6589" y="4205333"/>
            <a:ext cx="1086365" cy="651655"/>
          </a:xfrm>
          <a:prstGeom prst="rect">
            <a:avLst/>
          </a:prstGeom>
        </p:spPr>
      </p:pic>
      <p:pic>
        <p:nvPicPr>
          <p:cNvPr id="11" name="Picture 10" descr="A blue flag with yellow stars&#10;&#10;Description automatically generated">
            <a:extLst>
              <a:ext uri="{FF2B5EF4-FFF2-40B4-BE49-F238E27FC236}">
                <a16:creationId xmlns:a16="http://schemas.microsoft.com/office/drawing/2014/main" id="{DDF407AE-CCBE-08EB-62B0-A0C64BC9C4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797" y="4205333"/>
            <a:ext cx="1086365" cy="65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3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BF8BD2-F402-B579-9C2B-C7F33B9471AF}"/>
              </a:ext>
            </a:extLst>
          </p:cNvPr>
          <p:cNvSpPr/>
          <p:nvPr/>
        </p:nvSpPr>
        <p:spPr bwMode="gray">
          <a:xfrm>
            <a:off x="514351" y="1654174"/>
            <a:ext cx="11160124" cy="1715191"/>
          </a:xfrm>
          <a:prstGeom prst="roundRect">
            <a:avLst>
              <a:gd name="adj" fmla="val 5857"/>
            </a:avLst>
          </a:prstGeom>
          <a:solidFill>
            <a:schemeClr val="bg1"/>
          </a:solidFill>
          <a:ln>
            <a:noFill/>
            <a:headEnd type="none" w="lg" len="lg"/>
            <a:tailEnd type="none" w="lg" len="lg"/>
          </a:ln>
          <a:effectLst>
            <a:outerShdw blurRad="304800" algn="tl" rotWithShape="0">
              <a:schemeClr val="tx2">
                <a:alpha val="20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t">
            <a:noAutofit/>
          </a:bodyPr>
          <a:lstStyle/>
          <a:p>
            <a:endParaRPr lang="en-GB" sz="1600" b="1" dirty="0">
              <a:solidFill>
                <a:schemeClr val="accent2"/>
              </a:solidFill>
              <a:latin typeface="Calibri" charset="0"/>
              <a:ea typeface="ＭＳ Ｐゴシック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AD085D-3BD1-AA18-79D6-A2CF61F3D946}"/>
              </a:ext>
            </a:extLst>
          </p:cNvPr>
          <p:cNvSpPr txBox="1"/>
          <p:nvPr/>
        </p:nvSpPr>
        <p:spPr>
          <a:xfrm>
            <a:off x="890102" y="2750183"/>
            <a:ext cx="1187175" cy="457200"/>
          </a:xfrm>
          <a:prstGeom prst="roundRect">
            <a:avLst>
              <a:gd name="adj" fmla="val 21972"/>
            </a:avLst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>
            <a:defPPr>
              <a:defRPr lang="en-US"/>
            </a:defPPr>
            <a:lvl1pPr algn="ctr"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defRPr sz="1600" b="1" kern="0" spc="25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1800" spc="0" dirty="0">
                <a:solidFill>
                  <a:schemeClr val="bg1"/>
                </a:solidFill>
              </a:rPr>
              <a:t>244 days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EDB5768-A347-BACF-F33C-FB58B1C728B4}"/>
              </a:ext>
            </a:extLst>
          </p:cNvPr>
          <p:cNvSpPr txBox="1"/>
          <p:nvPr/>
        </p:nvSpPr>
        <p:spPr>
          <a:xfrm>
            <a:off x="3162937" y="2750183"/>
            <a:ext cx="1187175" cy="457200"/>
          </a:xfrm>
          <a:prstGeom prst="roundRect">
            <a:avLst>
              <a:gd name="adj" fmla="val 21972"/>
            </a:avLst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>
            <a:defPPr>
              <a:defRPr lang="en-US"/>
            </a:defPPr>
            <a:lvl1pPr algn="ctr"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defRPr sz="1600" b="1" kern="0" spc="25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1800" spc="0" dirty="0">
                <a:solidFill>
                  <a:schemeClr val="bg1"/>
                </a:solidFill>
              </a:rPr>
              <a:t>306 days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287154-F6BC-9A83-B0AB-4A3A3E23CFC3}"/>
              </a:ext>
            </a:extLst>
          </p:cNvPr>
          <p:cNvSpPr txBox="1"/>
          <p:nvPr/>
        </p:nvSpPr>
        <p:spPr>
          <a:xfrm>
            <a:off x="5435772" y="2750183"/>
            <a:ext cx="1187175" cy="457200"/>
          </a:xfrm>
          <a:prstGeom prst="roundRect">
            <a:avLst>
              <a:gd name="adj" fmla="val 21972"/>
            </a:avLst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>
            <a:defPPr>
              <a:defRPr lang="en-US"/>
            </a:defPPr>
            <a:lvl1pPr algn="ctr"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defRPr sz="1600" b="1" kern="0" spc="25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1800" spc="0" dirty="0">
                <a:solidFill>
                  <a:schemeClr val="bg1"/>
                </a:solidFill>
              </a:rPr>
              <a:t>313 days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CA1FFAA-0CE4-C846-D605-82F534F05A6D}"/>
              </a:ext>
            </a:extLst>
          </p:cNvPr>
          <p:cNvSpPr txBox="1"/>
          <p:nvPr/>
        </p:nvSpPr>
        <p:spPr>
          <a:xfrm>
            <a:off x="7708607" y="2750183"/>
            <a:ext cx="1187175" cy="457200"/>
          </a:xfrm>
          <a:prstGeom prst="roundRect">
            <a:avLst>
              <a:gd name="adj" fmla="val 21972"/>
            </a:avLst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>
            <a:defPPr>
              <a:defRPr lang="en-US"/>
            </a:defPPr>
            <a:lvl1pPr algn="ctr"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defRPr sz="1600" b="1" kern="0" spc="25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1800" spc="0" dirty="0">
                <a:solidFill>
                  <a:schemeClr val="bg1"/>
                </a:solidFill>
              </a:rPr>
              <a:t>315 days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72C5639-331A-9A57-89CF-26C8F6B5E51E}"/>
              </a:ext>
            </a:extLst>
          </p:cNvPr>
          <p:cNvSpPr txBox="1"/>
          <p:nvPr/>
        </p:nvSpPr>
        <p:spPr>
          <a:xfrm>
            <a:off x="9981443" y="2750183"/>
            <a:ext cx="1187175" cy="457200"/>
          </a:xfrm>
          <a:prstGeom prst="roundRect">
            <a:avLst>
              <a:gd name="adj" fmla="val 21972"/>
            </a:avLst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>
            <a:defPPr>
              <a:defRPr lang="en-US"/>
            </a:defPPr>
            <a:lvl1pPr algn="ctr"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defRPr sz="1600" b="1" kern="0" spc="25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1800" spc="0" dirty="0">
                <a:solidFill>
                  <a:schemeClr val="bg1"/>
                </a:solidFill>
              </a:rPr>
              <a:t>426 days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1600EE-4C99-0559-811E-6458F073D9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fr-FR" dirty="0"/>
              <a:t>SOURCE: https://cirsci.org/wp-content/uploads/dlm_uploads/2022/06/CIRS-RD-Briefing-85-6-agencies-v2.3.pdf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CBC11-AC2E-67ED-EA1B-85C79829CCB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The European regulatory system is slower than others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2E26EA-FD01-6889-DDF6-BD67C71B17F4}"/>
              </a:ext>
            </a:extLst>
          </p:cNvPr>
          <p:cNvSpPr/>
          <p:nvPr/>
        </p:nvSpPr>
        <p:spPr>
          <a:xfrm>
            <a:off x="616225" y="1770693"/>
            <a:ext cx="10873410" cy="3556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81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defTabSz="914400" fontAlgn="auto"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</a:pPr>
            <a:r>
              <a:rPr lang="en-GB" sz="14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Europe is the slowest in the region to approve new medicines </a:t>
            </a:r>
            <a:r>
              <a:rPr lang="en-GB" sz="1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 comparison to the US, Japan, Canada and Australia 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BB21937-42A1-E0B8-5F52-3960B246274C}"/>
              </a:ext>
            </a:extLst>
          </p:cNvPr>
          <p:cNvSpPr/>
          <p:nvPr/>
        </p:nvSpPr>
        <p:spPr bwMode="gray">
          <a:xfrm>
            <a:off x="514351" y="3621365"/>
            <a:ext cx="11160124" cy="2436535"/>
          </a:xfrm>
          <a:prstGeom prst="roundRect">
            <a:avLst>
              <a:gd name="adj" fmla="val 4123"/>
            </a:avLst>
          </a:prstGeom>
          <a:solidFill>
            <a:srgbClr val="E5F3F4"/>
          </a:solidFill>
          <a:ln>
            <a:noFill/>
            <a:headEnd type="none" w="lg" len="lg"/>
            <a:tailEnd type="none" w="lg" len="lg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t">
            <a:noAutofit/>
          </a:bodyPr>
          <a:lstStyle/>
          <a:p>
            <a:r>
              <a:rPr lang="en-GB" sz="1600" b="1" dirty="0">
                <a:solidFill>
                  <a:schemeClr val="accent2"/>
                </a:solidFill>
                <a:latin typeface="Calibri" charset="0"/>
                <a:ea typeface="ＭＳ Ｐゴシック" charset="0"/>
                <a:sym typeface="Arial"/>
              </a:rPr>
              <a:t>New therapies approved via expedited reviews in 2021</a:t>
            </a:r>
          </a:p>
          <a:p>
            <a:r>
              <a:rPr lang="en-GB" sz="1400" dirty="0">
                <a:solidFill>
                  <a:schemeClr val="tx1"/>
                </a:solidFill>
                <a:latin typeface="Calibri" charset="0"/>
                <a:ea typeface="ＭＳ Ｐゴシック" charset="0"/>
                <a:sym typeface="Arial"/>
              </a:rPr>
              <a:t>When compared to other regions of the world, in 2021 the EMA </a:t>
            </a:r>
            <a:br>
              <a:rPr lang="en-GB" sz="1400" dirty="0">
                <a:solidFill>
                  <a:schemeClr val="tx1"/>
                </a:solidFill>
                <a:latin typeface="Calibri" charset="0"/>
                <a:ea typeface="ＭＳ Ｐゴシック" charset="0"/>
                <a:sym typeface="Arial"/>
              </a:rPr>
            </a:br>
            <a:r>
              <a:rPr lang="en-GB" sz="1400" dirty="0">
                <a:solidFill>
                  <a:schemeClr val="tx1"/>
                </a:solidFill>
                <a:latin typeface="Calibri" charset="0"/>
                <a:ea typeface="ＭＳ Ｐゴシック" charset="0"/>
                <a:sym typeface="Arial"/>
              </a:rPr>
              <a:t>had an extremely low percentage of new active substances </a:t>
            </a:r>
            <a:br>
              <a:rPr lang="en-GB" sz="1400" dirty="0">
                <a:solidFill>
                  <a:schemeClr val="tx1"/>
                </a:solidFill>
                <a:latin typeface="Calibri" charset="0"/>
                <a:ea typeface="ＭＳ Ｐゴシック" charset="0"/>
                <a:sym typeface="Arial"/>
              </a:rPr>
            </a:br>
            <a:r>
              <a:rPr lang="en-GB" sz="1400" dirty="0">
                <a:solidFill>
                  <a:schemeClr val="tx1"/>
                </a:solidFill>
                <a:latin typeface="Calibri" charset="0"/>
                <a:ea typeface="ＭＳ Ｐゴシック" charset="0"/>
                <a:sym typeface="Arial"/>
              </a:rPr>
              <a:t>approved via expedited reviews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301023D-2ADB-BDBF-AED7-1B78CAB7F838}"/>
              </a:ext>
            </a:extLst>
          </p:cNvPr>
          <p:cNvSpPr/>
          <p:nvPr/>
        </p:nvSpPr>
        <p:spPr>
          <a:xfrm>
            <a:off x="5963478" y="3790304"/>
            <a:ext cx="2139402" cy="2139402"/>
          </a:xfrm>
          <a:custGeom>
            <a:avLst/>
            <a:gdLst>
              <a:gd name="connsiteX0" fmla="*/ 2139403 w 2139402"/>
              <a:gd name="connsiteY0" fmla="*/ 1069701 h 2139402"/>
              <a:gd name="connsiteX1" fmla="*/ 1069701 w 2139402"/>
              <a:gd name="connsiteY1" fmla="*/ 2139402 h 2139402"/>
              <a:gd name="connsiteX2" fmla="*/ 0 w 2139402"/>
              <a:gd name="connsiteY2" fmla="*/ 1069701 h 2139402"/>
              <a:gd name="connsiteX3" fmla="*/ 1069701 w 2139402"/>
              <a:gd name="connsiteY3" fmla="*/ 0 h 2139402"/>
              <a:gd name="connsiteX4" fmla="*/ 2139403 w 2139402"/>
              <a:gd name="connsiteY4" fmla="*/ 1069701 h 213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9402" h="2139402">
                <a:moveTo>
                  <a:pt x="2139403" y="1069701"/>
                </a:moveTo>
                <a:cubicBezTo>
                  <a:pt x="2139403" y="1660481"/>
                  <a:pt x="1660481" y="2139402"/>
                  <a:pt x="1069701" y="2139402"/>
                </a:cubicBezTo>
                <a:cubicBezTo>
                  <a:pt x="478922" y="2139402"/>
                  <a:pt x="0" y="1660481"/>
                  <a:pt x="0" y="1069701"/>
                </a:cubicBezTo>
                <a:cubicBezTo>
                  <a:pt x="0" y="478922"/>
                  <a:pt x="478922" y="0"/>
                  <a:pt x="1069701" y="0"/>
                </a:cubicBezTo>
                <a:cubicBezTo>
                  <a:pt x="1660481" y="0"/>
                  <a:pt x="2139403" y="478922"/>
                  <a:pt x="2139403" y="1069701"/>
                </a:cubicBez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E4A1A45-FAC8-804E-3E07-C59A6AE02E7D}"/>
              </a:ext>
            </a:extLst>
          </p:cNvPr>
          <p:cNvSpPr/>
          <p:nvPr/>
        </p:nvSpPr>
        <p:spPr>
          <a:xfrm>
            <a:off x="5963478" y="3790304"/>
            <a:ext cx="2139402" cy="2139402"/>
          </a:xfrm>
          <a:custGeom>
            <a:avLst/>
            <a:gdLst>
              <a:gd name="connsiteX0" fmla="*/ 2139403 w 2139402"/>
              <a:gd name="connsiteY0" fmla="*/ 1069701 h 2139402"/>
              <a:gd name="connsiteX1" fmla="*/ 1069701 w 2139402"/>
              <a:gd name="connsiteY1" fmla="*/ 2139402 h 2139402"/>
              <a:gd name="connsiteX2" fmla="*/ 0 w 2139402"/>
              <a:gd name="connsiteY2" fmla="*/ 1069701 h 2139402"/>
              <a:gd name="connsiteX3" fmla="*/ 1069701 w 2139402"/>
              <a:gd name="connsiteY3" fmla="*/ 0 h 2139402"/>
              <a:gd name="connsiteX4" fmla="*/ 2139403 w 2139402"/>
              <a:gd name="connsiteY4" fmla="*/ 1069701 h 213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9402" h="2139402">
                <a:moveTo>
                  <a:pt x="2139403" y="1069701"/>
                </a:moveTo>
                <a:cubicBezTo>
                  <a:pt x="2139403" y="1660481"/>
                  <a:pt x="1660481" y="2139402"/>
                  <a:pt x="1069701" y="2139402"/>
                </a:cubicBezTo>
                <a:cubicBezTo>
                  <a:pt x="478922" y="2139402"/>
                  <a:pt x="0" y="1660481"/>
                  <a:pt x="0" y="1069701"/>
                </a:cubicBezTo>
                <a:cubicBezTo>
                  <a:pt x="0" y="478922"/>
                  <a:pt x="478922" y="0"/>
                  <a:pt x="1069701" y="0"/>
                </a:cubicBezTo>
                <a:cubicBezTo>
                  <a:pt x="1660481" y="0"/>
                  <a:pt x="2139403" y="478922"/>
                  <a:pt x="2139403" y="1069701"/>
                </a:cubicBezTo>
                <a:close/>
              </a:path>
            </a:pathLst>
          </a:custGeom>
          <a:solidFill>
            <a:srgbClr val="EA5170">
              <a:alpha val="2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BC32DB5-3A81-8F83-0C94-1226B1C616EA}"/>
              </a:ext>
            </a:extLst>
          </p:cNvPr>
          <p:cNvSpPr/>
          <p:nvPr/>
        </p:nvSpPr>
        <p:spPr>
          <a:xfrm>
            <a:off x="6151379" y="4166106"/>
            <a:ext cx="1763600" cy="1763600"/>
          </a:xfrm>
          <a:custGeom>
            <a:avLst/>
            <a:gdLst>
              <a:gd name="connsiteX0" fmla="*/ 1763600 w 1763600"/>
              <a:gd name="connsiteY0" fmla="*/ 881800 h 1763600"/>
              <a:gd name="connsiteX1" fmla="*/ 881800 w 1763600"/>
              <a:gd name="connsiteY1" fmla="*/ 1763600 h 1763600"/>
              <a:gd name="connsiteX2" fmla="*/ 0 w 1763600"/>
              <a:gd name="connsiteY2" fmla="*/ 881800 h 1763600"/>
              <a:gd name="connsiteX3" fmla="*/ 881800 w 1763600"/>
              <a:gd name="connsiteY3" fmla="*/ 0 h 1763600"/>
              <a:gd name="connsiteX4" fmla="*/ 1763600 w 1763600"/>
              <a:gd name="connsiteY4" fmla="*/ 881800 h 17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3600" h="1763600">
                <a:moveTo>
                  <a:pt x="1763600" y="881800"/>
                </a:moveTo>
                <a:cubicBezTo>
                  <a:pt x="1763600" y="1368805"/>
                  <a:pt x="1368805" y="1763600"/>
                  <a:pt x="881800" y="1763600"/>
                </a:cubicBezTo>
                <a:cubicBezTo>
                  <a:pt x="394795" y="1763600"/>
                  <a:pt x="0" y="1368805"/>
                  <a:pt x="0" y="881800"/>
                </a:cubicBezTo>
                <a:cubicBezTo>
                  <a:pt x="0" y="394795"/>
                  <a:pt x="394795" y="0"/>
                  <a:pt x="881800" y="0"/>
                </a:cubicBezTo>
                <a:cubicBezTo>
                  <a:pt x="1368805" y="0"/>
                  <a:pt x="1763600" y="394795"/>
                  <a:pt x="1763600" y="881800"/>
                </a:cubicBezTo>
                <a:close/>
              </a:path>
            </a:pathLst>
          </a:custGeom>
          <a:solidFill>
            <a:srgbClr val="EA5170">
              <a:alpha val="2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13570B8-D47D-152A-2ED7-5E413F0DF47C}"/>
              </a:ext>
            </a:extLst>
          </p:cNvPr>
          <p:cNvSpPr/>
          <p:nvPr/>
        </p:nvSpPr>
        <p:spPr>
          <a:xfrm>
            <a:off x="6223709" y="4308065"/>
            <a:ext cx="1618938" cy="1618938"/>
          </a:xfrm>
          <a:custGeom>
            <a:avLst/>
            <a:gdLst>
              <a:gd name="connsiteX0" fmla="*/ 1618938 w 1618938"/>
              <a:gd name="connsiteY0" fmla="*/ 809469 h 1618938"/>
              <a:gd name="connsiteX1" fmla="*/ 809469 w 1618938"/>
              <a:gd name="connsiteY1" fmla="*/ 1618939 h 1618938"/>
              <a:gd name="connsiteX2" fmla="*/ 0 w 1618938"/>
              <a:gd name="connsiteY2" fmla="*/ 809469 h 1618938"/>
              <a:gd name="connsiteX3" fmla="*/ 809469 w 1618938"/>
              <a:gd name="connsiteY3" fmla="*/ 0 h 1618938"/>
              <a:gd name="connsiteX4" fmla="*/ 1618938 w 1618938"/>
              <a:gd name="connsiteY4" fmla="*/ 809469 h 1618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8938" h="1618938">
                <a:moveTo>
                  <a:pt x="1618938" y="809469"/>
                </a:moveTo>
                <a:cubicBezTo>
                  <a:pt x="1618938" y="1256527"/>
                  <a:pt x="1256527" y="1618939"/>
                  <a:pt x="809469" y="1618939"/>
                </a:cubicBezTo>
                <a:cubicBezTo>
                  <a:pt x="362412" y="1618939"/>
                  <a:pt x="0" y="1256527"/>
                  <a:pt x="0" y="809469"/>
                </a:cubicBezTo>
                <a:cubicBezTo>
                  <a:pt x="0" y="362412"/>
                  <a:pt x="362412" y="0"/>
                  <a:pt x="809469" y="0"/>
                </a:cubicBezTo>
                <a:cubicBezTo>
                  <a:pt x="1256527" y="0"/>
                  <a:pt x="1618938" y="362412"/>
                  <a:pt x="1618938" y="809469"/>
                </a:cubicBezTo>
                <a:close/>
              </a:path>
            </a:pathLst>
          </a:custGeom>
          <a:solidFill>
            <a:srgbClr val="EA5170">
              <a:alpha val="2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8929477-6846-90CB-60E4-08F43700008A}"/>
              </a:ext>
            </a:extLst>
          </p:cNvPr>
          <p:cNvSpPr/>
          <p:nvPr/>
        </p:nvSpPr>
        <p:spPr>
          <a:xfrm>
            <a:off x="6503177" y="4866999"/>
            <a:ext cx="1060004" cy="1060004"/>
          </a:xfrm>
          <a:custGeom>
            <a:avLst/>
            <a:gdLst>
              <a:gd name="connsiteX0" fmla="*/ 1060004 w 1060004"/>
              <a:gd name="connsiteY0" fmla="*/ 530002 h 1060004"/>
              <a:gd name="connsiteX1" fmla="*/ 530002 w 1060004"/>
              <a:gd name="connsiteY1" fmla="*/ 1060004 h 1060004"/>
              <a:gd name="connsiteX2" fmla="*/ 0 w 1060004"/>
              <a:gd name="connsiteY2" fmla="*/ 530002 h 1060004"/>
              <a:gd name="connsiteX3" fmla="*/ 530002 w 1060004"/>
              <a:gd name="connsiteY3" fmla="*/ 0 h 1060004"/>
              <a:gd name="connsiteX4" fmla="*/ 1060004 w 1060004"/>
              <a:gd name="connsiteY4" fmla="*/ 530002 h 106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004" h="1060004">
                <a:moveTo>
                  <a:pt x="1060004" y="530002"/>
                </a:moveTo>
                <a:cubicBezTo>
                  <a:pt x="1060004" y="822714"/>
                  <a:pt x="822714" y="1060004"/>
                  <a:pt x="530002" y="1060004"/>
                </a:cubicBezTo>
                <a:cubicBezTo>
                  <a:pt x="237290" y="1060004"/>
                  <a:pt x="0" y="822714"/>
                  <a:pt x="0" y="530002"/>
                </a:cubicBezTo>
                <a:cubicBezTo>
                  <a:pt x="0" y="237290"/>
                  <a:pt x="237290" y="0"/>
                  <a:pt x="530002" y="0"/>
                </a:cubicBezTo>
                <a:cubicBezTo>
                  <a:pt x="822714" y="0"/>
                  <a:pt x="1060004" y="237290"/>
                  <a:pt x="1060004" y="530002"/>
                </a:cubicBezTo>
                <a:close/>
              </a:path>
            </a:pathLst>
          </a:custGeom>
          <a:solidFill>
            <a:srgbClr val="EA5170">
              <a:alpha val="20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C2B9F9-5850-31FC-4E50-55FF0CEDFE50}"/>
              </a:ext>
            </a:extLst>
          </p:cNvPr>
          <p:cNvSpPr txBox="1"/>
          <p:nvPr/>
        </p:nvSpPr>
        <p:spPr>
          <a:xfrm>
            <a:off x="10164958" y="3940073"/>
            <a:ext cx="535403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GB" sz="2400" b="1" spc="0" baseline="0" dirty="0">
                <a:ln/>
                <a:solidFill>
                  <a:srgbClr val="EA5170"/>
                </a:solidFill>
                <a:latin typeface="+mn-lt"/>
                <a:cs typeface="Arial"/>
                <a:sym typeface="Arial"/>
                <a:rtl val="0"/>
              </a:rPr>
              <a:t>71%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1EC3CF-B978-CC98-012A-A005381E43DF}"/>
              </a:ext>
            </a:extLst>
          </p:cNvPr>
          <p:cNvSpPr txBox="1"/>
          <p:nvPr/>
        </p:nvSpPr>
        <p:spPr>
          <a:xfrm>
            <a:off x="9786294" y="4446969"/>
            <a:ext cx="535403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GB" sz="2400" b="1" spc="0" baseline="0" dirty="0">
                <a:ln/>
                <a:solidFill>
                  <a:srgbClr val="EA5170"/>
                </a:solidFill>
                <a:latin typeface="+mn-lt"/>
                <a:cs typeface="Arial"/>
                <a:sym typeface="Arial"/>
                <a:rtl val="0"/>
              </a:rPr>
              <a:t>45%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40A89-4839-8747-B1C4-46362CCBBDA8}"/>
              </a:ext>
            </a:extLst>
          </p:cNvPr>
          <p:cNvSpPr txBox="1"/>
          <p:nvPr/>
        </p:nvSpPr>
        <p:spPr>
          <a:xfrm>
            <a:off x="9472013" y="4943925"/>
            <a:ext cx="535403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GB" sz="2400" b="1" spc="0" baseline="0" dirty="0">
                <a:ln/>
                <a:solidFill>
                  <a:srgbClr val="EA5170"/>
                </a:solidFill>
                <a:latin typeface="+mn-lt"/>
                <a:cs typeface="Arial"/>
                <a:sym typeface="Arial"/>
                <a:rtl val="0"/>
              </a:rPr>
              <a:t>14%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831999-416E-9649-3B4D-F7BE48B5EEB6}"/>
              </a:ext>
            </a:extLst>
          </p:cNvPr>
          <p:cNvSpPr txBox="1"/>
          <p:nvPr/>
        </p:nvSpPr>
        <p:spPr>
          <a:xfrm>
            <a:off x="9132813" y="5401125"/>
            <a:ext cx="379912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GB" sz="2400" b="1" spc="0" baseline="0" dirty="0">
                <a:ln/>
                <a:solidFill>
                  <a:srgbClr val="EA5170"/>
                </a:solidFill>
                <a:latin typeface="+mn-lt"/>
                <a:cs typeface="Arial"/>
                <a:sym typeface="Arial"/>
                <a:rtl val="0"/>
              </a:rPr>
              <a:t>9%</a:t>
            </a:r>
          </a:p>
        </p:txBody>
      </p:sp>
      <p:grpSp>
        <p:nvGrpSpPr>
          <p:cNvPr id="27" name="Graphic 8">
            <a:extLst>
              <a:ext uri="{FF2B5EF4-FFF2-40B4-BE49-F238E27FC236}">
                <a16:creationId xmlns:a16="http://schemas.microsoft.com/office/drawing/2014/main" id="{8637C070-46D6-DBFD-19B8-F7C7AF84BE26}"/>
              </a:ext>
            </a:extLst>
          </p:cNvPr>
          <p:cNvGrpSpPr/>
          <p:nvPr/>
        </p:nvGrpSpPr>
        <p:grpSpPr>
          <a:xfrm>
            <a:off x="6737656" y="5169370"/>
            <a:ext cx="489796" cy="455115"/>
            <a:chOff x="6737656" y="5119674"/>
            <a:chExt cx="489796" cy="455115"/>
          </a:xfrm>
          <a:solidFill>
            <a:srgbClr val="FFFFFF"/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ABB7624-B63A-C339-FDF7-EDAFACAF6C6A}"/>
                </a:ext>
              </a:extLst>
            </p:cNvPr>
            <p:cNvSpPr/>
            <p:nvPr/>
          </p:nvSpPr>
          <p:spPr>
            <a:xfrm>
              <a:off x="6737656" y="5306132"/>
              <a:ext cx="268657" cy="268657"/>
            </a:xfrm>
            <a:custGeom>
              <a:avLst/>
              <a:gdLst>
                <a:gd name="connsiteX0" fmla="*/ 134329 w 268657"/>
                <a:gd name="connsiteY0" fmla="*/ 268657 h 268657"/>
                <a:gd name="connsiteX1" fmla="*/ 0 w 268657"/>
                <a:gd name="connsiteY1" fmla="*/ 134329 h 268657"/>
                <a:gd name="connsiteX2" fmla="*/ 134329 w 268657"/>
                <a:gd name="connsiteY2" fmla="*/ 0 h 268657"/>
                <a:gd name="connsiteX3" fmla="*/ 268657 w 268657"/>
                <a:gd name="connsiteY3" fmla="*/ 134329 h 268657"/>
                <a:gd name="connsiteX4" fmla="*/ 134329 w 268657"/>
                <a:gd name="connsiteY4" fmla="*/ 268657 h 268657"/>
                <a:gd name="connsiteX5" fmla="*/ 134329 w 268657"/>
                <a:gd name="connsiteY5" fmla="*/ 8584 h 268657"/>
                <a:gd name="connsiteX6" fmla="*/ 8584 w 268657"/>
                <a:gd name="connsiteY6" fmla="*/ 134329 h 268657"/>
                <a:gd name="connsiteX7" fmla="*/ 134329 w 268657"/>
                <a:gd name="connsiteY7" fmla="*/ 260073 h 268657"/>
                <a:gd name="connsiteX8" fmla="*/ 260073 w 268657"/>
                <a:gd name="connsiteY8" fmla="*/ 134329 h 268657"/>
                <a:gd name="connsiteX9" fmla="*/ 134329 w 268657"/>
                <a:gd name="connsiteY9" fmla="*/ 8584 h 268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657" h="268657">
                  <a:moveTo>
                    <a:pt x="134329" y="268657"/>
                  </a:moveTo>
                  <a:cubicBezTo>
                    <a:pt x="60249" y="268657"/>
                    <a:pt x="0" y="208408"/>
                    <a:pt x="0" y="134329"/>
                  </a:cubicBezTo>
                  <a:cubicBezTo>
                    <a:pt x="0" y="60249"/>
                    <a:pt x="60249" y="0"/>
                    <a:pt x="134329" y="0"/>
                  </a:cubicBezTo>
                  <a:cubicBezTo>
                    <a:pt x="208408" y="0"/>
                    <a:pt x="268657" y="60249"/>
                    <a:pt x="268657" y="134329"/>
                  </a:cubicBezTo>
                  <a:cubicBezTo>
                    <a:pt x="268657" y="208408"/>
                    <a:pt x="208408" y="268657"/>
                    <a:pt x="134329" y="268657"/>
                  </a:cubicBezTo>
                  <a:close/>
                  <a:moveTo>
                    <a:pt x="134329" y="8584"/>
                  </a:moveTo>
                  <a:cubicBezTo>
                    <a:pt x="65018" y="8584"/>
                    <a:pt x="8584" y="65018"/>
                    <a:pt x="8584" y="134329"/>
                  </a:cubicBezTo>
                  <a:cubicBezTo>
                    <a:pt x="8584" y="203639"/>
                    <a:pt x="65018" y="260073"/>
                    <a:pt x="134329" y="260073"/>
                  </a:cubicBezTo>
                  <a:cubicBezTo>
                    <a:pt x="203639" y="260073"/>
                    <a:pt x="260073" y="203639"/>
                    <a:pt x="260073" y="134329"/>
                  </a:cubicBezTo>
                  <a:cubicBezTo>
                    <a:pt x="260073" y="65018"/>
                    <a:pt x="203639" y="8584"/>
                    <a:pt x="134329" y="8584"/>
                  </a:cubicBezTo>
                  <a:close/>
                </a:path>
              </a:pathLst>
            </a:custGeom>
            <a:solidFill>
              <a:srgbClr val="FFFFFF"/>
            </a:solidFill>
            <a:ln w="158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11C6009-5206-9865-D93E-34EE24E60A94}"/>
                </a:ext>
              </a:extLst>
            </p:cNvPr>
            <p:cNvSpPr/>
            <p:nvPr/>
          </p:nvSpPr>
          <p:spPr>
            <a:xfrm>
              <a:off x="6947798" y="5119674"/>
              <a:ext cx="279654" cy="409809"/>
            </a:xfrm>
            <a:custGeom>
              <a:avLst/>
              <a:gdLst>
                <a:gd name="connsiteX0" fmla="*/ 271851 w 279654"/>
                <a:gd name="connsiteY0" fmla="*/ 291219 h 409809"/>
                <a:gd name="connsiteX1" fmla="*/ 159142 w 279654"/>
                <a:gd name="connsiteY1" fmla="*/ 48314 h 409809"/>
                <a:gd name="connsiteX2" fmla="*/ 48341 w 279654"/>
                <a:gd name="connsiteY2" fmla="*/ 7777 h 409809"/>
                <a:gd name="connsiteX3" fmla="*/ 5101 w 279654"/>
                <a:gd name="connsiteY3" fmla="*/ 54832 h 409809"/>
                <a:gd name="connsiteX4" fmla="*/ 7804 w 279654"/>
                <a:gd name="connsiteY4" fmla="*/ 118578 h 409809"/>
                <a:gd name="connsiteX5" fmla="*/ 75842 w 279654"/>
                <a:gd name="connsiteY5" fmla="*/ 265307 h 409809"/>
                <a:gd name="connsiteX6" fmla="*/ 75842 w 279654"/>
                <a:gd name="connsiteY6" fmla="*/ 265307 h 409809"/>
                <a:gd name="connsiteX7" fmla="*/ 120512 w 279654"/>
                <a:gd name="connsiteY7" fmla="*/ 361483 h 409809"/>
                <a:gd name="connsiteX8" fmla="*/ 196340 w 279654"/>
                <a:gd name="connsiteY8" fmla="*/ 409809 h 409809"/>
                <a:gd name="connsiteX9" fmla="*/ 231314 w 279654"/>
                <a:gd name="connsiteY9" fmla="*/ 402020 h 409809"/>
                <a:gd name="connsiteX10" fmla="*/ 274553 w 279654"/>
                <a:gd name="connsiteY10" fmla="*/ 354965 h 409809"/>
                <a:gd name="connsiteX11" fmla="*/ 271851 w 279654"/>
                <a:gd name="connsiteY11" fmla="*/ 291219 h 409809"/>
                <a:gd name="connsiteX12" fmla="*/ 13050 w 279654"/>
                <a:gd name="connsiteY12" fmla="*/ 57693 h 409809"/>
                <a:gd name="connsiteX13" fmla="*/ 51838 w 279654"/>
                <a:gd name="connsiteY13" fmla="*/ 15408 h 409809"/>
                <a:gd name="connsiteX14" fmla="*/ 83314 w 279654"/>
                <a:gd name="connsiteY14" fmla="*/ 8413 h 409809"/>
                <a:gd name="connsiteX15" fmla="*/ 151511 w 279654"/>
                <a:gd name="connsiteY15" fmla="*/ 51812 h 409809"/>
                <a:gd name="connsiteX16" fmla="*/ 204289 w 279654"/>
                <a:gd name="connsiteY16" fmla="*/ 165474 h 409809"/>
                <a:gd name="connsiteX17" fmla="*/ 180285 w 279654"/>
                <a:gd name="connsiteY17" fmla="*/ 151803 h 409809"/>
                <a:gd name="connsiteX18" fmla="*/ 116538 w 279654"/>
                <a:gd name="connsiteY18" fmla="*/ 154505 h 409809"/>
                <a:gd name="connsiteX19" fmla="*/ 73299 w 279654"/>
                <a:gd name="connsiteY19" fmla="*/ 201560 h 409809"/>
                <a:gd name="connsiteX20" fmla="*/ 68212 w 279654"/>
                <a:gd name="connsiteY20" fmla="*/ 228744 h 409809"/>
                <a:gd name="connsiteX21" fmla="*/ 15434 w 279654"/>
                <a:gd name="connsiteY21" fmla="*/ 115081 h 409809"/>
                <a:gd name="connsiteX22" fmla="*/ 13050 w 279654"/>
                <a:gd name="connsiteY22" fmla="*/ 57693 h 409809"/>
                <a:gd name="connsiteX23" fmla="*/ 220663 w 279654"/>
                <a:gd name="connsiteY23" fmla="*/ 397251 h 409809"/>
                <a:gd name="connsiteX24" fmla="*/ 219391 w 279654"/>
                <a:gd name="connsiteY24" fmla="*/ 397569 h 409809"/>
                <a:gd name="connsiteX25" fmla="*/ 213350 w 279654"/>
                <a:gd name="connsiteY25" fmla="*/ 399317 h 409809"/>
                <a:gd name="connsiteX26" fmla="*/ 213032 w 279654"/>
                <a:gd name="connsiteY26" fmla="*/ 399317 h 409809"/>
                <a:gd name="connsiteX27" fmla="*/ 135932 w 279654"/>
                <a:gd name="connsiteY27" fmla="*/ 371021 h 409809"/>
                <a:gd name="connsiteX28" fmla="*/ 135932 w 279654"/>
                <a:gd name="connsiteY28" fmla="*/ 371021 h 409809"/>
                <a:gd name="connsiteX29" fmla="*/ 132276 w 279654"/>
                <a:gd name="connsiteY29" fmla="*/ 365457 h 409809"/>
                <a:gd name="connsiteX30" fmla="*/ 131799 w 279654"/>
                <a:gd name="connsiteY30" fmla="*/ 364662 h 409809"/>
                <a:gd name="connsiteX31" fmla="*/ 128302 w 279654"/>
                <a:gd name="connsiteY31" fmla="*/ 357985 h 409809"/>
                <a:gd name="connsiteX32" fmla="*/ 83632 w 279654"/>
                <a:gd name="connsiteY32" fmla="*/ 261809 h 409809"/>
                <a:gd name="connsiteX33" fmla="*/ 81247 w 279654"/>
                <a:gd name="connsiteY33" fmla="*/ 204581 h 409809"/>
                <a:gd name="connsiteX34" fmla="*/ 120036 w 279654"/>
                <a:gd name="connsiteY34" fmla="*/ 162295 h 409809"/>
                <a:gd name="connsiteX35" fmla="*/ 151511 w 279654"/>
                <a:gd name="connsiteY35" fmla="*/ 155300 h 409809"/>
                <a:gd name="connsiteX36" fmla="*/ 177264 w 279654"/>
                <a:gd name="connsiteY36" fmla="*/ 159910 h 409809"/>
                <a:gd name="connsiteX37" fmla="*/ 219550 w 279654"/>
                <a:gd name="connsiteY37" fmla="*/ 198699 h 409809"/>
                <a:gd name="connsiteX38" fmla="*/ 264220 w 279654"/>
                <a:gd name="connsiteY38" fmla="*/ 294875 h 409809"/>
                <a:gd name="connsiteX39" fmla="*/ 267082 w 279654"/>
                <a:gd name="connsiteY39" fmla="*/ 301869 h 409809"/>
                <a:gd name="connsiteX40" fmla="*/ 267400 w 279654"/>
                <a:gd name="connsiteY40" fmla="*/ 302982 h 409809"/>
                <a:gd name="connsiteX41" fmla="*/ 269148 w 279654"/>
                <a:gd name="connsiteY41" fmla="*/ 309182 h 409809"/>
                <a:gd name="connsiteX42" fmla="*/ 269148 w 279654"/>
                <a:gd name="connsiteY42" fmla="*/ 309500 h 409809"/>
                <a:gd name="connsiteX43" fmla="*/ 240852 w 279654"/>
                <a:gd name="connsiteY43" fmla="*/ 386600 h 409809"/>
                <a:gd name="connsiteX44" fmla="*/ 240693 w 279654"/>
                <a:gd name="connsiteY44" fmla="*/ 386759 h 409809"/>
                <a:gd name="connsiteX45" fmla="*/ 235447 w 279654"/>
                <a:gd name="connsiteY45" fmla="*/ 390256 h 409809"/>
                <a:gd name="connsiteX46" fmla="*/ 234334 w 279654"/>
                <a:gd name="connsiteY46" fmla="*/ 390892 h 409809"/>
                <a:gd name="connsiteX47" fmla="*/ 227657 w 279654"/>
                <a:gd name="connsiteY47" fmla="*/ 394389 h 409809"/>
                <a:gd name="connsiteX48" fmla="*/ 220663 w 279654"/>
                <a:gd name="connsiteY48" fmla="*/ 397251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79654" h="409809">
                  <a:moveTo>
                    <a:pt x="271851" y="291219"/>
                  </a:moveTo>
                  <a:lnTo>
                    <a:pt x="159142" y="48314"/>
                  </a:lnTo>
                  <a:cubicBezTo>
                    <a:pt x="139748" y="6505"/>
                    <a:pt x="89990" y="-11617"/>
                    <a:pt x="48341" y="7777"/>
                  </a:cubicBezTo>
                  <a:cubicBezTo>
                    <a:pt x="28152" y="17156"/>
                    <a:pt x="12732" y="33848"/>
                    <a:pt x="5101" y="54832"/>
                  </a:cubicBezTo>
                  <a:cubicBezTo>
                    <a:pt x="-2529" y="75816"/>
                    <a:pt x="-1576" y="98389"/>
                    <a:pt x="7804" y="118578"/>
                  </a:cubicBezTo>
                  <a:lnTo>
                    <a:pt x="75842" y="265307"/>
                  </a:lnTo>
                  <a:cubicBezTo>
                    <a:pt x="75842" y="265307"/>
                    <a:pt x="75842" y="265307"/>
                    <a:pt x="75842" y="265307"/>
                  </a:cubicBezTo>
                  <a:lnTo>
                    <a:pt x="120512" y="361483"/>
                  </a:lnTo>
                  <a:cubicBezTo>
                    <a:pt x="134661" y="391846"/>
                    <a:pt x="164865" y="409809"/>
                    <a:pt x="196340" y="409809"/>
                  </a:cubicBezTo>
                  <a:cubicBezTo>
                    <a:pt x="208104" y="409809"/>
                    <a:pt x="220027" y="407266"/>
                    <a:pt x="231314" y="402020"/>
                  </a:cubicBezTo>
                  <a:cubicBezTo>
                    <a:pt x="251503" y="392641"/>
                    <a:pt x="266923" y="375949"/>
                    <a:pt x="274553" y="354965"/>
                  </a:cubicBezTo>
                  <a:cubicBezTo>
                    <a:pt x="282184" y="333981"/>
                    <a:pt x="281230" y="311408"/>
                    <a:pt x="271851" y="291219"/>
                  </a:cubicBezTo>
                  <a:close/>
                  <a:moveTo>
                    <a:pt x="13050" y="57693"/>
                  </a:moveTo>
                  <a:cubicBezTo>
                    <a:pt x="19885" y="38935"/>
                    <a:pt x="33715" y="23833"/>
                    <a:pt x="51838" y="15408"/>
                  </a:cubicBezTo>
                  <a:cubicBezTo>
                    <a:pt x="62012" y="10639"/>
                    <a:pt x="72663" y="8413"/>
                    <a:pt x="83314" y="8413"/>
                  </a:cubicBezTo>
                  <a:cubicBezTo>
                    <a:pt x="111610" y="8413"/>
                    <a:pt x="138794" y="24469"/>
                    <a:pt x="151511" y="51812"/>
                  </a:cubicBezTo>
                  <a:lnTo>
                    <a:pt x="204289" y="165474"/>
                  </a:lnTo>
                  <a:cubicBezTo>
                    <a:pt x="197135" y="159751"/>
                    <a:pt x="189187" y="154982"/>
                    <a:pt x="180285" y="151803"/>
                  </a:cubicBezTo>
                  <a:cubicBezTo>
                    <a:pt x="159301" y="144172"/>
                    <a:pt x="136727" y="145126"/>
                    <a:pt x="116538" y="154505"/>
                  </a:cubicBezTo>
                  <a:cubicBezTo>
                    <a:pt x="96349" y="163884"/>
                    <a:pt x="80929" y="180576"/>
                    <a:pt x="73299" y="201560"/>
                  </a:cubicBezTo>
                  <a:cubicBezTo>
                    <a:pt x="70119" y="210462"/>
                    <a:pt x="68530" y="219524"/>
                    <a:pt x="68212" y="228744"/>
                  </a:cubicBezTo>
                  <a:lnTo>
                    <a:pt x="15434" y="115081"/>
                  </a:lnTo>
                  <a:cubicBezTo>
                    <a:pt x="7009" y="96959"/>
                    <a:pt x="6214" y="76611"/>
                    <a:pt x="13050" y="57693"/>
                  </a:cubicBezTo>
                  <a:close/>
                  <a:moveTo>
                    <a:pt x="220663" y="397251"/>
                  </a:moveTo>
                  <a:cubicBezTo>
                    <a:pt x="220663" y="397251"/>
                    <a:pt x="219868" y="397410"/>
                    <a:pt x="219391" y="397569"/>
                  </a:cubicBezTo>
                  <a:cubicBezTo>
                    <a:pt x="217324" y="398205"/>
                    <a:pt x="215417" y="398840"/>
                    <a:pt x="213350" y="399317"/>
                  </a:cubicBezTo>
                  <a:cubicBezTo>
                    <a:pt x="213350" y="399317"/>
                    <a:pt x="213191" y="399317"/>
                    <a:pt x="213032" y="399317"/>
                  </a:cubicBezTo>
                  <a:cubicBezTo>
                    <a:pt x="184100" y="405994"/>
                    <a:pt x="153578" y="394866"/>
                    <a:pt x="135932" y="371021"/>
                  </a:cubicBezTo>
                  <a:cubicBezTo>
                    <a:pt x="135932" y="371021"/>
                    <a:pt x="135932" y="371021"/>
                    <a:pt x="135932" y="371021"/>
                  </a:cubicBezTo>
                  <a:cubicBezTo>
                    <a:pt x="134661" y="369272"/>
                    <a:pt x="133389" y="367365"/>
                    <a:pt x="132276" y="365457"/>
                  </a:cubicBezTo>
                  <a:cubicBezTo>
                    <a:pt x="132117" y="365139"/>
                    <a:pt x="131958" y="364980"/>
                    <a:pt x="131799" y="364662"/>
                  </a:cubicBezTo>
                  <a:cubicBezTo>
                    <a:pt x="130527" y="362437"/>
                    <a:pt x="129256" y="360211"/>
                    <a:pt x="128302" y="357985"/>
                  </a:cubicBezTo>
                  <a:lnTo>
                    <a:pt x="83632" y="261809"/>
                  </a:lnTo>
                  <a:cubicBezTo>
                    <a:pt x="75206" y="243687"/>
                    <a:pt x="74411" y="223339"/>
                    <a:pt x="81247" y="204581"/>
                  </a:cubicBezTo>
                  <a:cubicBezTo>
                    <a:pt x="88083" y="185822"/>
                    <a:pt x="101913" y="170720"/>
                    <a:pt x="120036" y="162295"/>
                  </a:cubicBezTo>
                  <a:cubicBezTo>
                    <a:pt x="130051" y="157685"/>
                    <a:pt x="140860" y="155300"/>
                    <a:pt x="151511" y="155300"/>
                  </a:cubicBezTo>
                  <a:cubicBezTo>
                    <a:pt x="160255" y="155300"/>
                    <a:pt x="168998" y="156890"/>
                    <a:pt x="177264" y="159910"/>
                  </a:cubicBezTo>
                  <a:cubicBezTo>
                    <a:pt x="196023" y="166746"/>
                    <a:pt x="211125" y="180576"/>
                    <a:pt x="219550" y="198699"/>
                  </a:cubicBezTo>
                  <a:lnTo>
                    <a:pt x="264220" y="294875"/>
                  </a:lnTo>
                  <a:cubicBezTo>
                    <a:pt x="265333" y="297259"/>
                    <a:pt x="266287" y="299485"/>
                    <a:pt x="267082" y="301869"/>
                  </a:cubicBezTo>
                  <a:cubicBezTo>
                    <a:pt x="267082" y="302187"/>
                    <a:pt x="267241" y="302664"/>
                    <a:pt x="267400" y="302982"/>
                  </a:cubicBezTo>
                  <a:cubicBezTo>
                    <a:pt x="268035" y="305049"/>
                    <a:pt x="268671" y="307115"/>
                    <a:pt x="269148" y="309182"/>
                  </a:cubicBezTo>
                  <a:cubicBezTo>
                    <a:pt x="269148" y="309182"/>
                    <a:pt x="269148" y="309341"/>
                    <a:pt x="269148" y="309500"/>
                  </a:cubicBezTo>
                  <a:cubicBezTo>
                    <a:pt x="275825" y="338432"/>
                    <a:pt x="264697" y="368795"/>
                    <a:pt x="240852" y="386600"/>
                  </a:cubicBezTo>
                  <a:cubicBezTo>
                    <a:pt x="240852" y="386600"/>
                    <a:pt x="240852" y="386600"/>
                    <a:pt x="240693" y="386759"/>
                  </a:cubicBezTo>
                  <a:cubicBezTo>
                    <a:pt x="238944" y="388031"/>
                    <a:pt x="237195" y="389143"/>
                    <a:pt x="235447" y="390256"/>
                  </a:cubicBezTo>
                  <a:cubicBezTo>
                    <a:pt x="235129" y="390415"/>
                    <a:pt x="234811" y="390733"/>
                    <a:pt x="234334" y="390892"/>
                  </a:cubicBezTo>
                  <a:cubicBezTo>
                    <a:pt x="232108" y="392164"/>
                    <a:pt x="229883" y="393435"/>
                    <a:pt x="227657" y="394389"/>
                  </a:cubicBezTo>
                  <a:cubicBezTo>
                    <a:pt x="225273" y="395502"/>
                    <a:pt x="223047" y="396456"/>
                    <a:pt x="220663" y="397251"/>
                  </a:cubicBezTo>
                  <a:close/>
                </a:path>
              </a:pathLst>
            </a:custGeom>
            <a:solidFill>
              <a:srgbClr val="FFFFFF"/>
            </a:solidFill>
            <a:ln w="158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860516E-05D5-1EF5-5B0E-A927B87FCEBE}"/>
                </a:ext>
              </a:extLst>
            </p:cNvPr>
            <p:cNvSpPr/>
            <p:nvPr/>
          </p:nvSpPr>
          <p:spPr>
            <a:xfrm>
              <a:off x="6794495" y="5400170"/>
              <a:ext cx="155406" cy="80827"/>
            </a:xfrm>
            <a:custGeom>
              <a:avLst/>
              <a:gdLst>
                <a:gd name="connsiteX0" fmla="*/ 136149 w 155406"/>
                <a:gd name="connsiteY0" fmla="*/ 80828 h 80827"/>
                <a:gd name="connsiteX1" fmla="*/ 129631 w 155406"/>
                <a:gd name="connsiteY1" fmla="*/ 79715 h 80827"/>
                <a:gd name="connsiteX2" fmla="*/ 12630 w 155406"/>
                <a:gd name="connsiteY2" fmla="*/ 37270 h 80827"/>
                <a:gd name="connsiteX3" fmla="*/ 1184 w 155406"/>
                <a:gd name="connsiteY3" fmla="*/ 12630 h 80827"/>
                <a:gd name="connsiteX4" fmla="*/ 25824 w 155406"/>
                <a:gd name="connsiteY4" fmla="*/ 1184 h 80827"/>
                <a:gd name="connsiteX5" fmla="*/ 142825 w 155406"/>
                <a:gd name="connsiteY5" fmla="*/ 43629 h 80827"/>
                <a:gd name="connsiteX6" fmla="*/ 153635 w 155406"/>
                <a:gd name="connsiteY6" fmla="*/ 53485 h 80827"/>
                <a:gd name="connsiteX7" fmla="*/ 154271 w 155406"/>
                <a:gd name="connsiteY7" fmla="*/ 68110 h 80827"/>
                <a:gd name="connsiteX8" fmla="*/ 154271 w 155406"/>
                <a:gd name="connsiteY8" fmla="*/ 68110 h 80827"/>
                <a:gd name="connsiteX9" fmla="*/ 144415 w 155406"/>
                <a:gd name="connsiteY9" fmla="*/ 78920 h 80827"/>
                <a:gd name="connsiteX10" fmla="*/ 136308 w 155406"/>
                <a:gd name="connsiteY10" fmla="*/ 80669 h 80827"/>
                <a:gd name="connsiteX11" fmla="*/ 19148 w 155406"/>
                <a:gd name="connsiteY11" fmla="*/ 8338 h 80827"/>
                <a:gd name="connsiteX12" fmla="*/ 8974 w 155406"/>
                <a:gd name="connsiteY12" fmla="*/ 15491 h 80827"/>
                <a:gd name="connsiteX13" fmla="*/ 15491 w 155406"/>
                <a:gd name="connsiteY13" fmla="*/ 29322 h 80827"/>
                <a:gd name="connsiteX14" fmla="*/ 132493 w 155406"/>
                <a:gd name="connsiteY14" fmla="*/ 71766 h 80827"/>
                <a:gd name="connsiteX15" fmla="*/ 140759 w 155406"/>
                <a:gd name="connsiteY15" fmla="*/ 71448 h 80827"/>
                <a:gd name="connsiteX16" fmla="*/ 146323 w 155406"/>
                <a:gd name="connsiteY16" fmla="*/ 65408 h 80827"/>
                <a:gd name="connsiteX17" fmla="*/ 146323 w 155406"/>
                <a:gd name="connsiteY17" fmla="*/ 65408 h 80827"/>
                <a:gd name="connsiteX18" fmla="*/ 146005 w 155406"/>
                <a:gd name="connsiteY18" fmla="*/ 57141 h 80827"/>
                <a:gd name="connsiteX19" fmla="*/ 139964 w 155406"/>
                <a:gd name="connsiteY19" fmla="*/ 51577 h 80827"/>
                <a:gd name="connsiteX20" fmla="*/ 22963 w 155406"/>
                <a:gd name="connsiteY20" fmla="*/ 9133 h 80827"/>
                <a:gd name="connsiteX21" fmla="*/ 19307 w 155406"/>
                <a:gd name="connsiteY21" fmla="*/ 8497 h 80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5406" h="80827">
                  <a:moveTo>
                    <a:pt x="136149" y="80828"/>
                  </a:moveTo>
                  <a:cubicBezTo>
                    <a:pt x="133923" y="80828"/>
                    <a:pt x="131698" y="80510"/>
                    <a:pt x="129631" y="79715"/>
                  </a:cubicBezTo>
                  <a:lnTo>
                    <a:pt x="12630" y="37270"/>
                  </a:lnTo>
                  <a:cubicBezTo>
                    <a:pt x="2615" y="33614"/>
                    <a:pt x="-2472" y="22645"/>
                    <a:pt x="1184" y="12630"/>
                  </a:cubicBezTo>
                  <a:cubicBezTo>
                    <a:pt x="4841" y="2615"/>
                    <a:pt x="15809" y="-2472"/>
                    <a:pt x="25824" y="1184"/>
                  </a:cubicBezTo>
                  <a:lnTo>
                    <a:pt x="142825" y="43629"/>
                  </a:lnTo>
                  <a:cubicBezTo>
                    <a:pt x="147595" y="45378"/>
                    <a:pt x="151569" y="48875"/>
                    <a:pt x="153635" y="53485"/>
                  </a:cubicBezTo>
                  <a:cubicBezTo>
                    <a:pt x="155702" y="58095"/>
                    <a:pt x="156020" y="63341"/>
                    <a:pt x="154271" y="68110"/>
                  </a:cubicBezTo>
                  <a:lnTo>
                    <a:pt x="154271" y="68110"/>
                  </a:lnTo>
                  <a:cubicBezTo>
                    <a:pt x="152523" y="72879"/>
                    <a:pt x="149025" y="76853"/>
                    <a:pt x="144415" y="78920"/>
                  </a:cubicBezTo>
                  <a:cubicBezTo>
                    <a:pt x="141872" y="80192"/>
                    <a:pt x="139010" y="80669"/>
                    <a:pt x="136308" y="80669"/>
                  </a:cubicBezTo>
                  <a:close/>
                  <a:moveTo>
                    <a:pt x="19148" y="8338"/>
                  </a:moveTo>
                  <a:cubicBezTo>
                    <a:pt x="14697" y="8338"/>
                    <a:pt x="10563" y="11040"/>
                    <a:pt x="8974" y="15491"/>
                  </a:cubicBezTo>
                  <a:cubicBezTo>
                    <a:pt x="6907" y="21055"/>
                    <a:pt x="9769" y="27255"/>
                    <a:pt x="15491" y="29322"/>
                  </a:cubicBezTo>
                  <a:lnTo>
                    <a:pt x="132493" y="71766"/>
                  </a:lnTo>
                  <a:cubicBezTo>
                    <a:pt x="135195" y="72720"/>
                    <a:pt x="138056" y="72561"/>
                    <a:pt x="140759" y="71448"/>
                  </a:cubicBezTo>
                  <a:cubicBezTo>
                    <a:pt x="143302" y="70177"/>
                    <a:pt x="145369" y="68110"/>
                    <a:pt x="146323" y="65408"/>
                  </a:cubicBezTo>
                  <a:lnTo>
                    <a:pt x="146323" y="65408"/>
                  </a:lnTo>
                  <a:cubicBezTo>
                    <a:pt x="147277" y="62705"/>
                    <a:pt x="147118" y="59844"/>
                    <a:pt x="146005" y="57141"/>
                  </a:cubicBezTo>
                  <a:cubicBezTo>
                    <a:pt x="144733" y="54598"/>
                    <a:pt x="142667" y="52531"/>
                    <a:pt x="139964" y="51577"/>
                  </a:cubicBezTo>
                  <a:lnTo>
                    <a:pt x="22963" y="9133"/>
                  </a:lnTo>
                  <a:cubicBezTo>
                    <a:pt x="21691" y="8656"/>
                    <a:pt x="20578" y="8497"/>
                    <a:pt x="19307" y="8497"/>
                  </a:cubicBezTo>
                  <a:close/>
                </a:path>
              </a:pathLst>
            </a:custGeom>
            <a:solidFill>
              <a:srgbClr val="FFFFFF"/>
            </a:solidFill>
            <a:ln w="158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FF97F53-24FA-99DE-5B01-06ADAA95AC45}"/>
              </a:ext>
            </a:extLst>
          </p:cNvPr>
          <p:cNvCxnSpPr>
            <a:cxnSpLocks/>
          </p:cNvCxnSpPr>
          <p:nvPr/>
        </p:nvCxnSpPr>
        <p:spPr>
          <a:xfrm>
            <a:off x="772009" y="2564295"/>
            <a:ext cx="10644809" cy="0"/>
          </a:xfrm>
          <a:prstGeom prst="straightConnector1">
            <a:avLst/>
          </a:prstGeom>
          <a:ln w="53975" cap="rnd">
            <a:solidFill>
              <a:schemeClr val="tx2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66228C0-9FF7-9261-9365-E814618E74A2}"/>
              </a:ext>
            </a:extLst>
          </p:cNvPr>
          <p:cNvCxnSpPr>
            <a:cxnSpLocks/>
          </p:cNvCxnSpPr>
          <p:nvPr/>
        </p:nvCxnSpPr>
        <p:spPr>
          <a:xfrm>
            <a:off x="7722704" y="4124739"/>
            <a:ext cx="230587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D6E4E3F-A9AF-470C-C5B7-AF6978D28589}"/>
              </a:ext>
            </a:extLst>
          </p:cNvPr>
          <p:cNvCxnSpPr>
            <a:cxnSpLocks/>
          </p:cNvCxnSpPr>
          <p:nvPr/>
        </p:nvCxnSpPr>
        <p:spPr>
          <a:xfrm>
            <a:off x="7722704" y="4631635"/>
            <a:ext cx="1818861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5931713-2F41-8388-B242-08FBA14D52C0}"/>
              </a:ext>
            </a:extLst>
          </p:cNvPr>
          <p:cNvCxnSpPr>
            <a:cxnSpLocks/>
          </p:cNvCxnSpPr>
          <p:nvPr/>
        </p:nvCxnSpPr>
        <p:spPr>
          <a:xfrm>
            <a:off x="7663069" y="5128591"/>
            <a:ext cx="167971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B11483E-F636-DD33-C755-CA8C39AE19FE}"/>
              </a:ext>
            </a:extLst>
          </p:cNvPr>
          <p:cNvCxnSpPr>
            <a:cxnSpLocks/>
          </p:cNvCxnSpPr>
          <p:nvPr/>
        </p:nvCxnSpPr>
        <p:spPr>
          <a:xfrm>
            <a:off x="7424530" y="5585791"/>
            <a:ext cx="1510748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flag in a circle&#10;&#10;Description automatically generated">
            <a:extLst>
              <a:ext uri="{FF2B5EF4-FFF2-40B4-BE49-F238E27FC236}">
                <a16:creationId xmlns:a16="http://schemas.microsoft.com/office/drawing/2014/main" id="{15294684-B412-02F2-850F-DE72141D3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355" y="2338488"/>
            <a:ext cx="506668" cy="506668"/>
          </a:xfrm>
          <a:prstGeom prst="rect">
            <a:avLst/>
          </a:prstGeom>
        </p:spPr>
      </p:pic>
      <p:pic>
        <p:nvPicPr>
          <p:cNvPr id="20" name="Picture 19" descr="A red and white flag with a leaf&#10;&#10;Description automatically generated">
            <a:extLst>
              <a:ext uri="{FF2B5EF4-FFF2-40B4-BE49-F238E27FC236}">
                <a16:creationId xmlns:a16="http://schemas.microsoft.com/office/drawing/2014/main" id="{19BB2FD3-97A7-4AD1-8CE2-9E2EDC8B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190" y="2338488"/>
            <a:ext cx="506668" cy="506668"/>
          </a:xfrm>
          <a:prstGeom prst="rect">
            <a:avLst/>
          </a:prstGeom>
        </p:spPr>
      </p:pic>
      <p:pic>
        <p:nvPicPr>
          <p:cNvPr id="22" name="Picture 21" descr="A red circle with a black background&#10;&#10;Description automatically generated">
            <a:extLst>
              <a:ext uri="{FF2B5EF4-FFF2-40B4-BE49-F238E27FC236}">
                <a16:creationId xmlns:a16="http://schemas.microsoft.com/office/drawing/2014/main" id="{1B1C9246-566C-223A-E32C-B59C6AD52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026" y="2338488"/>
            <a:ext cx="506668" cy="506668"/>
          </a:xfrm>
          <a:prstGeom prst="rect">
            <a:avLst/>
          </a:prstGeom>
        </p:spPr>
      </p:pic>
      <p:pic>
        <p:nvPicPr>
          <p:cNvPr id="24" name="Picture 23" descr="A blue and red flag with white stars&#10;&#10;Description automatically generated">
            <a:extLst>
              <a:ext uri="{FF2B5EF4-FFF2-40B4-BE49-F238E27FC236}">
                <a16:creationId xmlns:a16="http://schemas.microsoft.com/office/drawing/2014/main" id="{4E2A4965-B14A-05FD-434B-0DC6CACAA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862" y="2338488"/>
            <a:ext cx="506668" cy="506668"/>
          </a:xfrm>
          <a:prstGeom prst="rect">
            <a:avLst/>
          </a:prstGeom>
        </p:spPr>
      </p:pic>
      <p:pic>
        <p:nvPicPr>
          <p:cNvPr id="25" name="Picture 24" descr="A flag in a circle&#10;&#10;Description automatically generated">
            <a:extLst>
              <a:ext uri="{FF2B5EF4-FFF2-40B4-BE49-F238E27FC236}">
                <a16:creationId xmlns:a16="http://schemas.microsoft.com/office/drawing/2014/main" id="{17BBCEC5-1AD8-CD59-5889-6E1D6F6AA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8519" y="3918308"/>
            <a:ext cx="412862" cy="412862"/>
          </a:xfrm>
          <a:prstGeom prst="rect">
            <a:avLst/>
          </a:prstGeom>
        </p:spPr>
      </p:pic>
      <p:pic>
        <p:nvPicPr>
          <p:cNvPr id="31" name="Picture 30" descr="A blue and red flag with white stars&#10;&#10;Description automatically generated">
            <a:extLst>
              <a:ext uri="{FF2B5EF4-FFF2-40B4-BE49-F238E27FC236}">
                <a16:creationId xmlns:a16="http://schemas.microsoft.com/office/drawing/2014/main" id="{F0A30EF5-74A1-9E1C-934E-F106C9752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7948" y="4922160"/>
            <a:ext cx="412862" cy="41286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9D8BBD32-EEC5-F636-E862-A0F8EEDB726E}"/>
              </a:ext>
            </a:extLst>
          </p:cNvPr>
          <p:cNvGrpSpPr>
            <a:grpSpLocks/>
          </p:cNvGrpSpPr>
          <p:nvPr/>
        </p:nvGrpSpPr>
        <p:grpSpPr>
          <a:xfrm>
            <a:off x="10538321" y="4425204"/>
            <a:ext cx="412862" cy="412862"/>
            <a:chOff x="3656012" y="990600"/>
            <a:chExt cx="4876800" cy="4876800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5EDA7EF-C69E-9C8B-6434-B4C39E44379E}"/>
                </a:ext>
              </a:extLst>
            </p:cNvPr>
            <p:cNvSpPr/>
            <p:nvPr/>
          </p:nvSpPr>
          <p:spPr>
            <a:xfrm>
              <a:off x="3656012" y="990600"/>
              <a:ext cx="4876800" cy="4876800"/>
            </a:xfrm>
            <a:custGeom>
              <a:avLst/>
              <a:gdLst>
                <a:gd name="connsiteX0" fmla="*/ 4876800 w 4876800"/>
                <a:gd name="connsiteY0" fmla="*/ 2438400 h 4876800"/>
                <a:gd name="connsiteX1" fmla="*/ 2438400 w 4876800"/>
                <a:gd name="connsiteY1" fmla="*/ 4876800 h 4876800"/>
                <a:gd name="connsiteX2" fmla="*/ 0 w 4876800"/>
                <a:gd name="connsiteY2" fmla="*/ 2438400 h 4876800"/>
                <a:gd name="connsiteX3" fmla="*/ 2438400 w 4876800"/>
                <a:gd name="connsiteY3" fmla="*/ 0 h 4876800"/>
                <a:gd name="connsiteX4" fmla="*/ 4876800 w 4876800"/>
                <a:gd name="connsiteY4" fmla="*/ 2438400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76800" h="4876800">
                  <a:moveTo>
                    <a:pt x="4876800" y="2438400"/>
                  </a:moveTo>
                  <a:cubicBezTo>
                    <a:pt x="4876800" y="3785091"/>
                    <a:pt x="3785091" y="4876800"/>
                    <a:pt x="2438400" y="4876800"/>
                  </a:cubicBezTo>
                  <a:cubicBezTo>
                    <a:pt x="1091709" y="4876800"/>
                    <a:pt x="0" y="3785091"/>
                    <a:pt x="0" y="2438400"/>
                  </a:cubicBezTo>
                  <a:cubicBezTo>
                    <a:pt x="0" y="1091709"/>
                    <a:pt x="1091709" y="0"/>
                    <a:pt x="2438400" y="0"/>
                  </a:cubicBezTo>
                  <a:cubicBezTo>
                    <a:pt x="3785091" y="0"/>
                    <a:pt x="4876800" y="1091709"/>
                    <a:pt x="4876800" y="243840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F615632-2076-132C-911D-8DD7E16494F7}"/>
                </a:ext>
              </a:extLst>
            </p:cNvPr>
            <p:cNvSpPr/>
            <p:nvPr/>
          </p:nvSpPr>
          <p:spPr>
            <a:xfrm>
              <a:off x="5034241" y="2368829"/>
              <a:ext cx="2120341" cy="2120341"/>
            </a:xfrm>
            <a:custGeom>
              <a:avLst/>
              <a:gdLst>
                <a:gd name="connsiteX0" fmla="*/ 2120341 w 2120341"/>
                <a:gd name="connsiteY0" fmla="*/ 1060171 h 2120341"/>
                <a:gd name="connsiteX1" fmla="*/ 1060171 w 2120341"/>
                <a:gd name="connsiteY1" fmla="*/ 2120341 h 2120341"/>
                <a:gd name="connsiteX2" fmla="*/ 0 w 2120341"/>
                <a:gd name="connsiteY2" fmla="*/ 1060171 h 2120341"/>
                <a:gd name="connsiteX3" fmla="*/ 1060171 w 2120341"/>
                <a:gd name="connsiteY3" fmla="*/ 0 h 2120341"/>
                <a:gd name="connsiteX4" fmla="*/ 2120341 w 2120341"/>
                <a:gd name="connsiteY4" fmla="*/ 1060171 h 2120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0341" h="2120341">
                  <a:moveTo>
                    <a:pt x="2120341" y="1060171"/>
                  </a:moveTo>
                  <a:cubicBezTo>
                    <a:pt x="2120341" y="1645687"/>
                    <a:pt x="1645687" y="2120341"/>
                    <a:pt x="1060171" y="2120341"/>
                  </a:cubicBezTo>
                  <a:cubicBezTo>
                    <a:pt x="474654" y="2120341"/>
                    <a:pt x="0" y="1645687"/>
                    <a:pt x="0" y="1060171"/>
                  </a:cubicBezTo>
                  <a:cubicBezTo>
                    <a:pt x="0" y="474654"/>
                    <a:pt x="474654" y="0"/>
                    <a:pt x="1060171" y="0"/>
                  </a:cubicBezTo>
                  <a:cubicBezTo>
                    <a:pt x="1645687" y="0"/>
                    <a:pt x="2120341" y="474654"/>
                    <a:pt x="2120341" y="1060171"/>
                  </a:cubicBezTo>
                  <a:close/>
                </a:path>
              </a:pathLst>
            </a:custGeom>
            <a:solidFill>
              <a:srgbClr val="D80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pic>
        <p:nvPicPr>
          <p:cNvPr id="10" name="Picture 9" descr="A flag with yellow stars in a circle&#10;&#10;Description automatically generated">
            <a:extLst>
              <a:ext uri="{FF2B5EF4-FFF2-40B4-BE49-F238E27FC236}">
                <a16:creationId xmlns:a16="http://schemas.microsoft.com/office/drawing/2014/main" id="{DC0359BD-92FB-EECA-FB40-9501AC7FF1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767" t="-10332" r="10767" b="-10332"/>
          <a:stretch/>
        </p:blipFill>
        <p:spPr>
          <a:xfrm>
            <a:off x="10321697" y="2338488"/>
            <a:ext cx="506668" cy="506668"/>
          </a:xfrm>
          <a:prstGeom prst="ellipse">
            <a:avLst/>
          </a:prstGeom>
          <a:solidFill>
            <a:srgbClr val="003399"/>
          </a:solidFill>
        </p:spPr>
      </p:pic>
      <p:pic>
        <p:nvPicPr>
          <p:cNvPr id="26" name="Picture 25" descr="A flag with yellow stars in a circle&#10;&#10;Description automatically generated">
            <a:extLst>
              <a:ext uri="{FF2B5EF4-FFF2-40B4-BE49-F238E27FC236}">
                <a16:creationId xmlns:a16="http://schemas.microsoft.com/office/drawing/2014/main" id="{86B56F12-2EFA-4E71-2783-8B9513815D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767" t="-10332" r="10767" b="-10332"/>
          <a:stretch/>
        </p:blipFill>
        <p:spPr>
          <a:xfrm>
            <a:off x="9731616" y="5379360"/>
            <a:ext cx="412862" cy="412862"/>
          </a:xfrm>
          <a:prstGeom prst="ellipse">
            <a:avLst/>
          </a:prstGeom>
          <a:solidFill>
            <a:srgbClr val="003399"/>
          </a:solidFill>
        </p:spPr>
      </p:pic>
    </p:spTree>
    <p:extLst>
      <p:ext uri="{BB962C8B-B14F-4D97-AF65-F5344CB8AC3E}">
        <p14:creationId xmlns:p14="http://schemas.microsoft.com/office/powerpoint/2010/main" val="214709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155DBB-4C29-720B-3B2A-475D1A4F2A5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Graph source: CIRS, 2021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965FF-537A-8778-31C4-C2953B9C7BD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Futureproofing the regulatory framework</a:t>
            </a:r>
          </a:p>
          <a:p>
            <a:pPr lvl="1"/>
            <a:r>
              <a:rPr lang="en-GB" dirty="0"/>
              <a:t>Rapid scientific and technological developments bring new challenges for the system, </a:t>
            </a:r>
            <a:br>
              <a:rPr lang="en-GB" dirty="0"/>
            </a:br>
            <a:r>
              <a:rPr lang="en-GB" dirty="0"/>
              <a:t>Europe is facing increased competition from other regions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5B024D2-7F76-3A37-6E99-FA40DFFAC434}"/>
              </a:ext>
            </a:extLst>
          </p:cNvPr>
          <p:cNvSpPr/>
          <p:nvPr/>
        </p:nvSpPr>
        <p:spPr bwMode="gray">
          <a:xfrm>
            <a:off x="514349" y="1654174"/>
            <a:ext cx="3157765" cy="4403725"/>
          </a:xfrm>
          <a:prstGeom prst="roundRect">
            <a:avLst>
              <a:gd name="adj" fmla="val 3181"/>
            </a:avLst>
          </a:prstGeom>
          <a:solidFill>
            <a:schemeClr val="accent2"/>
          </a:solidFill>
          <a:ln>
            <a:noFill/>
            <a:headEnd type="none" w="lg" len="lg"/>
            <a:tailEnd type="none" w="lg" len="lg"/>
          </a:ln>
          <a:effectLst>
            <a:outerShdw blurRad="304800" algn="tl" rotWithShape="0">
              <a:schemeClr val="tx2">
                <a:alpha val="20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80000" tIns="1188000" rIns="180000" bIns="180000" rtlCol="0" anchor="ctr">
            <a:noAutofit/>
          </a:bodyPr>
          <a:lstStyle/>
          <a:p>
            <a:pPr defTabSz="1088319">
              <a:spcBef>
                <a:spcPts val="0"/>
              </a:spcBef>
              <a:spcAft>
                <a:spcPts val="400"/>
              </a:spcAft>
              <a:buClr>
                <a:prstClr val="black"/>
              </a:buClr>
              <a:buSzPts val="1900"/>
              <a:defRPr/>
            </a:pPr>
            <a:r>
              <a:rPr lang="en-GB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In the past 20 years, the EU pharmaceutical legislation has turned into a </a:t>
            </a:r>
            <a:r>
              <a:rPr lang="en-GB" sz="1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complex framework</a:t>
            </a:r>
            <a:r>
              <a:rPr lang="en-GB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. The </a:t>
            </a:r>
            <a:r>
              <a:rPr lang="en-GB" sz="1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efficiency and competitiveness </a:t>
            </a:r>
            <a:r>
              <a:rPr lang="en-GB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of the framework need to be enhanced. Pharmaceutical legislation needs adequate </a:t>
            </a:r>
            <a:r>
              <a:rPr lang="en-GB" sz="1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agility and resources </a:t>
            </a:r>
            <a:r>
              <a:rPr lang="en-GB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to be futureproof for emerging scientific discoveries. Adaptability is essential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4CB9322-26A3-D559-42B4-A505FC89DB62}"/>
              </a:ext>
            </a:extLst>
          </p:cNvPr>
          <p:cNvSpPr/>
          <p:nvPr/>
        </p:nvSpPr>
        <p:spPr bwMode="gray">
          <a:xfrm>
            <a:off x="3881428" y="1654175"/>
            <a:ext cx="7793048" cy="4403724"/>
          </a:xfrm>
          <a:prstGeom prst="roundRect">
            <a:avLst>
              <a:gd name="adj" fmla="val 2281"/>
            </a:avLst>
          </a:prstGeom>
          <a:solidFill>
            <a:schemeClr val="bg1"/>
          </a:solidFill>
          <a:ln>
            <a:noFill/>
            <a:headEnd type="none" w="lg" len="lg"/>
            <a:tailEnd type="none" w="lg" len="lg"/>
          </a:ln>
          <a:effectLst>
            <a:outerShdw blurRad="304800" algn="tl" rotWithShape="0">
              <a:schemeClr val="tx2">
                <a:alpha val="20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80000" tIns="180000" rIns="180000" bIns="180000" rtlCol="0" anchor="t" anchorCtr="0">
            <a:noAutofit/>
          </a:bodyPr>
          <a:lstStyle/>
          <a:p>
            <a:pPr defTabSz="1088319">
              <a:spcBef>
                <a:spcPts val="0"/>
              </a:spcBef>
              <a:spcAft>
                <a:spcPts val="400"/>
              </a:spcAft>
              <a:buClr>
                <a:prstClr val="black"/>
              </a:buClr>
              <a:buSzPts val="1900"/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The regulatory system needs to evolve to seize the new opportunities science is offering. This will allow the </a:t>
            </a:r>
            <a:r>
              <a:rPr lang="en-GB" sz="16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adoption of technological advances </a:t>
            </a:r>
            <a:r>
              <a:rPr lang="en-GB" sz="16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and the utilisation of </a:t>
            </a:r>
            <a:r>
              <a:rPr lang="en-GB" sz="16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real world evidence and data analytics </a:t>
            </a:r>
            <a:r>
              <a:rPr lang="en-GB" sz="16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in regulatory decision making. In turn, this will help Europe to remain </a:t>
            </a:r>
            <a:r>
              <a:rPr lang="en-GB" sz="16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competitive</a:t>
            </a:r>
            <a:r>
              <a:rPr lang="en-GB" sz="16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in the face of fierce global competition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B857E19A-77DE-4170-0090-2F880977EFB2}"/>
              </a:ext>
            </a:extLst>
          </p:cNvPr>
          <p:cNvGraphicFramePr/>
          <p:nvPr/>
        </p:nvGraphicFramePr>
        <p:xfrm>
          <a:off x="3888015" y="3061529"/>
          <a:ext cx="7793048" cy="1459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itle 11">
            <a:extLst>
              <a:ext uri="{FF2B5EF4-FFF2-40B4-BE49-F238E27FC236}">
                <a16:creationId xmlns:a16="http://schemas.microsoft.com/office/drawing/2014/main" id="{DE6CAA79-9408-1C26-8244-53A8A97769B0}"/>
              </a:ext>
            </a:extLst>
          </p:cNvPr>
          <p:cNvSpPr txBox="1">
            <a:spLocks/>
          </p:cNvSpPr>
          <p:nvPr/>
        </p:nvSpPr>
        <p:spPr>
          <a:xfrm rot="16200000">
            <a:off x="3924916" y="3363315"/>
            <a:ext cx="901552" cy="646016"/>
          </a:xfrm>
          <a:prstGeom prst="rect">
            <a:avLst/>
          </a:prstGeom>
        </p:spPr>
        <p:txBody>
          <a:bodyPr/>
          <a:lstStyle>
            <a:lvl1pPr algn="l" defTabSz="1088319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600" b="0" i="0" kern="1200">
                <a:solidFill>
                  <a:srgbClr val="008899"/>
                </a:solidFill>
                <a:latin typeface="Calibri"/>
                <a:ea typeface="ＭＳ Ｐゴシック" charset="0"/>
                <a:cs typeface="Calibri"/>
              </a:defRPr>
            </a:lvl1pPr>
            <a:lvl2pPr algn="l" defTabSz="1088319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Lato Regular" charset="0"/>
                <a:ea typeface="ＭＳ Ｐゴシック" charset="0"/>
              </a:defRPr>
            </a:lvl2pPr>
            <a:lvl3pPr algn="l" defTabSz="1088319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Lato Regular" charset="0"/>
                <a:ea typeface="ＭＳ Ｐゴシック" charset="0"/>
              </a:defRPr>
            </a:lvl3pPr>
            <a:lvl4pPr algn="l" defTabSz="1088319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Lato Regular" charset="0"/>
                <a:ea typeface="ＭＳ Ｐゴシック" charset="0"/>
              </a:defRPr>
            </a:lvl4pPr>
            <a:lvl5pPr algn="l" defTabSz="1088319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Lato Regular" charset="0"/>
                <a:ea typeface="ＭＳ Ｐゴシック" charset="0"/>
              </a:defRPr>
            </a:lvl5pPr>
            <a:lvl6pPr marL="272080" algn="l" defTabSz="1088319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Lato Regular" charset="0"/>
                <a:ea typeface="ＭＳ Ｐゴシック" charset="0"/>
              </a:defRPr>
            </a:lvl6pPr>
            <a:lvl7pPr marL="544159" algn="l" defTabSz="1088319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Lato Regular" charset="0"/>
                <a:ea typeface="ＭＳ Ｐゴシック" charset="0"/>
              </a:defRPr>
            </a:lvl7pPr>
            <a:lvl8pPr marL="816239" algn="l" defTabSz="1088319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Lato Regular" charset="0"/>
                <a:ea typeface="ＭＳ Ｐゴシック" charset="0"/>
              </a:defRPr>
            </a:lvl8pPr>
            <a:lvl9pPr marL="1088319" algn="l" defTabSz="1088319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Lato Regular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1100" b="1" dirty="0">
                <a:solidFill>
                  <a:schemeClr val="tx1"/>
                </a:solidFill>
              </a:rPr>
              <a:t>Median</a:t>
            </a:r>
            <a:br>
              <a:rPr lang="en-GB" sz="1100" b="1" dirty="0">
                <a:solidFill>
                  <a:schemeClr val="tx1"/>
                </a:solidFill>
              </a:rPr>
            </a:br>
            <a:r>
              <a:rPr lang="en-GB" sz="1100" b="1" dirty="0">
                <a:solidFill>
                  <a:schemeClr val="tx1"/>
                </a:solidFill>
              </a:rPr>
              <a:t>approval</a:t>
            </a:r>
            <a:br>
              <a:rPr lang="en-GB" sz="1100" b="1" dirty="0">
                <a:solidFill>
                  <a:schemeClr val="tx1"/>
                </a:solidFill>
              </a:rPr>
            </a:br>
            <a:r>
              <a:rPr lang="en-GB" sz="1100" b="1" dirty="0">
                <a:solidFill>
                  <a:schemeClr val="tx1"/>
                </a:solidFill>
              </a:rPr>
              <a:t>time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698B95B4-F188-C282-0631-6A13AC391C6F}"/>
              </a:ext>
            </a:extLst>
          </p:cNvPr>
          <p:cNvGraphicFramePr/>
          <p:nvPr/>
        </p:nvGraphicFramePr>
        <p:xfrm>
          <a:off x="3888015" y="4559448"/>
          <a:ext cx="7793048" cy="1459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Title 11">
            <a:extLst>
              <a:ext uri="{FF2B5EF4-FFF2-40B4-BE49-F238E27FC236}">
                <a16:creationId xmlns:a16="http://schemas.microsoft.com/office/drawing/2014/main" id="{144E692E-4212-66FA-890F-A052566B8000}"/>
              </a:ext>
            </a:extLst>
          </p:cNvPr>
          <p:cNvSpPr txBox="1">
            <a:spLocks/>
          </p:cNvSpPr>
          <p:nvPr/>
        </p:nvSpPr>
        <p:spPr>
          <a:xfrm rot="16200000">
            <a:off x="3924916" y="4856665"/>
            <a:ext cx="901552" cy="646016"/>
          </a:xfrm>
          <a:prstGeom prst="rect">
            <a:avLst/>
          </a:prstGeom>
        </p:spPr>
        <p:txBody>
          <a:bodyPr/>
          <a:lstStyle>
            <a:lvl1pPr algn="l" defTabSz="1088319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600" b="0" i="0" kern="1200">
                <a:solidFill>
                  <a:srgbClr val="008899"/>
                </a:solidFill>
                <a:latin typeface="Calibri"/>
                <a:ea typeface="ＭＳ Ｐゴシック" charset="0"/>
                <a:cs typeface="Calibri"/>
              </a:defRPr>
            </a:lvl1pPr>
            <a:lvl2pPr algn="l" defTabSz="1088319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Lato Regular" charset="0"/>
                <a:ea typeface="ＭＳ Ｐゴシック" charset="0"/>
              </a:defRPr>
            </a:lvl2pPr>
            <a:lvl3pPr algn="l" defTabSz="1088319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Lato Regular" charset="0"/>
                <a:ea typeface="ＭＳ Ｐゴシック" charset="0"/>
              </a:defRPr>
            </a:lvl3pPr>
            <a:lvl4pPr algn="l" defTabSz="1088319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Lato Regular" charset="0"/>
                <a:ea typeface="ＭＳ Ｐゴシック" charset="0"/>
              </a:defRPr>
            </a:lvl4pPr>
            <a:lvl5pPr algn="l" defTabSz="1088319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Lato Regular" charset="0"/>
                <a:ea typeface="ＭＳ Ｐゴシック" charset="0"/>
              </a:defRPr>
            </a:lvl5pPr>
            <a:lvl6pPr marL="272080" algn="l" defTabSz="1088319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Lato Regular" charset="0"/>
                <a:ea typeface="ＭＳ Ｐゴシック" charset="0"/>
              </a:defRPr>
            </a:lvl6pPr>
            <a:lvl7pPr marL="544159" algn="l" defTabSz="1088319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Lato Regular" charset="0"/>
                <a:ea typeface="ＭＳ Ｐゴシック" charset="0"/>
              </a:defRPr>
            </a:lvl7pPr>
            <a:lvl8pPr marL="816239" algn="l" defTabSz="1088319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Lato Regular" charset="0"/>
                <a:ea typeface="ＭＳ Ｐゴシック" charset="0"/>
              </a:defRPr>
            </a:lvl8pPr>
            <a:lvl9pPr marL="1088319" algn="l" defTabSz="1088319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Lato Regular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1100" b="1" dirty="0">
                <a:solidFill>
                  <a:schemeClr val="tx1"/>
                </a:solidFill>
              </a:rPr>
              <a:t>Median</a:t>
            </a:r>
            <a:br>
              <a:rPr lang="en-GB" sz="1100" b="1" dirty="0">
                <a:solidFill>
                  <a:schemeClr val="tx1"/>
                </a:solidFill>
              </a:rPr>
            </a:br>
            <a:r>
              <a:rPr lang="en-GB" sz="1100" b="1" dirty="0">
                <a:solidFill>
                  <a:schemeClr val="tx1"/>
                </a:solidFill>
              </a:rPr>
              <a:t>approval</a:t>
            </a:r>
            <a:br>
              <a:rPr lang="en-GB" sz="1100" b="1" dirty="0">
                <a:solidFill>
                  <a:schemeClr val="tx1"/>
                </a:solidFill>
              </a:rPr>
            </a:br>
            <a:r>
              <a:rPr lang="en-GB" sz="1100" b="1" dirty="0">
                <a:solidFill>
                  <a:schemeClr val="tx1"/>
                </a:solidFill>
              </a:rPr>
              <a:t>time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81DAF2C4-3BE0-5169-5C63-30E99CE821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8916" y="4496206"/>
            <a:ext cx="374634" cy="374634"/>
          </a:xfrm>
          <a:prstGeom prst="rect">
            <a:avLst/>
          </a:prstGeom>
        </p:spPr>
      </p:pic>
      <p:pic>
        <p:nvPicPr>
          <p:cNvPr id="3" name="Picture 2" descr="A flag with yellow stars in a circle&#10;&#10;Description automatically generated">
            <a:extLst>
              <a:ext uri="{FF2B5EF4-FFF2-40B4-BE49-F238E27FC236}">
                <a16:creationId xmlns:a16="http://schemas.microsoft.com/office/drawing/2014/main" id="{DB6E7889-C1C1-1743-9C8D-89DB4186FA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67" t="-10332" r="10767" b="-10332"/>
          <a:stretch/>
        </p:blipFill>
        <p:spPr>
          <a:xfrm>
            <a:off x="730249" y="1840147"/>
            <a:ext cx="914400" cy="914400"/>
          </a:xfrm>
          <a:prstGeom prst="ellipse">
            <a:avLst/>
          </a:prstGeom>
          <a:solidFill>
            <a:srgbClr val="003399"/>
          </a:solidFill>
        </p:spPr>
      </p:pic>
      <p:pic>
        <p:nvPicPr>
          <p:cNvPr id="6" name="Picture 5" descr="A flag with yellow stars in a circle&#10;&#10;Description automatically generated">
            <a:extLst>
              <a:ext uri="{FF2B5EF4-FFF2-40B4-BE49-F238E27FC236}">
                <a16:creationId xmlns:a16="http://schemas.microsoft.com/office/drawing/2014/main" id="{37091ADA-AF00-13EA-5226-954A787CBD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67" t="-10332" r="10767" b="-10332"/>
          <a:stretch/>
        </p:blipFill>
        <p:spPr>
          <a:xfrm>
            <a:off x="4089167" y="3004658"/>
            <a:ext cx="374400" cy="374400"/>
          </a:xfrm>
          <a:prstGeom prst="ellipse">
            <a:avLst/>
          </a:prstGeom>
          <a:solidFill>
            <a:srgbClr val="003399"/>
          </a:solidFill>
        </p:spPr>
      </p:pic>
    </p:spTree>
    <p:extLst>
      <p:ext uri="{BB962C8B-B14F-4D97-AF65-F5344CB8AC3E}">
        <p14:creationId xmlns:p14="http://schemas.microsoft.com/office/powerpoint/2010/main" val="406065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8BDB5F1-8972-CDF1-9631-BA3095F1E600}"/>
              </a:ext>
            </a:extLst>
          </p:cNvPr>
          <p:cNvSpPr/>
          <p:nvPr/>
        </p:nvSpPr>
        <p:spPr>
          <a:xfrm>
            <a:off x="3301794" y="4955790"/>
            <a:ext cx="8372681" cy="1102110"/>
          </a:xfrm>
          <a:prstGeom prst="roundRect">
            <a:avLst>
              <a:gd name="adj" fmla="val 9114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defTabSz="914400" fontAlgn="auto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</a:pPr>
            <a:r>
              <a:rPr lang="en-GB" sz="16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Regulation </a:t>
            </a:r>
          </a:p>
          <a:p>
            <a:pPr algn="ctr"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GB" sz="1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Laying down union procedures for the authorisation and supervision of medicinal products for human use and</a:t>
            </a:r>
            <a:br>
              <a:rPr lang="en-GB" sz="1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GB" sz="1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establishing a European medicines agency, amending regulation (EC) no 1394/2007 and regulation (EU) no 536/2014 </a:t>
            </a:r>
            <a:br>
              <a:rPr lang="en-GB" sz="1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GB" sz="1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 repealing regulation (EC) NO 726/2004, regulation (EC) no 141/2000 and regulation (EC) no 1901/2006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B2BA9B7-AE04-2681-4885-A934477B0587}"/>
              </a:ext>
            </a:extLst>
          </p:cNvPr>
          <p:cNvSpPr/>
          <p:nvPr/>
        </p:nvSpPr>
        <p:spPr>
          <a:xfrm>
            <a:off x="3301794" y="4553950"/>
            <a:ext cx="8372681" cy="1503947"/>
          </a:xfrm>
          <a:prstGeom prst="roundRect">
            <a:avLst>
              <a:gd name="adj" fmla="val 6679"/>
            </a:avLst>
          </a:prstGeom>
          <a:noFill/>
          <a:ln w="95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72000" rtlCol="0" anchor="t"/>
          <a:lstStyle/>
          <a:p>
            <a:pPr algn="ctr"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GB" sz="1600" b="1" kern="0" spc="25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FROM THREE TO ONE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21972-042F-E01E-E9CB-0ECA557BB9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B48A84-467A-AC83-9A0C-6AAB6D2BC27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EU Commission legislative proposals published on 26th April 2023</a:t>
            </a:r>
          </a:p>
          <a:p>
            <a:pPr lvl="1"/>
            <a:r>
              <a:rPr lang="en-GB" dirty="0"/>
              <a:t>3-5 years of negotiations expected before adoption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DDCCC8-D0AC-05CB-E056-49E7F0546624}"/>
              </a:ext>
            </a:extLst>
          </p:cNvPr>
          <p:cNvSpPr/>
          <p:nvPr/>
        </p:nvSpPr>
        <p:spPr>
          <a:xfrm>
            <a:off x="514350" y="1654175"/>
            <a:ext cx="5454062" cy="2651125"/>
          </a:xfrm>
          <a:prstGeom prst="roundRect">
            <a:avLst>
              <a:gd name="adj" fmla="val 37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“General pharmaceutical legislation - GPL”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(regulates authorisation, manufacturing, distribution and monitoring of </a:t>
            </a:r>
            <a:b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medicines + provides regulatory protection to reward innovative medicines)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139261-A5D5-1D1E-EB4A-54E6BAD9E108}"/>
              </a:ext>
            </a:extLst>
          </p:cNvPr>
          <p:cNvSpPr/>
          <p:nvPr/>
        </p:nvSpPr>
        <p:spPr>
          <a:xfrm>
            <a:off x="514350" y="4969565"/>
            <a:ext cx="2535443" cy="1088335"/>
          </a:xfrm>
          <a:prstGeom prst="roundRect">
            <a:avLst>
              <a:gd name="adj" fmla="val 922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defTabSz="914400" fontAlgn="auto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</a:pPr>
            <a:r>
              <a:rPr lang="en-GB" sz="16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Directive</a:t>
            </a:r>
          </a:p>
          <a:p>
            <a:pPr algn="ctr"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GB" sz="1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On the union code relating to medicinal products for human use</a:t>
            </a: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1EDE6C3A-0059-DEDA-9178-28D72BEDC79C}"/>
              </a:ext>
            </a:extLst>
          </p:cNvPr>
          <p:cNvSpPr/>
          <p:nvPr/>
        </p:nvSpPr>
        <p:spPr bwMode="gray">
          <a:xfrm rot="10800000">
            <a:off x="4331707" y="4076698"/>
            <a:ext cx="418701" cy="381001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accent2"/>
            </a:solidFill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C9067E-FE4A-A2DF-873D-11B899669064}"/>
              </a:ext>
            </a:extLst>
          </p:cNvPr>
          <p:cNvSpPr/>
          <p:nvPr/>
        </p:nvSpPr>
        <p:spPr>
          <a:xfrm>
            <a:off x="6228350" y="1654175"/>
            <a:ext cx="5446125" cy="2651125"/>
          </a:xfrm>
          <a:prstGeom prst="roundRect">
            <a:avLst>
              <a:gd name="adj" fmla="val 37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“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Orphan regulation” and “Paediatric regulation”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(</a:t>
            </a:r>
            <a:r>
              <a:rPr lang="en-GB" sz="12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complement the general pharmaceutical legislation – support </a:t>
            </a:r>
            <a:br>
              <a:rPr lang="en-GB" sz="12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GB" sz="12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 development of medicines in previously neglected areas)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837E4F-9AB3-CD31-43B5-C2BC14954848}"/>
              </a:ext>
            </a:extLst>
          </p:cNvPr>
          <p:cNvSpPr/>
          <p:nvPr/>
        </p:nvSpPr>
        <p:spPr>
          <a:xfrm>
            <a:off x="767189" y="2562225"/>
            <a:ext cx="2349031" cy="1562100"/>
          </a:xfrm>
          <a:prstGeom prst="roundRect">
            <a:avLst>
              <a:gd name="adj" fmla="val 64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Directive 2001/83/EC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On the community code </a:t>
            </a:r>
            <a:b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relating to medicinal products</a:t>
            </a:r>
            <a:b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for human use </a:t>
            </a: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D2BEE31F-87DC-632E-7C3A-6ED52551FBBC}"/>
              </a:ext>
            </a:extLst>
          </p:cNvPr>
          <p:cNvSpPr/>
          <p:nvPr/>
        </p:nvSpPr>
        <p:spPr bwMode="gray">
          <a:xfrm rot="10800000">
            <a:off x="7449727" y="4076698"/>
            <a:ext cx="418701" cy="381001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accent2"/>
            </a:solidFill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DC849B95-18F8-A6AD-5298-347CA8110061}"/>
              </a:ext>
            </a:extLst>
          </p:cNvPr>
          <p:cNvSpPr/>
          <p:nvPr/>
        </p:nvSpPr>
        <p:spPr bwMode="gray">
          <a:xfrm rot="10800000">
            <a:off x="10034397" y="4076698"/>
            <a:ext cx="418701" cy="381001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accent2"/>
            </a:solidFill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b">
            <a:noAutofit/>
          </a:bodyPr>
          <a:lstStyle/>
          <a:p>
            <a:pPr algn="ctr"/>
            <a:endParaRPr lang="en-GB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D115957-B770-37DF-D1BD-F498031260F8}"/>
              </a:ext>
            </a:extLst>
          </p:cNvPr>
          <p:cNvSpPr>
            <a:spLocks/>
          </p:cNvSpPr>
          <p:nvPr/>
        </p:nvSpPr>
        <p:spPr>
          <a:xfrm>
            <a:off x="3366542" y="2562225"/>
            <a:ext cx="2349031" cy="1562100"/>
          </a:xfrm>
          <a:prstGeom prst="roundRect">
            <a:avLst>
              <a:gd name="adj" fmla="val 64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 defTabSz="914400" fontAlgn="auto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</a:pPr>
            <a:r>
              <a:rPr lang="en-GB" sz="1200" b="1" kern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Regulation (EC) No 726/2004</a:t>
            </a:r>
          </a:p>
          <a:p>
            <a:pPr algn="ctr"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GB" sz="1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Laying down union procedures for the authorisation and supervision of medicinal products for human use and establishing a European medicines agency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CA0AF4B-3E30-61BB-F601-C7ADCFCAAEF8}"/>
              </a:ext>
            </a:extLst>
          </p:cNvPr>
          <p:cNvSpPr>
            <a:spLocks/>
          </p:cNvSpPr>
          <p:nvPr/>
        </p:nvSpPr>
        <p:spPr>
          <a:xfrm>
            <a:off x="6484562" y="2562225"/>
            <a:ext cx="2349031" cy="1562100"/>
          </a:xfrm>
          <a:prstGeom prst="roundRect">
            <a:avLst>
              <a:gd name="adj" fmla="val 64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Regulation (EC) No 141/2000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On orphan medicinal products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DFDEB96-EC39-20A6-93C1-AF9AC0177E3C}"/>
              </a:ext>
            </a:extLst>
          </p:cNvPr>
          <p:cNvSpPr>
            <a:spLocks/>
          </p:cNvSpPr>
          <p:nvPr/>
        </p:nvSpPr>
        <p:spPr>
          <a:xfrm>
            <a:off x="9069232" y="2562225"/>
            <a:ext cx="2349031" cy="1562100"/>
          </a:xfrm>
          <a:prstGeom prst="roundRect">
            <a:avLst>
              <a:gd name="adj" fmla="val 64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 defTabSz="914400" fontAlgn="auto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</a:pPr>
            <a:r>
              <a:rPr lang="en-GB" sz="1200" b="1" kern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Regulation (EC) No 1901/2006</a:t>
            </a:r>
          </a:p>
          <a:p>
            <a:pPr algn="ctr"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GB" sz="1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On medicinal products </a:t>
            </a:r>
            <a:br>
              <a:rPr lang="en-GB" sz="1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GB" sz="1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for paediatric use </a:t>
            </a:r>
          </a:p>
        </p:txBody>
      </p:sp>
    </p:spTree>
    <p:extLst>
      <p:ext uri="{BB962C8B-B14F-4D97-AF65-F5344CB8AC3E}">
        <p14:creationId xmlns:p14="http://schemas.microsoft.com/office/powerpoint/2010/main" val="378073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D229BB-6D1B-5AD2-3CD6-212DE53CE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61" r="20249"/>
          <a:stretch/>
        </p:blipFill>
        <p:spPr>
          <a:xfrm flipH="1">
            <a:off x="8178799" y="0"/>
            <a:ext cx="4010025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8375A1-4430-1A1F-66CF-6A8849BB4B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EE28E-C3A3-A434-A4ED-7D7949E22EE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Reform of the EU Pharmaceutical Legislation </a:t>
            </a:r>
            <a:br>
              <a:rPr lang="en-GB" dirty="0"/>
            </a:br>
            <a:r>
              <a:rPr lang="en-GB" dirty="0"/>
              <a:t>having 6 Key political objectives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D301A2-A2D9-49F5-D2B6-779CF8FFE1DE}"/>
              </a:ext>
            </a:extLst>
          </p:cNvPr>
          <p:cNvSpPr/>
          <p:nvPr/>
        </p:nvSpPr>
        <p:spPr bwMode="gray">
          <a:xfrm>
            <a:off x="514351" y="1654175"/>
            <a:ext cx="3013154" cy="3220740"/>
          </a:xfrm>
          <a:prstGeom prst="roundRect">
            <a:avLst>
              <a:gd name="adj" fmla="val 3333"/>
            </a:avLst>
          </a:prstGeom>
          <a:solidFill>
            <a:schemeClr val="bg1"/>
          </a:solidFill>
          <a:ln>
            <a:noFill/>
            <a:headEnd type="none" w="lg" len="lg"/>
            <a:tailEnd type="none" w="lg" len="lg"/>
          </a:ln>
          <a:effectLst>
            <a:outerShdw blurRad="304800" algn="tl" rotWithShape="0">
              <a:schemeClr val="tx2">
                <a:alpha val="20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b">
            <a:noAutofit/>
          </a:bodyPr>
          <a:lstStyle/>
          <a:p>
            <a:pPr algn="ctr"/>
            <a:endParaRPr lang="en-GB" sz="16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BC436D-9773-76EA-52ED-3507B9EFFF3A}"/>
              </a:ext>
            </a:extLst>
          </p:cNvPr>
          <p:cNvSpPr/>
          <p:nvPr/>
        </p:nvSpPr>
        <p:spPr bwMode="gray">
          <a:xfrm>
            <a:off x="514350" y="5126915"/>
            <a:ext cx="9542953" cy="930985"/>
          </a:xfrm>
          <a:prstGeom prst="roundRect">
            <a:avLst>
              <a:gd name="adj" fmla="val 10789"/>
            </a:avLst>
          </a:prstGeom>
          <a:solidFill>
            <a:schemeClr val="accent2"/>
          </a:solidFill>
          <a:ln>
            <a:noFill/>
            <a:headEnd type="none" w="lg" len="lg"/>
            <a:tailEnd type="none" w="lg" len="lg"/>
          </a:ln>
          <a:effectLst>
            <a:outerShdw blurRad="203200" dist="76200" dir="16200000" rotWithShape="0">
              <a:schemeClr val="tx2">
                <a:alpha val="40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>
            <a:noAutofit/>
          </a:bodyPr>
          <a:lstStyle/>
          <a:p>
            <a:r>
              <a:rPr lang="en-GB" sz="1600" dirty="0">
                <a:solidFill>
                  <a:schemeClr val="bg1"/>
                </a:solidFill>
                <a:cs typeface="Arial" pitchFamily="34" charset="0"/>
              </a:rPr>
              <a:t>A once in a generation opportunity to upgrade the EU regulatory system and ensure that </a:t>
            </a:r>
            <a:br>
              <a:rPr lang="en-GB" sz="1600" dirty="0">
                <a:solidFill>
                  <a:schemeClr val="bg1"/>
                </a:solidFill>
                <a:cs typeface="Arial" pitchFamily="34" charset="0"/>
              </a:rPr>
            </a:br>
            <a:r>
              <a:rPr lang="en-GB" sz="1600" dirty="0">
                <a:solidFill>
                  <a:schemeClr val="bg1"/>
                </a:solidFill>
                <a:cs typeface="Arial" pitchFamily="34" charset="0"/>
              </a:rPr>
              <a:t>Europe bridges the gap with other regions and comes back as a world leader in </a:t>
            </a:r>
            <a:br>
              <a:rPr lang="en-GB" sz="1600" dirty="0">
                <a:solidFill>
                  <a:schemeClr val="bg1"/>
                </a:solidFill>
                <a:cs typeface="Arial" pitchFamily="34" charset="0"/>
              </a:rPr>
            </a:br>
            <a:r>
              <a:rPr lang="en-GB" sz="1600" dirty="0">
                <a:solidFill>
                  <a:schemeClr val="bg1"/>
                </a:solidFill>
                <a:cs typeface="Arial" pitchFamily="34" charset="0"/>
              </a:rPr>
              <a:t>biopharmaceutical innovation to the benefit of European patients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F6D4FC6-E060-DAC3-C413-AF8D085A8D68}"/>
              </a:ext>
            </a:extLst>
          </p:cNvPr>
          <p:cNvSpPr/>
          <p:nvPr/>
        </p:nvSpPr>
        <p:spPr bwMode="gray">
          <a:xfrm>
            <a:off x="3779251" y="1654175"/>
            <a:ext cx="3013154" cy="3220740"/>
          </a:xfrm>
          <a:prstGeom prst="roundRect">
            <a:avLst>
              <a:gd name="adj" fmla="val 4429"/>
            </a:avLst>
          </a:prstGeom>
          <a:solidFill>
            <a:schemeClr val="bg1"/>
          </a:solidFill>
          <a:ln>
            <a:noFill/>
            <a:headEnd type="none" w="lg" len="lg"/>
            <a:tailEnd type="none" w="lg" len="lg"/>
          </a:ln>
          <a:effectLst>
            <a:outerShdw blurRad="304800" algn="tl" rotWithShape="0">
              <a:schemeClr val="tx2">
                <a:alpha val="20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b">
            <a:noAutofit/>
          </a:bodyPr>
          <a:lstStyle/>
          <a:p>
            <a:pPr algn="ctr"/>
            <a:endParaRPr lang="en-GB" sz="16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8C780FD-C038-CD40-9230-D949C1F41151}"/>
              </a:ext>
            </a:extLst>
          </p:cNvPr>
          <p:cNvSpPr/>
          <p:nvPr/>
        </p:nvSpPr>
        <p:spPr bwMode="gray">
          <a:xfrm>
            <a:off x="7044150" y="1654175"/>
            <a:ext cx="3013154" cy="3220740"/>
          </a:xfrm>
          <a:prstGeom prst="roundRect">
            <a:avLst>
              <a:gd name="adj" fmla="val 3333"/>
            </a:avLst>
          </a:prstGeom>
          <a:solidFill>
            <a:schemeClr val="bg1"/>
          </a:solidFill>
          <a:ln>
            <a:noFill/>
            <a:headEnd type="none" w="lg" len="lg"/>
            <a:tailEnd type="none" w="lg" len="lg"/>
          </a:ln>
          <a:effectLst>
            <a:outerShdw blurRad="304800" algn="tl" rotWithShape="0">
              <a:schemeClr val="tx2">
                <a:alpha val="20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b">
            <a:noAutofit/>
          </a:bodyPr>
          <a:lstStyle/>
          <a:p>
            <a:pPr algn="ctr"/>
            <a:endParaRPr lang="en-GB" sz="16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CCD066B-1698-54A7-DC37-3A5BB558CA55}"/>
              </a:ext>
            </a:extLst>
          </p:cNvPr>
          <p:cNvSpPr/>
          <p:nvPr/>
        </p:nvSpPr>
        <p:spPr bwMode="gray">
          <a:xfrm rot="10800000" flipV="1">
            <a:off x="766347" y="3952875"/>
            <a:ext cx="9038955" cy="670040"/>
          </a:xfrm>
          <a:prstGeom prst="roundRect">
            <a:avLst>
              <a:gd name="adj" fmla="val 1499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>
            <a:noAutofit/>
          </a:bodyPr>
          <a:lstStyle/>
          <a:p>
            <a:pPr algn="ctr"/>
            <a:r>
              <a:rPr lang="en-GB" sz="1600" b="1" dirty="0">
                <a:solidFill>
                  <a:schemeClr val="accent5"/>
                </a:solidFill>
                <a:cs typeface="Arial" pitchFamily="34" charset="0"/>
              </a:rPr>
              <a:t>Single market of medicines in the EU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EE4E80-D446-AB20-84D1-870427C8ADD2}"/>
              </a:ext>
            </a:extLst>
          </p:cNvPr>
          <p:cNvSpPr txBox="1"/>
          <p:nvPr/>
        </p:nvSpPr>
        <p:spPr>
          <a:xfrm>
            <a:off x="780089" y="1904884"/>
            <a:ext cx="2481678" cy="777403"/>
          </a:xfrm>
          <a:prstGeom prst="roundRect">
            <a:avLst>
              <a:gd name="adj" fmla="val 12920"/>
            </a:avLst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en-US"/>
            </a:defPPr>
            <a:lvl1pPr algn="ctr"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defRPr sz="1600" b="1" kern="0" spc="25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1400" b="0" spc="0" dirty="0">
                <a:solidFill>
                  <a:schemeClr val="tx1"/>
                </a:solidFill>
              </a:rPr>
              <a:t>No Single Market </a:t>
            </a:r>
            <a:br>
              <a:rPr lang="en-GB" sz="1400" b="0" spc="0" dirty="0">
                <a:solidFill>
                  <a:schemeClr val="tx1"/>
                </a:solidFill>
              </a:rPr>
            </a:br>
            <a:r>
              <a:rPr lang="en-GB" sz="1400" spc="0" dirty="0">
                <a:solidFill>
                  <a:schemeClr val="accent2"/>
                </a:solidFill>
              </a:rPr>
              <a:t>Access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552BAF-A160-CA5A-0F88-8AA80A54B498}"/>
              </a:ext>
            </a:extLst>
          </p:cNvPr>
          <p:cNvSpPr txBox="1">
            <a:spLocks/>
          </p:cNvSpPr>
          <p:nvPr/>
        </p:nvSpPr>
        <p:spPr>
          <a:xfrm>
            <a:off x="780089" y="2936875"/>
            <a:ext cx="2481678" cy="777403"/>
          </a:xfrm>
          <a:prstGeom prst="roundRect">
            <a:avLst>
              <a:gd name="adj" fmla="val 12920"/>
            </a:avLst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en-US"/>
            </a:defPPr>
            <a:lvl1pPr algn="ctr"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defRPr sz="1600" b="1" kern="0" spc="25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1400" spc="0" dirty="0">
                <a:solidFill>
                  <a:schemeClr val="accent2"/>
                </a:solidFill>
              </a:rPr>
              <a:t>Competitive</a:t>
            </a:r>
            <a:br>
              <a:rPr lang="en-GB" sz="1400" spc="0" dirty="0">
                <a:solidFill>
                  <a:schemeClr val="accent2"/>
                </a:solidFill>
              </a:rPr>
            </a:br>
            <a:r>
              <a:rPr lang="en-GB" sz="1400" b="0" spc="0" dirty="0">
                <a:solidFill>
                  <a:schemeClr val="tx1"/>
                </a:solidFill>
              </a:rPr>
              <a:t>Regulatory framework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2B5F11-CEBA-0841-24C3-EA3BCFC17C99}"/>
              </a:ext>
            </a:extLst>
          </p:cNvPr>
          <p:cNvSpPr txBox="1"/>
          <p:nvPr/>
        </p:nvSpPr>
        <p:spPr>
          <a:xfrm>
            <a:off x="4044989" y="1904884"/>
            <a:ext cx="2481678" cy="777403"/>
          </a:xfrm>
          <a:prstGeom prst="roundRect">
            <a:avLst>
              <a:gd name="adj" fmla="val 12920"/>
            </a:avLst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en-US"/>
            </a:defPPr>
            <a:lvl1pPr algn="ctr"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defRPr sz="1600" b="1" kern="0" spc="25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1400" b="0" spc="0" dirty="0">
                <a:solidFill>
                  <a:schemeClr val="tx1"/>
                </a:solidFill>
              </a:rPr>
              <a:t>Shortages and </a:t>
            </a:r>
            <a:br>
              <a:rPr lang="en-GB" sz="1400" b="0" spc="0" dirty="0">
                <a:solidFill>
                  <a:schemeClr val="tx1"/>
                </a:solidFill>
              </a:rPr>
            </a:br>
            <a:r>
              <a:rPr lang="en-GB" sz="1400" b="0" spc="0" dirty="0">
                <a:solidFill>
                  <a:schemeClr val="tx1"/>
                </a:solidFill>
              </a:rPr>
              <a:t>security of supply</a:t>
            </a:r>
          </a:p>
          <a:p>
            <a:pPr>
              <a:spcAft>
                <a:spcPts val="0"/>
              </a:spcAft>
            </a:pPr>
            <a:r>
              <a:rPr lang="en-GB" sz="1400" spc="0" dirty="0">
                <a:solidFill>
                  <a:schemeClr val="accent2"/>
                </a:solidFill>
              </a:rPr>
              <a:t>Availability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8E7CC3D-6CE1-EF74-CA99-8573DED87890}"/>
              </a:ext>
            </a:extLst>
          </p:cNvPr>
          <p:cNvSpPr txBox="1">
            <a:spLocks/>
          </p:cNvSpPr>
          <p:nvPr/>
        </p:nvSpPr>
        <p:spPr>
          <a:xfrm>
            <a:off x="4044989" y="2936875"/>
            <a:ext cx="2481678" cy="777403"/>
          </a:xfrm>
          <a:prstGeom prst="roundRect">
            <a:avLst>
              <a:gd name="adj" fmla="val 12920"/>
            </a:avLst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en-US"/>
            </a:defPPr>
            <a:lvl1pPr algn="ctr"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defRPr sz="1600" b="1" kern="0" spc="25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1400" spc="0" dirty="0">
                <a:solidFill>
                  <a:schemeClr val="accent2"/>
                </a:solidFill>
              </a:rPr>
              <a:t>Checking </a:t>
            </a:r>
            <a:br>
              <a:rPr lang="en-GB" sz="1400" spc="0" dirty="0"/>
            </a:br>
            <a:r>
              <a:rPr lang="en-GB" sz="1400" b="0" spc="0" dirty="0">
                <a:solidFill>
                  <a:schemeClr val="tx1"/>
                </a:solidFill>
              </a:rPr>
              <a:t>Environmental sustainability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03552A8-23D3-5B4A-77C1-6015D5B8BBF4}"/>
              </a:ext>
            </a:extLst>
          </p:cNvPr>
          <p:cNvSpPr txBox="1"/>
          <p:nvPr/>
        </p:nvSpPr>
        <p:spPr>
          <a:xfrm>
            <a:off x="7309888" y="1904884"/>
            <a:ext cx="2481678" cy="777403"/>
          </a:xfrm>
          <a:prstGeom prst="roundRect">
            <a:avLst>
              <a:gd name="adj" fmla="val 12920"/>
            </a:avLst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en-US"/>
            </a:defPPr>
            <a:lvl1pPr algn="ctr"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defRPr sz="1600" b="1" kern="0" spc="25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1400" b="0" spc="0" dirty="0">
                <a:solidFill>
                  <a:schemeClr val="tx1"/>
                </a:solidFill>
              </a:rPr>
              <a:t>Budgets</a:t>
            </a:r>
          </a:p>
          <a:p>
            <a:pPr>
              <a:spcAft>
                <a:spcPts val="0"/>
              </a:spcAft>
            </a:pPr>
            <a:r>
              <a:rPr lang="en-GB" sz="1400" spc="0" dirty="0">
                <a:solidFill>
                  <a:schemeClr val="accent2"/>
                </a:solidFill>
              </a:rPr>
              <a:t>Affordability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BC427FD-632B-451F-1BD8-1B70FA0AC9BF}"/>
              </a:ext>
            </a:extLst>
          </p:cNvPr>
          <p:cNvSpPr txBox="1">
            <a:spLocks/>
          </p:cNvSpPr>
          <p:nvPr/>
        </p:nvSpPr>
        <p:spPr>
          <a:xfrm>
            <a:off x="7309888" y="2936875"/>
            <a:ext cx="2481678" cy="777403"/>
          </a:xfrm>
          <a:prstGeom prst="roundRect">
            <a:avLst>
              <a:gd name="adj" fmla="val 12920"/>
            </a:avLst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en-US"/>
            </a:defPPr>
            <a:lvl1pPr algn="ctr"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defRPr sz="1600" b="1" kern="0" spc="25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1400" spc="0" dirty="0">
                <a:solidFill>
                  <a:schemeClr val="accent2"/>
                </a:solidFill>
              </a:rPr>
              <a:t>Combatting </a:t>
            </a:r>
            <a:br>
              <a:rPr lang="en-GB" sz="1400" spc="0" dirty="0">
                <a:solidFill>
                  <a:schemeClr val="accent2"/>
                </a:solidFill>
              </a:rPr>
            </a:br>
            <a:r>
              <a:rPr lang="en-GB" sz="1400" b="0" spc="0" dirty="0">
                <a:solidFill>
                  <a:schemeClr val="tx1"/>
                </a:solidFill>
              </a:rPr>
              <a:t>AMR</a:t>
            </a:r>
          </a:p>
        </p:txBody>
      </p:sp>
      <p:pic>
        <p:nvPicPr>
          <p:cNvPr id="49" name="Picture 48" descr="star2.ai">
            <a:extLst>
              <a:ext uri="{FF2B5EF4-FFF2-40B4-BE49-F238E27FC236}">
                <a16:creationId xmlns:a16="http://schemas.microsoft.com/office/drawing/2014/main" id="{34DDB518-8360-03AF-9FC6-CF9C04B3085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8875" y="6185662"/>
            <a:ext cx="525600" cy="54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EC42ABA-0E2E-3FF6-4374-3E93F01C88B7}"/>
              </a:ext>
            </a:extLst>
          </p:cNvPr>
          <p:cNvSpPr txBox="1"/>
          <p:nvPr/>
        </p:nvSpPr>
        <p:spPr>
          <a:xfrm>
            <a:off x="11237894" y="6324412"/>
            <a:ext cx="347562" cy="267077"/>
          </a:xfrm>
          <a:prstGeom prst="rect">
            <a:avLst/>
          </a:prstGeom>
          <a:noFill/>
        </p:spPr>
        <p:txBody>
          <a:bodyPr wrap="none" lIns="81613" tIns="40807" rIns="81613" bIns="40807">
            <a:spAutoFit/>
          </a:bodyPr>
          <a:lstStyle/>
          <a:p>
            <a:pPr algn="ctr" defTabSz="1088101" fontAlgn="auto">
              <a:spcBef>
                <a:spcPts val="0"/>
              </a:spcBef>
              <a:spcAft>
                <a:spcPts val="0"/>
              </a:spcAft>
              <a:defRPr/>
            </a:pPr>
            <a:fld id="{3F099FC2-FF5B-D44A-B86C-6D670C33028E}" type="slidenum">
              <a:rPr lang="id-ID" sz="1200" b="1" smtClean="0">
                <a:solidFill>
                  <a:schemeClr val="bg1"/>
                </a:solidFill>
                <a:latin typeface="+mn-lt"/>
                <a:ea typeface="+mn-ea"/>
                <a:cs typeface="Raleway Light"/>
              </a:rPr>
              <a:t>8</a:t>
            </a:fld>
            <a:endParaRPr lang="id-ID" sz="1300" dirty="0">
              <a:solidFill>
                <a:schemeClr val="bg1"/>
              </a:solidFill>
              <a:latin typeface="+mn-lt"/>
              <a:ea typeface="+mn-ea"/>
              <a:cs typeface="Raleway Light"/>
            </a:endParaRPr>
          </a:p>
        </p:txBody>
      </p:sp>
      <p:pic>
        <p:nvPicPr>
          <p:cNvPr id="54" name="Picture 53" descr="A flag with stars and stripes&#10;&#10;Description automatically generated">
            <a:extLst>
              <a:ext uri="{FF2B5EF4-FFF2-40B4-BE49-F238E27FC236}">
                <a16:creationId xmlns:a16="http://schemas.microsoft.com/office/drawing/2014/main" id="{9B16BA7D-3B33-63DA-C3E4-AD2A4EEA10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880" y="4038724"/>
            <a:ext cx="916950" cy="49834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0460132-D750-4379-A18E-D66ADF8D8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18564" y="6307658"/>
            <a:ext cx="511200" cy="30031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9B8D71C-CBFC-E071-D251-E2705A3690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0" t="26991" r="19138"/>
          <a:stretch/>
        </p:blipFill>
        <p:spPr>
          <a:xfrm>
            <a:off x="10637520" y="0"/>
            <a:ext cx="1551305" cy="13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1B33A0-8A4F-51ED-DD8B-30A33E334529}"/>
              </a:ext>
            </a:extLst>
          </p:cNvPr>
          <p:cNvSpPr/>
          <p:nvPr/>
        </p:nvSpPr>
        <p:spPr>
          <a:xfrm>
            <a:off x="514350" y="1202635"/>
            <a:ext cx="5454062" cy="4855266"/>
          </a:xfrm>
          <a:prstGeom prst="roundRect">
            <a:avLst>
              <a:gd name="adj" fmla="val 2069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t"/>
          <a:lstStyle/>
          <a:p>
            <a:pPr algn="ctr"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endParaRPr lang="en-GB" sz="1600" b="1" kern="0" cap="all" spc="25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C54761-EA15-7BBF-8B74-D950F3F6C63D}"/>
              </a:ext>
            </a:extLst>
          </p:cNvPr>
          <p:cNvSpPr/>
          <p:nvPr/>
        </p:nvSpPr>
        <p:spPr>
          <a:xfrm>
            <a:off x="6273212" y="1202635"/>
            <a:ext cx="5454062" cy="4855266"/>
          </a:xfrm>
          <a:prstGeom prst="roundRect">
            <a:avLst>
              <a:gd name="adj" fmla="val 2069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t"/>
          <a:lstStyle/>
          <a:p>
            <a:pPr algn="ctr"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endParaRPr lang="en-GB" sz="1600" b="1" kern="0" cap="all" spc="25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177721-1655-A1C7-2F8E-5CE3BF45116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F0CD1-2AB5-CFC2-682F-9FF9E14827F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Directive vs regulation: what does each cover?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ED2589-7952-D5D5-474D-4A248CCB52FD}"/>
              </a:ext>
            </a:extLst>
          </p:cNvPr>
          <p:cNvSpPr>
            <a:spLocks/>
          </p:cNvSpPr>
          <p:nvPr/>
        </p:nvSpPr>
        <p:spPr>
          <a:xfrm>
            <a:off x="625746" y="1543464"/>
            <a:ext cx="5231270" cy="941318"/>
          </a:xfrm>
          <a:prstGeom prst="roundRect">
            <a:avLst>
              <a:gd name="adj" fmla="val 1067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Environmental measures</a:t>
            </a:r>
          </a:p>
          <a:p>
            <a:pPr marL="88900" marR="0" lvl="0" indent="-88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Specific requirements for antimicrobials</a:t>
            </a:r>
          </a:p>
          <a:p>
            <a:pPr marL="88900" marR="0" lvl="0" indent="-88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Guidance for Environmental Risk Assessments (ERA) for older products </a:t>
            </a:r>
          </a:p>
          <a:p>
            <a:pPr marL="88900" marR="0" lvl="0" indent="-88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ERA scope extended to cover the entire life cycle of medicines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940198D-F022-916A-4D10-397EFA09213D}"/>
              </a:ext>
            </a:extLst>
          </p:cNvPr>
          <p:cNvSpPr>
            <a:spLocks/>
          </p:cNvSpPr>
          <p:nvPr/>
        </p:nvSpPr>
        <p:spPr>
          <a:xfrm>
            <a:off x="625746" y="2549803"/>
            <a:ext cx="5231270" cy="679996"/>
          </a:xfrm>
          <a:prstGeom prst="roundRect">
            <a:avLst>
              <a:gd name="adj" fmla="val 1477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Paediatric medicines</a:t>
            </a:r>
          </a:p>
          <a:p>
            <a:pPr marL="88900" indent="-88900" defTabSz="914400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12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ONLY: Paediatric use marketing authorization procedure </a:t>
            </a:r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528A15B5-9420-EC3D-9CAF-C9137C485348}"/>
              </a:ext>
            </a:extLst>
          </p:cNvPr>
          <p:cNvSpPr/>
          <p:nvPr/>
        </p:nvSpPr>
        <p:spPr bwMode="gray">
          <a:xfrm rot="10800000">
            <a:off x="514350" y="3279917"/>
            <a:ext cx="5454061" cy="2777983"/>
          </a:xfrm>
          <a:prstGeom prst="round2SameRect">
            <a:avLst>
              <a:gd name="adj1" fmla="val 3616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ctr">
            <a:noAutofit/>
          </a:bodyPr>
          <a:lstStyle/>
          <a:p>
            <a:pPr algn="ctr"/>
            <a:endParaRPr lang="en-GB" sz="1600" b="1" dirty="0">
              <a:solidFill>
                <a:schemeClr val="accent5"/>
              </a:solidFill>
              <a:cs typeface="Arial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2515E3-3C58-DE5E-A85A-A3131EB449F1}"/>
              </a:ext>
            </a:extLst>
          </p:cNvPr>
          <p:cNvSpPr>
            <a:spLocks/>
          </p:cNvSpPr>
          <p:nvPr/>
        </p:nvSpPr>
        <p:spPr>
          <a:xfrm>
            <a:off x="625746" y="3337480"/>
            <a:ext cx="5231270" cy="3350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Unmet Medical Need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8D1A7D-7A38-7914-7681-CC34A0C12141}"/>
              </a:ext>
            </a:extLst>
          </p:cNvPr>
          <p:cNvSpPr>
            <a:spLocks/>
          </p:cNvSpPr>
          <p:nvPr/>
        </p:nvSpPr>
        <p:spPr>
          <a:xfrm>
            <a:off x="625746" y="3722622"/>
            <a:ext cx="5231270" cy="3350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Regulatory Data Protection (duration, conditionalities, obligations)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F15486-0BD3-9A5B-C980-522EAA4E9CFD}"/>
              </a:ext>
            </a:extLst>
          </p:cNvPr>
          <p:cNvSpPr>
            <a:spLocks/>
          </p:cNvSpPr>
          <p:nvPr/>
        </p:nvSpPr>
        <p:spPr>
          <a:xfrm>
            <a:off x="625746" y="4107764"/>
            <a:ext cx="5231270" cy="3350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Electronic product information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CEA1BE-3B9A-5A0F-20D7-0ECF94377C7B}"/>
              </a:ext>
            </a:extLst>
          </p:cNvPr>
          <p:cNvSpPr>
            <a:spLocks/>
          </p:cNvSpPr>
          <p:nvPr/>
        </p:nvSpPr>
        <p:spPr>
          <a:xfrm>
            <a:off x="625746" y="4492906"/>
            <a:ext cx="5231270" cy="3350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Market Exclusivity for orphan drugs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19EF3B4-7DA9-9C14-58A3-645D0CFABEF5}"/>
              </a:ext>
            </a:extLst>
          </p:cNvPr>
          <p:cNvSpPr>
            <a:spLocks/>
          </p:cNvSpPr>
          <p:nvPr/>
        </p:nvSpPr>
        <p:spPr>
          <a:xfrm>
            <a:off x="625746" y="4878048"/>
            <a:ext cx="5231270" cy="3350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Transparency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6744F14-C763-10F5-B575-1D9E9EF11CAD}"/>
              </a:ext>
            </a:extLst>
          </p:cNvPr>
          <p:cNvSpPr>
            <a:spLocks/>
          </p:cNvSpPr>
          <p:nvPr/>
        </p:nvSpPr>
        <p:spPr>
          <a:xfrm>
            <a:off x="625746" y="5263190"/>
            <a:ext cx="5231270" cy="3350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Bolar exemption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6CBBDBE-4985-21AE-4066-70F3A3FB8E56}"/>
              </a:ext>
            </a:extLst>
          </p:cNvPr>
          <p:cNvSpPr/>
          <p:nvPr/>
        </p:nvSpPr>
        <p:spPr>
          <a:xfrm>
            <a:off x="6340746" y="1543464"/>
            <a:ext cx="5231270" cy="1269309"/>
          </a:xfrm>
          <a:prstGeom prst="roundRect">
            <a:avLst>
              <a:gd name="adj" fmla="val 791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Environmental measures</a:t>
            </a:r>
          </a:p>
          <a:p>
            <a:pPr marL="88900" marR="0" lvl="0" indent="-88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ERA scope extended to cover the entire life cycle of medicines</a:t>
            </a:r>
          </a:p>
          <a:p>
            <a:pPr marL="88900" marR="0" lvl="0" indent="-88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Marketing authorisation refusal in case of ERA requirements not </a:t>
            </a:r>
            <a:b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being addressed</a:t>
            </a:r>
          </a:p>
          <a:p>
            <a:pPr marL="88900" marR="0" lvl="0" indent="-88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Specific requirements for products containing GMO</a:t>
            </a:r>
          </a:p>
          <a:p>
            <a:pPr marL="88900" marR="0" lvl="0" indent="-88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ERA scope extended to cover the entire life cycle of medicines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EF42A84-F7AC-49ED-9683-8BB0BD23CE65}"/>
              </a:ext>
            </a:extLst>
          </p:cNvPr>
          <p:cNvSpPr/>
          <p:nvPr/>
        </p:nvSpPr>
        <p:spPr>
          <a:xfrm>
            <a:off x="6340746" y="2872410"/>
            <a:ext cx="5231270" cy="360294"/>
          </a:xfrm>
          <a:prstGeom prst="roundRect">
            <a:avLst>
              <a:gd name="adj" fmla="val 2787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Paediatric medicines</a:t>
            </a:r>
          </a:p>
        </p:txBody>
      </p:sp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A080D5BA-7F9F-34BE-FAFD-C2C5E0478E54}"/>
              </a:ext>
            </a:extLst>
          </p:cNvPr>
          <p:cNvSpPr/>
          <p:nvPr/>
        </p:nvSpPr>
        <p:spPr bwMode="gray">
          <a:xfrm rot="10800000">
            <a:off x="6273212" y="3279918"/>
            <a:ext cx="5454061" cy="2777982"/>
          </a:xfrm>
          <a:prstGeom prst="round2SameRect">
            <a:avLst>
              <a:gd name="adj1" fmla="val 3616"/>
              <a:gd name="adj2" fmla="val 0"/>
            </a:avLst>
          </a:prstGeom>
          <a:solidFill>
            <a:srgbClr val="E5F3F4"/>
          </a:solidFill>
          <a:ln>
            <a:noFill/>
            <a:headEnd type="none" w="lg" len="lg"/>
            <a:tailEnd type="none" w="lg" len="lg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 rtlCol="0" anchor="ctr">
            <a:noAutofit/>
          </a:bodyPr>
          <a:lstStyle/>
          <a:p>
            <a:pPr algn="ctr"/>
            <a:endParaRPr lang="en-GB" sz="1600" b="1" dirty="0">
              <a:solidFill>
                <a:schemeClr val="accent5"/>
              </a:solidFill>
              <a:cs typeface="Arial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0E9B2F3-5A24-F47B-EF4A-6F04B503E9D3}"/>
              </a:ext>
            </a:extLst>
          </p:cNvPr>
          <p:cNvSpPr>
            <a:spLocks/>
          </p:cNvSpPr>
          <p:nvPr/>
        </p:nvSpPr>
        <p:spPr>
          <a:xfrm>
            <a:off x="6340746" y="3364395"/>
            <a:ext cx="5231270" cy="30811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Assessment and decision timeline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D187635-231A-BE12-091C-3EACAC582E99}"/>
              </a:ext>
            </a:extLst>
          </p:cNvPr>
          <p:cNvSpPr>
            <a:spLocks/>
          </p:cNvSpPr>
          <p:nvPr/>
        </p:nvSpPr>
        <p:spPr>
          <a:xfrm>
            <a:off x="6340746" y="3749537"/>
            <a:ext cx="5231270" cy="30811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Scientific advice (PRIME)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4956BBF-C703-B399-0EDE-CA6F097A4A9B}"/>
              </a:ext>
            </a:extLst>
          </p:cNvPr>
          <p:cNvSpPr>
            <a:spLocks/>
          </p:cNvSpPr>
          <p:nvPr/>
        </p:nvSpPr>
        <p:spPr>
          <a:xfrm>
            <a:off x="6340746" y="4134679"/>
            <a:ext cx="5231270" cy="30811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Security of supply and shortages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A69F851-3A83-2A01-A34B-0BF871E067DB}"/>
              </a:ext>
            </a:extLst>
          </p:cNvPr>
          <p:cNvSpPr>
            <a:spLocks/>
          </p:cNvSpPr>
          <p:nvPr/>
        </p:nvSpPr>
        <p:spPr>
          <a:xfrm>
            <a:off x="6340746" y="4519821"/>
            <a:ext cx="5231270" cy="30811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European Medicines Agency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B92C7AC-9661-AC08-F8E1-10548A7E4D5F}"/>
              </a:ext>
            </a:extLst>
          </p:cNvPr>
          <p:cNvSpPr>
            <a:spLocks/>
          </p:cNvSpPr>
          <p:nvPr/>
        </p:nvSpPr>
        <p:spPr>
          <a:xfrm>
            <a:off x="6340746" y="4904963"/>
            <a:ext cx="5231270" cy="30811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Orphan Medicinal Drugs/high unmet medical need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5CBA145-AD2D-91CA-C077-1C523E95FE3D}"/>
              </a:ext>
            </a:extLst>
          </p:cNvPr>
          <p:cNvSpPr>
            <a:spLocks/>
          </p:cNvSpPr>
          <p:nvPr/>
        </p:nvSpPr>
        <p:spPr>
          <a:xfrm>
            <a:off x="6340746" y="5290105"/>
            <a:ext cx="5231270" cy="30811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Antimicrobial Resistance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26326F-D1E1-E350-FEFC-38C57971C8E6}"/>
              </a:ext>
            </a:extLst>
          </p:cNvPr>
          <p:cNvSpPr>
            <a:spLocks/>
          </p:cNvSpPr>
          <p:nvPr/>
        </p:nvSpPr>
        <p:spPr>
          <a:xfrm>
            <a:off x="6340746" y="5675244"/>
            <a:ext cx="5231270" cy="30811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Regulatory sandboxes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7D5388-2368-0130-891E-06428C41F8A3}"/>
              </a:ext>
            </a:extLst>
          </p:cNvPr>
          <p:cNvSpPr/>
          <p:nvPr/>
        </p:nvSpPr>
        <p:spPr>
          <a:xfrm>
            <a:off x="514350" y="1202635"/>
            <a:ext cx="5454062" cy="4855266"/>
          </a:xfrm>
          <a:prstGeom prst="roundRect">
            <a:avLst>
              <a:gd name="adj" fmla="val 2069"/>
            </a:avLst>
          </a:prstGeom>
          <a:noFill/>
          <a:ln w="95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t"/>
          <a:lstStyle/>
          <a:p>
            <a:pPr algn="ctr"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GB" sz="1600" b="1" kern="0" cap="all" spc="25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DIRECTIVE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C7326FD-66C6-32D7-F46D-1EB4268AB257}"/>
              </a:ext>
            </a:extLst>
          </p:cNvPr>
          <p:cNvSpPr/>
          <p:nvPr/>
        </p:nvSpPr>
        <p:spPr>
          <a:xfrm>
            <a:off x="6273212" y="1202635"/>
            <a:ext cx="5454062" cy="4855266"/>
          </a:xfrm>
          <a:prstGeom prst="roundRect">
            <a:avLst>
              <a:gd name="adj" fmla="val 2069"/>
            </a:avLst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72000" rtlCol="0" anchor="t"/>
          <a:lstStyle/>
          <a:p>
            <a:pPr algn="ctr" defTabSz="9144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GB" sz="1600" b="1" kern="0" cap="all" spc="25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REGULATION</a:t>
            </a:r>
          </a:p>
        </p:txBody>
      </p:sp>
    </p:spTree>
    <p:extLst>
      <p:ext uri="{BB962C8B-B14F-4D97-AF65-F5344CB8AC3E}">
        <p14:creationId xmlns:p14="http://schemas.microsoft.com/office/powerpoint/2010/main" val="67160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FPIA Power Point Template_abbey">
  <a:themeElements>
    <a:clrScheme name="Custom 62">
      <a:dk1>
        <a:sysClr val="windowText" lastClr="000000"/>
      </a:dk1>
      <a:lt1>
        <a:sysClr val="window" lastClr="FFFFFF"/>
      </a:lt1>
      <a:dk2>
        <a:srgbClr val="77787B"/>
      </a:dk2>
      <a:lt2>
        <a:srgbClr val="BEC0C2"/>
      </a:lt2>
      <a:accent1>
        <a:srgbClr val="F5841F"/>
      </a:accent1>
      <a:accent2>
        <a:srgbClr val="008898"/>
      </a:accent2>
      <a:accent3>
        <a:srgbClr val="9AD6CC"/>
      </a:accent3>
      <a:accent4>
        <a:srgbClr val="9ACA3C"/>
      </a:accent4>
      <a:accent5>
        <a:srgbClr val="F05170"/>
      </a:accent5>
      <a:accent6>
        <a:srgbClr val="577BBD"/>
      </a:accent6>
      <a:hlink>
        <a:srgbClr val="000000"/>
      </a:hlink>
      <a:folHlink>
        <a:srgbClr val="008899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5">
            <a:lumMod val="20000"/>
            <a:lumOff val="80000"/>
          </a:schemeClr>
        </a:solidFill>
        <a:ln>
          <a:noFill/>
          <a:headEnd type="none" w="lg" len="lg"/>
          <a:tailEnd type="none" w="lg" len="lg"/>
        </a:ln>
      </a:spPr>
      <a:bodyPr tIns="91440" bIns="91440" rtlCol="0" anchor="ctr">
        <a:noAutofit/>
      </a:bodyPr>
      <a:lstStyle>
        <a:defPPr algn="ctr">
          <a:defRPr sz="1600" b="1" dirty="0" smtClean="0">
            <a:solidFill>
              <a:schemeClr val="accent5"/>
            </a:solidFill>
            <a:cs typeface="Arial" pitchFamily="34" charset="0"/>
          </a:defRPr>
        </a:defPPr>
      </a:lstStyle>
      <a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200" b="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FPIA_EU Pharma Review PPT_v03" id="{EDAED52C-D45A-9840-9625-9518557C02E4}" vid="{DD625034-47AD-0D44-8C59-27B78D4001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EFPIA Power Point Template_abbey</Template>
  <TotalTime>46</TotalTime>
  <Words>1695</Words>
  <Application>Microsoft Macintosh PowerPoint</Application>
  <PresentationFormat>Custom</PresentationFormat>
  <Paragraphs>214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Calibri</vt:lpstr>
      <vt:lpstr>Courier New</vt:lpstr>
      <vt:lpstr>Lato Light</vt:lpstr>
      <vt:lpstr>Lato Regular</vt:lpstr>
      <vt:lpstr>EFPIA Power Point Template_abbey</vt:lpstr>
      <vt:lpstr>EU pharmaceutical legislation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 pharmaceutical legislation review</dc:title>
  <dc:creator>Magda Chlebus</dc:creator>
  <dc:description>info@adgrafics.eu</dc:description>
  <cp:lastModifiedBy>Magda Chlebus</cp:lastModifiedBy>
  <cp:revision>2</cp:revision>
  <cp:lastPrinted>2015-08-31T08:17:49Z</cp:lastPrinted>
  <dcterms:created xsi:type="dcterms:W3CDTF">2024-02-25T12:50:56Z</dcterms:created>
  <dcterms:modified xsi:type="dcterms:W3CDTF">2024-02-27T22:12:53Z</dcterms:modified>
</cp:coreProperties>
</file>