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8" r:id="rId1"/>
    <p:sldMasterId id="2147483688" r:id="rId2"/>
    <p:sldMasterId id="2147483720" r:id="rId3"/>
  </p:sldMasterIdLst>
  <p:notesMasterIdLst>
    <p:notesMasterId r:id="rId21"/>
  </p:notesMasterIdLst>
  <p:handoutMasterIdLst>
    <p:handoutMasterId r:id="rId22"/>
  </p:handoutMasterIdLst>
  <p:sldIdLst>
    <p:sldId id="616" r:id="rId4"/>
    <p:sldId id="797" r:id="rId5"/>
    <p:sldId id="798" r:id="rId6"/>
    <p:sldId id="799" r:id="rId7"/>
    <p:sldId id="800" r:id="rId8"/>
    <p:sldId id="801" r:id="rId9"/>
    <p:sldId id="802" r:id="rId10"/>
    <p:sldId id="803" r:id="rId11"/>
    <p:sldId id="805" r:id="rId12"/>
    <p:sldId id="807" r:id="rId13"/>
    <p:sldId id="808" r:id="rId14"/>
    <p:sldId id="809" r:id="rId15"/>
    <p:sldId id="369" r:id="rId16"/>
    <p:sldId id="810" r:id="rId17"/>
    <p:sldId id="811" r:id="rId18"/>
    <p:sldId id="812" r:id="rId19"/>
    <p:sldId id="423" r:id="rId20"/>
  </p:sldIdLst>
  <p:sldSz cx="9144000" cy="5143500" type="screen16x9"/>
  <p:notesSz cx="7315200" cy="96012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277" userDrawn="1">
          <p15:clr>
            <a:srgbClr val="A4A3A4"/>
          </p15:clr>
        </p15:guide>
        <p15:guide id="4" pos="5336" userDrawn="1">
          <p15:clr>
            <a:srgbClr val="A4A3A4"/>
          </p15:clr>
        </p15:guide>
        <p15:guide id="5" pos="21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or" initials="A" lastIdx="4"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32F"/>
    <a:srgbClr val="F6D87A"/>
    <a:srgbClr val="FFF2CC"/>
    <a:srgbClr val="D8EEC0"/>
    <a:srgbClr val="FFB9B9"/>
    <a:srgbClr val="F0F0F0"/>
    <a:srgbClr val="FFF7E0"/>
    <a:srgbClr val="CC0000"/>
    <a:srgbClr val="7F6000"/>
    <a:srgbClr val="CC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7475BC-90B6-47E0-B5E8-CD7A4BBB585B}">
  <a:tblStyle styleId="{047475BC-90B6-47E0-B5E8-CD7A4BBB585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0793" autoAdjust="0"/>
  </p:normalViewPr>
  <p:slideViewPr>
    <p:cSldViewPr snapToGrid="0">
      <p:cViewPr varScale="1">
        <p:scale>
          <a:sx n="96" d="100"/>
          <a:sy n="96" d="100"/>
        </p:scale>
        <p:origin x="726" y="78"/>
      </p:cViewPr>
      <p:guideLst>
        <p:guide orient="horz" pos="1620"/>
        <p:guide pos="2880"/>
        <p:guide pos="277"/>
        <p:guide pos="5336"/>
        <p:guide pos="2109"/>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73" d="100"/>
          <a:sy n="73" d="100"/>
        </p:scale>
        <p:origin x="4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169920" cy="481727"/>
          </a:xfrm>
          <a:prstGeom prst="rect">
            <a:avLst/>
          </a:prstGeom>
        </p:spPr>
        <p:txBody>
          <a:bodyPr vert="horz" lIns="94759" tIns="47380" rIns="94759" bIns="47380" rtlCol="0"/>
          <a:lstStyle>
            <a:lvl1pPr algn="l">
              <a:defRPr sz="1200"/>
            </a:lvl1pPr>
          </a:lstStyle>
          <a:p>
            <a:endParaRPr lang="es-ES"/>
          </a:p>
        </p:txBody>
      </p:sp>
      <p:sp>
        <p:nvSpPr>
          <p:cNvPr id="3" name="Marcador de fecha 2"/>
          <p:cNvSpPr>
            <a:spLocks noGrp="1"/>
          </p:cNvSpPr>
          <p:nvPr>
            <p:ph type="dt" sz="quarter" idx="1"/>
          </p:nvPr>
        </p:nvSpPr>
        <p:spPr>
          <a:xfrm>
            <a:off x="4143589" y="0"/>
            <a:ext cx="3169920" cy="481727"/>
          </a:xfrm>
          <a:prstGeom prst="rect">
            <a:avLst/>
          </a:prstGeom>
        </p:spPr>
        <p:txBody>
          <a:bodyPr vert="horz" lIns="94759" tIns="47380" rIns="94759" bIns="47380" rtlCol="0"/>
          <a:lstStyle>
            <a:lvl1pPr algn="r">
              <a:defRPr sz="1200"/>
            </a:lvl1pPr>
          </a:lstStyle>
          <a:p>
            <a:fld id="{6F530C73-25E2-44DC-ACE3-79DEDFA74F8B}" type="datetimeFigureOut">
              <a:rPr lang="es-ES" smtClean="0"/>
              <a:t>27/02/2024</a:t>
            </a:fld>
            <a:endParaRPr lang="es-ES"/>
          </a:p>
        </p:txBody>
      </p:sp>
      <p:sp>
        <p:nvSpPr>
          <p:cNvPr id="4" name="Marcador de pie de página 3"/>
          <p:cNvSpPr>
            <a:spLocks noGrp="1"/>
          </p:cNvSpPr>
          <p:nvPr>
            <p:ph type="ftr" sz="quarter" idx="2"/>
          </p:nvPr>
        </p:nvSpPr>
        <p:spPr>
          <a:xfrm>
            <a:off x="1" y="9119474"/>
            <a:ext cx="3169920" cy="481726"/>
          </a:xfrm>
          <a:prstGeom prst="rect">
            <a:avLst/>
          </a:prstGeom>
        </p:spPr>
        <p:txBody>
          <a:bodyPr vert="horz" lIns="94759" tIns="47380" rIns="94759" bIns="4738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4143589" y="9119474"/>
            <a:ext cx="3169920" cy="481726"/>
          </a:xfrm>
          <a:prstGeom prst="rect">
            <a:avLst/>
          </a:prstGeom>
        </p:spPr>
        <p:txBody>
          <a:bodyPr vert="horz" lIns="94759" tIns="47380" rIns="94759" bIns="47380" rtlCol="0" anchor="b"/>
          <a:lstStyle>
            <a:lvl1pPr algn="r">
              <a:defRPr sz="1200"/>
            </a:lvl1pPr>
          </a:lstStyle>
          <a:p>
            <a:fld id="{22408A03-E6E0-471A-93BC-19F486E33384}" type="slidenum">
              <a:rPr lang="es-ES" smtClean="0"/>
              <a:t>‹Nº›</a:t>
            </a:fld>
            <a:endParaRPr lang="es-ES"/>
          </a:p>
        </p:txBody>
      </p:sp>
    </p:spTree>
    <p:extLst>
      <p:ext uri="{BB962C8B-B14F-4D97-AF65-F5344CB8AC3E}">
        <p14:creationId xmlns:p14="http://schemas.microsoft.com/office/powerpoint/2010/main" val="399886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1" y="4560571"/>
            <a:ext cx="5852160" cy="4320540"/>
          </a:xfrm>
          <a:prstGeom prst="rect">
            <a:avLst/>
          </a:prstGeom>
          <a:noFill/>
          <a:ln>
            <a:noFill/>
          </a:ln>
        </p:spPr>
        <p:txBody>
          <a:bodyPr spcFirstLastPara="1" wrap="square" lIns="94744" tIns="94744" rIns="94744" bIns="9474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5830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040f09d03_0_10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040f09d03_0_108:notes"/>
          <p:cNvSpPr txBox="1">
            <a:spLocks noGrp="1"/>
          </p:cNvSpPr>
          <p:nvPr>
            <p:ph type="body" idx="1"/>
          </p:nvPr>
        </p:nvSpPr>
        <p:spPr>
          <a:xfrm>
            <a:off x="731521" y="4560571"/>
            <a:ext cx="5852160" cy="4320540"/>
          </a:xfrm>
          <a:prstGeom prst="rect">
            <a:avLst/>
          </a:prstGeom>
        </p:spPr>
        <p:txBody>
          <a:bodyPr spcFirstLastPara="1" wrap="square" lIns="94744" tIns="94744" rIns="94744" bIns="94744" anchor="t" anchorCtr="0">
            <a:noAutofit/>
          </a:bodyPr>
          <a:lstStyle/>
          <a:p>
            <a:pPr marL="0" indent="0">
              <a:buNone/>
            </a:pPr>
            <a:endParaRPr/>
          </a:p>
        </p:txBody>
      </p:sp>
    </p:spTree>
    <p:extLst>
      <p:ext uri="{BB962C8B-B14F-4D97-AF65-F5344CB8AC3E}">
        <p14:creationId xmlns:p14="http://schemas.microsoft.com/office/powerpoint/2010/main" val="39450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797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561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2420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CASTELLANO-COLOR B</a:t>
            </a:r>
          </a:p>
        </p:txBody>
      </p:sp>
      <p:sp>
        <p:nvSpPr>
          <p:cNvPr id="4" name="Marcador de número de diapositiva 3"/>
          <p:cNvSpPr>
            <a:spLocks noGrp="1"/>
          </p:cNvSpPr>
          <p:nvPr>
            <p:ph type="sldNum" sz="quarter" idx="5"/>
          </p:nvPr>
        </p:nvSpPr>
        <p:spPr/>
        <p:txBody>
          <a:bodyPr/>
          <a:lstStyle/>
          <a:p>
            <a:fld id="{E28458DA-AEC9-4ED3-B125-828ABFA4FDD2}" type="slidenum">
              <a:rPr lang="es-ES" smtClean="0"/>
              <a:t>13</a:t>
            </a:fld>
            <a:endParaRPr lang="es-ES"/>
          </a:p>
        </p:txBody>
      </p:sp>
    </p:spTree>
    <p:extLst>
      <p:ext uri="{BB962C8B-B14F-4D97-AF65-F5344CB8AC3E}">
        <p14:creationId xmlns:p14="http://schemas.microsoft.com/office/powerpoint/2010/main" val="372794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CASTELLANO-COLOR B</a:t>
            </a:r>
          </a:p>
        </p:txBody>
      </p:sp>
      <p:sp>
        <p:nvSpPr>
          <p:cNvPr id="4" name="Marcador de número de diapositiva 3"/>
          <p:cNvSpPr>
            <a:spLocks noGrp="1"/>
          </p:cNvSpPr>
          <p:nvPr>
            <p:ph type="sldNum" sz="quarter" idx="5"/>
          </p:nvPr>
        </p:nvSpPr>
        <p:spPr/>
        <p:txBody>
          <a:bodyPr/>
          <a:lstStyle/>
          <a:p>
            <a:fld id="{E28458DA-AEC9-4ED3-B125-828ABFA4FDD2}" type="slidenum">
              <a:rPr lang="es-ES" smtClean="0"/>
              <a:t>14</a:t>
            </a:fld>
            <a:endParaRPr lang="es-ES"/>
          </a:p>
        </p:txBody>
      </p:sp>
    </p:spTree>
    <p:extLst>
      <p:ext uri="{BB962C8B-B14F-4D97-AF65-F5344CB8AC3E}">
        <p14:creationId xmlns:p14="http://schemas.microsoft.com/office/powerpoint/2010/main" val="159197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CASTELLANO-COLOR B</a:t>
            </a:r>
          </a:p>
        </p:txBody>
      </p:sp>
      <p:sp>
        <p:nvSpPr>
          <p:cNvPr id="4" name="Marcador de número de diapositiva 3"/>
          <p:cNvSpPr>
            <a:spLocks noGrp="1"/>
          </p:cNvSpPr>
          <p:nvPr>
            <p:ph type="sldNum" sz="quarter" idx="5"/>
          </p:nvPr>
        </p:nvSpPr>
        <p:spPr/>
        <p:txBody>
          <a:bodyPr/>
          <a:lstStyle/>
          <a:p>
            <a:fld id="{E28458DA-AEC9-4ED3-B125-828ABFA4FDD2}" type="slidenum">
              <a:rPr lang="es-ES" smtClean="0"/>
              <a:t>15</a:t>
            </a:fld>
            <a:endParaRPr lang="es-ES"/>
          </a:p>
        </p:txBody>
      </p:sp>
    </p:spTree>
    <p:extLst>
      <p:ext uri="{BB962C8B-B14F-4D97-AF65-F5344CB8AC3E}">
        <p14:creationId xmlns:p14="http://schemas.microsoft.com/office/powerpoint/2010/main" val="388312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CASTELLANO-COLOR B</a:t>
            </a:r>
          </a:p>
        </p:txBody>
      </p:sp>
      <p:sp>
        <p:nvSpPr>
          <p:cNvPr id="4" name="Marcador de número de diapositiva 3"/>
          <p:cNvSpPr>
            <a:spLocks noGrp="1"/>
          </p:cNvSpPr>
          <p:nvPr>
            <p:ph type="sldNum" sz="quarter" idx="5"/>
          </p:nvPr>
        </p:nvSpPr>
        <p:spPr/>
        <p:txBody>
          <a:bodyPr/>
          <a:lstStyle/>
          <a:p>
            <a:fld id="{E28458DA-AEC9-4ED3-B125-828ABFA4FDD2}" type="slidenum">
              <a:rPr lang="es-ES" smtClean="0"/>
              <a:t>16</a:t>
            </a:fld>
            <a:endParaRPr lang="es-ES"/>
          </a:p>
        </p:txBody>
      </p:sp>
    </p:spTree>
    <p:extLst>
      <p:ext uri="{BB962C8B-B14F-4D97-AF65-F5344CB8AC3E}">
        <p14:creationId xmlns:p14="http://schemas.microsoft.com/office/powerpoint/2010/main" val="38003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993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945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615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469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371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9525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326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3787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Portada">
    <p:spTree>
      <p:nvGrpSpPr>
        <p:cNvPr id="1" name="Shape 8"/>
        <p:cNvGrpSpPr/>
        <p:nvPr/>
      </p:nvGrpSpPr>
      <p:grpSpPr>
        <a:xfrm>
          <a:off x="0" y="0"/>
          <a:ext cx="0" cy="0"/>
          <a:chOff x="0" y="0"/>
          <a:chExt cx="0" cy="0"/>
        </a:xfrm>
      </p:grpSpPr>
      <p:sp>
        <p:nvSpPr>
          <p:cNvPr id="9" name="Google Shape;9;p2"/>
          <p:cNvSpPr/>
          <p:nvPr/>
        </p:nvSpPr>
        <p:spPr>
          <a:xfrm>
            <a:off x="0" y="0"/>
            <a:ext cx="4678326"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95"/>
          </a:p>
        </p:txBody>
      </p:sp>
      <p:sp>
        <p:nvSpPr>
          <p:cNvPr id="10" name="Google Shape;10;p2"/>
          <p:cNvSpPr txBox="1">
            <a:spLocks noGrp="1"/>
          </p:cNvSpPr>
          <p:nvPr>
            <p:ph type="ctrTitle"/>
          </p:nvPr>
        </p:nvSpPr>
        <p:spPr>
          <a:xfrm rot="946">
            <a:off x="482700" y="670200"/>
            <a:ext cx="4360200" cy="1758900"/>
          </a:xfrm>
          <a:prstGeom prst="rect">
            <a:avLst/>
          </a:prstGeom>
        </p:spPr>
        <p:txBody>
          <a:bodyPr spcFirstLastPara="1" wrap="square" lIns="0" tIns="0" rIns="91425" bIns="91425" anchor="b" anchorCtr="0">
            <a:noAutofit/>
          </a:bodyPr>
          <a:lstStyle>
            <a:lvl1pPr lvl="0">
              <a:spcBef>
                <a:spcPts val="0"/>
              </a:spcBef>
              <a:spcAft>
                <a:spcPts val="0"/>
              </a:spcAft>
              <a:buSzPts val="9600"/>
              <a:buFont typeface="Paytone One"/>
              <a:buNone/>
              <a:defRPr sz="4000" b="1" baseline="0">
                <a:solidFill>
                  <a:srgbClr val="0E2A47"/>
                </a:solidFill>
                <a:latin typeface="+mn-lt"/>
              </a:defRPr>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r>
              <a:rPr lang="es-ES"/>
              <a:t>Haga clic para modificar el estilo de título del patrón</a:t>
            </a:r>
            <a:endParaRPr dirty="0"/>
          </a:p>
        </p:txBody>
      </p:sp>
      <p:sp>
        <p:nvSpPr>
          <p:cNvPr id="11" name="Google Shape;11;p2"/>
          <p:cNvSpPr txBox="1">
            <a:spLocks noGrp="1"/>
          </p:cNvSpPr>
          <p:nvPr>
            <p:ph type="subTitle" idx="1"/>
          </p:nvPr>
        </p:nvSpPr>
        <p:spPr>
          <a:xfrm rot="1327">
            <a:off x="482581" y="2511119"/>
            <a:ext cx="3109200" cy="637200"/>
          </a:xfrm>
          <a:prstGeom prst="rect">
            <a:avLst/>
          </a:prstGeom>
        </p:spPr>
        <p:txBody>
          <a:bodyPr spcFirstLastPara="1" wrap="square" lIns="0" tIns="0" rIns="91425" bIns="91425" anchor="t" anchorCtr="0">
            <a:noAutofit/>
          </a:bodyPr>
          <a:lstStyle>
            <a:lvl1pPr marL="0" lvl="0" indent="0" algn="l">
              <a:lnSpc>
                <a:spcPct val="100000"/>
              </a:lnSpc>
              <a:spcBef>
                <a:spcPts val="0"/>
              </a:spcBef>
              <a:spcAft>
                <a:spcPts val="0"/>
              </a:spcAft>
              <a:buSzPts val="2800"/>
              <a:buFont typeface="Archivo"/>
              <a:buNone/>
              <a:defRPr sz="1600">
                <a:latin typeface="+mn-lt"/>
              </a:defRPr>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a:r>
              <a:rPr lang="es-ES"/>
              <a:t>Haga clic para editar el estilo de subtítulo del patrón</a:t>
            </a:r>
            <a:endParaRPr dirty="0"/>
          </a:p>
        </p:txBody>
      </p:sp>
      <p:pic>
        <p:nvPicPr>
          <p:cNvPr id="7" name="Imagen 6"/>
          <p:cNvPicPr>
            <a:picLocks noChangeAspect="1"/>
          </p:cNvPicPr>
          <p:nvPr userDrawn="1"/>
        </p:nvPicPr>
        <p:blipFill>
          <a:blip r:embed="rId2"/>
          <a:stretch>
            <a:fillRect/>
          </a:stretch>
        </p:blipFill>
        <p:spPr>
          <a:xfrm>
            <a:off x="283343" y="4380168"/>
            <a:ext cx="1737934" cy="564751"/>
          </a:xfrm>
          <a:prstGeom prst="rect">
            <a:avLst/>
          </a:prstGeom>
          <a:solidFill>
            <a:srgbClr val="FECE16"/>
          </a:solidFill>
        </p:spPr>
      </p:pic>
      <p:pic>
        <p:nvPicPr>
          <p:cNvPr id="3" name="Imagen 2"/>
          <p:cNvPicPr>
            <a:picLocks noChangeAspect="1"/>
          </p:cNvPicPr>
          <p:nvPr userDrawn="1"/>
        </p:nvPicPr>
        <p:blipFill>
          <a:blip r:embed="rId3"/>
          <a:stretch>
            <a:fillRect/>
          </a:stretch>
        </p:blipFill>
        <p:spPr>
          <a:xfrm>
            <a:off x="4678326" y="0"/>
            <a:ext cx="4584589" cy="52552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Chronicle Display Black"/>
              </a:defRPr>
            </a:lvl1pPr>
          </a:lstStyle>
          <a:p>
            <a:pPr lvl="0" defTabSz="51435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95639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Chronicle Display Black"/>
              </a:defRPr>
            </a:lvl1pPr>
          </a:lstStyle>
          <a:p>
            <a:pPr lvl="0" defTabSz="514350">
              <a:lnSpc>
                <a:spcPct val="85000"/>
              </a:lnSpc>
            </a:pPr>
            <a:r>
              <a:rPr lang="en-US" dirty="0"/>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BREADCRUMBS</a:t>
            </a:r>
          </a:p>
        </p:txBody>
      </p:sp>
    </p:spTree>
    <p:extLst>
      <p:ext uri="{BB962C8B-B14F-4D97-AF65-F5344CB8AC3E}">
        <p14:creationId xmlns:p14="http://schemas.microsoft.com/office/powerpoint/2010/main" val="155846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Left">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Chronicle Display Black"/>
              </a:defRPr>
            </a:lvl1pPr>
          </a:lstStyle>
          <a:p>
            <a:pPr lvl="0" defTabSz="514350">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dirty="0"/>
              <a:t>Click to edit Master text styles</a:t>
            </a:r>
          </a:p>
        </p:txBody>
      </p:sp>
    </p:spTree>
    <p:extLst>
      <p:ext uri="{BB962C8B-B14F-4D97-AF65-F5344CB8AC3E}">
        <p14:creationId xmlns:p14="http://schemas.microsoft.com/office/powerpoint/2010/main" val="3325134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Chronicle Display Black"/>
              </a:defRPr>
            </a:lvl1pPr>
          </a:lstStyle>
          <a:p>
            <a:pPr lvl="0" defTabSz="514350">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dirty="0"/>
              <a:t>Click to edit Master text styles</a:t>
            </a:r>
          </a:p>
        </p:txBody>
      </p:sp>
    </p:spTree>
    <p:extLst>
      <p:ext uri="{BB962C8B-B14F-4D97-AF65-F5344CB8AC3E}">
        <p14:creationId xmlns:p14="http://schemas.microsoft.com/office/powerpoint/2010/main" val="16525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280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2" name="Text Placeholder 21"/>
          <p:cNvSpPr>
            <a:spLocks noGrp="1"/>
          </p:cNvSpPr>
          <p:nvPr>
            <p:ph type="body" sz="quarter" idx="12" hasCustomPrompt="1"/>
          </p:nvPr>
        </p:nvSpPr>
        <p:spPr>
          <a:xfrm>
            <a:off x="4324411" y="1040844"/>
            <a:ext cx="638175" cy="288131"/>
          </a:xfrm>
        </p:spPr>
        <p:txBody>
          <a:bodyPr/>
          <a:lstStyle>
            <a:lvl1pPr marL="0" indent="0">
              <a:buNone/>
              <a:defRPr sz="1050" b="1" spc="188" baseline="0"/>
            </a:lvl1pPr>
          </a:lstStyle>
          <a:p>
            <a:pPr lvl="0"/>
            <a:r>
              <a:rPr lang="en-US"/>
              <a:t>ISSUE</a:t>
            </a:r>
          </a:p>
        </p:txBody>
      </p:sp>
      <p:sp>
        <p:nvSpPr>
          <p:cNvPr id="15" name="Picture Placeholder 14"/>
          <p:cNvSpPr>
            <a:spLocks noGrp="1"/>
          </p:cNvSpPr>
          <p:nvPr>
            <p:ph type="pic" sz="quarter" idx="11"/>
          </p:nvPr>
        </p:nvSpPr>
        <p:spPr>
          <a:xfrm>
            <a:off x="4279106" y="425053"/>
            <a:ext cx="988219" cy="404813"/>
          </a:xfrm>
        </p:spPr>
        <p:txBody>
          <a:bodyPr/>
          <a:lstStyle/>
          <a:p>
            <a:endParaRPr lang="en-US"/>
          </a:p>
        </p:txBody>
      </p:sp>
      <p:sp>
        <p:nvSpPr>
          <p:cNvPr id="13" name="Picture Placeholder 12"/>
          <p:cNvSpPr>
            <a:spLocks noGrp="1"/>
          </p:cNvSpPr>
          <p:nvPr>
            <p:ph type="pic" sz="quarter" idx="10"/>
          </p:nvPr>
        </p:nvSpPr>
        <p:spPr>
          <a:xfrm>
            <a:off x="0" y="0"/>
            <a:ext cx="3893344" cy="5143500"/>
          </a:xfrm>
        </p:spPr>
        <p:txBody>
          <a:bodyPr/>
          <a:lstStyle/>
          <a:p>
            <a:endParaRPr lang="en-US"/>
          </a:p>
        </p:txBody>
      </p:sp>
      <p:cxnSp>
        <p:nvCxnSpPr>
          <p:cNvPr id="6" name="Straight Connector 5"/>
          <p:cNvCxnSpPr/>
          <p:nvPr userDrawn="1"/>
        </p:nvCxnSpPr>
        <p:spPr>
          <a:xfrm>
            <a:off x="5366127" y="0"/>
            <a:ext cx="0" cy="51435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2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272" name="think-cell Slide" r:id="rId4" imgW="360" imgH="360" progId="TCLayout.ActiveDocument.1">
                  <p:embed/>
                </p:oleObj>
              </mc:Choice>
              <mc:Fallback>
                <p:oleObj name="think-cell Slide" r:id="rId4" imgW="360" imgH="360"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dirty="0"/>
              <a:t>Thank You </a:t>
            </a:r>
            <a:br>
              <a:rPr lang="en-US" dirty="0"/>
            </a:br>
            <a:r>
              <a:rPr lang="en-US" dirty="0"/>
              <a:t>Goes Here.</a:t>
            </a:r>
          </a:p>
        </p:txBody>
      </p:sp>
    </p:spTree>
    <p:extLst>
      <p:ext uri="{BB962C8B-B14F-4D97-AF65-F5344CB8AC3E}">
        <p14:creationId xmlns:p14="http://schemas.microsoft.com/office/powerpoint/2010/main" val="35965950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rgbClr val="FC2E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Edit Master text styles</a:t>
            </a:r>
          </a:p>
        </p:txBody>
      </p:sp>
      <p:sp>
        <p:nvSpPr>
          <p:cNvPr id="12" name="TextBox 11"/>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3" name="TextBox 12"/>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5" name="Picture 4"/>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393223568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rgbClr val="C00000"/>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20" name="TextBox 19"/>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21" name="TextBox 20"/>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8" name="Picture 7"/>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21808798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8" name="TextBox 7"/>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10" name="Picture 9"/>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40679286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18"/>
        <p:cNvGrpSpPr/>
        <p:nvPr/>
      </p:nvGrpSpPr>
      <p:grpSpPr>
        <a:xfrm>
          <a:off x="0" y="0"/>
          <a:ext cx="0" cy="0"/>
          <a:chOff x="0" y="0"/>
          <a:chExt cx="0" cy="0"/>
        </a:xfrm>
      </p:grpSpPr>
      <p:sp>
        <p:nvSpPr>
          <p:cNvPr id="2" name="Rectángulo 1"/>
          <p:cNvSpPr/>
          <p:nvPr userDrawn="1"/>
        </p:nvSpPr>
        <p:spPr>
          <a:xfrm rot="19648996">
            <a:off x="1187103" y="2110085"/>
            <a:ext cx="6769803" cy="923330"/>
          </a:xfrm>
          <a:prstGeom prst="rect">
            <a:avLst/>
          </a:prstGeom>
          <a:noFill/>
        </p:spPr>
        <p:txBody>
          <a:bodyPr wrap="non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Borrador de trabajo</a:t>
            </a:r>
          </a:p>
        </p:txBody>
      </p:sp>
      <p:sp>
        <p:nvSpPr>
          <p:cNvPr id="8" name="Freeform 19">
            <a:extLst>
              <a:ext uri="{FF2B5EF4-FFF2-40B4-BE49-F238E27FC236}">
                <a16:creationId xmlns:a16="http://schemas.microsoft.com/office/drawing/2014/main" id="{E4B7ACA8-9FDC-984D-95C5-40745C48EA37}"/>
              </a:ext>
            </a:extLst>
          </p:cNvPr>
          <p:cNvSpPr/>
          <p:nvPr userDrawn="1"/>
        </p:nvSpPr>
        <p:spPr>
          <a:xfrm>
            <a:off x="-3531394" y="114300"/>
            <a:ext cx="5745729" cy="5396951"/>
          </a:xfrm>
          <a:custGeom>
            <a:avLst/>
            <a:gdLst>
              <a:gd name="connsiteX0" fmla="*/ 0 w 3888002"/>
              <a:gd name="connsiteY0" fmla="*/ 0 h 4176256"/>
              <a:gd name="connsiteX1" fmla="*/ 3888002 w 3888002"/>
              <a:gd name="connsiteY1" fmla="*/ 1054698 h 4176256"/>
              <a:gd name="connsiteX2" fmla="*/ 3888002 w 3888002"/>
              <a:gd name="connsiteY2" fmla="*/ 4176256 h 4176256"/>
              <a:gd name="connsiteX3" fmla="*/ 0 w 3888002"/>
              <a:gd name="connsiteY3" fmla="*/ 4176256 h 4176256"/>
              <a:gd name="connsiteX4" fmla="*/ 0 w 3888002"/>
              <a:gd name="connsiteY4" fmla="*/ 0 h 4176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002" h="4176256">
                <a:moveTo>
                  <a:pt x="0" y="0"/>
                </a:moveTo>
                <a:lnTo>
                  <a:pt x="3888002" y="1054698"/>
                </a:lnTo>
                <a:lnTo>
                  <a:pt x="3888002" y="4176256"/>
                </a:lnTo>
                <a:lnTo>
                  <a:pt x="0" y="4176256"/>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defRPr/>
            </a:pPr>
            <a:endParaRPr lang="en-US" sz="1599" dirty="0">
              <a:solidFill>
                <a:srgbClr val="1A3B47"/>
              </a:solidFill>
              <a:latin typeface="Arial" panose="020B0604020202020204" pitchFamily="34" charset="0"/>
            </a:endParaRPr>
          </a:p>
        </p:txBody>
      </p:sp>
      <p:sp>
        <p:nvSpPr>
          <p:cNvPr id="13" name="Google Shape;21;p4"/>
          <p:cNvSpPr/>
          <p:nvPr userDrawn="1"/>
        </p:nvSpPr>
        <p:spPr>
          <a:xfrm>
            <a:off x="8475950" y="4724400"/>
            <a:ext cx="668100" cy="419100"/>
          </a:xfrm>
          <a:prstGeom prst="rect">
            <a:avLst/>
          </a:prstGeom>
          <a:solidFill>
            <a:srgbClr val="FEC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95"/>
          </a:p>
        </p:txBody>
      </p:sp>
      <p:sp>
        <p:nvSpPr>
          <p:cNvPr id="20" name="Google Shape;20;p4"/>
          <p:cNvSpPr txBox="1">
            <a:spLocks noGrp="1"/>
          </p:cNvSpPr>
          <p:nvPr>
            <p:ph type="title" hasCustomPrompt="1"/>
          </p:nvPr>
        </p:nvSpPr>
        <p:spPr>
          <a:xfrm>
            <a:off x="250825" y="438887"/>
            <a:ext cx="8642350" cy="674700"/>
          </a:xfrm>
          <a:prstGeom prst="rect">
            <a:avLst/>
          </a:prstGeom>
        </p:spPr>
        <p:txBody>
          <a:bodyPr spcFirstLastPara="1" wrap="square" lIns="0" tIns="0" rIns="91425" bIns="91425" anchor="t" anchorCtr="0">
            <a:noAutofit/>
          </a:bodyPr>
          <a:lstStyle>
            <a:lvl1pPr lvl="0" rtl="0">
              <a:lnSpc>
                <a:spcPct val="90000"/>
              </a:lnSpc>
              <a:spcBef>
                <a:spcPts val="0"/>
              </a:spcBef>
              <a:spcAft>
                <a:spcPts val="0"/>
              </a:spcAft>
              <a:buNone/>
              <a:defRPr sz="2000" b="0">
                <a:solidFill>
                  <a:schemeClr val="tx1"/>
                </a:solidFill>
                <a:latin typeface="+mj-lt"/>
              </a:defRPr>
            </a:lvl1pPr>
            <a:lvl2pPr lvl="1" rtl="0">
              <a:spcBef>
                <a:spcPts val="0"/>
              </a:spcBef>
              <a:spcAft>
                <a:spcPts val="0"/>
              </a:spcAft>
              <a:buNone/>
              <a:defRPr sz="3000" b="1"/>
            </a:lvl2pPr>
            <a:lvl3pPr lvl="2" rtl="0">
              <a:spcBef>
                <a:spcPts val="0"/>
              </a:spcBef>
              <a:spcAft>
                <a:spcPts val="0"/>
              </a:spcAft>
              <a:buNone/>
              <a:defRPr sz="3000" b="1"/>
            </a:lvl3pPr>
            <a:lvl4pPr lvl="3" rtl="0">
              <a:spcBef>
                <a:spcPts val="0"/>
              </a:spcBef>
              <a:spcAft>
                <a:spcPts val="0"/>
              </a:spcAft>
              <a:buNone/>
              <a:defRPr sz="3000" b="1"/>
            </a:lvl4pPr>
            <a:lvl5pPr lvl="4" rtl="0">
              <a:spcBef>
                <a:spcPts val="0"/>
              </a:spcBef>
              <a:spcAft>
                <a:spcPts val="0"/>
              </a:spcAft>
              <a:buNone/>
              <a:defRPr sz="3000" b="1"/>
            </a:lvl5pPr>
            <a:lvl6pPr lvl="5" rtl="0">
              <a:spcBef>
                <a:spcPts val="0"/>
              </a:spcBef>
              <a:spcAft>
                <a:spcPts val="0"/>
              </a:spcAft>
              <a:buNone/>
              <a:defRPr sz="3000" b="1"/>
            </a:lvl6pPr>
            <a:lvl7pPr lvl="6" rtl="0">
              <a:spcBef>
                <a:spcPts val="0"/>
              </a:spcBef>
              <a:spcAft>
                <a:spcPts val="0"/>
              </a:spcAft>
              <a:buNone/>
              <a:defRPr sz="3000" b="1"/>
            </a:lvl7pPr>
            <a:lvl8pPr lvl="7" rtl="0">
              <a:spcBef>
                <a:spcPts val="0"/>
              </a:spcBef>
              <a:spcAft>
                <a:spcPts val="0"/>
              </a:spcAft>
              <a:buNone/>
              <a:defRPr sz="3000" b="1"/>
            </a:lvl8pPr>
            <a:lvl9pPr lvl="8" rtl="0">
              <a:spcBef>
                <a:spcPts val="0"/>
              </a:spcBef>
              <a:spcAft>
                <a:spcPts val="0"/>
              </a:spcAft>
              <a:buNone/>
              <a:defRPr sz="3000" b="1"/>
            </a:lvl9pPr>
          </a:lstStyle>
          <a:p>
            <a:r>
              <a:rPr lang="es-ES" dirty="0" err="1"/>
              <a:t>dddd</a:t>
            </a:r>
            <a:endParaRPr dirty="0"/>
          </a:p>
        </p:txBody>
      </p:sp>
      <p:sp>
        <p:nvSpPr>
          <p:cNvPr id="23" name="Google Shape;23;p4"/>
          <p:cNvSpPr txBox="1">
            <a:spLocks noGrp="1"/>
          </p:cNvSpPr>
          <p:nvPr>
            <p:ph type="sldNum" idx="12"/>
          </p:nvPr>
        </p:nvSpPr>
        <p:spPr>
          <a:xfrm>
            <a:off x="8616963" y="4779348"/>
            <a:ext cx="400250" cy="303212"/>
          </a:xfrm>
          <a:prstGeom prst="rect">
            <a:avLst/>
          </a:prstGeom>
          <a:noFill/>
          <a:ln>
            <a:noFill/>
          </a:ln>
        </p:spPr>
        <p:txBody>
          <a:bodyPr spcFirstLastPara="1" wrap="square" lIns="91425" tIns="91425" rIns="91425" bIns="91425" anchor="ctr" anchorCtr="0">
            <a:noAutofit/>
          </a:bodyPr>
          <a:lstStyle>
            <a:lvl1pPr lvl="0" algn="ctr" rtl="0">
              <a:buNone/>
              <a:defRPr sz="800" b="0">
                <a:solidFill>
                  <a:schemeClr val="tx1"/>
                </a:solidFill>
              </a:defRPr>
            </a:lvl1pPr>
            <a:lvl2pPr lvl="1" rtl="0">
              <a:buNone/>
              <a:defRPr sz="1800" b="1"/>
            </a:lvl2pPr>
            <a:lvl3pPr lvl="2" rtl="0">
              <a:buNone/>
              <a:defRPr sz="1800" b="1"/>
            </a:lvl3pPr>
            <a:lvl4pPr lvl="3" rtl="0">
              <a:buNone/>
              <a:defRPr sz="1800" b="1"/>
            </a:lvl4pPr>
            <a:lvl5pPr lvl="4" rtl="0">
              <a:buNone/>
              <a:defRPr sz="1800" b="1"/>
            </a:lvl5pPr>
            <a:lvl6pPr lvl="5" rtl="0">
              <a:buNone/>
              <a:defRPr sz="1800" b="1"/>
            </a:lvl6pPr>
            <a:lvl7pPr lvl="6" rtl="0">
              <a:buNone/>
              <a:defRPr sz="1800" b="1"/>
            </a:lvl7pPr>
            <a:lvl8pPr lvl="7" rtl="0">
              <a:buNone/>
              <a:defRPr sz="1800" b="1"/>
            </a:lvl8pPr>
            <a:lvl9pPr lvl="8" rtl="0">
              <a:buNone/>
              <a:defRPr sz="1800" b="1"/>
            </a:lvl9pPr>
          </a:lstStyle>
          <a:p>
            <a:fld id="{00000000-1234-1234-1234-123412341234}" type="slidenum">
              <a:rPr lang="es-ES" smtClean="0"/>
              <a:pPr/>
              <a:t>‹Nº›</a:t>
            </a:fld>
            <a:endParaRPr lang="es-ES" dirty="0"/>
          </a:p>
        </p:txBody>
      </p:sp>
      <p:pic>
        <p:nvPicPr>
          <p:cNvPr id="7" name="Imagen 6"/>
          <p:cNvPicPr>
            <a:picLocks noChangeAspect="1"/>
          </p:cNvPicPr>
          <p:nvPr userDrawn="1"/>
        </p:nvPicPr>
        <p:blipFill>
          <a:blip r:embed="rId2"/>
          <a:stretch>
            <a:fillRect/>
          </a:stretch>
        </p:blipFill>
        <p:spPr>
          <a:xfrm>
            <a:off x="321709" y="4782710"/>
            <a:ext cx="833696" cy="270914"/>
          </a:xfrm>
          <a:prstGeom prst="rect">
            <a:avLst/>
          </a:prstGeom>
        </p:spPr>
      </p:pic>
      <p:sp>
        <p:nvSpPr>
          <p:cNvPr id="9" name="12 Marcador de texto"/>
          <p:cNvSpPr>
            <a:spLocks noGrp="1"/>
          </p:cNvSpPr>
          <p:nvPr>
            <p:ph type="body" sz="quarter" idx="13"/>
          </p:nvPr>
        </p:nvSpPr>
        <p:spPr>
          <a:xfrm>
            <a:off x="253587" y="245330"/>
            <a:ext cx="8639588" cy="137442"/>
          </a:xfrm>
          <a:prstGeom prst="rect">
            <a:avLst/>
          </a:prstGeom>
        </p:spPr>
        <p:txBody>
          <a:bodyPr lIns="0" tIns="0" anchor="t" anchorCtr="0">
            <a:noAutofit/>
          </a:bodyPr>
          <a:lstStyle>
            <a:lvl1pPr marL="0" indent="0">
              <a:spcBef>
                <a:spcPts val="0"/>
              </a:spcBef>
              <a:buNone/>
              <a:defRPr kumimoji="0" lang="es-ES" sz="800" b="0" i="0" u="none" strike="noStrike" kern="1200" cap="none" spc="0" normalizeH="0" baseline="0" dirty="0" smtClean="0">
                <a:ln>
                  <a:noFill/>
                </a:ln>
                <a:solidFill>
                  <a:srgbClr val="1A3B47"/>
                </a:solidFill>
                <a:effectLst/>
                <a:uLnTx/>
                <a:uFillTx/>
                <a:latin typeface="+mn-lt"/>
                <a:ea typeface="+mn-ea"/>
                <a:cs typeface="Soho Gothic Pro" panose="020B0503030504020204" pitchFamily="34" charset="0"/>
              </a:defRPr>
            </a:lvl1pPr>
            <a:lvl2pPr>
              <a:buNone/>
              <a:defRPr/>
            </a:lvl2pPr>
            <a:lvl3pPr>
              <a:buNone/>
              <a:defRPr/>
            </a:lvl3pPr>
            <a:lvl4pPr>
              <a:buNone/>
              <a:defRPr/>
            </a:lvl4pPr>
            <a:lvl5pPr>
              <a:buNone/>
              <a:defRPr/>
            </a:lvl5pPr>
          </a:lstStyle>
          <a:p>
            <a:pPr marL="0" marR="0" lvl="0" indent="0" algn="just" defTabSz="844083" rtl="0" eaLnBrk="1" fontAlgn="auto" latinLnBrk="0" hangingPunct="1">
              <a:lnSpc>
                <a:spcPct val="100000"/>
              </a:lnSpc>
              <a:spcBef>
                <a:spcPct val="20000"/>
              </a:spcBef>
              <a:spcAft>
                <a:spcPts val="0"/>
              </a:spcAft>
              <a:buClr>
                <a:srgbClr val="3D3935">
                  <a:lumMod val="75000"/>
                </a:srgbClr>
              </a:buClr>
              <a:buSzTx/>
              <a:buFont typeface="Arial" pitchFamily="34" charset="0"/>
              <a:buNone/>
              <a:tabLst/>
              <a:defRPr/>
            </a:pPr>
            <a:r>
              <a:rPr lang="es-ES"/>
              <a:t>Editar el estilo de texto del patrón</a:t>
            </a:r>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6418" y="4779073"/>
            <a:ext cx="476150" cy="274551"/>
          </a:xfrm>
          <a:prstGeom prst="rect">
            <a:avLst/>
          </a:prstGeom>
        </p:spPr>
      </p:pic>
      <p:sp>
        <p:nvSpPr>
          <p:cNvPr id="11" name="CuadroTexto 10"/>
          <p:cNvSpPr txBox="1"/>
          <p:nvPr userDrawn="1"/>
        </p:nvSpPr>
        <p:spPr>
          <a:xfrm>
            <a:off x="1243139" y="4815538"/>
            <a:ext cx="7105975" cy="215444"/>
          </a:xfrm>
          <a:prstGeom prst="rect">
            <a:avLst/>
          </a:prstGeom>
          <a:noFill/>
        </p:spPr>
        <p:txBody>
          <a:bodyPr wrap="square" rtlCol="0">
            <a:spAutoFit/>
          </a:bodyPr>
          <a:lstStyle/>
          <a:p>
            <a:pPr algn="ctr"/>
            <a:r>
              <a:rPr lang="es-ES" sz="800">
                <a:solidFill>
                  <a:schemeClr val="accent5"/>
                </a:solidFill>
              </a:rPr>
              <a:t>Reunión Coordinadores CCAA 23/02/2021.</a:t>
            </a:r>
            <a:r>
              <a:rPr lang="es-ES" sz="800" baseline="0">
                <a:solidFill>
                  <a:schemeClr val="accent5"/>
                </a:solidFill>
              </a:rPr>
              <a:t> GIV COVID 19 </a:t>
            </a:r>
            <a:endParaRPr lang="es-ES" sz="800" baseline="0" dirty="0">
              <a:solidFill>
                <a:schemeClr val="accent5"/>
              </a:solidFill>
            </a:endParaRPr>
          </a:p>
        </p:txBody>
      </p:sp>
    </p:spTree>
    <p:extLst>
      <p:ext uri="{BB962C8B-B14F-4D97-AF65-F5344CB8AC3E}">
        <p14:creationId xmlns:p14="http://schemas.microsoft.com/office/powerpoint/2010/main" val="4148240854"/>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guide id="3" pos="5602">
          <p15:clr>
            <a:srgbClr val="FBAE40"/>
          </p15:clr>
        </p15:guide>
        <p15:guide id="4" orient="horz" pos="2987">
          <p15:clr>
            <a:srgbClr val="FBAE40"/>
          </p15:clr>
        </p15:guide>
        <p15:guide id="5" orient="horz" pos="146">
          <p15:clr>
            <a:srgbClr val="FBAE40"/>
          </p15:clr>
        </p15:guide>
        <p15:guide id="6" orient="horz" pos="1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20" name="TextBox 19"/>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21" name="TextBox 20"/>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7" name="Picture 6"/>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21260894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8257400" y="106532"/>
            <a:ext cx="837368" cy="634199"/>
          </a:xfrm>
          <a:prstGeom prst="rect">
            <a:avLst/>
          </a:prstGeom>
        </p:spPr>
      </p:pic>
    </p:spTree>
    <p:extLst>
      <p:ext uri="{BB962C8B-B14F-4D97-AF65-F5344CB8AC3E}">
        <p14:creationId xmlns:p14="http://schemas.microsoft.com/office/powerpoint/2010/main" val="13495784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8" name="TextBox 17"/>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9" name="TextBox 18"/>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spTree>
    <p:extLst>
      <p:ext uri="{BB962C8B-B14F-4D97-AF65-F5344CB8AC3E}">
        <p14:creationId xmlns:p14="http://schemas.microsoft.com/office/powerpoint/2010/main" val="345338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4" name="TextBox 13"/>
          <p:cNvSpPr txBox="1"/>
          <p:nvPr userDrawn="1"/>
        </p:nvSpPr>
        <p:spPr>
          <a:xfrm>
            <a:off x="4368800" y="4857750"/>
            <a:ext cx="3672420" cy="75085"/>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Sistema</a:t>
            </a:r>
            <a:r>
              <a:rPr lang="en-US" sz="488" baseline="0" noProof="0" dirty="0">
                <a:solidFill>
                  <a:schemeClr val="bg1"/>
                </a:solidFill>
              </a:rPr>
              <a:t> de </a:t>
            </a:r>
            <a:r>
              <a:rPr lang="en-US" sz="488" baseline="0" noProof="0" dirty="0" err="1">
                <a:solidFill>
                  <a:schemeClr val="bg1"/>
                </a:solidFill>
              </a:rPr>
              <a:t>Inteligencia</a:t>
            </a:r>
            <a:r>
              <a:rPr lang="en-US" sz="488" baseline="0" noProof="0" dirty="0">
                <a:solidFill>
                  <a:schemeClr val="bg1"/>
                </a:solidFill>
              </a:rPr>
              <a:t> </a:t>
            </a:r>
            <a:r>
              <a:rPr lang="en-US" sz="488" baseline="0" noProof="0" dirty="0" err="1">
                <a:solidFill>
                  <a:schemeClr val="bg1"/>
                </a:solidFill>
              </a:rPr>
              <a:t>Analítica</a:t>
            </a:r>
            <a:r>
              <a:rPr lang="en-US" sz="488" baseline="0" noProof="0" dirty="0">
                <a:solidFill>
                  <a:schemeClr val="bg1"/>
                </a:solidFill>
              </a:rPr>
              <a:t> de </a:t>
            </a:r>
            <a:r>
              <a:rPr lang="en-US" sz="488" baseline="0" noProof="0" dirty="0" err="1">
                <a:solidFill>
                  <a:schemeClr val="bg1"/>
                </a:solidFill>
              </a:rPr>
              <a:t>Empleo</a:t>
            </a:r>
            <a:endParaRPr lang="en-US" sz="488" noProof="0" dirty="0">
              <a:solidFill>
                <a:schemeClr val="bg1"/>
              </a:solidFill>
            </a:endParaRPr>
          </a:p>
        </p:txBody>
      </p:sp>
      <p:sp>
        <p:nvSpPr>
          <p:cNvPr id="15" name="TextBox 14"/>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a:solidFill>
                  <a:schemeClr val="bg1"/>
                </a:solidFill>
              </a:rPr>
              <a:t>Ticket Bai: Solución inteligente para la comunicación de información tributaria desde dispositivos de facturación</a:t>
            </a:r>
            <a:endParaRPr lang="en-US" sz="488" noProof="0" dirty="0">
              <a:solidFill>
                <a:schemeClr val="bg1"/>
              </a:solidFill>
            </a:endParaRP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spTree>
    <p:extLst>
      <p:ext uri="{BB962C8B-B14F-4D97-AF65-F5344CB8AC3E}">
        <p14:creationId xmlns:p14="http://schemas.microsoft.com/office/powerpoint/2010/main" val="829098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278324565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361291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1197957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1544898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91286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77126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mpia">
    <p:spTree>
      <p:nvGrpSpPr>
        <p:cNvPr id="1" name=""/>
        <p:cNvGrpSpPr/>
        <p:nvPr/>
      </p:nvGrpSpPr>
      <p:grpSpPr>
        <a:xfrm>
          <a:off x="0" y="0"/>
          <a:ext cx="0" cy="0"/>
          <a:chOff x="0" y="0"/>
          <a:chExt cx="0" cy="0"/>
        </a:xfrm>
      </p:grpSpPr>
      <p:sp>
        <p:nvSpPr>
          <p:cNvPr id="3" name="Google Shape;21;p4">
            <a:extLst>
              <a:ext uri="{FF2B5EF4-FFF2-40B4-BE49-F238E27FC236}">
                <a16:creationId xmlns:a16="http://schemas.microsoft.com/office/drawing/2014/main" id="{587254DD-1602-41F4-A1E1-0EC1430724F6}"/>
              </a:ext>
            </a:extLst>
          </p:cNvPr>
          <p:cNvSpPr/>
          <p:nvPr userDrawn="1"/>
        </p:nvSpPr>
        <p:spPr>
          <a:xfrm>
            <a:off x="8475950" y="4724400"/>
            <a:ext cx="668100" cy="419100"/>
          </a:xfrm>
          <a:prstGeom prst="rect">
            <a:avLst/>
          </a:prstGeom>
          <a:solidFill>
            <a:srgbClr val="FEC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95"/>
          </a:p>
        </p:txBody>
      </p:sp>
    </p:spTree>
    <p:extLst>
      <p:ext uri="{BB962C8B-B14F-4D97-AF65-F5344CB8AC3E}">
        <p14:creationId xmlns:p14="http://schemas.microsoft.com/office/powerpoint/2010/main" val="1627475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Edit Master text styles</a:t>
            </a:r>
          </a:p>
        </p:txBody>
      </p:sp>
      <p:sp>
        <p:nvSpPr>
          <p:cNvPr id="19"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970332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Edit Master text styles</a:t>
            </a:r>
          </a:p>
        </p:txBody>
      </p:sp>
      <p:sp>
        <p:nvSpPr>
          <p:cNvPr id="11"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3949178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664701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3593594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454631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3471182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1739624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850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dirty="0"/>
              <a:t>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dirty="0"/>
              <a:t>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338785181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Image Top">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320" name="think-cell Slide" r:id="rId4" imgW="360" imgH="360" progId="TCLayout.ActiveDocument.1">
                  <p:embed/>
                </p:oleObj>
              </mc:Choice>
              <mc:Fallback>
                <p:oleObj name="think-cell Slide" r:id="rId4" imgW="360" imgH="36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6" name="Picture Placeholder 5"/>
          <p:cNvSpPr>
            <a:spLocks noGrp="1"/>
          </p:cNvSpPr>
          <p:nvPr>
            <p:ph type="pic" sz="quarter" idx="11"/>
          </p:nvPr>
        </p:nvSpPr>
        <p:spPr>
          <a:xfrm>
            <a:off x="0" y="1"/>
            <a:ext cx="9144000" cy="2979295"/>
          </a:xfrm>
        </p:spPr>
        <p:txBody>
          <a:bodyPr anchor="ctr"/>
          <a:lstStyle>
            <a:lvl1pPr marL="0" indent="0" algn="ctr">
              <a:buNone/>
              <a:defRPr>
                <a:solidFill>
                  <a:srgbClr val="FFFFFF"/>
                </a:solidFill>
              </a:defRPr>
            </a:lvl1pPr>
          </a:lstStyle>
          <a:p>
            <a:r>
              <a:rPr lang="en-US"/>
              <a:t>Drag picture to placeholder or click icon to add</a:t>
            </a:r>
            <a:endParaRPr lang="en-US" dirty="0"/>
          </a:p>
        </p:txBody>
      </p:sp>
      <p:sp>
        <p:nvSpPr>
          <p:cNvPr id="3" name="Title 1"/>
          <p:cNvSpPr>
            <a:spLocks noGrp="1"/>
          </p:cNvSpPr>
          <p:nvPr>
            <p:ph type="title" hasCustomPrompt="1"/>
          </p:nvPr>
        </p:nvSpPr>
        <p:spPr>
          <a:xfrm>
            <a:off x="685800" y="3069236"/>
            <a:ext cx="7772400" cy="1039125"/>
          </a:xfrm>
        </p:spPr>
        <p:txBody>
          <a:bodyPr vert="horz" lIns="0" tIns="182880" rIns="0" bIns="0" rtlCol="0" anchor="b" anchorCtr="0">
            <a:normAutofit/>
          </a:bodyPr>
          <a:lstStyle>
            <a:lvl1pPr>
              <a:defRPr lang="en-US" sz="3300" b="1" dirty="0">
                <a:solidFill>
                  <a:sysClr val="windowText" lastClr="000000"/>
                </a:solidFill>
                <a:latin typeface="+mn-lt"/>
              </a:defRPr>
            </a:lvl1pPr>
          </a:lstStyle>
          <a:p>
            <a:pPr lvl="0">
              <a:lnSpc>
                <a:spcPct val="85000"/>
              </a:lnSpc>
            </a:pPr>
            <a:r>
              <a:rPr lang="en-US" dirty="0"/>
              <a:t>Divider</a:t>
            </a:r>
          </a:p>
        </p:txBody>
      </p:sp>
      <p:sp>
        <p:nvSpPr>
          <p:cNvPr id="4" name="Text Placeholder 4"/>
          <p:cNvSpPr>
            <a:spLocks noGrp="1"/>
          </p:cNvSpPr>
          <p:nvPr>
            <p:ph type="body" sz="quarter" idx="10" hasCustomPrompt="1"/>
          </p:nvPr>
        </p:nvSpPr>
        <p:spPr>
          <a:xfrm>
            <a:off x="685802" y="4288246"/>
            <a:ext cx="7772400" cy="466448"/>
          </a:xfrm>
        </p:spPr>
        <p:txBody>
          <a:bodyPr vert="horz" lIns="0" tIns="0" rIns="0" bIns="0" rtlCol="0">
            <a:noAutofit/>
          </a:bodyPr>
          <a:lstStyle>
            <a:lvl1pPr marL="0" indent="0">
              <a:buNone/>
              <a:defRPr lang="en-US" sz="1350" dirty="0"/>
            </a:lvl1pPr>
          </a:lstStyle>
          <a:p>
            <a:pPr marL="171450" lvl="0" indent="-171450">
              <a:lnSpc>
                <a:spcPct val="130000"/>
              </a:lnSpc>
            </a:pPr>
            <a:r>
              <a:rPr lang="en-US" dirty="0"/>
              <a:t>Subtitle</a:t>
            </a:r>
          </a:p>
        </p:txBody>
      </p:sp>
      <p:sp>
        <p:nvSpPr>
          <p:cNvPr id="5" name="Rectangle 2"/>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‹Nº›</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2017 Deloitte Development LLC. All rights reserved.</a:t>
            </a:r>
          </a:p>
        </p:txBody>
      </p:sp>
    </p:spTree>
    <p:extLst>
      <p:ext uri="{BB962C8B-B14F-4D97-AF65-F5344CB8AC3E}">
        <p14:creationId xmlns:p14="http://schemas.microsoft.com/office/powerpoint/2010/main" val="347762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En blanco">
    <p:bg>
      <p:bgPr>
        <a:noFill/>
        <a:effectLst/>
      </p:bgPr>
    </p:bg>
    <p:spTree>
      <p:nvGrpSpPr>
        <p:cNvPr id="1" name="Shape 193"/>
        <p:cNvGrpSpPr/>
        <p:nvPr/>
      </p:nvGrpSpPr>
      <p:grpSpPr>
        <a:xfrm>
          <a:off x="0" y="0"/>
          <a:ext cx="0" cy="0"/>
          <a:chOff x="0" y="0"/>
          <a:chExt cx="0" cy="0"/>
        </a:xfrm>
      </p:grpSpPr>
      <p:pic>
        <p:nvPicPr>
          <p:cNvPr id="2" name="Imagen 1">
            <a:extLst>
              <a:ext uri="{FF2B5EF4-FFF2-40B4-BE49-F238E27FC236}">
                <a16:creationId xmlns:a16="http://schemas.microsoft.com/office/drawing/2014/main" id="{F0CE37A1-1435-41EB-A38B-1B04AF339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825" y="4750080"/>
            <a:ext cx="1028824" cy="332480"/>
          </a:xfrm>
          <a:prstGeom prst="rect">
            <a:avLst/>
          </a:prstGeom>
        </p:spPr>
      </p:pic>
      <p:sp>
        <p:nvSpPr>
          <p:cNvPr id="3" name="Google Shape;21;p4">
            <a:extLst>
              <a:ext uri="{FF2B5EF4-FFF2-40B4-BE49-F238E27FC236}">
                <a16:creationId xmlns:a16="http://schemas.microsoft.com/office/drawing/2014/main" id="{F7C48500-B1BD-4702-BAEB-E2203820BC02}"/>
              </a:ext>
            </a:extLst>
          </p:cNvPr>
          <p:cNvSpPr/>
          <p:nvPr userDrawn="1"/>
        </p:nvSpPr>
        <p:spPr>
          <a:xfrm>
            <a:off x="8475950" y="4724400"/>
            <a:ext cx="668100" cy="419100"/>
          </a:xfrm>
          <a:prstGeom prst="rect">
            <a:avLst/>
          </a:prstGeom>
          <a:solidFill>
            <a:srgbClr val="FEC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95"/>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Chronicle Display Black"/>
              </a:defRPr>
            </a:lvl1pPr>
          </a:lstStyle>
          <a:p>
            <a:pPr lvl="0" defTabSz="51435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959227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Chronicle Display Black"/>
              </a:defRPr>
            </a:lvl1pPr>
          </a:lstStyle>
          <a:p>
            <a:pPr lvl="0" defTabSz="514350">
              <a:lnSpc>
                <a:spcPct val="85000"/>
              </a:lnSpc>
            </a:pPr>
            <a:r>
              <a:rPr lang="en-US" dirty="0"/>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BREADCRUMBS</a:t>
            </a:r>
          </a:p>
        </p:txBody>
      </p:sp>
    </p:spTree>
    <p:extLst>
      <p:ext uri="{BB962C8B-B14F-4D97-AF65-F5344CB8AC3E}">
        <p14:creationId xmlns:p14="http://schemas.microsoft.com/office/powerpoint/2010/main" val="1302626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head Left">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Chronicle Display Black"/>
              </a:defRPr>
            </a:lvl1pPr>
          </a:lstStyle>
          <a:p>
            <a:pPr lvl="0" defTabSz="514350">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dirty="0"/>
              <a:t>Click to edit Master text styles</a:t>
            </a:r>
          </a:p>
        </p:txBody>
      </p:sp>
    </p:spTree>
    <p:extLst>
      <p:ext uri="{BB962C8B-B14F-4D97-AF65-F5344CB8AC3E}">
        <p14:creationId xmlns:p14="http://schemas.microsoft.com/office/powerpoint/2010/main" val="396333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Chronicle Display Black"/>
              </a:defRPr>
            </a:lvl1pPr>
          </a:lstStyle>
          <a:p>
            <a:pPr lvl="0" defTabSz="514350">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dirty="0"/>
              <a:t>Click to edit Master text styles</a:t>
            </a:r>
          </a:p>
        </p:txBody>
      </p:sp>
    </p:spTree>
    <p:extLst>
      <p:ext uri="{BB962C8B-B14F-4D97-AF65-F5344CB8AC3E}">
        <p14:creationId xmlns:p14="http://schemas.microsoft.com/office/powerpoint/2010/main" val="4118482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19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2" name="Text Placeholder 21"/>
          <p:cNvSpPr>
            <a:spLocks noGrp="1"/>
          </p:cNvSpPr>
          <p:nvPr>
            <p:ph type="body" sz="quarter" idx="12" hasCustomPrompt="1"/>
          </p:nvPr>
        </p:nvSpPr>
        <p:spPr>
          <a:xfrm>
            <a:off x="4324411" y="1040844"/>
            <a:ext cx="638175" cy="288131"/>
          </a:xfrm>
        </p:spPr>
        <p:txBody>
          <a:bodyPr/>
          <a:lstStyle>
            <a:lvl1pPr marL="0" indent="0">
              <a:buNone/>
              <a:defRPr sz="1050" b="1" spc="188" baseline="0"/>
            </a:lvl1pPr>
          </a:lstStyle>
          <a:p>
            <a:pPr lvl="0"/>
            <a:r>
              <a:rPr lang="en-US"/>
              <a:t>ISSUE</a:t>
            </a:r>
          </a:p>
        </p:txBody>
      </p:sp>
      <p:sp>
        <p:nvSpPr>
          <p:cNvPr id="15" name="Picture Placeholder 14"/>
          <p:cNvSpPr>
            <a:spLocks noGrp="1"/>
          </p:cNvSpPr>
          <p:nvPr>
            <p:ph type="pic" sz="quarter" idx="11"/>
          </p:nvPr>
        </p:nvSpPr>
        <p:spPr>
          <a:xfrm>
            <a:off x="4279106" y="425053"/>
            <a:ext cx="988219" cy="404813"/>
          </a:xfrm>
        </p:spPr>
        <p:txBody>
          <a:bodyPr/>
          <a:lstStyle/>
          <a:p>
            <a:endParaRPr lang="en-US"/>
          </a:p>
        </p:txBody>
      </p:sp>
      <p:sp>
        <p:nvSpPr>
          <p:cNvPr id="13" name="Picture Placeholder 12"/>
          <p:cNvSpPr>
            <a:spLocks noGrp="1"/>
          </p:cNvSpPr>
          <p:nvPr>
            <p:ph type="pic" sz="quarter" idx="10"/>
          </p:nvPr>
        </p:nvSpPr>
        <p:spPr>
          <a:xfrm>
            <a:off x="0" y="0"/>
            <a:ext cx="3893344" cy="5143500"/>
          </a:xfrm>
        </p:spPr>
        <p:txBody>
          <a:bodyPr/>
          <a:lstStyle/>
          <a:p>
            <a:endParaRPr lang="en-US"/>
          </a:p>
        </p:txBody>
      </p:sp>
      <p:cxnSp>
        <p:nvCxnSpPr>
          <p:cNvPr id="6" name="Straight Connector 5"/>
          <p:cNvCxnSpPr/>
          <p:nvPr userDrawn="1"/>
        </p:nvCxnSpPr>
        <p:spPr>
          <a:xfrm>
            <a:off x="5366127" y="0"/>
            <a:ext cx="0" cy="51435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99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344" name="think-cell Slide" r:id="rId4" imgW="360" imgH="360" progId="TCLayout.ActiveDocument.1">
                  <p:embed/>
                </p:oleObj>
              </mc:Choice>
              <mc:Fallback>
                <p:oleObj name="think-cell Slide" r:id="rId4" imgW="360" imgH="360"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dirty="0"/>
              <a:t>Thank You </a:t>
            </a:r>
            <a:br>
              <a:rPr lang="en-US" dirty="0"/>
            </a:br>
            <a:r>
              <a:rPr lang="en-US" dirty="0"/>
              <a:t>Goes Here.</a:t>
            </a:r>
          </a:p>
        </p:txBody>
      </p:sp>
    </p:spTree>
    <p:extLst>
      <p:ext uri="{BB962C8B-B14F-4D97-AF65-F5344CB8AC3E}">
        <p14:creationId xmlns:p14="http://schemas.microsoft.com/office/powerpoint/2010/main" val="131697816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rgbClr val="FC2E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Edit Master text styles</a:t>
            </a:r>
          </a:p>
        </p:txBody>
      </p:sp>
      <p:sp>
        <p:nvSpPr>
          <p:cNvPr id="12" name="TextBox 11"/>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3" name="TextBox 12"/>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5" name="Picture 4"/>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70144489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rgbClr val="C00000"/>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20" name="TextBox 19"/>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21" name="TextBox 20"/>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8" name="Picture 7"/>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223379101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8" name="TextBox 7"/>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10" name="Picture 9"/>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30563248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1" name="Nivel de texto 1…"/>
          <p:cNvSpPr txBox="1">
            <a:spLocks noGrp="1"/>
          </p:cNvSpPr>
          <p:nvPr>
            <p:ph type="body" idx="1"/>
          </p:nvPr>
        </p:nvSpPr>
        <p:spPr>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Marcador de número de diapositiva 4"/>
          <p:cNvSpPr>
            <a:spLocks noGrp="1"/>
          </p:cNvSpPr>
          <p:nvPr>
            <p:ph type="sldNum" sz="quarter" idx="4"/>
          </p:nvPr>
        </p:nvSpPr>
        <p:spPr>
          <a:xfrm>
            <a:off x="-870" y="4838915"/>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61727B-52FA-4CFB-91BB-1639F14C3090}" type="slidenum">
              <a:rPr lang="es-ES" smtClean="0"/>
              <a:pPr/>
              <a:t>‹Nº›</a:t>
            </a:fld>
            <a:endParaRPr lang="es-ES"/>
          </a:p>
        </p:txBody>
      </p:sp>
      <p:sp>
        <p:nvSpPr>
          <p:cNvPr id="5" name="Marcador de número de diapositiva 4"/>
          <p:cNvSpPr txBox="1">
            <a:spLocks/>
          </p:cNvSpPr>
          <p:nvPr userDrawn="1"/>
        </p:nvSpPr>
        <p:spPr>
          <a:xfrm>
            <a:off x="8625254" y="4777299"/>
            <a:ext cx="2057400" cy="273844"/>
          </a:xfrm>
          <a:prstGeom prst="rect">
            <a:avLst/>
          </a:prstGeom>
        </p:spPr>
        <p:txBody>
          <a:bodyPr vert="horz" lIns="68580" tIns="34290" rIns="68580" bIns="3429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ysClr val="windowText" lastClr="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B261727B-52FA-4CFB-91BB-1639F14C3090}" type="slidenum">
              <a:rPr lang="es-ES" sz="900" smtClean="0"/>
              <a:pPr/>
              <a:t>‹Nº›</a:t>
            </a:fld>
            <a:endParaRPr lang="es-ES" sz="900"/>
          </a:p>
        </p:txBody>
      </p:sp>
    </p:spTree>
    <p:extLst>
      <p:ext uri="{BB962C8B-B14F-4D97-AF65-F5344CB8AC3E}">
        <p14:creationId xmlns:p14="http://schemas.microsoft.com/office/powerpoint/2010/main" val="428017414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20" name="TextBox 19"/>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21" name="TextBox 20"/>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pic>
        <p:nvPicPr>
          <p:cNvPr id="7" name="Picture 6"/>
          <p:cNvPicPr>
            <a:picLocks noChangeAspect="1"/>
          </p:cNvPicPr>
          <p:nvPr userDrawn="1"/>
        </p:nvPicPr>
        <p:blipFill>
          <a:blip r:embed="rId2"/>
          <a:stretch>
            <a:fillRect/>
          </a:stretch>
        </p:blipFill>
        <p:spPr>
          <a:xfrm>
            <a:off x="8257400" y="106532"/>
            <a:ext cx="837368" cy="634199"/>
          </a:xfrm>
          <a:prstGeom prst="rect">
            <a:avLst/>
          </a:prstGeom>
        </p:spPr>
      </p:pic>
    </p:spTree>
    <p:extLst>
      <p:ext uri="{BB962C8B-B14F-4D97-AF65-F5344CB8AC3E}">
        <p14:creationId xmlns:p14="http://schemas.microsoft.com/office/powerpoint/2010/main" val="143057744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8257400" y="106532"/>
            <a:ext cx="837368" cy="634199"/>
          </a:xfrm>
          <a:prstGeom prst="rect">
            <a:avLst/>
          </a:prstGeom>
        </p:spPr>
      </p:pic>
    </p:spTree>
    <p:extLst>
      <p:ext uri="{BB962C8B-B14F-4D97-AF65-F5344CB8AC3E}">
        <p14:creationId xmlns:p14="http://schemas.microsoft.com/office/powerpoint/2010/main" val="32892720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8" name="TextBox 17"/>
          <p:cNvSpPr txBox="1"/>
          <p:nvPr userDrawn="1"/>
        </p:nvSpPr>
        <p:spPr>
          <a:xfrm>
            <a:off x="43688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Presentation title</a:t>
            </a:r>
            <a:br>
              <a:rPr lang="en-US" sz="488" noProof="0" dirty="0">
                <a:solidFill>
                  <a:schemeClr val="bg1"/>
                </a:solidFill>
              </a:rPr>
            </a:br>
            <a:r>
              <a:rPr lang="en-US" sz="488" noProof="0" dirty="0">
                <a:solidFill>
                  <a:schemeClr val="bg1"/>
                </a:solidFill>
              </a:rPr>
              <a:t>[To edit, click View &gt; Slide Master &gt; Slide Master]</a:t>
            </a:r>
          </a:p>
        </p:txBody>
      </p:sp>
      <p:sp>
        <p:nvSpPr>
          <p:cNvPr id="19" name="TextBox 18"/>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dirty="0">
                <a:solidFill>
                  <a:schemeClr val="bg1"/>
                </a:solidFill>
              </a:rPr>
              <a:t>Ticket </a:t>
            </a:r>
            <a:r>
              <a:rPr lang="es-ES" sz="488" noProof="0" dirty="0" err="1">
                <a:solidFill>
                  <a:schemeClr val="bg1"/>
                </a:solidFill>
              </a:rPr>
              <a:t>Bai</a:t>
            </a:r>
            <a:r>
              <a:rPr lang="es-ES" sz="488" noProof="0" dirty="0">
                <a:solidFill>
                  <a:schemeClr val="bg1"/>
                </a:solidFill>
              </a:rPr>
              <a:t>: Solución inteligente para la comunicación de información tributaria desde dispositivos de facturación</a:t>
            </a:r>
            <a:endParaRPr lang="en-US" sz="488" noProof="0" dirty="0">
              <a:solidFill>
                <a:schemeClr val="bg1"/>
              </a:solidFill>
            </a:endParaRP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spTree>
    <p:extLst>
      <p:ext uri="{BB962C8B-B14F-4D97-AF65-F5344CB8AC3E}">
        <p14:creationId xmlns:p14="http://schemas.microsoft.com/office/powerpoint/2010/main" val="3526729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14" name="TextBox 13"/>
          <p:cNvSpPr txBox="1"/>
          <p:nvPr userDrawn="1"/>
        </p:nvSpPr>
        <p:spPr>
          <a:xfrm>
            <a:off x="4368800" y="4857750"/>
            <a:ext cx="3672420" cy="75085"/>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dirty="0">
                <a:solidFill>
                  <a:schemeClr val="bg1"/>
                </a:solidFill>
              </a:rPr>
              <a:t>Sistema</a:t>
            </a:r>
            <a:r>
              <a:rPr lang="en-US" sz="488" baseline="0" noProof="0" dirty="0">
                <a:solidFill>
                  <a:schemeClr val="bg1"/>
                </a:solidFill>
              </a:rPr>
              <a:t> de </a:t>
            </a:r>
            <a:r>
              <a:rPr lang="en-US" sz="488" baseline="0" noProof="0" dirty="0" err="1">
                <a:solidFill>
                  <a:schemeClr val="bg1"/>
                </a:solidFill>
              </a:rPr>
              <a:t>Inteligencia</a:t>
            </a:r>
            <a:r>
              <a:rPr lang="en-US" sz="488" baseline="0" noProof="0" dirty="0">
                <a:solidFill>
                  <a:schemeClr val="bg1"/>
                </a:solidFill>
              </a:rPr>
              <a:t> </a:t>
            </a:r>
            <a:r>
              <a:rPr lang="en-US" sz="488" baseline="0" noProof="0" dirty="0" err="1">
                <a:solidFill>
                  <a:schemeClr val="bg1"/>
                </a:solidFill>
              </a:rPr>
              <a:t>Analítica</a:t>
            </a:r>
            <a:r>
              <a:rPr lang="en-US" sz="488" baseline="0" noProof="0" dirty="0">
                <a:solidFill>
                  <a:schemeClr val="bg1"/>
                </a:solidFill>
              </a:rPr>
              <a:t> de </a:t>
            </a:r>
            <a:r>
              <a:rPr lang="en-US" sz="488" baseline="0" noProof="0" dirty="0" err="1">
                <a:solidFill>
                  <a:schemeClr val="bg1"/>
                </a:solidFill>
              </a:rPr>
              <a:t>Empleo</a:t>
            </a:r>
            <a:endParaRPr lang="en-US" sz="488" noProof="0" dirty="0">
              <a:solidFill>
                <a:schemeClr val="bg1"/>
              </a:solidFill>
            </a:endParaRPr>
          </a:p>
        </p:txBody>
      </p:sp>
      <p:sp>
        <p:nvSpPr>
          <p:cNvPr id="15" name="TextBox 14"/>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s-ES" sz="488" noProof="0">
                <a:solidFill>
                  <a:schemeClr val="bg1"/>
                </a:solidFill>
              </a:rPr>
              <a:t>Ticket Bai: Solución inteligente para la comunicación de información tributaria desde dispositivos de facturación</a:t>
            </a:r>
            <a:endParaRPr lang="en-US" sz="488" noProof="0" dirty="0">
              <a:solidFill>
                <a:schemeClr val="bg1"/>
              </a:solidFill>
            </a:endParaRP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‹Nº›</a:t>
            </a:fld>
            <a:endParaRPr lang="en-US" sz="488" noProof="0" dirty="0">
              <a:solidFill>
                <a:schemeClr val="bg1"/>
              </a:solidFill>
            </a:endParaRPr>
          </a:p>
        </p:txBody>
      </p:sp>
    </p:spTree>
    <p:extLst>
      <p:ext uri="{BB962C8B-B14F-4D97-AF65-F5344CB8AC3E}">
        <p14:creationId xmlns:p14="http://schemas.microsoft.com/office/powerpoint/2010/main" val="1697240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88748315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1905452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379734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842810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78525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65992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7" name="Imagen 6">
            <a:extLst>
              <a:ext uri="{FF2B5EF4-FFF2-40B4-BE49-F238E27FC236}">
                <a16:creationId xmlns:a16="http://schemas.microsoft.com/office/drawing/2014/main" id="{BCCABC4F-D251-4BC0-B518-01219CDA8267}"/>
              </a:ext>
            </a:extLst>
          </p:cNvPr>
          <p:cNvPicPr>
            <a:picLocks noChangeAspect="1"/>
          </p:cNvPicPr>
          <p:nvPr userDrawn="1"/>
        </p:nvPicPr>
        <p:blipFill>
          <a:blip r:embed="rId2"/>
          <a:stretch>
            <a:fillRect/>
          </a:stretch>
        </p:blipFill>
        <p:spPr>
          <a:xfrm>
            <a:off x="261852" y="4750080"/>
            <a:ext cx="996306" cy="323755"/>
          </a:xfrm>
          <a:prstGeom prst="rect">
            <a:avLst/>
          </a:prstGeom>
          <a:solidFill>
            <a:srgbClr val="FECE16"/>
          </a:solidFill>
        </p:spPr>
      </p:pic>
    </p:spTree>
    <p:extLst>
      <p:ext uri="{BB962C8B-B14F-4D97-AF65-F5344CB8AC3E}">
        <p14:creationId xmlns:p14="http://schemas.microsoft.com/office/powerpoint/2010/main" val="7224005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Edit Master text styles</a:t>
            </a:r>
          </a:p>
        </p:txBody>
      </p:sp>
      <p:sp>
        <p:nvSpPr>
          <p:cNvPr id="19"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412032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Edit Master text styles</a:t>
            </a:r>
          </a:p>
        </p:txBody>
      </p:sp>
      <p:sp>
        <p:nvSpPr>
          <p:cNvPr id="11"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74802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198936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42887939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351000" y="4487093"/>
            <a:ext cx="8439151" cy="237308"/>
          </a:xfrm>
        </p:spPr>
        <p:txBody>
          <a:bodyPr>
            <a:noAutofit/>
          </a:bodyPr>
          <a:lstStyle>
            <a:lvl1pPr>
              <a:spcAft>
                <a:spcPts val="0"/>
              </a:spcAft>
              <a:defRPr sz="675"/>
            </a:lvl1pPr>
          </a:lstStyle>
          <a:p>
            <a:pPr lvl="0"/>
            <a:r>
              <a:rPr lang="en-US" noProof="0"/>
              <a:t>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1336121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3089730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1567394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76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Subtitle and Title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81607A-2902-4B7B-999F-400F653F4301}"/>
              </a:ext>
            </a:extLst>
          </p:cNvPr>
          <p:cNvSpPr/>
          <p:nvPr userDrawn="1"/>
        </p:nvSpPr>
        <p:spPr bwMode="gray">
          <a:xfrm>
            <a:off x="261855" y="4809215"/>
            <a:ext cx="1246909" cy="192323"/>
          </a:xfrm>
          <a:prstGeom prst="rect">
            <a:avLst/>
          </a:prstGeom>
          <a:solidFill>
            <a:schemeClr val="bg1"/>
          </a:solidFill>
          <a:ln w="19050" algn="ctr">
            <a:solidFill>
              <a:schemeClr val="bg1"/>
            </a:solidFill>
            <a:miter lim="800000"/>
            <a:headEnd/>
            <a:tailEnd/>
          </a:ln>
        </p:spPr>
        <p:txBody>
          <a:bodyPr wrap="square" lIns="50006" tIns="50006" rIns="50006" bIns="50006" rtlCol="0" anchor="ctr"/>
          <a:lstStyle/>
          <a:p>
            <a:pPr algn="ctr">
              <a:lnSpc>
                <a:spcPct val="106000"/>
              </a:lnSpc>
              <a:buFont typeface="Wingdings 2" pitchFamily="18" charset="2"/>
              <a:buNone/>
            </a:pPr>
            <a:endParaRPr lang="es-ES" sz="900" b="1">
              <a:solidFill>
                <a:schemeClr val="bg1"/>
              </a:solidFill>
            </a:endParaRPr>
          </a:p>
        </p:txBody>
      </p:sp>
      <p:sp>
        <p:nvSpPr>
          <p:cNvPr id="7" name="Google Shape;21;p4">
            <a:extLst>
              <a:ext uri="{FF2B5EF4-FFF2-40B4-BE49-F238E27FC236}">
                <a16:creationId xmlns:a16="http://schemas.microsoft.com/office/drawing/2014/main" id="{F0AC8A07-5A76-49C7-B780-A26E407A72C3}"/>
              </a:ext>
            </a:extLst>
          </p:cNvPr>
          <p:cNvSpPr/>
          <p:nvPr userDrawn="1"/>
        </p:nvSpPr>
        <p:spPr>
          <a:xfrm>
            <a:off x="8475950" y="4724400"/>
            <a:ext cx="668100" cy="419100"/>
          </a:xfrm>
          <a:prstGeom prst="rect">
            <a:avLst/>
          </a:prstGeom>
          <a:solidFill>
            <a:srgbClr val="FECE16"/>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646"/>
          </a:p>
        </p:txBody>
      </p:sp>
      <p:pic>
        <p:nvPicPr>
          <p:cNvPr id="9" name="Google Shape;29;p38">
            <a:extLst>
              <a:ext uri="{FF2B5EF4-FFF2-40B4-BE49-F238E27FC236}">
                <a16:creationId xmlns:a16="http://schemas.microsoft.com/office/drawing/2014/main" id="{C30E93EE-6CA5-4341-AC76-031D887EFA6D}"/>
              </a:ext>
            </a:extLst>
          </p:cNvPr>
          <p:cNvPicPr preferRelativeResize="0"/>
          <p:nvPr userDrawn="1"/>
        </p:nvPicPr>
        <p:blipFill rotWithShape="1">
          <a:blip r:embed="rId2">
            <a:alphaModFix/>
          </a:blip>
          <a:srcRect/>
          <a:stretch/>
        </p:blipFill>
        <p:spPr>
          <a:xfrm>
            <a:off x="1463183" y="4760678"/>
            <a:ext cx="1025774" cy="303186"/>
          </a:xfrm>
          <a:prstGeom prst="rect">
            <a:avLst/>
          </a:prstGeom>
          <a:noFill/>
          <a:ln>
            <a:noFill/>
          </a:ln>
        </p:spPr>
      </p:pic>
      <p:pic>
        <p:nvPicPr>
          <p:cNvPr id="10" name="Picture 9" descr="Graphical user interface, text, application&#10;&#10;Description automatically generated">
            <a:extLst>
              <a:ext uri="{FF2B5EF4-FFF2-40B4-BE49-F238E27FC236}">
                <a16:creationId xmlns:a16="http://schemas.microsoft.com/office/drawing/2014/main" id="{21BA100C-A3E9-4455-9C30-795556B03F75}"/>
              </a:ext>
            </a:extLst>
          </p:cNvPr>
          <p:cNvPicPr>
            <a:picLocks noChangeAspect="1"/>
          </p:cNvPicPr>
          <p:nvPr userDrawn="1"/>
        </p:nvPicPr>
        <p:blipFill>
          <a:blip r:embed="rId3"/>
          <a:stretch>
            <a:fillRect/>
          </a:stretch>
        </p:blipFill>
        <p:spPr>
          <a:xfrm>
            <a:off x="134217" y="4745833"/>
            <a:ext cx="1132685" cy="332480"/>
          </a:xfrm>
          <a:prstGeom prst="rect">
            <a:avLst/>
          </a:prstGeom>
        </p:spPr>
      </p:pic>
      <p:pic>
        <p:nvPicPr>
          <p:cNvPr id="2" name="Picture 1" descr="Graphical user interface, text, application&#10;&#10;Description automatically generated">
            <a:extLst>
              <a:ext uri="{FF2B5EF4-FFF2-40B4-BE49-F238E27FC236}">
                <a16:creationId xmlns:a16="http://schemas.microsoft.com/office/drawing/2014/main" id="{52542554-4A6F-6740-982F-9E0A61008578}"/>
              </a:ext>
            </a:extLst>
          </p:cNvPr>
          <p:cNvPicPr>
            <a:picLocks noChangeAspect="1"/>
          </p:cNvPicPr>
          <p:nvPr userDrawn="1"/>
        </p:nvPicPr>
        <p:blipFill rotWithShape="1">
          <a:blip r:embed="rId4"/>
          <a:srcRect r="1992"/>
          <a:stretch/>
        </p:blipFill>
        <p:spPr>
          <a:xfrm>
            <a:off x="2698825" y="4753694"/>
            <a:ext cx="921550" cy="303186"/>
          </a:xfrm>
          <a:prstGeom prst="rect">
            <a:avLst/>
          </a:prstGeom>
        </p:spPr>
      </p:pic>
    </p:spTree>
    <p:extLst>
      <p:ext uri="{BB962C8B-B14F-4D97-AF65-F5344CB8AC3E}">
        <p14:creationId xmlns:p14="http://schemas.microsoft.com/office/powerpoint/2010/main" val="30249827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dirty="0"/>
              <a:t>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dirty="0"/>
              <a:t>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dirty="0"/>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21931080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Image Top">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248" name="think-cell Slide" r:id="rId4" imgW="360" imgH="360" progId="TCLayout.ActiveDocument.1">
                  <p:embed/>
                </p:oleObj>
              </mc:Choice>
              <mc:Fallback>
                <p:oleObj name="think-cell Slide" r:id="rId4" imgW="360" imgH="36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6" name="Picture Placeholder 5"/>
          <p:cNvSpPr>
            <a:spLocks noGrp="1"/>
          </p:cNvSpPr>
          <p:nvPr>
            <p:ph type="pic" sz="quarter" idx="11"/>
          </p:nvPr>
        </p:nvSpPr>
        <p:spPr>
          <a:xfrm>
            <a:off x="0" y="1"/>
            <a:ext cx="9144000" cy="2979295"/>
          </a:xfrm>
        </p:spPr>
        <p:txBody>
          <a:bodyPr anchor="ctr"/>
          <a:lstStyle>
            <a:lvl1pPr marL="0" indent="0" algn="ctr">
              <a:buNone/>
              <a:defRPr>
                <a:solidFill>
                  <a:srgbClr val="FFFFFF"/>
                </a:solidFill>
              </a:defRPr>
            </a:lvl1pPr>
          </a:lstStyle>
          <a:p>
            <a:r>
              <a:rPr lang="en-US"/>
              <a:t>Drag picture to placeholder or click icon to add</a:t>
            </a:r>
            <a:endParaRPr lang="en-US" dirty="0"/>
          </a:p>
        </p:txBody>
      </p:sp>
      <p:sp>
        <p:nvSpPr>
          <p:cNvPr id="3" name="Title 1"/>
          <p:cNvSpPr>
            <a:spLocks noGrp="1"/>
          </p:cNvSpPr>
          <p:nvPr>
            <p:ph type="title" hasCustomPrompt="1"/>
          </p:nvPr>
        </p:nvSpPr>
        <p:spPr>
          <a:xfrm>
            <a:off x="685800" y="3069236"/>
            <a:ext cx="7772400" cy="1039125"/>
          </a:xfrm>
        </p:spPr>
        <p:txBody>
          <a:bodyPr vert="horz" lIns="0" tIns="182880" rIns="0" bIns="0" rtlCol="0" anchor="b" anchorCtr="0">
            <a:normAutofit/>
          </a:bodyPr>
          <a:lstStyle>
            <a:lvl1pPr>
              <a:defRPr lang="en-US" sz="3300" b="1" dirty="0">
                <a:solidFill>
                  <a:sysClr val="windowText" lastClr="000000"/>
                </a:solidFill>
                <a:latin typeface="+mn-lt"/>
              </a:defRPr>
            </a:lvl1pPr>
          </a:lstStyle>
          <a:p>
            <a:pPr lvl="0">
              <a:lnSpc>
                <a:spcPct val="85000"/>
              </a:lnSpc>
            </a:pPr>
            <a:r>
              <a:rPr lang="en-US" dirty="0"/>
              <a:t>Divider</a:t>
            </a:r>
          </a:p>
        </p:txBody>
      </p:sp>
      <p:sp>
        <p:nvSpPr>
          <p:cNvPr id="4" name="Text Placeholder 4"/>
          <p:cNvSpPr>
            <a:spLocks noGrp="1"/>
          </p:cNvSpPr>
          <p:nvPr>
            <p:ph type="body" sz="quarter" idx="10" hasCustomPrompt="1"/>
          </p:nvPr>
        </p:nvSpPr>
        <p:spPr>
          <a:xfrm>
            <a:off x="685802" y="4288246"/>
            <a:ext cx="7772400" cy="466448"/>
          </a:xfrm>
        </p:spPr>
        <p:txBody>
          <a:bodyPr vert="horz" lIns="0" tIns="0" rIns="0" bIns="0" rtlCol="0">
            <a:noAutofit/>
          </a:bodyPr>
          <a:lstStyle>
            <a:lvl1pPr marL="0" indent="0">
              <a:buNone/>
              <a:defRPr lang="en-US" sz="1350" dirty="0"/>
            </a:lvl1pPr>
          </a:lstStyle>
          <a:p>
            <a:pPr marL="171450" lvl="0" indent="-171450">
              <a:lnSpc>
                <a:spcPct val="130000"/>
              </a:lnSpc>
            </a:pPr>
            <a:r>
              <a:rPr lang="en-US" dirty="0"/>
              <a:t>Subtitle</a:t>
            </a:r>
          </a:p>
        </p:txBody>
      </p:sp>
      <p:sp>
        <p:nvSpPr>
          <p:cNvPr id="5" name="Rectangle 2"/>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‹Nº›</a:t>
            </a:fld>
            <a:r>
              <a:rPr lang="en-US" sz="600" dirty="0">
                <a:solidFill>
                  <a:schemeClr val="accent5">
                    <a:lumMod val="60000"/>
                    <a:lumOff val="40000"/>
                  </a:schemeClr>
                </a:solidFill>
                <a:latin typeface="Open Sans" charset="0"/>
                <a:ea typeface="Open Sans" charset="0"/>
                <a:cs typeface="Open Sans" charset="0"/>
                <a:sym typeface="Frutiger Next Pro Light" charset="0"/>
              </a:rPr>
              <a:t>  |  Copyright © 2017 Deloitte Development LLC. All rights reserved.</a:t>
            </a:r>
          </a:p>
        </p:txBody>
      </p:sp>
    </p:spTree>
    <p:extLst>
      <p:ext uri="{BB962C8B-B14F-4D97-AF65-F5344CB8AC3E}">
        <p14:creationId xmlns:p14="http://schemas.microsoft.com/office/powerpoint/2010/main" val="212049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oleObject" Target="../embeddings/oleObject1.bin"/><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tags" Target="../tags/tag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vmlDrawing" Target="../drawings/vmlDrawing1.v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image" Target="../media/image8.emf"/><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oleObject" Target="../embeddings/oleObject4.bin"/><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tags" Target="../tags/tag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vmlDrawing" Target="../drawings/vmlDrawing4.v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image" Target="../media/image8.emf"/><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Abel"/>
              <a:buNone/>
              <a:defRPr sz="2400">
                <a:solidFill>
                  <a:schemeClr val="dk1"/>
                </a:solidFill>
                <a:latin typeface="Abel"/>
                <a:ea typeface="Abel"/>
                <a:cs typeface="Abel"/>
                <a:sym typeface="Abel"/>
              </a:defRPr>
            </a:lvl1pPr>
            <a:lvl2pPr lvl="1">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2pPr>
            <a:lvl3pPr lvl="2">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3pPr>
            <a:lvl4pPr lvl="3">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4pPr>
            <a:lvl5pPr lvl="4">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5pPr>
            <a:lvl6pPr lvl="5">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6pPr>
            <a:lvl7pPr lvl="6">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7pPr>
            <a:lvl8pPr lvl="7">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8pPr>
            <a:lvl9pPr lvl="8">
              <a:spcBef>
                <a:spcPts val="0"/>
              </a:spcBef>
              <a:spcAft>
                <a:spcPts val="0"/>
              </a:spcAft>
              <a:buClr>
                <a:schemeClr val="dk1"/>
              </a:buClr>
              <a:buSzPts val="2400"/>
              <a:buFont typeface="Unica One"/>
              <a:buNone/>
              <a:defRPr sz="2400">
                <a:solidFill>
                  <a:schemeClr val="dk1"/>
                </a:solidFill>
                <a:latin typeface="Unica One"/>
                <a:ea typeface="Unica One"/>
                <a:cs typeface="Unica One"/>
                <a:sym typeface="Unica One"/>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Inter"/>
              <a:buChar char="●"/>
              <a:defRPr sz="1800">
                <a:solidFill>
                  <a:schemeClr val="dk1"/>
                </a:solidFill>
                <a:latin typeface="Inter"/>
                <a:ea typeface="Inter"/>
                <a:cs typeface="Inter"/>
                <a:sym typeface="Inter"/>
              </a:defRPr>
            </a:lvl1pPr>
            <a:lvl2pPr marL="914400" lvl="1" indent="-3175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3pPr>
            <a:lvl4pPr marL="1828800" lvl="3"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4pPr>
            <a:lvl5pPr marL="2286000" lvl="4"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5pPr>
            <a:lvl6pPr marL="2743200" lvl="5"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6pPr>
            <a:lvl7pPr marL="3200400" lvl="6"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7pPr>
            <a:lvl8pPr marL="3657600" lvl="7" indent="-304800">
              <a:lnSpc>
                <a:spcPct val="115000"/>
              </a:lnSpc>
              <a:spcBef>
                <a:spcPts val="1600"/>
              </a:spcBef>
              <a:spcAft>
                <a:spcPts val="0"/>
              </a:spcAft>
              <a:buClr>
                <a:schemeClr val="dk1"/>
              </a:buClr>
              <a:buSzPts val="1200"/>
              <a:buFont typeface="Inter"/>
              <a:buChar char="○"/>
              <a:defRPr sz="1200">
                <a:solidFill>
                  <a:schemeClr val="dk1"/>
                </a:solidFill>
                <a:latin typeface="Inter"/>
                <a:ea typeface="Inter"/>
                <a:cs typeface="Inter"/>
                <a:sym typeface="Inter"/>
              </a:defRPr>
            </a:lvl8pPr>
            <a:lvl9pPr marL="4114800" lvl="8" indent="-304800">
              <a:lnSpc>
                <a:spcPct val="115000"/>
              </a:lnSpc>
              <a:spcBef>
                <a:spcPts val="1600"/>
              </a:spcBef>
              <a:spcAft>
                <a:spcPts val="1600"/>
              </a:spcAft>
              <a:buClr>
                <a:schemeClr val="dk1"/>
              </a:buClr>
              <a:buSzPts val="1200"/>
              <a:buFont typeface="Inter"/>
              <a:buChar char="■"/>
              <a:defRPr sz="1200">
                <a:solidFill>
                  <a:schemeClr val="dk1"/>
                </a:solidFill>
                <a:latin typeface="Inter"/>
                <a:ea typeface="Inter"/>
                <a:cs typeface="Inter"/>
                <a:sym typeface="Inter"/>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83" r:id="rId2"/>
    <p:sldLayoutId id="2147483679" r:id="rId3"/>
    <p:sldLayoutId id="2147483676" r:id="rId4"/>
    <p:sldLayoutId id="2147483684" r:id="rId5"/>
    <p:sldLayoutId id="2147483755" r:id="rId6"/>
    <p:sldLayoutId id="2147483756"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3"/>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224" name="think-cell Slide" r:id="rId34" imgW="360" imgH="360" progId="TCLayout.ActiveDocument.1">
                  <p:embed/>
                </p:oleObj>
              </mc:Choice>
              <mc:Fallback>
                <p:oleObj name="think-cell Slide" r:id="rId34" imgW="360" imgH="360" progId="TCLayout.ActiveDocument.1">
                  <p:embed/>
                  <p:pic>
                    <p:nvPicPr>
                      <p:cNvPr id="5" name="Object 4" hidden="1"/>
                      <p:cNvPicPr/>
                      <p:nvPr/>
                    </p:nvPicPr>
                    <p:blipFill>
                      <a:blip r:embed="rId35"/>
                      <a:stretch>
                        <a:fillRect/>
                      </a:stretch>
                    </p:blipFill>
                    <p:spPr>
                      <a:xfrm>
                        <a:off x="1192" y="1192"/>
                        <a:ext cx="1190" cy="1190"/>
                      </a:xfrm>
                      <a:prstGeom prst="rect">
                        <a:avLst/>
                      </a:prstGeom>
                    </p:spPr>
                  </p:pic>
                </p:oleObj>
              </mc:Fallback>
            </mc:AlternateContent>
          </a:graphicData>
        </a:graphic>
      </p:graphicFrame>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dirty="0"/>
              <a:t>Click To Edit Master Title</a:t>
            </a:r>
          </a:p>
        </p:txBody>
      </p:sp>
      <p:sp>
        <p:nvSpPr>
          <p:cNvPr id="6" name="TextBox 5"/>
          <p:cNvSpPr txBox="1"/>
          <p:nvPr userDrawn="1"/>
        </p:nvSpPr>
        <p:spPr>
          <a:xfrm>
            <a:off x="425894" y="4804391"/>
            <a:ext cx="3522174" cy="162545"/>
          </a:xfrm>
          <a:prstGeom prst="rect">
            <a:avLst/>
          </a:prstGeom>
          <a:noFill/>
        </p:spPr>
        <p:txBody>
          <a:bodyPr wrap="square" lIns="0" tIns="0" rIns="0" bIns="0" rtlCol="0">
            <a:noAutofit/>
          </a:bodyPr>
          <a:lstStyle/>
          <a:p>
            <a:pPr marL="0" indent="0">
              <a:spcBef>
                <a:spcPts val="488"/>
              </a:spcBef>
              <a:buSzPct val="100000"/>
              <a:buFont typeface="Arial"/>
              <a:buNone/>
            </a:pPr>
            <a:r>
              <a:rPr lang="en-US" sz="528" noProof="0" dirty="0">
                <a:solidFill>
                  <a:schemeClr val="tx1"/>
                </a:solidFill>
              </a:rPr>
              <a:t>Deloitte Consulting SLU</a:t>
            </a:r>
          </a:p>
        </p:txBody>
      </p:sp>
      <p:sp>
        <p:nvSpPr>
          <p:cNvPr id="7" name="TextBox 6"/>
          <p:cNvSpPr txBox="1"/>
          <p:nvPr userDrawn="1"/>
        </p:nvSpPr>
        <p:spPr>
          <a:xfrm>
            <a:off x="8700305" y="4845028"/>
            <a:ext cx="202559" cy="81272"/>
          </a:xfrm>
          <a:prstGeom prst="rect">
            <a:avLst/>
          </a:prstGeom>
          <a:noFill/>
        </p:spPr>
        <p:txBody>
          <a:bodyPr wrap="square" lIns="0" tIns="0" rIns="0" bIns="0" rtlCol="0">
            <a:noAutofit/>
          </a:bodyPr>
          <a:lstStyle/>
          <a:p>
            <a:pPr marL="0" indent="0" algn="r">
              <a:spcBef>
                <a:spcPts val="488"/>
              </a:spcBef>
              <a:buSzPct val="100000"/>
              <a:buFont typeface="Arial"/>
              <a:buNone/>
            </a:pPr>
            <a:fld id="{C58DF478-B544-4ED8-9ED4-6A2648E2D233}" type="slidenum">
              <a:rPr lang="en-US" sz="528" noProof="0" smtClean="0">
                <a:solidFill>
                  <a:schemeClr val="tx1"/>
                </a:solidFill>
              </a:rPr>
              <a:pPr marL="0" indent="0" algn="r">
                <a:spcBef>
                  <a:spcPts val="488"/>
                </a:spcBef>
                <a:buSzPct val="100000"/>
                <a:buFont typeface="Arial"/>
                <a:buNone/>
              </a:pPr>
              <a:t>‹Nº›</a:t>
            </a:fld>
            <a:endParaRPr lang="en-US" sz="528" noProof="0" dirty="0">
              <a:solidFill>
                <a:schemeClr val="tx1"/>
              </a:solidFill>
            </a:endParaRPr>
          </a:p>
        </p:txBody>
      </p:sp>
    </p:spTree>
    <p:extLst>
      <p:ext uri="{BB962C8B-B14F-4D97-AF65-F5344CB8AC3E}">
        <p14:creationId xmlns:p14="http://schemas.microsoft.com/office/powerpoint/2010/main" val="27456164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Lst>
  <p:hf hdr="0" ftr="0" dt="0"/>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3"/>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296" name="think-cell Slide" r:id="rId34" imgW="360" imgH="360" progId="TCLayout.ActiveDocument.1">
                  <p:embed/>
                </p:oleObj>
              </mc:Choice>
              <mc:Fallback>
                <p:oleObj name="think-cell Slide" r:id="rId34" imgW="360" imgH="360" progId="TCLayout.ActiveDocument.1">
                  <p:embed/>
                  <p:pic>
                    <p:nvPicPr>
                      <p:cNvPr id="5" name="Object 4" hidden="1"/>
                      <p:cNvPicPr/>
                      <p:nvPr/>
                    </p:nvPicPr>
                    <p:blipFill>
                      <a:blip r:embed="rId35"/>
                      <a:stretch>
                        <a:fillRect/>
                      </a:stretch>
                    </p:blipFill>
                    <p:spPr>
                      <a:xfrm>
                        <a:off x="1192" y="1192"/>
                        <a:ext cx="1190" cy="1190"/>
                      </a:xfrm>
                      <a:prstGeom prst="rect">
                        <a:avLst/>
                      </a:prstGeom>
                    </p:spPr>
                  </p:pic>
                </p:oleObj>
              </mc:Fallback>
            </mc:AlternateContent>
          </a:graphicData>
        </a:graphic>
      </p:graphicFrame>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dirty="0"/>
              <a:t>Click To Edit Master Title</a:t>
            </a:r>
          </a:p>
        </p:txBody>
      </p:sp>
      <p:sp>
        <p:nvSpPr>
          <p:cNvPr id="6" name="TextBox 5"/>
          <p:cNvSpPr txBox="1"/>
          <p:nvPr userDrawn="1"/>
        </p:nvSpPr>
        <p:spPr>
          <a:xfrm>
            <a:off x="425894" y="4804391"/>
            <a:ext cx="3522174" cy="162545"/>
          </a:xfrm>
          <a:prstGeom prst="rect">
            <a:avLst/>
          </a:prstGeom>
          <a:noFill/>
        </p:spPr>
        <p:txBody>
          <a:bodyPr wrap="square" lIns="0" tIns="0" rIns="0" bIns="0" rtlCol="0">
            <a:noAutofit/>
          </a:bodyPr>
          <a:lstStyle/>
          <a:p>
            <a:pPr marL="0" indent="0">
              <a:spcBef>
                <a:spcPts val="488"/>
              </a:spcBef>
              <a:buSzPct val="100000"/>
              <a:buFont typeface="Arial"/>
              <a:buNone/>
            </a:pPr>
            <a:r>
              <a:rPr lang="en-US" sz="528" noProof="0" dirty="0">
                <a:solidFill>
                  <a:schemeClr val="tx1"/>
                </a:solidFill>
              </a:rPr>
              <a:t>Deloitte Consulting SLU</a:t>
            </a:r>
          </a:p>
        </p:txBody>
      </p:sp>
      <p:sp>
        <p:nvSpPr>
          <p:cNvPr id="7" name="TextBox 6"/>
          <p:cNvSpPr txBox="1"/>
          <p:nvPr userDrawn="1"/>
        </p:nvSpPr>
        <p:spPr>
          <a:xfrm>
            <a:off x="8700305" y="4845028"/>
            <a:ext cx="202559" cy="81272"/>
          </a:xfrm>
          <a:prstGeom prst="rect">
            <a:avLst/>
          </a:prstGeom>
          <a:noFill/>
        </p:spPr>
        <p:txBody>
          <a:bodyPr wrap="square" lIns="0" tIns="0" rIns="0" bIns="0" rtlCol="0">
            <a:noAutofit/>
          </a:bodyPr>
          <a:lstStyle/>
          <a:p>
            <a:pPr marL="0" indent="0" algn="r">
              <a:spcBef>
                <a:spcPts val="488"/>
              </a:spcBef>
              <a:buSzPct val="100000"/>
              <a:buFont typeface="Arial"/>
              <a:buNone/>
            </a:pPr>
            <a:fld id="{C58DF478-B544-4ED8-9ED4-6A2648E2D233}" type="slidenum">
              <a:rPr lang="en-US" sz="528" noProof="0" smtClean="0">
                <a:solidFill>
                  <a:schemeClr val="tx1"/>
                </a:solidFill>
              </a:rPr>
              <a:pPr marL="0" indent="0" algn="r">
                <a:spcBef>
                  <a:spcPts val="488"/>
                </a:spcBef>
                <a:buSzPct val="100000"/>
                <a:buFont typeface="Arial"/>
                <a:buNone/>
              </a:pPr>
              <a:t>‹Nº›</a:t>
            </a:fld>
            <a:endParaRPr lang="en-US" sz="528" noProof="0" dirty="0">
              <a:solidFill>
                <a:schemeClr val="tx1"/>
              </a:solidFill>
            </a:endParaRPr>
          </a:p>
        </p:txBody>
      </p:sp>
    </p:spTree>
    <p:extLst>
      <p:ext uri="{BB962C8B-B14F-4D97-AF65-F5344CB8AC3E}">
        <p14:creationId xmlns:p14="http://schemas.microsoft.com/office/powerpoint/2010/main" val="11275235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Lst>
  <p:hf hdr="0" ftr="0" dt="0"/>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3"/>
          <p:cNvSpPr txBox="1">
            <a:spLocks noGrp="1"/>
          </p:cNvSpPr>
          <p:nvPr>
            <p:ph type="subTitle" idx="1"/>
          </p:nvPr>
        </p:nvSpPr>
        <p:spPr>
          <a:xfrm rot="1327">
            <a:off x="298740" y="2534048"/>
            <a:ext cx="4293642" cy="637200"/>
          </a:xfrm>
          <a:prstGeom prst="rect">
            <a:avLst/>
          </a:prstGeom>
        </p:spPr>
        <p:txBody>
          <a:bodyPr spcFirstLastPara="1" wrap="square" lIns="91425" tIns="91425" rIns="91425" bIns="91425" anchor="t" anchorCtr="0">
            <a:noAutofit/>
          </a:bodyPr>
          <a:lstStyle/>
          <a:p>
            <a:r>
              <a:rPr lang="es-ES" dirty="0"/>
              <a:t>Reglamento Espacio europeo de datos de salud</a:t>
            </a:r>
          </a:p>
        </p:txBody>
      </p:sp>
      <p:sp>
        <p:nvSpPr>
          <p:cNvPr id="2" name="Título 1"/>
          <p:cNvSpPr>
            <a:spLocks noGrp="1"/>
          </p:cNvSpPr>
          <p:nvPr>
            <p:ph type="ctrTitle"/>
          </p:nvPr>
        </p:nvSpPr>
        <p:spPr>
          <a:xfrm rot="946">
            <a:off x="360777" y="690472"/>
            <a:ext cx="4612160" cy="1758900"/>
          </a:xfrm>
        </p:spPr>
        <p:txBody>
          <a:bodyPr anchor="ctr" anchorCtr="0"/>
          <a:lstStyle/>
          <a:p>
            <a:r>
              <a:rPr lang="es-ES" sz="3600" dirty="0">
                <a:solidFill>
                  <a:schemeClr val="tx1"/>
                </a:solidFill>
              </a:rPr>
              <a:t>MINISTERIO DE SANIDAD</a:t>
            </a:r>
            <a:endParaRPr lang="es-ES" sz="2600" b="0" dirty="0">
              <a:solidFill>
                <a:schemeClr val="tx1"/>
              </a:solidFill>
            </a:endParaRPr>
          </a:p>
        </p:txBody>
      </p:sp>
      <p:cxnSp>
        <p:nvCxnSpPr>
          <p:cNvPr id="7" name="Google Shape;219;p35"/>
          <p:cNvCxnSpPr/>
          <p:nvPr/>
        </p:nvCxnSpPr>
        <p:spPr>
          <a:xfrm>
            <a:off x="455366" y="689838"/>
            <a:ext cx="2592300" cy="0"/>
          </a:xfrm>
          <a:prstGeom prst="straightConnector1">
            <a:avLst/>
          </a:prstGeom>
          <a:noFill/>
          <a:ln w="19050" cap="flat" cmpd="sng">
            <a:solidFill>
              <a:schemeClr val="dk1"/>
            </a:solidFill>
            <a:prstDash val="solid"/>
            <a:round/>
            <a:headEnd type="none" w="med" len="med"/>
            <a:tailEnd type="none" w="med" len="med"/>
          </a:ln>
        </p:spPr>
      </p:cxnSp>
      <p:sp>
        <p:nvSpPr>
          <p:cNvPr id="8" name="Google Shape;203;p33"/>
          <p:cNvSpPr txBox="1">
            <a:spLocks/>
          </p:cNvSpPr>
          <p:nvPr/>
        </p:nvSpPr>
        <p:spPr>
          <a:xfrm rot="1327">
            <a:off x="360592" y="3379942"/>
            <a:ext cx="3109200" cy="291572"/>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800"/>
              <a:buFont typeface="Archivo"/>
              <a:buNone/>
              <a:defRPr sz="1600" b="0" i="0" u="none" strike="noStrike" cap="none">
                <a:solidFill>
                  <a:schemeClr val="dk1"/>
                </a:solidFill>
                <a:latin typeface="+mn-lt"/>
                <a:ea typeface="Inter"/>
                <a:cs typeface="Inter"/>
                <a:sym typeface="Inter"/>
              </a:defRPr>
            </a:lvl1pPr>
            <a:lvl2pPr marL="914400" marR="0" lvl="1" indent="-3175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2pPr>
            <a:lvl3pPr marL="1371600" marR="0" lvl="2" indent="-3048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3pPr>
            <a:lvl4pPr marL="1828800" marR="0" lvl="3" indent="-3048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4pPr>
            <a:lvl5pPr marL="2286000" marR="0" lvl="4" indent="-3048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5pPr>
            <a:lvl6pPr marL="2743200" marR="0" lvl="5" indent="-3048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6pPr>
            <a:lvl7pPr marL="3200400" marR="0" lvl="6" indent="-3048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7pPr>
            <a:lvl8pPr marL="3657600" marR="0" lvl="7" indent="-3048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8pPr>
            <a:lvl9pPr marL="4114800" marR="0" lvl="8" indent="-304800" algn="l" rtl="0">
              <a:lnSpc>
                <a:spcPct val="100000"/>
              </a:lnSpc>
              <a:spcBef>
                <a:spcPts val="0"/>
              </a:spcBef>
              <a:spcAft>
                <a:spcPts val="0"/>
              </a:spcAft>
              <a:buClr>
                <a:schemeClr val="dk1"/>
              </a:buClr>
              <a:buSzPts val="2800"/>
              <a:buFont typeface="Archivo"/>
              <a:buNone/>
              <a:defRPr sz="2800" b="0" i="0" u="none" strike="noStrike" cap="none">
                <a:solidFill>
                  <a:schemeClr val="dk1"/>
                </a:solidFill>
                <a:latin typeface="Archivo"/>
                <a:ea typeface="Archivo"/>
                <a:cs typeface="Archivo"/>
                <a:sym typeface="Archivo"/>
              </a:defRPr>
            </a:lvl9pPr>
          </a:lstStyle>
          <a:p>
            <a:r>
              <a:rPr lang="es-ES" sz="1050" dirty="0"/>
              <a:t>22-07-2022</a:t>
            </a:r>
          </a:p>
        </p:txBody>
      </p:sp>
      <p:pic>
        <p:nvPicPr>
          <p:cNvPr id="25602" name="Picture 2" descr="Ver las imágenes de or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336" y="-1"/>
            <a:ext cx="4673618" cy="524963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286000" y="4367893"/>
            <a:ext cx="1012371" cy="644978"/>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5699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4. Entes u organismos que regula el Reglamento (I)</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Marcador de número de diapositiva 2">
            <a:extLst>
              <a:ext uri="{FF2B5EF4-FFF2-40B4-BE49-F238E27FC236}">
                <a16:creationId xmlns:a16="http://schemas.microsoft.com/office/drawing/2014/main" id="{CDD32677-762A-452F-912D-979731CBF43C}"/>
              </a:ext>
            </a:extLst>
          </p:cNvPr>
          <p:cNvSpPr>
            <a:spLocks noGrp="1"/>
          </p:cNvSpPr>
          <p:nvPr>
            <p:ph type="sldNum" idx="12"/>
          </p:nvPr>
        </p:nvSpPr>
        <p:spPr>
          <a:xfrm>
            <a:off x="8637680" y="4715840"/>
            <a:ext cx="533667" cy="404283"/>
          </a:xfrm>
        </p:spPr>
        <p:txBody>
          <a:bodyPr/>
          <a:lstStyle/>
          <a:p>
            <a:pPr defTabSz="1219170">
              <a:buClr>
                <a:srgbClr val="000000"/>
              </a:buClr>
            </a:pPr>
            <a:r>
              <a:rPr lang="es-ES" sz="1100" kern="0" dirty="0">
                <a:solidFill>
                  <a:srgbClr val="040404"/>
                </a:solidFill>
                <a:cs typeface="Arial"/>
                <a:sym typeface="Arial"/>
              </a:rPr>
              <a:t>9</a:t>
            </a:r>
          </a:p>
        </p:txBody>
      </p:sp>
      <p:sp>
        <p:nvSpPr>
          <p:cNvPr id="21" name="Rounded Rectangle 6">
            <a:extLst>
              <a:ext uri="{FF2B5EF4-FFF2-40B4-BE49-F238E27FC236}">
                <a16:creationId xmlns:a16="http://schemas.microsoft.com/office/drawing/2014/main" id="{7E5BECDD-E4E9-461D-895E-BEAA7646DB4E}"/>
              </a:ext>
            </a:extLst>
          </p:cNvPr>
          <p:cNvSpPr/>
          <p:nvPr/>
        </p:nvSpPr>
        <p:spPr>
          <a:xfrm>
            <a:off x="2985803" y="766075"/>
            <a:ext cx="5886966"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dirty="0">
                <a:solidFill>
                  <a:schemeClr val="bg1"/>
                </a:solidFill>
                <a:latin typeface="+mj-lt"/>
                <a:ea typeface="Open Sans" panose="020B0606030504020204" pitchFamily="34" charset="0"/>
                <a:cs typeface="Open Sans" panose="020B0606030504020204" pitchFamily="34" charset="0"/>
              </a:rPr>
              <a:t>Novedades introducidas</a:t>
            </a:r>
            <a:endParaRPr lang="es-ES" sz="1200" kern="0" dirty="0">
              <a:solidFill>
                <a:schemeClr val="bg1"/>
              </a:solidFill>
              <a:latin typeface="+mj-lt"/>
              <a:ea typeface="Open Sans" panose="020B0606030504020204" pitchFamily="34" charset="0"/>
              <a:cs typeface="Open Sans" panose="020B0606030504020204" pitchFamily="34" charset="0"/>
            </a:endParaRPr>
          </a:p>
        </p:txBody>
      </p:sp>
      <p:sp>
        <p:nvSpPr>
          <p:cNvPr id="22" name="Rounded Rectangle 10">
            <a:extLst>
              <a:ext uri="{FF2B5EF4-FFF2-40B4-BE49-F238E27FC236}">
                <a16:creationId xmlns:a16="http://schemas.microsoft.com/office/drawing/2014/main" id="{923E893D-EB22-4CAF-A4CC-F277EEF20B8E}"/>
              </a:ext>
            </a:extLst>
          </p:cNvPr>
          <p:cNvSpPr/>
          <p:nvPr/>
        </p:nvSpPr>
        <p:spPr>
          <a:xfrm>
            <a:off x="469900" y="766075"/>
            <a:ext cx="2301831"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a:solidFill>
                  <a:schemeClr val="bg1"/>
                </a:solidFill>
                <a:latin typeface="+mj-lt"/>
                <a:ea typeface="Open Sans" panose="020B0606030504020204" pitchFamily="34" charset="0"/>
                <a:cs typeface="Open Sans" panose="020B0606030504020204" pitchFamily="34" charset="0"/>
              </a:rPr>
              <a:t>Ámbito</a:t>
            </a:r>
            <a:endParaRPr lang="es-ES" sz="1200" kern="0">
              <a:solidFill>
                <a:schemeClr val="bg1"/>
              </a:solidFill>
              <a:latin typeface="+mj-lt"/>
              <a:ea typeface="Open Sans" panose="020B0606030504020204" pitchFamily="34" charset="0"/>
              <a:cs typeface="Open Sans" panose="020B0606030504020204" pitchFamily="34" charset="0"/>
            </a:endParaRPr>
          </a:p>
        </p:txBody>
      </p:sp>
      <p:grpSp>
        <p:nvGrpSpPr>
          <p:cNvPr id="27" name="Group 26">
            <a:extLst>
              <a:ext uri="{FF2B5EF4-FFF2-40B4-BE49-F238E27FC236}">
                <a16:creationId xmlns:a16="http://schemas.microsoft.com/office/drawing/2014/main" id="{04ED21CF-A29B-4A18-8054-1EADD2FDA1EF}"/>
              </a:ext>
            </a:extLst>
          </p:cNvPr>
          <p:cNvGrpSpPr/>
          <p:nvPr/>
        </p:nvGrpSpPr>
        <p:grpSpPr>
          <a:xfrm>
            <a:off x="469900" y="1262225"/>
            <a:ext cx="8402869" cy="1164511"/>
            <a:chOff x="504113" y="2152767"/>
            <a:chExt cx="8402869" cy="947100"/>
          </a:xfrm>
        </p:grpSpPr>
        <p:sp>
          <p:nvSpPr>
            <p:cNvPr id="28" name="Rounded Rectangle 19">
              <a:extLst>
                <a:ext uri="{FF2B5EF4-FFF2-40B4-BE49-F238E27FC236}">
                  <a16:creationId xmlns:a16="http://schemas.microsoft.com/office/drawing/2014/main" id="{28BC7F1A-F07A-4A23-B366-60150FA0562A}"/>
                </a:ext>
              </a:extLst>
            </p:cNvPr>
            <p:cNvSpPr/>
            <p:nvPr/>
          </p:nvSpPr>
          <p:spPr>
            <a:xfrm>
              <a:off x="504113" y="2152769"/>
              <a:ext cx="2301831" cy="947098"/>
            </a:xfrm>
            <a:prstGeom prst="roundRect">
              <a:avLst/>
            </a:prstGeom>
            <a:solidFill>
              <a:srgbClr val="FFF2CC"/>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29" name="Rounded Rectangle 20">
              <a:extLst>
                <a:ext uri="{FF2B5EF4-FFF2-40B4-BE49-F238E27FC236}">
                  <a16:creationId xmlns:a16="http://schemas.microsoft.com/office/drawing/2014/main" id="{033C98DD-6EE1-4E15-B682-F1A307726BF9}"/>
                </a:ext>
              </a:extLst>
            </p:cNvPr>
            <p:cNvSpPr/>
            <p:nvPr/>
          </p:nvSpPr>
          <p:spPr>
            <a:xfrm>
              <a:off x="3020016" y="2152767"/>
              <a:ext cx="5886966" cy="947099"/>
            </a:xfrm>
            <a:prstGeom prst="roundRect">
              <a:avLst/>
            </a:prstGeom>
            <a:solidFill>
              <a:srgbClr val="FFF2CC"/>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Cada EM debe designar a una</a:t>
              </a:r>
              <a:r>
                <a:rPr lang="es-ES" sz="1150" kern="0" dirty="0">
                  <a:solidFill>
                    <a:schemeClr val="tx1"/>
                  </a:solidFill>
                  <a:latin typeface="+mj-lt"/>
                  <a:ea typeface="Open Sans" panose="020B0606030504020204" pitchFamily="34" charset="0"/>
                  <a:cs typeface="Open Sans" panose="020B0606030504020204" pitchFamily="34" charset="0"/>
                </a:rPr>
                <a:t>. Es la </a:t>
              </a:r>
              <a:r>
                <a:rPr lang="es-ES" sz="1150" b="1" kern="0" dirty="0">
                  <a:solidFill>
                    <a:schemeClr val="tx1"/>
                  </a:solidFill>
                  <a:latin typeface="+mj-lt"/>
                  <a:ea typeface="Open Sans" panose="020B0606030504020204" pitchFamily="34" charset="0"/>
                  <a:cs typeface="Open Sans" panose="020B0606030504020204" pitchFamily="34" charset="0"/>
                </a:rPr>
                <a:t>responsable de la aplicación y cumplimiento del Reglamento para usos primarios</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Se le encomienda diversas tareas, para las cuales </a:t>
              </a:r>
              <a:r>
                <a:rPr lang="es-ES" sz="1150" b="1" kern="0" dirty="0">
                  <a:solidFill>
                    <a:schemeClr val="tx1"/>
                  </a:solidFill>
                  <a:latin typeface="+mj-lt"/>
                  <a:ea typeface="Open Sans" panose="020B0606030504020204" pitchFamily="34" charset="0"/>
                  <a:cs typeface="Open Sans" panose="020B0606030504020204" pitchFamily="34" charset="0"/>
                </a:rPr>
                <a:t>debe disponer de recursos suficientes</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Las personas físicas o jurídicas pueden elevar una </a:t>
              </a:r>
              <a:r>
                <a:rPr lang="es-ES" sz="1150" b="1" kern="0" dirty="0">
                  <a:solidFill>
                    <a:schemeClr val="tx1"/>
                  </a:solidFill>
                  <a:latin typeface="+mj-lt"/>
                  <a:ea typeface="Open Sans" panose="020B0606030504020204" pitchFamily="34" charset="0"/>
                  <a:cs typeface="Open Sans" panose="020B0606030504020204" pitchFamily="34" charset="0"/>
                </a:rPr>
                <a:t>reclamación</a:t>
              </a:r>
              <a:r>
                <a:rPr lang="es-ES" sz="1150" kern="0" dirty="0">
                  <a:solidFill>
                    <a:schemeClr val="tx1"/>
                  </a:solidFill>
                  <a:latin typeface="+mj-lt"/>
                  <a:ea typeface="Open Sans" panose="020B0606030504020204" pitchFamily="34" charset="0"/>
                  <a:cs typeface="Open Sans" panose="020B0606030504020204" pitchFamily="34" charset="0"/>
                </a:rPr>
                <a:t> a la Autoridad</a:t>
              </a:r>
            </a:p>
          </p:txBody>
        </p:sp>
        <p:sp>
          <p:nvSpPr>
            <p:cNvPr id="30" name="Rectangle 29">
              <a:extLst>
                <a:ext uri="{FF2B5EF4-FFF2-40B4-BE49-F238E27FC236}">
                  <a16:creationId xmlns:a16="http://schemas.microsoft.com/office/drawing/2014/main" id="{BD0A502F-54EA-4BBC-9149-C97A10E6F085}"/>
                </a:ext>
              </a:extLst>
            </p:cNvPr>
            <p:cNvSpPr/>
            <p:nvPr/>
          </p:nvSpPr>
          <p:spPr bwMode="gray">
            <a:xfrm>
              <a:off x="749124" y="2381691"/>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accent5"/>
                  </a:solidFill>
                  <a:latin typeface="+mj-lt"/>
                </a:rPr>
                <a:t>Autoridad de Salud Digital</a:t>
              </a:r>
            </a:p>
          </p:txBody>
        </p:sp>
      </p:grpSp>
      <p:grpSp>
        <p:nvGrpSpPr>
          <p:cNvPr id="31" name="Group 30">
            <a:extLst>
              <a:ext uri="{FF2B5EF4-FFF2-40B4-BE49-F238E27FC236}">
                <a16:creationId xmlns:a16="http://schemas.microsoft.com/office/drawing/2014/main" id="{96673E7B-0C07-4CCF-B7B3-7F5B837BC2BD}"/>
              </a:ext>
            </a:extLst>
          </p:cNvPr>
          <p:cNvGrpSpPr/>
          <p:nvPr/>
        </p:nvGrpSpPr>
        <p:grpSpPr>
          <a:xfrm>
            <a:off x="469900" y="2657495"/>
            <a:ext cx="8402869" cy="1728125"/>
            <a:chOff x="504113" y="2218125"/>
            <a:chExt cx="8402869" cy="947098"/>
          </a:xfrm>
        </p:grpSpPr>
        <p:sp>
          <p:nvSpPr>
            <p:cNvPr id="32" name="Rounded Rectangle 19">
              <a:extLst>
                <a:ext uri="{FF2B5EF4-FFF2-40B4-BE49-F238E27FC236}">
                  <a16:creationId xmlns:a16="http://schemas.microsoft.com/office/drawing/2014/main" id="{80634082-C370-4CC6-A610-7DB801433FD3}"/>
                </a:ext>
              </a:extLst>
            </p:cNvPr>
            <p:cNvSpPr/>
            <p:nvPr/>
          </p:nvSpPr>
          <p:spPr>
            <a:xfrm>
              <a:off x="504113" y="2218125"/>
              <a:ext cx="2301831" cy="947098"/>
            </a:xfrm>
            <a:prstGeom prst="roundRect">
              <a:avLst/>
            </a:prstGeom>
            <a:solidFill>
              <a:srgbClr val="FFF2CC"/>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33" name="Rounded Rectangle 20">
              <a:extLst>
                <a:ext uri="{FF2B5EF4-FFF2-40B4-BE49-F238E27FC236}">
                  <a16:creationId xmlns:a16="http://schemas.microsoft.com/office/drawing/2014/main" id="{315AFFBE-96C7-4EAF-9B5B-183BBFDCF41E}"/>
                </a:ext>
              </a:extLst>
            </p:cNvPr>
            <p:cNvSpPr/>
            <p:nvPr/>
          </p:nvSpPr>
          <p:spPr>
            <a:xfrm>
              <a:off x="3020016" y="2218125"/>
              <a:ext cx="5886966" cy="947098"/>
            </a:xfrm>
            <a:prstGeom prst="roundRect">
              <a:avLst/>
            </a:prstGeom>
            <a:solidFill>
              <a:srgbClr val="FFF2CC"/>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Plataforma</a:t>
              </a:r>
              <a:r>
                <a:rPr lang="es-ES" sz="1150" kern="0" dirty="0">
                  <a:solidFill>
                    <a:schemeClr val="tx1"/>
                  </a:solidFill>
                  <a:latin typeface="+mj-lt"/>
                  <a:ea typeface="Open Sans" panose="020B0606030504020204" pitchFamily="34" charset="0"/>
                  <a:cs typeface="Open Sans" panose="020B0606030504020204" pitchFamily="34" charset="0"/>
                </a:rPr>
                <a:t> central que permite el </a:t>
              </a:r>
              <a:r>
                <a:rPr lang="es-ES" sz="1150" b="1" kern="0" dirty="0">
                  <a:solidFill>
                    <a:schemeClr val="tx1"/>
                  </a:solidFill>
                  <a:latin typeface="+mj-lt"/>
                  <a:ea typeface="Open Sans" panose="020B0606030504020204" pitchFamily="34" charset="0"/>
                  <a:cs typeface="Open Sans" panose="020B0606030504020204" pitchFamily="34" charset="0"/>
                </a:rPr>
                <a:t>intercambio de datos </a:t>
              </a:r>
              <a:r>
                <a:rPr lang="es-ES" sz="1150" kern="0" dirty="0">
                  <a:solidFill>
                    <a:schemeClr val="tx1"/>
                  </a:solidFill>
                  <a:latin typeface="+mj-lt"/>
                  <a:ea typeface="Open Sans" panose="020B0606030504020204" pitchFamily="34" charset="0"/>
                  <a:cs typeface="Open Sans" panose="020B0606030504020204" pitchFamily="34" charset="0"/>
                </a:rPr>
                <a:t>en el </a:t>
              </a:r>
              <a:r>
                <a:rPr lang="es-ES" sz="1150" b="1" kern="0" dirty="0">
                  <a:solidFill>
                    <a:schemeClr val="tx1"/>
                  </a:solidFill>
                  <a:latin typeface="+mj-lt"/>
                  <a:ea typeface="Open Sans" panose="020B0606030504020204" pitchFamily="34" charset="0"/>
                  <a:cs typeface="Open Sans" panose="020B0606030504020204" pitchFamily="34" charset="0"/>
                </a:rPr>
                <a:t>formato</a:t>
              </a:r>
              <a:r>
                <a:rPr lang="es-ES" sz="1150" kern="0" dirty="0">
                  <a:solidFill>
                    <a:schemeClr val="tx1"/>
                  </a:solidFill>
                  <a:latin typeface="+mj-lt"/>
                  <a:ea typeface="Open Sans" panose="020B0606030504020204" pitchFamily="34" charset="0"/>
                  <a:cs typeface="Open Sans" panose="020B0606030504020204" pitchFamily="34" charset="0"/>
                </a:rPr>
                <a:t> de intercambio de </a:t>
              </a:r>
              <a:r>
                <a:rPr lang="es-ES" sz="1150" b="1" kern="0" dirty="0">
                  <a:solidFill>
                    <a:schemeClr val="tx1"/>
                  </a:solidFill>
                  <a:latin typeface="+mj-lt"/>
                  <a:ea typeface="Open Sans" panose="020B0606030504020204" pitchFamily="34" charset="0"/>
                  <a:cs typeface="Open Sans" panose="020B0606030504020204" pitchFamily="34" charset="0"/>
                </a:rPr>
                <a:t>HCE (o HME)</a:t>
              </a:r>
            </a:p>
            <a:p>
              <a:pPr marL="228600" indent="-228600" algn="just">
                <a:spcBef>
                  <a:spcPct val="20000"/>
                </a:spcBef>
                <a:buClr>
                  <a:srgbClr val="002060"/>
                </a:buClr>
                <a:buFont typeface="+mj-lt"/>
                <a:buAutoNum type="arabicPeriod"/>
                <a:defRPr/>
              </a:pPr>
              <a:r>
                <a:rPr lang="es-ES" sz="1150" b="1" dirty="0">
                  <a:solidFill>
                    <a:schemeClr val="tx1"/>
                  </a:solidFill>
                  <a:latin typeface="+mj-lt"/>
                  <a:ea typeface="Open Sans" panose="020B0606030504020204" pitchFamily="34" charset="0"/>
                  <a:cs typeface="Open Sans" panose="020B0606030504020204" pitchFamily="34" charset="0"/>
                </a:rPr>
                <a:t>C</a:t>
              </a:r>
              <a:r>
                <a:rPr lang="es-ES" sz="1150" b="1" kern="0" dirty="0">
                  <a:solidFill>
                    <a:schemeClr val="tx1"/>
                  </a:solidFill>
                  <a:latin typeface="+mj-lt"/>
                  <a:ea typeface="Open Sans" panose="020B0606030504020204" pitchFamily="34" charset="0"/>
                  <a:cs typeface="Open Sans" panose="020B0606030504020204" pitchFamily="34" charset="0"/>
                </a:rPr>
                <a:t>ada EM debe designar a un punto de contacto único</a:t>
              </a:r>
            </a:p>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Todos los prestadores de asistencia </a:t>
              </a:r>
              <a:r>
                <a:rPr lang="es-ES" sz="1150" kern="0" dirty="0">
                  <a:solidFill>
                    <a:schemeClr val="tx1"/>
                  </a:solidFill>
                  <a:latin typeface="+mj-lt"/>
                  <a:ea typeface="Open Sans" panose="020B0606030504020204" pitchFamily="34" charset="0"/>
                  <a:cs typeface="Open Sans" panose="020B0606030504020204" pitchFamily="34" charset="0"/>
                </a:rPr>
                <a:t>sanitaria (incluidas las Farmacias) tanto públicos como privados del país </a:t>
              </a:r>
              <a:r>
                <a:rPr lang="es-ES" sz="1150" b="1" kern="0" dirty="0">
                  <a:solidFill>
                    <a:schemeClr val="tx1"/>
                  </a:solidFill>
                  <a:latin typeface="+mj-lt"/>
                  <a:ea typeface="Open Sans" panose="020B0606030504020204" pitchFamily="34" charset="0"/>
                  <a:cs typeface="Open Sans" panose="020B0606030504020204" pitchFamily="34" charset="0"/>
                </a:rPr>
                <a:t>deben estar conectados al punto de contacto</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Se establece </a:t>
              </a:r>
              <a:r>
                <a:rPr lang="es-ES" sz="1150" b="1" kern="0" dirty="0">
                  <a:solidFill>
                    <a:schemeClr val="tx1"/>
                  </a:solidFill>
                  <a:latin typeface="+mj-lt"/>
                  <a:ea typeface="Open Sans" panose="020B0606030504020204" pitchFamily="34" charset="0"/>
                  <a:cs typeface="Open Sans" panose="020B0606030504020204" pitchFamily="34" charset="0"/>
                </a:rPr>
                <a:t>corresponsabilidad entre los puntos de contacto</a:t>
              </a:r>
            </a:p>
          </p:txBody>
        </p:sp>
        <p:sp>
          <p:nvSpPr>
            <p:cNvPr id="34" name="Rectangle 33">
              <a:extLst>
                <a:ext uri="{FF2B5EF4-FFF2-40B4-BE49-F238E27FC236}">
                  <a16:creationId xmlns:a16="http://schemas.microsoft.com/office/drawing/2014/main" id="{8C14F43B-1579-45AA-AFFD-B7D1F84D3A6F}"/>
                </a:ext>
              </a:extLst>
            </p:cNvPr>
            <p:cNvSpPr/>
            <p:nvPr/>
          </p:nvSpPr>
          <p:spPr bwMode="gray">
            <a:xfrm>
              <a:off x="749125" y="2447047"/>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err="1">
                  <a:solidFill>
                    <a:schemeClr val="accent5"/>
                  </a:solidFill>
                  <a:latin typeface="+mj-lt"/>
                </a:rPr>
                <a:t>MiSalud@UE</a:t>
              </a:r>
              <a:br>
                <a:rPr lang="es-ES" sz="1200" b="1" dirty="0">
                  <a:solidFill>
                    <a:schemeClr val="accent5"/>
                  </a:solidFill>
                  <a:latin typeface="+mj-lt"/>
                </a:rPr>
              </a:br>
              <a:r>
                <a:rPr lang="es-ES" sz="1200" b="1" dirty="0">
                  <a:solidFill>
                    <a:schemeClr val="accent5"/>
                  </a:solidFill>
                  <a:latin typeface="+mj-lt"/>
                </a:rPr>
                <a:t>(usos primarios)</a:t>
              </a:r>
            </a:p>
          </p:txBody>
        </p:sp>
      </p:grpSp>
      <p:sp>
        <p:nvSpPr>
          <p:cNvPr id="35" name="Rounded Rectangle 19">
            <a:extLst>
              <a:ext uri="{FF2B5EF4-FFF2-40B4-BE49-F238E27FC236}">
                <a16:creationId xmlns:a16="http://schemas.microsoft.com/office/drawing/2014/main" id="{696B912F-27FC-438E-86FC-A99BA75B4423}"/>
              </a:ext>
            </a:extLst>
          </p:cNvPr>
          <p:cNvSpPr/>
          <p:nvPr/>
        </p:nvSpPr>
        <p:spPr>
          <a:xfrm>
            <a:off x="1536148" y="4726361"/>
            <a:ext cx="1449655" cy="334104"/>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100" i="1" kern="0" dirty="0">
                <a:solidFill>
                  <a:schemeClr val="tx2">
                    <a:lumMod val="75000"/>
                    <a:lumOff val="25000"/>
                  </a:schemeClr>
                </a:solidFill>
                <a:latin typeface="+mj-lt"/>
              </a:rPr>
              <a:t>Usos primarios</a:t>
            </a:r>
          </a:p>
        </p:txBody>
      </p:sp>
      <p:sp>
        <p:nvSpPr>
          <p:cNvPr id="36" name="Rounded Rectangle 19">
            <a:extLst>
              <a:ext uri="{FF2B5EF4-FFF2-40B4-BE49-F238E27FC236}">
                <a16:creationId xmlns:a16="http://schemas.microsoft.com/office/drawing/2014/main" id="{3F97CD21-D08F-4A42-AF8B-082C1927F344}"/>
              </a:ext>
            </a:extLst>
          </p:cNvPr>
          <p:cNvSpPr/>
          <p:nvPr/>
        </p:nvSpPr>
        <p:spPr>
          <a:xfrm>
            <a:off x="3237552" y="4730172"/>
            <a:ext cx="1449655" cy="334104"/>
          </a:xfrm>
          <a:prstGeom prst="roundRect">
            <a:avLst/>
          </a:prstGeom>
          <a:solidFill>
            <a:schemeClr val="tx1">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100" i="1" kern="0" dirty="0">
                <a:solidFill>
                  <a:schemeClr val="tx2">
                    <a:lumMod val="75000"/>
                    <a:lumOff val="25000"/>
                  </a:schemeClr>
                </a:solidFill>
                <a:latin typeface="+mj-lt"/>
              </a:rPr>
              <a:t>Usos secundarios</a:t>
            </a:r>
          </a:p>
        </p:txBody>
      </p:sp>
      <p:sp>
        <p:nvSpPr>
          <p:cNvPr id="37" name="Rounded Rectangle 19">
            <a:extLst>
              <a:ext uri="{FF2B5EF4-FFF2-40B4-BE49-F238E27FC236}">
                <a16:creationId xmlns:a16="http://schemas.microsoft.com/office/drawing/2014/main" id="{940DC85E-DCA5-4243-BB08-D06B35CD0140}"/>
              </a:ext>
            </a:extLst>
          </p:cNvPr>
          <p:cNvSpPr/>
          <p:nvPr/>
        </p:nvSpPr>
        <p:spPr>
          <a:xfrm>
            <a:off x="4938956" y="4726361"/>
            <a:ext cx="1449655" cy="334104"/>
          </a:xfrm>
          <a:prstGeom prst="roundRect">
            <a:avLst/>
          </a:prstGeom>
          <a:solidFill>
            <a:srgbClr val="F6D87A"/>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100" i="1" kern="0" dirty="0">
                <a:solidFill>
                  <a:schemeClr val="tx2">
                    <a:lumMod val="75000"/>
                    <a:lumOff val="25000"/>
                  </a:schemeClr>
                </a:solidFill>
                <a:latin typeface="+mj-lt"/>
              </a:rPr>
              <a:t>Supervisor</a:t>
            </a:r>
          </a:p>
        </p:txBody>
      </p:sp>
    </p:spTree>
    <p:extLst>
      <p:ext uri="{BB962C8B-B14F-4D97-AF65-F5344CB8AC3E}">
        <p14:creationId xmlns:p14="http://schemas.microsoft.com/office/powerpoint/2010/main" val="208141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54027" y="292851"/>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4. Entes u organismos que regula el Reglamento (II)</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Marcador de número de diapositiva 2">
            <a:extLst>
              <a:ext uri="{FF2B5EF4-FFF2-40B4-BE49-F238E27FC236}">
                <a16:creationId xmlns:a16="http://schemas.microsoft.com/office/drawing/2014/main" id="{CDD32677-762A-452F-912D-979731CBF43C}"/>
              </a:ext>
            </a:extLst>
          </p:cNvPr>
          <p:cNvSpPr>
            <a:spLocks noGrp="1"/>
          </p:cNvSpPr>
          <p:nvPr>
            <p:ph type="sldNum" idx="12"/>
          </p:nvPr>
        </p:nvSpPr>
        <p:spPr>
          <a:xfrm>
            <a:off x="8637680" y="4715840"/>
            <a:ext cx="533667" cy="404283"/>
          </a:xfrm>
        </p:spPr>
        <p:txBody>
          <a:bodyPr/>
          <a:lstStyle/>
          <a:p>
            <a:pPr defTabSz="1219170">
              <a:buClr>
                <a:srgbClr val="000000"/>
              </a:buClr>
            </a:pPr>
            <a:r>
              <a:rPr lang="es-ES" sz="1100" dirty="0">
                <a:solidFill>
                  <a:srgbClr val="040404"/>
                </a:solidFill>
              </a:rPr>
              <a:t>10</a:t>
            </a:r>
            <a:endParaRPr lang="es-ES" sz="1100" kern="0" dirty="0">
              <a:solidFill>
                <a:srgbClr val="040404"/>
              </a:solidFill>
              <a:cs typeface="Arial"/>
              <a:sym typeface="Arial"/>
            </a:endParaRPr>
          </a:p>
        </p:txBody>
      </p:sp>
      <p:sp>
        <p:nvSpPr>
          <p:cNvPr id="21" name="Rounded Rectangle 6">
            <a:extLst>
              <a:ext uri="{FF2B5EF4-FFF2-40B4-BE49-F238E27FC236}">
                <a16:creationId xmlns:a16="http://schemas.microsoft.com/office/drawing/2014/main" id="{7E5BECDD-E4E9-461D-895E-BEAA7646DB4E}"/>
              </a:ext>
            </a:extLst>
          </p:cNvPr>
          <p:cNvSpPr/>
          <p:nvPr/>
        </p:nvSpPr>
        <p:spPr>
          <a:xfrm>
            <a:off x="2188904" y="766075"/>
            <a:ext cx="6683865"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dirty="0">
                <a:solidFill>
                  <a:schemeClr val="bg1"/>
                </a:solidFill>
                <a:latin typeface="+mj-lt"/>
                <a:ea typeface="Open Sans" panose="020B0606030504020204" pitchFamily="34" charset="0"/>
                <a:cs typeface="Open Sans" panose="020B0606030504020204" pitchFamily="34" charset="0"/>
              </a:rPr>
              <a:t>Novedades introducidas</a:t>
            </a:r>
            <a:endParaRPr lang="es-ES" sz="1200" kern="0" dirty="0">
              <a:solidFill>
                <a:schemeClr val="bg1"/>
              </a:solidFill>
              <a:latin typeface="+mj-lt"/>
              <a:ea typeface="Open Sans" panose="020B0606030504020204" pitchFamily="34" charset="0"/>
              <a:cs typeface="Open Sans" panose="020B0606030504020204" pitchFamily="34" charset="0"/>
            </a:endParaRPr>
          </a:p>
        </p:txBody>
      </p:sp>
      <p:sp>
        <p:nvSpPr>
          <p:cNvPr id="22" name="Rounded Rectangle 10">
            <a:extLst>
              <a:ext uri="{FF2B5EF4-FFF2-40B4-BE49-F238E27FC236}">
                <a16:creationId xmlns:a16="http://schemas.microsoft.com/office/drawing/2014/main" id="{923E893D-EB22-4CAF-A4CC-F277EEF20B8E}"/>
              </a:ext>
            </a:extLst>
          </p:cNvPr>
          <p:cNvSpPr/>
          <p:nvPr/>
        </p:nvSpPr>
        <p:spPr>
          <a:xfrm>
            <a:off x="469900" y="766075"/>
            <a:ext cx="1553633"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a:solidFill>
                  <a:schemeClr val="bg1"/>
                </a:solidFill>
                <a:latin typeface="+mj-lt"/>
                <a:ea typeface="Open Sans" panose="020B0606030504020204" pitchFamily="34" charset="0"/>
                <a:cs typeface="Open Sans" panose="020B0606030504020204" pitchFamily="34" charset="0"/>
              </a:rPr>
              <a:t>Ámbito</a:t>
            </a:r>
            <a:endParaRPr lang="es-ES" sz="1200" kern="0">
              <a:solidFill>
                <a:schemeClr val="bg1"/>
              </a:solidFill>
              <a:latin typeface="+mj-lt"/>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52BF0505-1806-44C4-8B13-970DC132F1DB}"/>
              </a:ext>
            </a:extLst>
          </p:cNvPr>
          <p:cNvGrpSpPr/>
          <p:nvPr/>
        </p:nvGrpSpPr>
        <p:grpSpPr>
          <a:xfrm>
            <a:off x="499078" y="2563129"/>
            <a:ext cx="8402869" cy="998579"/>
            <a:chOff x="469900" y="1262225"/>
            <a:chExt cx="8402869" cy="1164511"/>
          </a:xfrm>
        </p:grpSpPr>
        <p:sp>
          <p:nvSpPr>
            <p:cNvPr id="29" name="Rounded Rectangle 20">
              <a:extLst>
                <a:ext uri="{FF2B5EF4-FFF2-40B4-BE49-F238E27FC236}">
                  <a16:creationId xmlns:a16="http://schemas.microsoft.com/office/drawing/2014/main" id="{033C98DD-6EE1-4E15-B682-F1A307726BF9}"/>
                </a:ext>
              </a:extLst>
            </p:cNvPr>
            <p:cNvSpPr/>
            <p:nvPr/>
          </p:nvSpPr>
          <p:spPr>
            <a:xfrm>
              <a:off x="2188904" y="1262225"/>
              <a:ext cx="6683865" cy="1164510"/>
            </a:xfrm>
            <a:prstGeom prst="roundRect">
              <a:avLst/>
            </a:prstGeom>
            <a:solidFill>
              <a:schemeClr val="tx1">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Los EEMM designarán a uno o varios</a:t>
              </a:r>
              <a:r>
                <a:rPr lang="es-ES" sz="1150" kern="0" dirty="0">
                  <a:solidFill>
                    <a:schemeClr val="tx1"/>
                  </a:solidFill>
                  <a:latin typeface="+mj-lt"/>
                  <a:ea typeface="Open Sans" panose="020B0606030504020204" pitchFamily="34" charset="0"/>
                  <a:cs typeface="Open Sans" panose="020B0606030504020204" pitchFamily="34" charset="0"/>
                </a:rPr>
                <a:t>. Se deja abierta la posibilidad de que sean varios.</a:t>
              </a:r>
            </a:p>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Responsable de</a:t>
              </a:r>
              <a:r>
                <a:rPr lang="es-ES" sz="1150" kern="0" dirty="0">
                  <a:solidFill>
                    <a:schemeClr val="tx1"/>
                  </a:solidFill>
                  <a:latin typeface="+mj-lt"/>
                  <a:ea typeface="Open Sans" panose="020B0606030504020204" pitchFamily="34" charset="0"/>
                  <a:cs typeface="Open Sans" panose="020B0606030504020204" pitchFamily="34" charset="0"/>
                </a:rPr>
                <a:t>: estudiar y conceder </a:t>
              </a:r>
              <a:r>
                <a:rPr lang="es-ES" sz="1150" b="1" kern="0" dirty="0">
                  <a:solidFill>
                    <a:schemeClr val="tx1"/>
                  </a:solidFill>
                  <a:latin typeface="+mj-lt"/>
                  <a:ea typeface="Open Sans" panose="020B0606030504020204" pitchFamily="34" charset="0"/>
                  <a:cs typeface="Open Sans" panose="020B0606030504020204" pitchFamily="34" charset="0"/>
                </a:rPr>
                <a:t>acceso en un entorno seguro a los datos</a:t>
              </a:r>
              <a:r>
                <a:rPr lang="es-ES" sz="1150" kern="0" dirty="0">
                  <a:solidFill>
                    <a:schemeClr val="tx1"/>
                  </a:solidFill>
                  <a:latin typeface="+mj-lt"/>
                  <a:ea typeface="Open Sans" panose="020B0606030504020204" pitchFamily="34" charset="0"/>
                  <a:cs typeface="Open Sans" panose="020B0606030504020204" pitchFamily="34" charset="0"/>
                </a:rPr>
                <a:t>; </a:t>
              </a:r>
              <a:r>
                <a:rPr lang="es-ES" sz="1150" b="1" kern="0" dirty="0">
                  <a:solidFill>
                    <a:schemeClr val="tx1"/>
                  </a:solidFill>
                  <a:latin typeface="+mj-lt"/>
                  <a:ea typeface="Open Sans" panose="020B0606030504020204" pitchFamily="34" charset="0"/>
                  <a:cs typeface="Open Sans" panose="020B0606030504020204" pitchFamily="34" charset="0"/>
                </a:rPr>
                <a:t>recabar los datos </a:t>
              </a:r>
              <a:r>
                <a:rPr lang="es-ES" sz="1150" kern="0" dirty="0">
                  <a:solidFill>
                    <a:schemeClr val="tx1"/>
                  </a:solidFill>
                  <a:latin typeface="+mj-lt"/>
                  <a:ea typeface="Open Sans" panose="020B0606030504020204" pitchFamily="34" charset="0"/>
                  <a:cs typeface="Open Sans" panose="020B0606030504020204" pitchFamily="34" charset="0"/>
                </a:rPr>
                <a:t>y realizar las operaciones necesarias para su </a:t>
              </a:r>
              <a:r>
                <a:rPr lang="es-ES" sz="1150" b="1" kern="0" dirty="0" err="1">
                  <a:solidFill>
                    <a:schemeClr val="tx1"/>
                  </a:solidFill>
                  <a:latin typeface="+mj-lt"/>
                  <a:ea typeface="Open Sans" panose="020B0606030504020204" pitchFamily="34" charset="0"/>
                  <a:cs typeface="Open Sans" panose="020B0606030504020204" pitchFamily="34" charset="0"/>
                </a:rPr>
                <a:t>anonimización</a:t>
              </a:r>
              <a:r>
                <a:rPr lang="es-ES" sz="1150" dirty="0">
                  <a:solidFill>
                    <a:schemeClr val="tx1"/>
                  </a:solidFill>
                  <a:latin typeface="+mj-lt"/>
                  <a:ea typeface="Open Sans" panose="020B0606030504020204" pitchFamily="34" charset="0"/>
                  <a:cs typeface="Open Sans" panose="020B0606030504020204" pitchFamily="34" charset="0"/>
                </a:rPr>
                <a:t>; c</a:t>
              </a:r>
              <a:r>
                <a:rPr lang="es-ES" sz="1150" kern="0" dirty="0">
                  <a:solidFill>
                    <a:schemeClr val="tx1"/>
                  </a:solidFill>
                  <a:latin typeface="+mj-lt"/>
                  <a:ea typeface="Open Sans" panose="020B0606030504020204" pitchFamily="34" charset="0"/>
                  <a:cs typeface="Open Sans" panose="020B0606030504020204" pitchFamily="34" charset="0"/>
                </a:rPr>
                <a:t>ontribuir a la </a:t>
              </a:r>
              <a:r>
                <a:rPr lang="es-ES" sz="1150" b="1" kern="0" dirty="0">
                  <a:solidFill>
                    <a:schemeClr val="tx1"/>
                  </a:solidFill>
                  <a:latin typeface="+mj-lt"/>
                  <a:ea typeface="Open Sans" panose="020B0606030504020204" pitchFamily="34" charset="0"/>
                  <a:cs typeface="Open Sans" panose="020B0606030504020204" pitchFamily="34" charset="0"/>
                </a:rPr>
                <a:t>cesión altruista</a:t>
              </a:r>
              <a:r>
                <a:rPr lang="es-ES" sz="1150" kern="0" dirty="0">
                  <a:solidFill>
                    <a:schemeClr val="tx1"/>
                  </a:solidFill>
                  <a:latin typeface="+mj-lt"/>
                  <a:ea typeface="Open Sans" panose="020B0606030504020204" pitchFamily="34" charset="0"/>
                  <a:cs typeface="Open Sans" panose="020B0606030504020204" pitchFamily="34" charset="0"/>
                </a:rPr>
                <a:t>; </a:t>
              </a:r>
              <a:r>
                <a:rPr lang="es-ES" sz="1150" b="1" kern="0" dirty="0">
                  <a:solidFill>
                    <a:schemeClr val="tx1"/>
                  </a:solidFill>
                  <a:latin typeface="+mj-lt"/>
                  <a:ea typeface="Open Sans" panose="020B0606030504020204" pitchFamily="34" charset="0"/>
                  <a:cs typeface="Open Sans" panose="020B0606030504020204" pitchFamily="34" charset="0"/>
                </a:rPr>
                <a:t>facilitar</a:t>
              </a:r>
              <a:r>
                <a:rPr lang="es-ES" sz="1150" kern="0" dirty="0">
                  <a:solidFill>
                    <a:schemeClr val="tx1"/>
                  </a:solidFill>
                  <a:latin typeface="+mj-lt"/>
                  <a:ea typeface="Open Sans" panose="020B0606030504020204" pitchFamily="34" charset="0"/>
                  <a:cs typeface="Open Sans" panose="020B0606030504020204" pitchFamily="34" charset="0"/>
                </a:rPr>
                <a:t> los </a:t>
              </a:r>
              <a:r>
                <a:rPr lang="es-ES" sz="1150" b="1" kern="0" dirty="0">
                  <a:solidFill>
                    <a:schemeClr val="tx1"/>
                  </a:solidFill>
                  <a:latin typeface="+mj-lt"/>
                  <a:ea typeface="Open Sans" panose="020B0606030504020204" pitchFamily="34" charset="0"/>
                  <a:cs typeface="Open Sans" panose="020B0606030504020204" pitchFamily="34" charset="0"/>
                </a:rPr>
                <a:t>accesos transfronterizos</a:t>
              </a:r>
              <a:r>
                <a:rPr lang="es-ES" sz="1150" kern="0" dirty="0">
                  <a:solidFill>
                    <a:schemeClr val="tx1"/>
                  </a:solidFill>
                  <a:latin typeface="+mj-lt"/>
                  <a:ea typeface="Open Sans" panose="020B0606030504020204" pitchFamily="34" charset="0"/>
                  <a:cs typeface="Open Sans" panose="020B0606030504020204" pitchFamily="34" charset="0"/>
                </a:rPr>
                <a:t>; </a:t>
              </a:r>
              <a:r>
                <a:rPr lang="es-ES" sz="1150" b="1" kern="0" dirty="0">
                  <a:solidFill>
                    <a:schemeClr val="tx1"/>
                  </a:solidFill>
                  <a:latin typeface="+mj-lt"/>
                  <a:ea typeface="Open Sans" panose="020B0606030504020204" pitchFamily="34" charset="0"/>
                  <a:cs typeface="Open Sans" panose="020B0606030504020204" pitchFamily="34" charset="0"/>
                </a:rPr>
                <a:t>emitir un informe anual a </a:t>
              </a:r>
              <a:r>
                <a:rPr lang="es-ES" sz="1150" b="1" dirty="0">
                  <a:solidFill>
                    <a:schemeClr val="tx1"/>
                  </a:solidFill>
                  <a:latin typeface="+mj-lt"/>
                  <a:ea typeface="Open Sans" panose="020B0606030504020204" pitchFamily="34" charset="0"/>
                  <a:cs typeface="Open Sans" panose="020B0606030504020204" pitchFamily="34" charset="0"/>
                </a:rPr>
                <a:t>la CE</a:t>
              </a:r>
              <a:r>
                <a:rPr lang="es-ES" sz="1150" dirty="0">
                  <a:solidFill>
                    <a:schemeClr val="tx1"/>
                  </a:solidFill>
                  <a:latin typeface="+mj-lt"/>
                  <a:ea typeface="Open Sans" panose="020B0606030504020204" pitchFamily="34" charset="0"/>
                  <a:cs typeface="Open Sans" panose="020B0606030504020204" pitchFamily="34" charset="0"/>
                </a:rPr>
                <a:t>; </a:t>
              </a:r>
              <a:r>
                <a:rPr lang="es-ES" sz="1150" b="1" dirty="0">
                  <a:solidFill>
                    <a:schemeClr val="tx1"/>
                  </a:solidFill>
                  <a:latin typeface="+mj-lt"/>
                  <a:ea typeface="Open Sans" panose="020B0606030504020204" pitchFamily="34" charset="0"/>
                  <a:cs typeface="Open Sans" panose="020B0606030504020204" pitchFamily="34" charset="0"/>
                </a:rPr>
                <a:t>c</a:t>
              </a:r>
              <a:r>
                <a:rPr lang="es-ES" sz="1150" b="1" kern="0" dirty="0">
                  <a:solidFill>
                    <a:schemeClr val="tx1"/>
                  </a:solidFill>
                  <a:latin typeface="+mj-lt"/>
                  <a:ea typeface="Open Sans" panose="020B0606030504020204" pitchFamily="34" charset="0"/>
                  <a:cs typeface="Open Sans" panose="020B0606030504020204" pitchFamily="34" charset="0"/>
                </a:rPr>
                <a:t>obrar </a:t>
              </a:r>
              <a:r>
                <a:rPr lang="es-ES" sz="1150" b="1" dirty="0">
                  <a:solidFill>
                    <a:schemeClr val="tx1"/>
                  </a:solidFill>
                  <a:latin typeface="+mj-lt"/>
                  <a:ea typeface="Open Sans" panose="020B0606030504020204" pitchFamily="34" charset="0"/>
                  <a:cs typeface="Open Sans" panose="020B0606030504020204" pitchFamily="34" charset="0"/>
                </a:rPr>
                <a:t>las </a:t>
              </a:r>
              <a:r>
                <a:rPr lang="es-ES" sz="1150" b="1" kern="0" dirty="0">
                  <a:solidFill>
                    <a:schemeClr val="tx1"/>
                  </a:solidFill>
                  <a:latin typeface="+mj-lt"/>
                  <a:ea typeface="Open Sans" panose="020B0606030504020204" pitchFamily="34" charset="0"/>
                  <a:cs typeface="Open Sans" panose="020B0606030504020204" pitchFamily="34" charset="0"/>
                </a:rPr>
                <a:t>tasas e imponer las sanciones</a:t>
              </a:r>
              <a:r>
                <a:rPr lang="es-ES" sz="1150" dirty="0">
                  <a:solidFill>
                    <a:schemeClr val="tx1"/>
                  </a:solidFill>
                  <a:latin typeface="+mj-lt"/>
                  <a:ea typeface="Open Sans" panose="020B0606030504020204" pitchFamily="34" charset="0"/>
                  <a:cs typeface="Open Sans" panose="020B0606030504020204" pitchFamily="34" charset="0"/>
                </a:rPr>
                <a:t>.</a:t>
              </a:r>
              <a:endParaRPr lang="es-ES" sz="1150" kern="0" dirty="0">
                <a:solidFill>
                  <a:schemeClr val="tx1"/>
                </a:solidFill>
                <a:latin typeface="+mj-lt"/>
                <a:ea typeface="Open Sans" panose="020B0606030504020204" pitchFamily="34" charset="0"/>
                <a:cs typeface="Open Sans" panose="020B0606030504020204" pitchFamily="34" charset="0"/>
              </a:endParaRPr>
            </a:p>
          </p:txBody>
        </p:sp>
        <p:sp>
          <p:nvSpPr>
            <p:cNvPr id="28" name="Rounded Rectangle 19">
              <a:extLst>
                <a:ext uri="{FF2B5EF4-FFF2-40B4-BE49-F238E27FC236}">
                  <a16:creationId xmlns:a16="http://schemas.microsoft.com/office/drawing/2014/main" id="{28BC7F1A-F07A-4A23-B366-60150FA0562A}"/>
                </a:ext>
              </a:extLst>
            </p:cNvPr>
            <p:cNvSpPr/>
            <p:nvPr/>
          </p:nvSpPr>
          <p:spPr>
            <a:xfrm>
              <a:off x="469900" y="1262227"/>
              <a:ext cx="1553633" cy="1164509"/>
            </a:xfrm>
            <a:prstGeom prst="roundRect">
              <a:avLst/>
            </a:prstGeom>
            <a:solidFill>
              <a:schemeClr val="tx1">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30" name="Rectangle 29">
              <a:extLst>
                <a:ext uri="{FF2B5EF4-FFF2-40B4-BE49-F238E27FC236}">
                  <a16:creationId xmlns:a16="http://schemas.microsoft.com/office/drawing/2014/main" id="{BD0A502F-54EA-4BBC-9149-C97A10E6F085}"/>
                </a:ext>
              </a:extLst>
            </p:cNvPr>
            <p:cNvSpPr/>
            <p:nvPr/>
          </p:nvSpPr>
          <p:spPr bwMode="gray">
            <a:xfrm>
              <a:off x="635271" y="1543700"/>
              <a:ext cx="1222889" cy="60156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tx2"/>
                  </a:solidFill>
                  <a:latin typeface="+mj-lt"/>
                </a:rPr>
                <a:t>Organismos de acceso a datos (uso secundario)</a:t>
              </a:r>
            </a:p>
          </p:txBody>
        </p:sp>
      </p:grpSp>
      <p:grpSp>
        <p:nvGrpSpPr>
          <p:cNvPr id="4" name="Group 3">
            <a:extLst>
              <a:ext uri="{FF2B5EF4-FFF2-40B4-BE49-F238E27FC236}">
                <a16:creationId xmlns:a16="http://schemas.microsoft.com/office/drawing/2014/main" id="{801E5868-8E46-494D-B0A9-B876BAB0D16B}"/>
              </a:ext>
            </a:extLst>
          </p:cNvPr>
          <p:cNvGrpSpPr/>
          <p:nvPr/>
        </p:nvGrpSpPr>
        <p:grpSpPr>
          <a:xfrm>
            <a:off x="485772" y="3653121"/>
            <a:ext cx="8402869" cy="999320"/>
            <a:chOff x="469900" y="2657495"/>
            <a:chExt cx="8402869" cy="1728125"/>
          </a:xfrm>
        </p:grpSpPr>
        <p:sp>
          <p:nvSpPr>
            <p:cNvPr id="33" name="Rounded Rectangle 20">
              <a:extLst>
                <a:ext uri="{FF2B5EF4-FFF2-40B4-BE49-F238E27FC236}">
                  <a16:creationId xmlns:a16="http://schemas.microsoft.com/office/drawing/2014/main" id="{315AFFBE-96C7-4EAF-9B5B-183BBFDCF41E}"/>
                </a:ext>
              </a:extLst>
            </p:cNvPr>
            <p:cNvSpPr/>
            <p:nvPr/>
          </p:nvSpPr>
          <p:spPr>
            <a:xfrm>
              <a:off x="2188904" y="2657495"/>
              <a:ext cx="6683865" cy="1728125"/>
            </a:xfrm>
            <a:prstGeom prst="roundRect">
              <a:avLst/>
            </a:prstGeom>
            <a:solidFill>
              <a:schemeClr val="tx1">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Cada EM deberá designar a un punto de contacto </a:t>
              </a:r>
              <a:r>
                <a:rPr lang="es-ES" sz="1150" kern="0" dirty="0">
                  <a:solidFill>
                    <a:schemeClr val="tx1"/>
                  </a:solidFill>
                  <a:latin typeface="+mj-lt"/>
                  <a:ea typeface="Open Sans" panose="020B0606030504020204" pitchFamily="34" charset="0"/>
                  <a:cs typeface="Open Sans" panose="020B0606030504020204" pitchFamily="34" charset="0"/>
                </a:rPr>
                <a:t>para el uso secundario de datos. Podrá ser el </a:t>
              </a:r>
              <a:r>
                <a:rPr lang="es-ES" sz="1150" b="1" kern="0" dirty="0">
                  <a:solidFill>
                    <a:schemeClr val="tx1"/>
                  </a:solidFill>
                  <a:latin typeface="+mj-lt"/>
                  <a:ea typeface="Open Sans" panose="020B0606030504020204" pitchFamily="34" charset="0"/>
                  <a:cs typeface="Open Sans" panose="020B0606030504020204" pitchFamily="34" charset="0"/>
                </a:rPr>
                <a:t>coordinador de los organismos de acceso a datos</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Responsable de </a:t>
              </a:r>
              <a:r>
                <a:rPr lang="es-ES" sz="1150" b="1" kern="0" dirty="0">
                  <a:solidFill>
                    <a:schemeClr val="tx1"/>
                  </a:solidFill>
                  <a:latin typeface="+mj-lt"/>
                  <a:ea typeface="Open Sans" panose="020B0606030504020204" pitchFamily="34" charset="0"/>
                  <a:cs typeface="Open Sans" panose="020B0606030504020204" pitchFamily="34" charset="0"/>
                </a:rPr>
                <a:t>poner a disposición los datos en un contexto transfronterizo</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Las </a:t>
              </a:r>
              <a:r>
                <a:rPr lang="es-ES" sz="1150" b="1" kern="0" dirty="0">
                  <a:solidFill>
                    <a:schemeClr val="tx1"/>
                  </a:solidFill>
                  <a:latin typeface="+mj-lt"/>
                  <a:ea typeface="Open Sans" panose="020B0606030504020204" pitchFamily="34" charset="0"/>
                  <a:cs typeface="Open Sans" panose="020B0606030504020204" pitchFamily="34" charset="0"/>
                </a:rPr>
                <a:t>instituciones</a:t>
              </a:r>
              <a:r>
                <a:rPr lang="es-ES" sz="1150" kern="0" dirty="0">
                  <a:solidFill>
                    <a:schemeClr val="tx1"/>
                  </a:solidFill>
                  <a:latin typeface="+mj-lt"/>
                  <a:ea typeface="Open Sans" panose="020B0606030504020204" pitchFamily="34" charset="0"/>
                  <a:cs typeface="Open Sans" panose="020B0606030504020204" pitchFamily="34" charset="0"/>
                </a:rPr>
                <a:t>, </a:t>
              </a:r>
              <a:r>
                <a:rPr lang="es-ES" sz="1150" b="1" kern="0" dirty="0">
                  <a:solidFill>
                    <a:schemeClr val="tx1"/>
                  </a:solidFill>
                  <a:latin typeface="+mj-lt"/>
                  <a:ea typeface="Open Sans" panose="020B0606030504020204" pitchFamily="34" charset="0"/>
                  <a:cs typeface="Open Sans" panose="020B0606030504020204" pitchFamily="34" charset="0"/>
                </a:rPr>
                <a:t>órganos u organismos</a:t>
              </a:r>
              <a:r>
                <a:rPr lang="es-ES" sz="1150" kern="0" dirty="0">
                  <a:solidFill>
                    <a:schemeClr val="tx1"/>
                  </a:solidFill>
                  <a:latin typeface="+mj-lt"/>
                  <a:ea typeface="Open Sans" panose="020B0606030504020204" pitchFamily="34" charset="0"/>
                  <a:cs typeface="Open Sans" panose="020B0606030504020204" pitchFamily="34" charset="0"/>
                </a:rPr>
                <a:t> de la Unión que participen en </a:t>
              </a:r>
              <a:r>
                <a:rPr lang="es-ES" sz="1150" b="1" kern="0" dirty="0">
                  <a:solidFill>
                    <a:schemeClr val="tx1"/>
                  </a:solidFill>
                  <a:latin typeface="+mj-lt"/>
                  <a:ea typeface="Open Sans" panose="020B0606030504020204" pitchFamily="34" charset="0"/>
                  <a:cs typeface="Open Sans" panose="020B0606030504020204" pitchFamily="34" charset="0"/>
                </a:rPr>
                <a:t>investigación</a:t>
              </a:r>
              <a:r>
                <a:rPr lang="es-ES" sz="1150" kern="0" dirty="0">
                  <a:solidFill>
                    <a:schemeClr val="tx1"/>
                  </a:solidFill>
                  <a:latin typeface="+mj-lt"/>
                  <a:ea typeface="Open Sans" panose="020B0606030504020204" pitchFamily="34" charset="0"/>
                  <a:cs typeface="Open Sans" panose="020B0606030504020204" pitchFamily="34" charset="0"/>
                </a:rPr>
                <a:t>, </a:t>
              </a:r>
              <a:r>
                <a:rPr lang="es-ES" sz="1150" b="1" kern="0" dirty="0">
                  <a:solidFill>
                    <a:schemeClr val="tx1"/>
                  </a:solidFill>
                  <a:latin typeface="+mj-lt"/>
                  <a:ea typeface="Open Sans" panose="020B0606030504020204" pitchFamily="34" charset="0"/>
                  <a:cs typeface="Open Sans" panose="020B0606030504020204" pitchFamily="34" charset="0"/>
                </a:rPr>
                <a:t>política sanitaria o análisis </a:t>
              </a:r>
              <a:r>
                <a:rPr lang="es-ES" sz="1150" kern="0" dirty="0">
                  <a:solidFill>
                    <a:schemeClr val="tx1"/>
                  </a:solidFill>
                  <a:latin typeface="+mj-lt"/>
                  <a:ea typeface="Open Sans" panose="020B0606030504020204" pitchFamily="34" charset="0"/>
                  <a:cs typeface="Open Sans" panose="020B0606030504020204" pitchFamily="34" charset="0"/>
                </a:rPr>
                <a:t>así como </a:t>
              </a:r>
              <a:r>
                <a:rPr lang="es-ES" sz="1150" b="1" kern="0" dirty="0">
                  <a:solidFill>
                    <a:schemeClr val="tx1"/>
                  </a:solidFill>
                  <a:latin typeface="+mj-lt"/>
                  <a:ea typeface="Open Sans" panose="020B0606030504020204" pitchFamily="34" charset="0"/>
                  <a:cs typeface="Open Sans" panose="020B0606030504020204" pitchFamily="34" charset="0"/>
                </a:rPr>
                <a:t>infraestructuras de investigación formarán parte</a:t>
              </a:r>
              <a:r>
                <a:rPr lang="es-ES" sz="1150" kern="0" dirty="0">
                  <a:solidFill>
                    <a:schemeClr val="tx1"/>
                  </a:solidFill>
                  <a:latin typeface="+mj-lt"/>
                  <a:ea typeface="Open Sans" panose="020B0606030504020204" pitchFamily="34" charset="0"/>
                  <a:cs typeface="Open Sans" panose="020B0606030504020204" pitchFamily="34" charset="0"/>
                </a:rPr>
                <a:t>. </a:t>
              </a:r>
            </a:p>
          </p:txBody>
        </p:sp>
        <p:sp>
          <p:nvSpPr>
            <p:cNvPr id="32" name="Rounded Rectangle 19">
              <a:extLst>
                <a:ext uri="{FF2B5EF4-FFF2-40B4-BE49-F238E27FC236}">
                  <a16:creationId xmlns:a16="http://schemas.microsoft.com/office/drawing/2014/main" id="{80634082-C370-4CC6-A610-7DB801433FD3}"/>
                </a:ext>
              </a:extLst>
            </p:cNvPr>
            <p:cNvSpPr/>
            <p:nvPr/>
          </p:nvSpPr>
          <p:spPr>
            <a:xfrm>
              <a:off x="469900" y="2657495"/>
              <a:ext cx="1553633" cy="1728125"/>
            </a:xfrm>
            <a:prstGeom prst="roundRect">
              <a:avLst/>
            </a:prstGeom>
            <a:solidFill>
              <a:schemeClr val="tx1">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34" name="Rectangle 33">
              <a:extLst>
                <a:ext uri="{FF2B5EF4-FFF2-40B4-BE49-F238E27FC236}">
                  <a16:creationId xmlns:a16="http://schemas.microsoft.com/office/drawing/2014/main" id="{8C14F43B-1579-45AA-AFFD-B7D1F84D3A6F}"/>
                </a:ext>
              </a:extLst>
            </p:cNvPr>
            <p:cNvSpPr/>
            <p:nvPr/>
          </p:nvSpPr>
          <p:spPr bwMode="gray">
            <a:xfrm>
              <a:off x="556261" y="3075197"/>
              <a:ext cx="1467272" cy="89271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err="1">
                  <a:solidFill>
                    <a:schemeClr val="tx2"/>
                  </a:solidFill>
                  <a:latin typeface="+mj-lt"/>
                </a:rPr>
                <a:t>DatosSalud@UE</a:t>
              </a:r>
              <a:br>
                <a:rPr lang="es-ES" sz="1200" b="1" dirty="0">
                  <a:solidFill>
                    <a:schemeClr val="tx2"/>
                  </a:solidFill>
                  <a:latin typeface="+mj-lt"/>
                </a:rPr>
              </a:br>
              <a:r>
                <a:rPr lang="es-ES" sz="1200" b="1" dirty="0">
                  <a:solidFill>
                    <a:schemeClr val="tx2"/>
                  </a:solidFill>
                  <a:latin typeface="+mj-lt"/>
                </a:rPr>
                <a:t>(usos secundarios) </a:t>
              </a:r>
            </a:p>
          </p:txBody>
        </p:sp>
      </p:grpSp>
      <p:sp>
        <p:nvSpPr>
          <p:cNvPr id="35" name="Rounded Rectangle 19">
            <a:extLst>
              <a:ext uri="{FF2B5EF4-FFF2-40B4-BE49-F238E27FC236}">
                <a16:creationId xmlns:a16="http://schemas.microsoft.com/office/drawing/2014/main" id="{696B912F-27FC-438E-86FC-A99BA75B4423}"/>
              </a:ext>
            </a:extLst>
          </p:cNvPr>
          <p:cNvSpPr/>
          <p:nvPr/>
        </p:nvSpPr>
        <p:spPr>
          <a:xfrm>
            <a:off x="1536148" y="4726361"/>
            <a:ext cx="1449655" cy="334104"/>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100" i="1" kern="0" dirty="0">
                <a:solidFill>
                  <a:schemeClr val="tx2">
                    <a:lumMod val="75000"/>
                    <a:lumOff val="25000"/>
                  </a:schemeClr>
                </a:solidFill>
                <a:latin typeface="+mj-lt"/>
              </a:rPr>
              <a:t>Usos primarios</a:t>
            </a:r>
          </a:p>
        </p:txBody>
      </p:sp>
      <p:sp>
        <p:nvSpPr>
          <p:cNvPr id="36" name="Rounded Rectangle 19">
            <a:extLst>
              <a:ext uri="{FF2B5EF4-FFF2-40B4-BE49-F238E27FC236}">
                <a16:creationId xmlns:a16="http://schemas.microsoft.com/office/drawing/2014/main" id="{3F97CD21-D08F-4A42-AF8B-082C1927F344}"/>
              </a:ext>
            </a:extLst>
          </p:cNvPr>
          <p:cNvSpPr/>
          <p:nvPr/>
        </p:nvSpPr>
        <p:spPr>
          <a:xfrm>
            <a:off x="3237552" y="4730172"/>
            <a:ext cx="1449655" cy="334104"/>
          </a:xfrm>
          <a:prstGeom prst="roundRect">
            <a:avLst/>
          </a:prstGeom>
          <a:solidFill>
            <a:schemeClr val="tx1">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100" i="1" kern="0" dirty="0">
                <a:solidFill>
                  <a:schemeClr val="tx2">
                    <a:lumMod val="75000"/>
                    <a:lumOff val="25000"/>
                  </a:schemeClr>
                </a:solidFill>
                <a:latin typeface="+mj-lt"/>
              </a:rPr>
              <a:t>Usos secundarios</a:t>
            </a:r>
          </a:p>
        </p:txBody>
      </p:sp>
      <p:sp>
        <p:nvSpPr>
          <p:cNvPr id="37" name="Rounded Rectangle 19">
            <a:extLst>
              <a:ext uri="{FF2B5EF4-FFF2-40B4-BE49-F238E27FC236}">
                <a16:creationId xmlns:a16="http://schemas.microsoft.com/office/drawing/2014/main" id="{940DC85E-DCA5-4243-BB08-D06B35CD0140}"/>
              </a:ext>
            </a:extLst>
          </p:cNvPr>
          <p:cNvSpPr/>
          <p:nvPr/>
        </p:nvSpPr>
        <p:spPr>
          <a:xfrm>
            <a:off x="4938956" y="4726361"/>
            <a:ext cx="1449655" cy="334104"/>
          </a:xfrm>
          <a:prstGeom prst="roundRect">
            <a:avLst/>
          </a:prstGeom>
          <a:solidFill>
            <a:srgbClr val="F6D87A"/>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100" i="1" kern="0" dirty="0">
                <a:solidFill>
                  <a:schemeClr val="tx2">
                    <a:lumMod val="75000"/>
                    <a:lumOff val="25000"/>
                  </a:schemeClr>
                </a:solidFill>
                <a:latin typeface="+mj-lt"/>
              </a:rPr>
              <a:t>Supervisor</a:t>
            </a:r>
          </a:p>
        </p:txBody>
      </p:sp>
      <p:grpSp>
        <p:nvGrpSpPr>
          <p:cNvPr id="20" name="Group 19">
            <a:extLst>
              <a:ext uri="{FF2B5EF4-FFF2-40B4-BE49-F238E27FC236}">
                <a16:creationId xmlns:a16="http://schemas.microsoft.com/office/drawing/2014/main" id="{0303405D-0E82-4626-89F2-23BE1352D3A5}"/>
              </a:ext>
            </a:extLst>
          </p:cNvPr>
          <p:cNvGrpSpPr/>
          <p:nvPr/>
        </p:nvGrpSpPr>
        <p:grpSpPr>
          <a:xfrm>
            <a:off x="469899" y="1201472"/>
            <a:ext cx="8402869" cy="1180269"/>
            <a:chOff x="469900" y="2657495"/>
            <a:chExt cx="8402869" cy="1728125"/>
          </a:xfrm>
        </p:grpSpPr>
        <p:sp>
          <p:nvSpPr>
            <p:cNvPr id="23" name="Rounded Rectangle 20">
              <a:extLst>
                <a:ext uri="{FF2B5EF4-FFF2-40B4-BE49-F238E27FC236}">
                  <a16:creationId xmlns:a16="http://schemas.microsoft.com/office/drawing/2014/main" id="{038E0EF0-B2C0-4FC7-BE81-377459C93164}"/>
                </a:ext>
              </a:extLst>
            </p:cNvPr>
            <p:cNvSpPr/>
            <p:nvPr/>
          </p:nvSpPr>
          <p:spPr>
            <a:xfrm>
              <a:off x="2188904" y="2657495"/>
              <a:ext cx="6683865" cy="1728125"/>
            </a:xfrm>
            <a:prstGeom prst="roundRect">
              <a:avLst/>
            </a:prstGeom>
            <a:solidFill>
              <a:srgbClr val="F6D87A"/>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Cada EM designará a una autoridad de vigilancia de mercado</a:t>
              </a:r>
              <a:r>
                <a:rPr lang="es-ES" sz="1150" kern="0" dirty="0">
                  <a:solidFill>
                    <a:schemeClr val="tx1"/>
                  </a:solidFill>
                  <a:latin typeface="+mj-lt"/>
                  <a:ea typeface="Open Sans" panose="020B0606030504020204" pitchFamily="34" charset="0"/>
                  <a:cs typeface="Open Sans" panose="020B0606030504020204" pitchFamily="34" charset="0"/>
                </a:rPr>
                <a:t> encargada de la </a:t>
              </a:r>
              <a:r>
                <a:rPr lang="es-ES" sz="1150" b="1" kern="0" dirty="0">
                  <a:solidFill>
                    <a:schemeClr val="tx1"/>
                  </a:solidFill>
                  <a:latin typeface="+mj-lt"/>
                  <a:ea typeface="Open Sans" panose="020B0606030504020204" pitchFamily="34" charset="0"/>
                  <a:cs typeface="Open Sans" panose="020B0606030504020204" pitchFamily="34" charset="0"/>
                </a:rPr>
                <a:t>vigilancia de los sistemas HME</a:t>
              </a:r>
              <a:r>
                <a:rPr lang="es-ES" sz="1150" kern="0" dirty="0">
                  <a:solidFill>
                    <a:schemeClr val="tx1"/>
                  </a:solidFill>
                  <a:latin typeface="+mj-lt"/>
                  <a:ea typeface="Open Sans" panose="020B0606030504020204" pitchFamily="34" charset="0"/>
                  <a:cs typeface="Open Sans" panose="020B0606030504020204" pitchFamily="34" charset="0"/>
                </a:rPr>
                <a:t> (de los que se alimentarán los usos primarios y secundarios). Podrán ser las Autoridades de Sanidad Digital</a:t>
              </a:r>
            </a:p>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Informarán a la CE sobre los resultados de la vigilancia </a:t>
              </a:r>
              <a:r>
                <a:rPr lang="es-ES" sz="1150" kern="0" dirty="0">
                  <a:solidFill>
                    <a:schemeClr val="tx1"/>
                  </a:solidFill>
                  <a:latin typeface="+mj-lt"/>
                  <a:ea typeface="Open Sans" panose="020B0606030504020204" pitchFamily="34" charset="0"/>
                  <a:cs typeface="Open Sans" panose="020B0606030504020204" pitchFamily="34" charset="0"/>
                </a:rPr>
                <a:t>y </a:t>
              </a:r>
              <a:r>
                <a:rPr lang="es-ES" sz="1150" b="1" kern="0" dirty="0">
                  <a:solidFill>
                    <a:schemeClr val="tx1"/>
                  </a:solidFill>
                  <a:latin typeface="+mj-lt"/>
                  <a:ea typeface="Open Sans" panose="020B0606030504020204" pitchFamily="34" charset="0"/>
                  <a:cs typeface="Open Sans" panose="020B0606030504020204" pitchFamily="34" charset="0"/>
                </a:rPr>
                <a:t>cooperará con otras Autoridades de otros EEMM.</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Para el caso de sistemas IA de alto riesgo, la autoridad será la que designe el Reglamento IA</a:t>
              </a:r>
            </a:p>
          </p:txBody>
        </p:sp>
        <p:sp>
          <p:nvSpPr>
            <p:cNvPr id="24" name="Rounded Rectangle 19">
              <a:extLst>
                <a:ext uri="{FF2B5EF4-FFF2-40B4-BE49-F238E27FC236}">
                  <a16:creationId xmlns:a16="http://schemas.microsoft.com/office/drawing/2014/main" id="{99137ED7-AC3B-4DBF-92C9-43A8CD9A00F5}"/>
                </a:ext>
              </a:extLst>
            </p:cNvPr>
            <p:cNvSpPr/>
            <p:nvPr/>
          </p:nvSpPr>
          <p:spPr>
            <a:xfrm>
              <a:off x="469900" y="2657495"/>
              <a:ext cx="1553633" cy="1728125"/>
            </a:xfrm>
            <a:prstGeom prst="roundRect">
              <a:avLst/>
            </a:prstGeom>
            <a:solidFill>
              <a:srgbClr val="F6D87A"/>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25" name="Rectangle 24">
              <a:extLst>
                <a:ext uri="{FF2B5EF4-FFF2-40B4-BE49-F238E27FC236}">
                  <a16:creationId xmlns:a16="http://schemas.microsoft.com/office/drawing/2014/main" id="{1819B763-2084-4755-ACFD-4D4CC9EE92A4}"/>
                </a:ext>
              </a:extLst>
            </p:cNvPr>
            <p:cNvSpPr/>
            <p:nvPr/>
          </p:nvSpPr>
          <p:spPr bwMode="gray">
            <a:xfrm>
              <a:off x="635272" y="3075198"/>
              <a:ext cx="1222889" cy="89271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pt-BR" sz="1200" b="1" dirty="0">
                  <a:solidFill>
                    <a:schemeClr val="accent5"/>
                  </a:solidFill>
                  <a:latin typeface="+mj-lt"/>
                </a:rPr>
                <a:t>Autoridades de vigilancia de mercado (USO PRIMARIO)</a:t>
              </a:r>
            </a:p>
          </p:txBody>
        </p:sp>
      </p:grpSp>
    </p:spTree>
    <p:extLst>
      <p:ext uri="{BB962C8B-B14F-4D97-AF65-F5344CB8AC3E}">
        <p14:creationId xmlns:p14="http://schemas.microsoft.com/office/powerpoint/2010/main" val="36515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4. Entes u organismos que regula el Reglamento (III)</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0" name="Rectangle 59">
            <a:extLst>
              <a:ext uri="{FF2B5EF4-FFF2-40B4-BE49-F238E27FC236}">
                <a16:creationId xmlns:a16="http://schemas.microsoft.com/office/drawing/2014/main" id="{2BC4F3D9-CAD3-4C7C-9134-97076666F92A}"/>
              </a:ext>
            </a:extLst>
          </p:cNvPr>
          <p:cNvSpPr/>
          <p:nvPr/>
        </p:nvSpPr>
        <p:spPr>
          <a:xfrm>
            <a:off x="0" y="671377"/>
            <a:ext cx="9144000" cy="414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1" dirty="0">
                <a:solidFill>
                  <a:sysClr val="windowText" lastClr="000000"/>
                </a:solidFill>
              </a:rPr>
              <a:t>Consejo del Espacio Europeo De Datos Sanitarios (Consejo del EEDS)</a:t>
            </a:r>
          </a:p>
        </p:txBody>
      </p:sp>
      <p:sp>
        <p:nvSpPr>
          <p:cNvPr id="61" name="Rectángulo redondeado 15">
            <a:extLst>
              <a:ext uri="{FF2B5EF4-FFF2-40B4-BE49-F238E27FC236}">
                <a16:creationId xmlns:a16="http://schemas.microsoft.com/office/drawing/2014/main" id="{0F48687F-5586-4BFF-AB51-DB6837B9BD1B}"/>
              </a:ext>
            </a:extLst>
          </p:cNvPr>
          <p:cNvSpPr/>
          <p:nvPr/>
        </p:nvSpPr>
        <p:spPr>
          <a:xfrm>
            <a:off x="289190" y="1219201"/>
            <a:ext cx="8615324" cy="3048000"/>
          </a:xfrm>
          <a:prstGeom prst="roundRect">
            <a:avLst>
              <a:gd name="adj" fmla="val 10000"/>
            </a:avLst>
          </a:prstGeom>
          <a:no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171450" indent="-171450">
              <a:spcBef>
                <a:spcPts val="600"/>
              </a:spcBef>
              <a:spcAft>
                <a:spcPts val="600"/>
              </a:spcAft>
              <a:buFont typeface="Courier New" panose="02070309020205020404" pitchFamily="49" charset="0"/>
              <a:buChar char="o"/>
            </a:pPr>
            <a:r>
              <a:rPr lang="es-ES" sz="1200" dirty="0">
                <a:solidFill>
                  <a:schemeClr val="tx1"/>
                </a:solidFill>
              </a:rPr>
              <a:t>Órgano para facilitar la </a:t>
            </a:r>
            <a:r>
              <a:rPr lang="es-ES" sz="1200" b="1" dirty="0">
                <a:solidFill>
                  <a:schemeClr val="tx1"/>
                </a:solidFill>
              </a:rPr>
              <a:t>cooperación e intercambio de información </a:t>
            </a:r>
            <a:r>
              <a:rPr lang="es-ES" sz="1200" dirty="0">
                <a:solidFill>
                  <a:schemeClr val="tx1"/>
                </a:solidFill>
              </a:rPr>
              <a:t>entre Estados Miembros.</a:t>
            </a:r>
          </a:p>
          <a:p>
            <a:pPr marL="171450" indent="-171450">
              <a:spcBef>
                <a:spcPts val="600"/>
              </a:spcBef>
              <a:spcAft>
                <a:spcPts val="600"/>
              </a:spcAft>
              <a:buFont typeface="Courier New" panose="02070309020205020404" pitchFamily="49" charset="0"/>
              <a:buChar char="o"/>
            </a:pPr>
            <a:r>
              <a:rPr lang="es-ES" sz="1200" dirty="0">
                <a:solidFill>
                  <a:schemeClr val="tx1"/>
                </a:solidFill>
              </a:rPr>
              <a:t>Estará </a:t>
            </a:r>
            <a:r>
              <a:rPr lang="es-ES" sz="1200" b="1" dirty="0">
                <a:solidFill>
                  <a:schemeClr val="tx1"/>
                </a:solidFill>
              </a:rPr>
              <a:t>conformado</a:t>
            </a:r>
            <a:r>
              <a:rPr lang="es-ES" sz="1200" dirty="0">
                <a:solidFill>
                  <a:schemeClr val="tx1"/>
                </a:solidFill>
              </a:rPr>
              <a:t> por los </a:t>
            </a:r>
            <a:r>
              <a:rPr lang="es-ES" sz="1200" b="1" dirty="0">
                <a:solidFill>
                  <a:schemeClr val="tx1"/>
                </a:solidFill>
              </a:rPr>
              <a:t>representantes</a:t>
            </a:r>
            <a:r>
              <a:rPr lang="es-ES" sz="1200" dirty="0">
                <a:solidFill>
                  <a:schemeClr val="tx1"/>
                </a:solidFill>
              </a:rPr>
              <a:t> </a:t>
            </a:r>
            <a:r>
              <a:rPr lang="es-ES" sz="1200" b="1" dirty="0">
                <a:solidFill>
                  <a:schemeClr val="tx1"/>
                </a:solidFill>
              </a:rPr>
              <a:t>de alto nivel de las autoridades de salud digitales </a:t>
            </a:r>
            <a:r>
              <a:rPr lang="es-ES" sz="1200" dirty="0">
                <a:solidFill>
                  <a:schemeClr val="tx1"/>
                </a:solidFill>
              </a:rPr>
              <a:t>y de los organismos de acceso a datos de los </a:t>
            </a:r>
            <a:r>
              <a:rPr lang="es-ES" sz="1200" b="1" dirty="0">
                <a:solidFill>
                  <a:schemeClr val="tx1"/>
                </a:solidFill>
              </a:rPr>
              <a:t>Estados Miembros</a:t>
            </a:r>
            <a:r>
              <a:rPr lang="es-ES" sz="1200" dirty="0">
                <a:solidFill>
                  <a:schemeClr val="tx1"/>
                </a:solidFill>
              </a:rPr>
              <a:t>. Podrán asistir otras autoridades nacionales como las de vigilancia de mercado.</a:t>
            </a:r>
          </a:p>
          <a:p>
            <a:pPr marL="171450" indent="-171450">
              <a:spcBef>
                <a:spcPts val="600"/>
              </a:spcBef>
              <a:spcAft>
                <a:spcPts val="600"/>
              </a:spcAft>
              <a:buFont typeface="Courier New" panose="02070309020205020404" pitchFamily="49" charset="0"/>
              <a:buChar char="o"/>
            </a:pPr>
            <a:r>
              <a:rPr lang="es-ES" sz="1200" dirty="0">
                <a:solidFill>
                  <a:schemeClr val="tx1"/>
                </a:solidFill>
              </a:rPr>
              <a:t>Podrá trabajar en subgrupos temáticos. Su organización, composición y funcionamiento se aprobará mediante reglamento interno. </a:t>
            </a:r>
          </a:p>
          <a:p>
            <a:pPr marL="171450" indent="-171450">
              <a:spcBef>
                <a:spcPts val="600"/>
              </a:spcBef>
              <a:spcAft>
                <a:spcPts val="600"/>
              </a:spcAft>
              <a:buFont typeface="Courier New" panose="02070309020205020404" pitchFamily="49" charset="0"/>
              <a:buChar char="o"/>
            </a:pPr>
            <a:r>
              <a:rPr lang="es-ES" sz="1200" dirty="0">
                <a:solidFill>
                  <a:schemeClr val="tx1"/>
                </a:solidFill>
              </a:rPr>
              <a:t>Se podrá </a:t>
            </a:r>
            <a:r>
              <a:rPr lang="es-ES" sz="1200" b="1" dirty="0">
                <a:solidFill>
                  <a:schemeClr val="tx1"/>
                </a:solidFill>
              </a:rPr>
              <a:t>invitar a terceras partes interesadas </a:t>
            </a:r>
            <a:r>
              <a:rPr lang="es-ES" sz="1200" dirty="0">
                <a:solidFill>
                  <a:schemeClr val="tx1"/>
                </a:solidFill>
              </a:rPr>
              <a:t>a las reuniones.</a:t>
            </a:r>
          </a:p>
          <a:p>
            <a:pPr marL="171450" indent="-171450">
              <a:spcBef>
                <a:spcPts val="600"/>
              </a:spcBef>
              <a:spcAft>
                <a:spcPts val="600"/>
              </a:spcAft>
              <a:buFont typeface="Courier New" panose="02070309020205020404" pitchFamily="49" charset="0"/>
              <a:buChar char="o"/>
            </a:pPr>
            <a:r>
              <a:rPr lang="es-ES" sz="1200" dirty="0">
                <a:solidFill>
                  <a:schemeClr val="tx1"/>
                </a:solidFill>
              </a:rPr>
              <a:t>La Comisión </a:t>
            </a:r>
            <a:r>
              <a:rPr lang="es-ES" sz="1200" b="1" dirty="0">
                <a:solidFill>
                  <a:schemeClr val="tx1"/>
                </a:solidFill>
              </a:rPr>
              <a:t>presidirá las reuniones </a:t>
            </a:r>
            <a:r>
              <a:rPr lang="es-ES" sz="1200" dirty="0">
                <a:solidFill>
                  <a:schemeClr val="tx1"/>
                </a:solidFill>
              </a:rPr>
              <a:t>y designará a la secretaría.</a:t>
            </a:r>
          </a:p>
          <a:p>
            <a:pPr marL="171450" indent="-171450">
              <a:spcBef>
                <a:spcPts val="600"/>
              </a:spcBef>
              <a:spcAft>
                <a:spcPts val="600"/>
              </a:spcAft>
              <a:buFont typeface="Courier New" panose="02070309020205020404" pitchFamily="49" charset="0"/>
              <a:buChar char="o"/>
            </a:pPr>
            <a:r>
              <a:rPr lang="es-ES" sz="1200" dirty="0">
                <a:solidFill>
                  <a:schemeClr val="tx1"/>
                </a:solidFill>
              </a:rPr>
              <a:t>Sus funciones son las de </a:t>
            </a:r>
            <a:r>
              <a:rPr lang="es-ES" sz="1200" b="1" dirty="0">
                <a:solidFill>
                  <a:schemeClr val="tx1"/>
                </a:solidFill>
              </a:rPr>
              <a:t>facilitar el intercambio de buenas prácticas, la cooperación y facilitar el intercambio de puntos de vista</a:t>
            </a:r>
            <a:r>
              <a:rPr lang="es-ES" sz="1200" dirty="0">
                <a:solidFill>
                  <a:schemeClr val="tx1"/>
                </a:solidFill>
              </a:rPr>
              <a:t>. Se pueden dividir entre funciones para uso primario y funciones para uso secundario.</a:t>
            </a:r>
          </a:p>
          <a:p>
            <a:pPr marL="171450" indent="-171450">
              <a:spcBef>
                <a:spcPts val="600"/>
              </a:spcBef>
              <a:spcAft>
                <a:spcPts val="600"/>
              </a:spcAft>
              <a:buFont typeface="Courier New" panose="02070309020205020404" pitchFamily="49" charset="0"/>
              <a:buChar char="o"/>
            </a:pPr>
            <a:r>
              <a:rPr lang="es-ES" sz="1200" dirty="0">
                <a:solidFill>
                  <a:schemeClr val="tx1"/>
                </a:solidFill>
              </a:rPr>
              <a:t>Se crearán en su seno </a:t>
            </a:r>
            <a:r>
              <a:rPr lang="es-ES" sz="1200" b="1" dirty="0">
                <a:solidFill>
                  <a:schemeClr val="tx1"/>
                </a:solidFill>
              </a:rPr>
              <a:t>dos grupos de corresponsables</a:t>
            </a:r>
            <a:r>
              <a:rPr lang="es-ES" sz="1200" dirty="0">
                <a:solidFill>
                  <a:schemeClr val="tx1"/>
                </a:solidFill>
              </a:rPr>
              <a:t>, uno para el tratamiento de datos para fines primarios y otro para fines secundarios, con participación de los EM y las partes interesadas.</a:t>
            </a:r>
          </a:p>
        </p:txBody>
      </p:sp>
      <p:sp>
        <p:nvSpPr>
          <p:cNvPr id="6" name="Marcador de número de diapositiva 2">
            <a:extLst>
              <a:ext uri="{FF2B5EF4-FFF2-40B4-BE49-F238E27FC236}">
                <a16:creationId xmlns:a16="http://schemas.microsoft.com/office/drawing/2014/main" id="{CDD32677-762A-452F-912D-979731CBF43C}"/>
              </a:ext>
            </a:extLst>
          </p:cNvPr>
          <p:cNvSpPr>
            <a:spLocks noGrp="1"/>
          </p:cNvSpPr>
          <p:nvPr>
            <p:ph type="sldNum" idx="12"/>
          </p:nvPr>
        </p:nvSpPr>
        <p:spPr>
          <a:xfrm>
            <a:off x="8637680" y="4715840"/>
            <a:ext cx="533667" cy="404283"/>
          </a:xfrm>
        </p:spPr>
        <p:txBody>
          <a:bodyPr/>
          <a:lstStyle/>
          <a:p>
            <a:pPr defTabSz="1219170">
              <a:buClr>
                <a:srgbClr val="000000"/>
              </a:buClr>
            </a:pPr>
            <a:r>
              <a:rPr lang="es-ES" sz="1100" kern="0" dirty="0">
                <a:solidFill>
                  <a:srgbClr val="040404"/>
                </a:solidFill>
                <a:cs typeface="Arial"/>
                <a:sym typeface="Arial"/>
              </a:rPr>
              <a:t>11</a:t>
            </a:r>
          </a:p>
        </p:txBody>
      </p:sp>
    </p:spTree>
    <p:extLst>
      <p:ext uri="{BB962C8B-B14F-4D97-AF65-F5344CB8AC3E}">
        <p14:creationId xmlns:p14="http://schemas.microsoft.com/office/powerpoint/2010/main" val="173025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descr="Europa con relleno sólido">
            <a:extLst>
              <a:ext uri="{FF2B5EF4-FFF2-40B4-BE49-F238E27FC236}">
                <a16:creationId xmlns:a16="http://schemas.microsoft.com/office/drawing/2014/main" id="{822757AD-D084-730E-A8BB-4212CC1C2F4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1727" b="12861"/>
          <a:stretch/>
        </p:blipFill>
        <p:spPr>
          <a:xfrm>
            <a:off x="2064067" y="566327"/>
            <a:ext cx="5039591" cy="3800475"/>
          </a:xfrm>
          <a:prstGeom prst="rect">
            <a:avLst/>
          </a:prstGeom>
        </p:spPr>
      </p:pic>
      <p:pic>
        <p:nvPicPr>
          <p:cNvPr id="76" name="Imagen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916" y="77647"/>
            <a:ext cx="1512168" cy="488680"/>
          </a:xfrm>
          <a:prstGeom prst="rect">
            <a:avLst/>
          </a:prstGeom>
        </p:spPr>
      </p:pic>
      <p:pic>
        <p:nvPicPr>
          <p:cNvPr id="22" name="Imagen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999" y="566327"/>
            <a:ext cx="7283361" cy="3789531"/>
          </a:xfrm>
          <a:prstGeom prst="rect">
            <a:avLst/>
          </a:prstGeom>
        </p:spPr>
      </p:pic>
    </p:spTree>
    <p:extLst>
      <p:ext uri="{BB962C8B-B14F-4D97-AF65-F5344CB8AC3E}">
        <p14:creationId xmlns:p14="http://schemas.microsoft.com/office/powerpoint/2010/main" val="10111721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n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25" y="198041"/>
            <a:ext cx="1512168" cy="488680"/>
          </a:xfrm>
          <a:prstGeom prst="rect">
            <a:avLst/>
          </a:prstGeom>
        </p:spPr>
      </p:pic>
      <p:sp>
        <p:nvSpPr>
          <p:cNvPr id="8" name="CuadroTexto 7">
            <a:extLst>
              <a:ext uri="{FF2B5EF4-FFF2-40B4-BE49-F238E27FC236}">
                <a16:creationId xmlns:a16="http://schemas.microsoft.com/office/drawing/2014/main" id="{01339533-9170-45E3-8A88-5ABA73A92DF9}"/>
              </a:ext>
            </a:extLst>
          </p:cNvPr>
          <p:cNvSpPr txBox="1"/>
          <p:nvPr/>
        </p:nvSpPr>
        <p:spPr>
          <a:xfrm>
            <a:off x="848325" y="1049589"/>
            <a:ext cx="7669510" cy="4278094"/>
          </a:xfrm>
          <a:prstGeom prst="rect">
            <a:avLst/>
          </a:prstGeom>
          <a:noFill/>
        </p:spPr>
        <p:txBody>
          <a:bodyPr wrap="square">
            <a:spAutoFit/>
          </a:bodyPr>
          <a:lstStyle/>
          <a:p>
            <a:pPr algn="just"/>
            <a:r>
              <a:rPr lang="en-US" sz="1600" b="1" i="0" u="none" strike="noStrike" baseline="0" dirty="0">
                <a:solidFill>
                  <a:srgbClr val="000000"/>
                </a:solidFill>
                <a:latin typeface="Times New Roman" panose="02020603050405020304" pitchFamily="18" charset="0"/>
              </a:rPr>
              <a:t>(40a) Electronic health data protected by intellectual property rights or trade secrets can be very useful for secondary use. While they should be made available to the extent possible, however, </a:t>
            </a:r>
            <a:r>
              <a:rPr lang="en-US" sz="1600" b="1" i="0" u="none" strike="noStrike" baseline="0" dirty="0">
                <a:solidFill>
                  <a:srgbClr val="000000"/>
                </a:solidFill>
                <a:highlight>
                  <a:srgbClr val="00FF00"/>
                </a:highlight>
                <a:latin typeface="Times New Roman" panose="02020603050405020304" pitchFamily="18" charset="0"/>
              </a:rPr>
              <a:t>this Regulation should not be used to reduce or circumvent such protection</a:t>
            </a:r>
            <a:r>
              <a:rPr lang="en-US" sz="1600" b="1" i="0" u="none" strike="noStrike" baseline="0" dirty="0">
                <a:solidFill>
                  <a:srgbClr val="000000"/>
                </a:solidFill>
                <a:latin typeface="Times New Roman" panose="02020603050405020304" pitchFamily="18" charset="0"/>
              </a:rPr>
              <a:t>. It is for the Health Data Access Body to assess how to preserve this protection while also enabling access to such data for health data users to the extent possible. If it is unable to do so, it should inform the health data user and explain why it is not possible to provide access to such data. </a:t>
            </a:r>
            <a:r>
              <a:rPr lang="en-US" sz="1600" b="1" i="0" u="none" strike="noStrike" baseline="0" dirty="0">
                <a:solidFill>
                  <a:srgbClr val="000000"/>
                </a:solidFill>
                <a:highlight>
                  <a:srgbClr val="00FF00"/>
                </a:highlight>
                <a:latin typeface="Times New Roman" panose="02020603050405020304" pitchFamily="18" charset="0"/>
              </a:rPr>
              <a:t>Legal, </a:t>
            </a:r>
            <a:r>
              <a:rPr lang="en-US" sz="1600" b="1" i="0" u="none" strike="noStrike" baseline="0" dirty="0" err="1">
                <a:solidFill>
                  <a:srgbClr val="000000"/>
                </a:solidFill>
                <a:highlight>
                  <a:srgbClr val="00FF00"/>
                </a:highlight>
                <a:latin typeface="Times New Roman" panose="02020603050405020304" pitchFamily="18" charset="0"/>
              </a:rPr>
              <a:t>organisational</a:t>
            </a:r>
            <a:r>
              <a:rPr lang="en-US" sz="1600" b="1" i="0" u="none" strike="noStrike" baseline="0" dirty="0">
                <a:solidFill>
                  <a:srgbClr val="000000"/>
                </a:solidFill>
                <a:highlight>
                  <a:srgbClr val="00FF00"/>
                </a:highlight>
                <a:latin typeface="Times New Roman" panose="02020603050405020304" pitchFamily="18" charset="0"/>
              </a:rPr>
              <a:t> and technical measures</a:t>
            </a:r>
            <a:r>
              <a:rPr lang="en-US" sz="1600" b="1" i="0" u="none" strike="noStrike" baseline="0" dirty="0">
                <a:solidFill>
                  <a:srgbClr val="000000"/>
                </a:solidFill>
                <a:latin typeface="Times New Roman" panose="02020603050405020304" pitchFamily="18" charset="0"/>
              </a:rPr>
              <a:t> to preserve intellectual property rights or trade secrets could include common electronic health data access contractual arrangements, specific obligations in relation to such rights within the data permit, pre-processing the data to generate derived data that protects a trade secret but still has utility for the user or configuration of the secure processing environment so that such data is not accessible by the health data user. </a:t>
            </a:r>
            <a:r>
              <a:rPr lang="en-US" sz="1600" b="0" i="0" u="none" strike="noStrike" baseline="0" dirty="0">
                <a:solidFill>
                  <a:srgbClr val="000000"/>
                </a:solidFill>
                <a:latin typeface="Times New Roman" panose="02020603050405020304" pitchFamily="18" charset="0"/>
              </a:rPr>
              <a:t>	</a:t>
            </a:r>
          </a:p>
          <a:p>
            <a:pPr algn="just"/>
            <a:endParaRPr lang="en-US" sz="1600" b="0" i="0" u="none" strike="noStrike" baseline="0" dirty="0">
              <a:solidFill>
                <a:srgbClr val="000000"/>
              </a:solidFill>
              <a:latin typeface="Times New Roman" panose="02020603050405020304" pitchFamily="18" charset="0"/>
            </a:endParaRPr>
          </a:p>
          <a:p>
            <a:pPr algn="just"/>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	</a:t>
            </a:r>
          </a:p>
          <a:p>
            <a:pPr algn="just"/>
            <a:r>
              <a:rPr lang="en-US" sz="1600" b="1" i="0" u="none" strike="noStrike" baseline="0" dirty="0">
                <a:solidFill>
                  <a:srgbClr val="000000"/>
                </a:solidFill>
                <a:latin typeface="Times New Roman" panose="02020603050405020304" pitchFamily="18" charset="0"/>
              </a:rPr>
              <a:t> </a:t>
            </a:r>
            <a:r>
              <a:rPr lang="en-US" sz="1600" b="0" i="0" u="none" strike="noStrike" baseline="0" dirty="0">
                <a:solidFill>
                  <a:srgbClr val="000000"/>
                </a:solidFill>
                <a:latin typeface="Times New Roman" panose="02020603050405020304" pitchFamily="18" charset="0"/>
              </a:rPr>
              <a:t>	</a:t>
            </a:r>
          </a:p>
          <a:p>
            <a:pPr algn="just"/>
            <a:r>
              <a:rPr lang="es-ES" sz="1600"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2395648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n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25" y="198041"/>
            <a:ext cx="1512168" cy="488680"/>
          </a:xfrm>
          <a:prstGeom prst="rect">
            <a:avLst/>
          </a:prstGeom>
        </p:spPr>
      </p:pic>
      <p:sp>
        <p:nvSpPr>
          <p:cNvPr id="8" name="CuadroTexto 7">
            <a:extLst>
              <a:ext uri="{FF2B5EF4-FFF2-40B4-BE49-F238E27FC236}">
                <a16:creationId xmlns:a16="http://schemas.microsoft.com/office/drawing/2014/main" id="{01339533-9170-45E3-8A88-5ABA73A92DF9}"/>
              </a:ext>
            </a:extLst>
          </p:cNvPr>
          <p:cNvSpPr txBox="1"/>
          <p:nvPr/>
        </p:nvSpPr>
        <p:spPr>
          <a:xfrm>
            <a:off x="513893" y="853342"/>
            <a:ext cx="7447350" cy="646331"/>
          </a:xfrm>
          <a:prstGeom prst="rect">
            <a:avLst/>
          </a:prstGeom>
          <a:noFill/>
        </p:spPr>
        <p:txBody>
          <a:bodyPr wrap="square">
            <a:spAutoFit/>
          </a:bodyPr>
          <a:lstStyle/>
          <a:p>
            <a:r>
              <a:rPr lang="es-ES" sz="1800" b="1" i="0" u="none" strike="noStrike" baseline="0" dirty="0" err="1">
                <a:solidFill>
                  <a:srgbClr val="000000"/>
                </a:solidFill>
                <a:latin typeface="Times New Roman" panose="02020603050405020304" pitchFamily="18" charset="0"/>
              </a:rPr>
              <a:t>Article</a:t>
            </a:r>
            <a:r>
              <a:rPr lang="es-ES" sz="1800" b="1" i="0" u="none" strike="noStrike" baseline="0" dirty="0">
                <a:solidFill>
                  <a:srgbClr val="000000"/>
                </a:solidFill>
                <a:latin typeface="Times New Roman" panose="02020603050405020304" pitchFamily="18" charset="0"/>
              </a:rPr>
              <a:t> 35A </a:t>
            </a:r>
            <a:r>
              <a:rPr lang="es-ES" sz="1800" b="1" i="0" u="none" strike="noStrike" baseline="0" dirty="0" err="1">
                <a:solidFill>
                  <a:srgbClr val="000000"/>
                </a:solidFill>
                <a:latin typeface="Times New Roman" panose="02020603050405020304" pitchFamily="18" charset="0"/>
              </a:rPr>
              <a:t>Intellectual</a:t>
            </a:r>
            <a:r>
              <a:rPr lang="es-ES" sz="1800" b="1" i="0" u="none" strike="noStrike" baseline="0" dirty="0">
                <a:solidFill>
                  <a:srgbClr val="000000"/>
                </a:solidFill>
                <a:latin typeface="Times New Roman" panose="02020603050405020304" pitchFamily="18" charset="0"/>
              </a:rPr>
              <a:t> </a:t>
            </a:r>
            <a:r>
              <a:rPr lang="es-ES" sz="1800" b="1" i="0" u="none" strike="noStrike" baseline="0" dirty="0" err="1">
                <a:solidFill>
                  <a:srgbClr val="000000"/>
                </a:solidFill>
                <a:latin typeface="Times New Roman" panose="02020603050405020304" pitchFamily="18" charset="0"/>
              </a:rPr>
              <a:t>property</a:t>
            </a:r>
            <a:r>
              <a:rPr lang="es-ES" sz="1800" b="1" i="0" u="none" strike="noStrike" baseline="0" dirty="0">
                <a:solidFill>
                  <a:srgbClr val="000000"/>
                </a:solidFill>
                <a:latin typeface="Times New Roman" panose="02020603050405020304" pitchFamily="18" charset="0"/>
              </a:rPr>
              <a:t> </a:t>
            </a:r>
            <a:r>
              <a:rPr lang="es-ES" sz="1800" b="1" i="0" u="none" strike="noStrike" baseline="0" dirty="0" err="1">
                <a:solidFill>
                  <a:srgbClr val="000000"/>
                </a:solidFill>
                <a:latin typeface="Times New Roman" panose="02020603050405020304" pitchFamily="18" charset="0"/>
              </a:rPr>
              <a:t>rights</a:t>
            </a:r>
            <a:r>
              <a:rPr lang="es-ES" sz="1800" b="1" i="0" u="none" strike="noStrike" baseline="0" dirty="0">
                <a:solidFill>
                  <a:srgbClr val="000000"/>
                </a:solidFill>
                <a:latin typeface="Times New Roman" panose="02020603050405020304" pitchFamily="18" charset="0"/>
              </a:rPr>
              <a:t> and </a:t>
            </a:r>
            <a:r>
              <a:rPr lang="es-ES" sz="1800" b="1" i="0" u="none" strike="noStrike" baseline="0" dirty="0" err="1">
                <a:solidFill>
                  <a:srgbClr val="000000"/>
                </a:solidFill>
                <a:latin typeface="Times New Roman" panose="02020603050405020304" pitchFamily="18" charset="0"/>
              </a:rPr>
              <a:t>trade</a:t>
            </a:r>
            <a:r>
              <a:rPr lang="es-ES" sz="1800" b="1" i="0" u="none" strike="noStrike" baseline="0" dirty="0">
                <a:solidFill>
                  <a:srgbClr val="000000"/>
                </a:solidFill>
                <a:latin typeface="Times New Roman" panose="02020603050405020304" pitchFamily="18" charset="0"/>
              </a:rPr>
              <a:t> </a:t>
            </a:r>
            <a:r>
              <a:rPr lang="es-ES" sz="1800" b="1" i="0" u="none" strike="noStrike" baseline="0" dirty="0" err="1">
                <a:solidFill>
                  <a:srgbClr val="000000"/>
                </a:solidFill>
                <a:latin typeface="Times New Roman" panose="02020603050405020304" pitchFamily="18" charset="0"/>
              </a:rPr>
              <a:t>secrets</a:t>
            </a:r>
            <a:r>
              <a:rPr lang="es-ES" sz="1800" b="1" i="0"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		</a:t>
            </a:r>
          </a:p>
        </p:txBody>
      </p:sp>
      <p:sp>
        <p:nvSpPr>
          <p:cNvPr id="10" name="CuadroTexto 9">
            <a:extLst>
              <a:ext uri="{FF2B5EF4-FFF2-40B4-BE49-F238E27FC236}">
                <a16:creationId xmlns:a16="http://schemas.microsoft.com/office/drawing/2014/main" id="{BD086DE1-3913-4185-81BB-5ED4A1E069C9}"/>
              </a:ext>
            </a:extLst>
          </p:cNvPr>
          <p:cNvSpPr txBox="1"/>
          <p:nvPr/>
        </p:nvSpPr>
        <p:spPr>
          <a:xfrm>
            <a:off x="513893" y="1397938"/>
            <a:ext cx="8312055" cy="3323987"/>
          </a:xfrm>
          <a:prstGeom prst="rect">
            <a:avLst/>
          </a:prstGeom>
          <a:noFill/>
        </p:spPr>
        <p:txBody>
          <a:bodyPr wrap="square">
            <a:spAutoFit/>
          </a:bodyPr>
          <a:lstStyle/>
          <a:p>
            <a:pPr marL="228600" indent="-228600" algn="just">
              <a:buAutoNum type="arabicPeriod"/>
            </a:pPr>
            <a:r>
              <a:rPr lang="en-US" b="1" i="0" u="none" strike="noStrike" baseline="0" dirty="0">
                <a:solidFill>
                  <a:srgbClr val="000000"/>
                </a:solidFill>
                <a:latin typeface="Times New Roman" panose="02020603050405020304" pitchFamily="18" charset="0"/>
              </a:rPr>
              <a:t>Where the health data access body or the Union data access service obtain access to electronic health data from health data holders entailing intellectual property rights and/or trade secrets in the exercise of the tasks conferred to them by this Regulation, they shall take all specific measures, including legal, </a:t>
            </a:r>
            <a:r>
              <a:rPr lang="en-US" b="1" i="0" u="none" strike="noStrike" baseline="0" dirty="0" err="1">
                <a:solidFill>
                  <a:srgbClr val="000000"/>
                </a:solidFill>
                <a:latin typeface="Times New Roman" panose="02020603050405020304" pitchFamily="18" charset="0"/>
              </a:rPr>
              <a:t>organisational</a:t>
            </a:r>
            <a:r>
              <a:rPr lang="en-US" b="1" i="0" u="none" strike="noStrike" baseline="0" dirty="0">
                <a:solidFill>
                  <a:srgbClr val="000000"/>
                </a:solidFill>
                <a:latin typeface="Times New Roman" panose="02020603050405020304" pitchFamily="18" charset="0"/>
              </a:rPr>
              <a:t>, and technical ones, necessary to preserve the confidentiality of such data. If the health data access body, by itself or in cooperation with other entities, is unable to preserve the confidentiality of intellectual property rights or trade secrets, it shall refuse access to the health data user in that respect. The health data access body shall inform the health data user of this refusal and explain why it is not possible to provide access.</a:t>
            </a:r>
          </a:p>
          <a:p>
            <a:pPr marL="342900" indent="-342900" algn="just">
              <a:buFont typeface="+mj-lt"/>
              <a:buAutoNum type="arabicPeriod"/>
            </a:pPr>
            <a:endParaRPr lang="en-US" b="1" i="0" u="none" strike="noStrike" baseline="0" dirty="0">
              <a:solidFill>
                <a:srgbClr val="000000"/>
              </a:solidFill>
              <a:latin typeface="Times New Roman" panose="02020603050405020304" pitchFamily="18" charset="0"/>
            </a:endParaRPr>
          </a:p>
          <a:p>
            <a:pPr marL="228600" indent="-228600" algn="just">
              <a:buFont typeface="Arial"/>
              <a:buAutoNum type="arabicPeriod"/>
            </a:pPr>
            <a:r>
              <a:rPr lang="en-US" b="1" i="0" u="none" strike="noStrike" baseline="0" dirty="0">
                <a:solidFill>
                  <a:srgbClr val="000000"/>
                </a:solidFill>
                <a:latin typeface="Times New Roman" panose="02020603050405020304" pitchFamily="18" charset="0"/>
              </a:rPr>
              <a:t>The health data access body or the Union data access service shall make the legal, </a:t>
            </a:r>
            <a:r>
              <a:rPr lang="en-US" b="1" i="0" u="none" strike="noStrike" baseline="0" dirty="0" err="1">
                <a:solidFill>
                  <a:srgbClr val="000000"/>
                </a:solidFill>
                <a:latin typeface="Times New Roman" panose="02020603050405020304" pitchFamily="18" charset="0"/>
              </a:rPr>
              <a:t>organisational</a:t>
            </a:r>
            <a:r>
              <a:rPr lang="en-US" b="1" i="0" u="none" strike="noStrike" baseline="0" dirty="0">
                <a:solidFill>
                  <a:srgbClr val="000000"/>
                </a:solidFill>
                <a:latin typeface="Times New Roman" panose="02020603050405020304" pitchFamily="18" charset="0"/>
              </a:rPr>
              <a:t> and technical measures taken to preserve the confidentiality of electronic health data entailing intellectual property rights or trade secrets referred to in paragraph 1 available to the data holder. Generic information about these measures may be made publicly available. </a:t>
            </a:r>
            <a:r>
              <a:rPr lang="en-US" b="0" i="0" u="none" strike="noStrike" baseline="0" dirty="0">
                <a:solidFill>
                  <a:srgbClr val="000000"/>
                </a:solidFill>
                <a:latin typeface="Times New Roman" panose="02020603050405020304" pitchFamily="18" charset="0"/>
              </a:rPr>
              <a:t>	</a:t>
            </a:r>
          </a:p>
          <a:p>
            <a:pPr algn="just"/>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1591977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n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25" y="198041"/>
            <a:ext cx="1512168" cy="488680"/>
          </a:xfrm>
          <a:prstGeom prst="rect">
            <a:avLst/>
          </a:prstGeom>
        </p:spPr>
      </p:pic>
      <p:sp>
        <p:nvSpPr>
          <p:cNvPr id="8" name="CuadroTexto 7">
            <a:extLst>
              <a:ext uri="{FF2B5EF4-FFF2-40B4-BE49-F238E27FC236}">
                <a16:creationId xmlns:a16="http://schemas.microsoft.com/office/drawing/2014/main" id="{01339533-9170-45E3-8A88-5ABA73A92DF9}"/>
              </a:ext>
            </a:extLst>
          </p:cNvPr>
          <p:cNvSpPr txBox="1"/>
          <p:nvPr/>
        </p:nvSpPr>
        <p:spPr>
          <a:xfrm>
            <a:off x="513893" y="853343"/>
            <a:ext cx="7437411" cy="369332"/>
          </a:xfrm>
          <a:prstGeom prst="rect">
            <a:avLst/>
          </a:prstGeom>
          <a:noFill/>
        </p:spPr>
        <p:txBody>
          <a:bodyPr wrap="square">
            <a:spAutoFit/>
          </a:bodyPr>
          <a:lstStyle/>
          <a:p>
            <a:r>
              <a:rPr lang="es-ES" sz="1800" b="1" i="0" u="none" strike="noStrike" baseline="0" dirty="0" err="1">
                <a:solidFill>
                  <a:srgbClr val="000000"/>
                </a:solidFill>
                <a:latin typeface="Times New Roman" panose="02020603050405020304" pitchFamily="18" charset="0"/>
              </a:rPr>
              <a:t>Article</a:t>
            </a:r>
            <a:r>
              <a:rPr lang="es-ES" sz="1800" b="1" i="0" u="none" strike="noStrike" baseline="0" dirty="0">
                <a:solidFill>
                  <a:srgbClr val="000000"/>
                </a:solidFill>
                <a:latin typeface="Times New Roman" panose="02020603050405020304" pitchFamily="18" charset="0"/>
              </a:rPr>
              <a:t> 35B </a:t>
            </a:r>
            <a:r>
              <a:rPr lang="en-US" sz="1800" b="1" i="0" u="none" strike="noStrike" baseline="0" dirty="0">
                <a:solidFill>
                  <a:srgbClr val="000000"/>
                </a:solidFill>
                <a:latin typeface="Times New Roman" panose="02020603050405020304" pitchFamily="18" charset="0"/>
              </a:rPr>
              <a:t>Duties of health data holders </a:t>
            </a:r>
            <a:r>
              <a:rPr lang="en-US" sz="1800" b="0" i="0" u="none" strike="noStrike" baseline="0" dirty="0">
                <a:solidFill>
                  <a:srgbClr val="000000"/>
                </a:solidFill>
                <a:latin typeface="Times New Roman" panose="02020603050405020304" pitchFamily="18" charset="0"/>
              </a:rPr>
              <a:t>	</a:t>
            </a:r>
          </a:p>
        </p:txBody>
      </p:sp>
      <p:sp>
        <p:nvSpPr>
          <p:cNvPr id="10" name="CuadroTexto 9">
            <a:extLst>
              <a:ext uri="{FF2B5EF4-FFF2-40B4-BE49-F238E27FC236}">
                <a16:creationId xmlns:a16="http://schemas.microsoft.com/office/drawing/2014/main" id="{BD086DE1-3913-4185-81BB-5ED4A1E069C9}"/>
              </a:ext>
            </a:extLst>
          </p:cNvPr>
          <p:cNvSpPr txBox="1"/>
          <p:nvPr/>
        </p:nvSpPr>
        <p:spPr>
          <a:xfrm>
            <a:off x="513893" y="1387116"/>
            <a:ext cx="8312055" cy="3108543"/>
          </a:xfrm>
          <a:prstGeom prst="rect">
            <a:avLst/>
          </a:prstGeom>
          <a:noFill/>
        </p:spPr>
        <p:txBody>
          <a:bodyPr wrap="square">
            <a:spAutoFit/>
          </a:bodyPr>
          <a:lstStyle/>
          <a:p>
            <a:pPr marL="342900" indent="-342900">
              <a:buAutoNum type="arabicPeriod"/>
            </a:pPr>
            <a:r>
              <a:rPr lang="en-US" b="1" i="0" u="none" strike="noStrike" baseline="0" dirty="0">
                <a:solidFill>
                  <a:srgbClr val="000000"/>
                </a:solidFill>
                <a:latin typeface="Times New Roman" panose="02020603050405020304" pitchFamily="18" charset="0"/>
              </a:rPr>
              <a:t>A health data holder is obliged to make the electronic health data under Article 33 they hold available upon request to the health data access body according to a data permit pursuant to Article 46 or data request pursuant to Article 47. </a:t>
            </a:r>
            <a:r>
              <a:rPr lang="en-US" b="0" i="0" u="none" strike="noStrike" baseline="0" dirty="0">
                <a:solidFill>
                  <a:srgbClr val="000000"/>
                </a:solidFill>
                <a:latin typeface="Times New Roman" panose="02020603050405020304" pitchFamily="18" charset="0"/>
              </a:rPr>
              <a:t>	</a:t>
            </a:r>
          </a:p>
          <a:p>
            <a:endParaRPr lang="en-US" dirty="0">
              <a:latin typeface="Times New Roman" panose="02020603050405020304" pitchFamily="18" charset="0"/>
            </a:endParaRPr>
          </a:p>
          <a:p>
            <a:pPr algn="just"/>
            <a:r>
              <a:rPr lang="en-US" b="1" dirty="0">
                <a:latin typeface="Times New Roman" panose="02020603050405020304" pitchFamily="18" charset="0"/>
              </a:rPr>
              <a:t>1aa. Where such electronic health data entail intellectual property rights or trade secrets the health data holder shall inform the health data access body of such intellectual property rights and trade secrets when communicating to the health data access body the dataset descriptions pursuant to Article 35B(2) for the datasets it holds, or at the latest following a request received from the health data access body. If the requested electronic health data is protected by intellectual property rights and/or trade secrets, the health data holder shall justify to the health access body why the data needs specific protection. 	</a:t>
            </a:r>
          </a:p>
          <a:p>
            <a:pPr algn="just"/>
            <a:r>
              <a:rPr lang="en-US" b="1" dirty="0">
                <a:latin typeface="Times New Roman" panose="02020603050405020304" pitchFamily="18" charset="0"/>
              </a:rPr>
              <a:t>	</a:t>
            </a:r>
          </a:p>
          <a:p>
            <a:pPr marL="342900" indent="-342900">
              <a:buAutoNum type="arabicPeriod"/>
            </a:pPr>
            <a:endParaRPr lang="en-US" b="0" i="0" u="none" strike="noStrike" baseline="0" dirty="0">
              <a:solidFill>
                <a:srgbClr val="000000"/>
              </a:solidFill>
              <a:latin typeface="Times New Roman" panose="02020603050405020304" pitchFamily="18" charset="0"/>
            </a:endParaRPr>
          </a:p>
          <a:p>
            <a:pPr algn="just"/>
            <a:endParaRPr lang="en-US" b="0" i="0" u="none" strike="noStrike" baseline="0" dirty="0">
              <a:solidFill>
                <a:srgbClr val="000000"/>
              </a:solidFill>
              <a:latin typeface="Times New Roman" panose="02020603050405020304" pitchFamily="18" charset="0"/>
            </a:endParaRPr>
          </a:p>
          <a:p>
            <a:pPr algn="just"/>
            <a:r>
              <a:rPr lang="en-US"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077395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ángulo 9"/>
          <p:cNvSpPr/>
          <p:nvPr/>
        </p:nvSpPr>
        <p:spPr>
          <a:xfrm>
            <a:off x="4483293" y="4513996"/>
            <a:ext cx="4660711" cy="629504"/>
          </a:xfrm>
          <a:prstGeom prst="rect">
            <a:avLst/>
          </a:prstGeom>
          <a:solidFill>
            <a:srgbClr val="FFFFFF"/>
          </a:solidFill>
          <a:ln w="12700">
            <a:solidFill>
              <a:srgbClr val="FFFFFF"/>
            </a:solidFill>
            <a:miter/>
          </a:ln>
        </p:spPr>
        <p:txBody>
          <a:bodyPr lIns="34289" rIns="34289" anchor="ctr"/>
          <a:lstStyle/>
          <a:p>
            <a:pPr algn="ctr" defTabSz="685783" hangingPunct="0">
              <a:defRPr>
                <a:solidFill>
                  <a:srgbClr val="FFFFFF"/>
                </a:solidFill>
              </a:defRPr>
            </a:pPr>
            <a:endParaRPr sz="1050">
              <a:solidFill>
                <a:srgbClr val="FFFFFF"/>
              </a:solidFill>
              <a:latin typeface="Calibri"/>
              <a:cs typeface="Calibri"/>
              <a:sym typeface="Calibri"/>
            </a:endParaRPr>
          </a:p>
        </p:txBody>
      </p:sp>
      <p:pic>
        <p:nvPicPr>
          <p:cNvPr id="6" name="Imagen 6">
            <a:extLst>
              <a:ext uri="{FF2B5EF4-FFF2-40B4-BE49-F238E27FC236}">
                <a16:creationId xmlns:a16="http://schemas.microsoft.com/office/drawing/2014/main" id="{17FBB387-9883-4773-A4D9-A8023BF0F749}"/>
              </a:ext>
            </a:extLst>
          </p:cNvPr>
          <p:cNvPicPr>
            <a:picLocks noChangeAspect="1"/>
          </p:cNvPicPr>
          <p:nvPr/>
        </p:nvPicPr>
        <p:blipFill>
          <a:blip r:embed="rId2"/>
          <a:stretch>
            <a:fillRect/>
          </a:stretch>
        </p:blipFill>
        <p:spPr>
          <a:xfrm>
            <a:off x="2815014" y="2003953"/>
            <a:ext cx="3513972" cy="1141884"/>
          </a:xfrm>
          <a:prstGeom prst="rect">
            <a:avLst/>
          </a:prstGeom>
          <a:solidFill>
            <a:srgbClr val="FECE16"/>
          </a:solidFill>
        </p:spPr>
      </p:pic>
      <p:sp>
        <p:nvSpPr>
          <p:cNvPr id="2" name="CuadroTexto 1"/>
          <p:cNvSpPr txBox="1"/>
          <p:nvPr/>
        </p:nvSpPr>
        <p:spPr>
          <a:xfrm>
            <a:off x="2254469" y="1103586"/>
            <a:ext cx="4264572" cy="523220"/>
          </a:xfrm>
          <a:prstGeom prst="rect">
            <a:avLst/>
          </a:prstGeom>
          <a:noFill/>
        </p:spPr>
        <p:txBody>
          <a:bodyPr wrap="square" rtlCol="0">
            <a:spAutoFit/>
          </a:bodyPr>
          <a:lstStyle/>
          <a:p>
            <a:pPr algn="ctr"/>
            <a:r>
              <a:rPr lang="es-ES" sz="2800" b="1" dirty="0"/>
              <a:t>GRACIAS</a:t>
            </a:r>
          </a:p>
        </p:txBody>
      </p:sp>
    </p:spTree>
    <p:extLst>
      <p:ext uri="{BB962C8B-B14F-4D97-AF65-F5344CB8AC3E}">
        <p14:creationId xmlns:p14="http://schemas.microsoft.com/office/powerpoint/2010/main" val="344983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59441" y="1084666"/>
            <a:ext cx="655529" cy="1740860"/>
            <a:chOff x="6223243" y="886795"/>
            <a:chExt cx="709734" cy="2322487"/>
          </a:xfrm>
        </p:grpSpPr>
        <p:pic>
          <p:nvPicPr>
            <p:cNvPr id="16" name="Picture 1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84977" y="2497263"/>
              <a:ext cx="648000" cy="712019"/>
            </a:xfrm>
            <a:prstGeom prst="rect">
              <a:avLst/>
            </a:prstGeom>
          </p:spPr>
        </p:pic>
        <p:pic>
          <p:nvPicPr>
            <p:cNvPr id="18" name="Picture 1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23243" y="886795"/>
              <a:ext cx="648000" cy="712019"/>
            </a:xfrm>
            <a:prstGeom prst="rect">
              <a:avLst/>
            </a:prstGeom>
          </p:spPr>
        </p:pic>
      </p:grpSp>
      <p:grpSp>
        <p:nvGrpSpPr>
          <p:cNvPr id="6" name="Group 5"/>
          <p:cNvGrpSpPr/>
          <p:nvPr/>
        </p:nvGrpSpPr>
        <p:grpSpPr>
          <a:xfrm>
            <a:off x="546375" y="779024"/>
            <a:ext cx="3353711" cy="3353226"/>
            <a:chOff x="1972535" y="1687913"/>
            <a:chExt cx="3285972" cy="4146678"/>
          </a:xfrm>
        </p:grpSpPr>
        <p:pic>
          <p:nvPicPr>
            <p:cNvPr id="14" name="Picture 13"/>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2535" y="4691399"/>
              <a:ext cx="648000" cy="710459"/>
            </a:xfrm>
            <a:prstGeom prst="rect">
              <a:avLst/>
            </a:prstGeom>
          </p:spPr>
        </p:pic>
        <p:pic>
          <p:nvPicPr>
            <p:cNvPr id="19" name="Picture 18"/>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72535" y="3343539"/>
              <a:ext cx="648000" cy="710308"/>
            </a:xfrm>
            <a:prstGeom prst="rect">
              <a:avLst/>
            </a:prstGeom>
          </p:spPr>
        </p:pic>
        <p:sp>
          <p:nvSpPr>
            <p:cNvPr id="20" name="Rectangle 19"/>
            <p:cNvSpPr/>
            <p:nvPr/>
          </p:nvSpPr>
          <p:spPr>
            <a:xfrm>
              <a:off x="2639975" y="1687913"/>
              <a:ext cx="2618532" cy="4146678"/>
            </a:xfrm>
            <a:prstGeom prst="rect">
              <a:avLst/>
            </a:prstGeom>
          </p:spPr>
          <p:txBody>
            <a:bodyPr wrap="square">
              <a:spAutoFit/>
            </a:bodyPr>
            <a:lstStyle/>
            <a:p>
              <a:pPr fontAlgn="base">
                <a:spcBef>
                  <a:spcPct val="20000"/>
                </a:spcBef>
                <a:spcAft>
                  <a:spcPct val="0"/>
                </a:spcAft>
                <a:defRPr/>
              </a:pPr>
              <a:r>
                <a:rPr lang="es-ES" sz="1050" b="1" dirty="0">
                  <a:solidFill>
                    <a:schemeClr val="tx1"/>
                  </a:solidFill>
                </a:rPr>
                <a:t>Capítulo I Disposiciones generales</a:t>
              </a:r>
            </a:p>
            <a:p>
              <a:pPr fontAlgn="base">
                <a:spcBef>
                  <a:spcPct val="20000"/>
                </a:spcBef>
                <a:spcAft>
                  <a:spcPct val="0"/>
                </a:spcAft>
                <a:defRPr/>
              </a:pPr>
              <a:endParaRPr lang="es-ES" sz="1100" b="1" dirty="0">
                <a:solidFill>
                  <a:srgbClr val="00B050"/>
                </a:solidFill>
              </a:endParaRPr>
            </a:p>
            <a:p>
              <a:pPr fontAlgn="base">
                <a:spcBef>
                  <a:spcPct val="20000"/>
                </a:spcBef>
                <a:spcAft>
                  <a:spcPct val="0"/>
                </a:spcAft>
                <a:defRPr/>
              </a:pPr>
              <a:r>
                <a:rPr lang="es-ES" sz="1100" b="1" dirty="0">
                  <a:solidFill>
                    <a:srgbClr val="00B050"/>
                  </a:solidFill>
                </a:rPr>
                <a:t>Capítulo II Uso primario </a:t>
              </a:r>
            </a:p>
            <a:p>
              <a:pPr lvl="1" fontAlgn="base">
                <a:spcBef>
                  <a:spcPct val="20000"/>
                </a:spcBef>
                <a:spcAft>
                  <a:spcPct val="0"/>
                </a:spcAft>
                <a:defRPr/>
              </a:pPr>
              <a:r>
                <a:rPr lang="es-ES" sz="900" dirty="0">
                  <a:solidFill>
                    <a:srgbClr val="39732F"/>
                  </a:solidFill>
                </a:rPr>
                <a:t>Sección 1: Acceso a datos personales para uso primario y transmisión</a:t>
              </a:r>
            </a:p>
            <a:p>
              <a:pPr fontAlgn="base">
                <a:spcBef>
                  <a:spcPct val="20000"/>
                </a:spcBef>
                <a:spcAft>
                  <a:spcPct val="0"/>
                </a:spcAft>
                <a:defRPr/>
              </a:pPr>
              <a:r>
                <a:rPr lang="es-ES" sz="900" dirty="0">
                  <a:solidFill>
                    <a:srgbClr val="39732F"/>
                  </a:solidFill>
                </a:rPr>
                <a:t>Sección 2: Infraestructura transfronteriza de uso primario</a:t>
              </a:r>
            </a:p>
            <a:p>
              <a:pPr fontAlgn="base">
                <a:spcBef>
                  <a:spcPct val="20000"/>
                </a:spcBef>
                <a:spcAft>
                  <a:spcPct val="0"/>
                </a:spcAft>
                <a:defRPr/>
              </a:pPr>
              <a:endParaRPr lang="es-ES" sz="900" dirty="0">
                <a:solidFill>
                  <a:srgbClr val="39732F"/>
                </a:solidFill>
              </a:endParaRPr>
            </a:p>
            <a:p>
              <a:pPr fontAlgn="base">
                <a:spcBef>
                  <a:spcPct val="20000"/>
                </a:spcBef>
                <a:spcAft>
                  <a:spcPct val="0"/>
                </a:spcAft>
                <a:defRPr/>
              </a:pPr>
              <a:r>
                <a:rPr lang="es-ES" sz="1000" b="1" dirty="0">
                  <a:solidFill>
                    <a:srgbClr val="00B050"/>
                  </a:solidFill>
                </a:rPr>
                <a:t>Capítulo III Sistemas HCE y Aplicaciones de bienestar</a:t>
              </a:r>
            </a:p>
            <a:p>
              <a:pPr lvl="1" fontAlgn="base">
                <a:spcBef>
                  <a:spcPct val="20000"/>
                </a:spcBef>
                <a:spcAft>
                  <a:spcPct val="0"/>
                </a:spcAft>
                <a:defRPr/>
              </a:pPr>
              <a:r>
                <a:rPr lang="es-ES" sz="900" dirty="0">
                  <a:solidFill>
                    <a:srgbClr val="39732F"/>
                  </a:solidFill>
                </a:rPr>
                <a:t>Sección 1 Disposiciones generales sobre HCE</a:t>
              </a:r>
            </a:p>
            <a:p>
              <a:pPr fontAlgn="base">
                <a:spcBef>
                  <a:spcPct val="20000"/>
                </a:spcBef>
                <a:spcAft>
                  <a:spcPct val="0"/>
                </a:spcAft>
                <a:defRPr/>
              </a:pPr>
              <a:r>
                <a:rPr lang="es-ES" sz="900" dirty="0">
                  <a:solidFill>
                    <a:srgbClr val="39732F"/>
                  </a:solidFill>
                </a:rPr>
                <a:t>Sección 2 Obligaciones de los operadores respecto a HCE</a:t>
              </a:r>
            </a:p>
            <a:p>
              <a:pPr fontAlgn="base">
                <a:spcBef>
                  <a:spcPct val="20000"/>
                </a:spcBef>
                <a:spcAft>
                  <a:spcPct val="0"/>
                </a:spcAft>
                <a:defRPr/>
              </a:pPr>
              <a:r>
                <a:rPr lang="es-ES" sz="900" dirty="0">
                  <a:solidFill>
                    <a:srgbClr val="39732F"/>
                  </a:solidFill>
                </a:rPr>
                <a:t>Sección 3 Conformidad de sistemas</a:t>
              </a:r>
            </a:p>
            <a:p>
              <a:pPr lvl="1" fontAlgn="base">
                <a:spcBef>
                  <a:spcPct val="20000"/>
                </a:spcBef>
                <a:spcAft>
                  <a:spcPct val="0"/>
                </a:spcAft>
                <a:defRPr/>
              </a:pPr>
              <a:r>
                <a:rPr lang="es-ES" sz="900" dirty="0">
                  <a:solidFill>
                    <a:srgbClr val="39732F"/>
                  </a:solidFill>
                </a:rPr>
                <a:t>Sección 4: Vigilancia de mercado para sistemas HCE</a:t>
              </a:r>
            </a:p>
            <a:p>
              <a:pPr lvl="3" fontAlgn="base">
                <a:spcBef>
                  <a:spcPct val="20000"/>
                </a:spcBef>
                <a:spcAft>
                  <a:spcPct val="0"/>
                </a:spcAft>
                <a:defRPr/>
              </a:pPr>
              <a:r>
                <a:rPr lang="es-ES" sz="900" dirty="0">
                  <a:solidFill>
                    <a:srgbClr val="39732F"/>
                  </a:solidFill>
                </a:rPr>
                <a:t>Sección 5: Otras disposiciones de interoperabilidad</a:t>
              </a:r>
            </a:p>
            <a:p>
              <a:pPr lvl="3" fontAlgn="base">
                <a:spcBef>
                  <a:spcPct val="20000"/>
                </a:spcBef>
                <a:spcAft>
                  <a:spcPct val="0"/>
                </a:spcAft>
                <a:defRPr/>
              </a:pPr>
              <a:endParaRPr lang="es-ES" sz="900" b="1" dirty="0">
                <a:solidFill>
                  <a:schemeClr val="accent5"/>
                </a:solidFill>
              </a:endParaRPr>
            </a:p>
            <a:p>
              <a:pPr fontAlgn="base">
                <a:spcBef>
                  <a:spcPct val="20000"/>
                </a:spcBef>
                <a:spcAft>
                  <a:spcPct val="0"/>
                </a:spcAft>
                <a:defRPr/>
              </a:pPr>
              <a:endParaRPr lang="es-ES" sz="900" b="1" dirty="0">
                <a:solidFill>
                  <a:schemeClr val="accent5"/>
                </a:solidFill>
              </a:endParaRPr>
            </a:p>
          </p:txBody>
        </p:sp>
      </p:grpSp>
      <p:sp>
        <p:nvSpPr>
          <p:cNvPr id="21" name="Rectangle 19"/>
          <p:cNvSpPr/>
          <p:nvPr/>
        </p:nvSpPr>
        <p:spPr>
          <a:xfrm>
            <a:off x="5062199" y="817688"/>
            <a:ext cx="3727953" cy="4612032"/>
          </a:xfrm>
          <a:prstGeom prst="rect">
            <a:avLst/>
          </a:prstGeom>
        </p:spPr>
        <p:txBody>
          <a:bodyPr wrap="square">
            <a:spAutoFit/>
          </a:bodyPr>
          <a:lstStyle/>
          <a:p>
            <a:pPr fontAlgn="base">
              <a:spcBef>
                <a:spcPct val="20000"/>
              </a:spcBef>
              <a:spcAft>
                <a:spcPct val="0"/>
              </a:spcAft>
              <a:defRPr/>
            </a:pPr>
            <a:r>
              <a:rPr lang="es-ES" sz="1050" b="1" dirty="0">
                <a:solidFill>
                  <a:schemeClr val="accent6"/>
                </a:solidFill>
              </a:rPr>
              <a:t>Capítulo IV Uso secundario de datos sanitarios electrónicos</a:t>
            </a:r>
            <a:endParaRPr lang="es-ES" sz="800" dirty="0">
              <a:solidFill>
                <a:schemeClr val="accent6"/>
              </a:solidFill>
            </a:endParaRPr>
          </a:p>
          <a:p>
            <a:pPr fontAlgn="base">
              <a:spcBef>
                <a:spcPct val="20000"/>
              </a:spcBef>
              <a:spcAft>
                <a:spcPct val="0"/>
              </a:spcAft>
              <a:defRPr/>
            </a:pPr>
            <a:r>
              <a:rPr lang="es-ES" sz="900" b="1" dirty="0">
                <a:solidFill>
                  <a:schemeClr val="accent5"/>
                </a:solidFill>
              </a:rPr>
              <a:t>Sección 1: Condiciones generales</a:t>
            </a:r>
          </a:p>
          <a:p>
            <a:pPr fontAlgn="base">
              <a:spcBef>
                <a:spcPct val="20000"/>
              </a:spcBef>
              <a:spcAft>
                <a:spcPct val="0"/>
              </a:spcAft>
              <a:defRPr/>
            </a:pPr>
            <a:r>
              <a:rPr lang="es-ES" sz="900" b="1" dirty="0">
                <a:solidFill>
                  <a:schemeClr val="accent5"/>
                </a:solidFill>
              </a:rPr>
              <a:t>Sección 2: Gobernanza y mecanismos para uso secundario</a:t>
            </a:r>
          </a:p>
          <a:p>
            <a:pPr lvl="3" fontAlgn="base">
              <a:spcBef>
                <a:spcPct val="20000"/>
              </a:spcBef>
              <a:spcAft>
                <a:spcPct val="0"/>
              </a:spcAft>
              <a:defRPr/>
            </a:pPr>
            <a:r>
              <a:rPr lang="es-ES" sz="900" b="1" dirty="0">
                <a:solidFill>
                  <a:schemeClr val="accent5"/>
                </a:solidFill>
              </a:rPr>
              <a:t>Sección 3 Permiso de datos para uso secundario</a:t>
            </a:r>
          </a:p>
          <a:p>
            <a:pPr lvl="1" fontAlgn="base">
              <a:spcBef>
                <a:spcPct val="20000"/>
              </a:spcBef>
              <a:spcAft>
                <a:spcPct val="0"/>
              </a:spcAft>
              <a:defRPr/>
            </a:pPr>
            <a:r>
              <a:rPr lang="es-ES" sz="900" b="1" dirty="0">
                <a:solidFill>
                  <a:schemeClr val="accent5"/>
                </a:solidFill>
              </a:rPr>
              <a:t>Sección 4 Acceso transfronterizo para uso secundario</a:t>
            </a:r>
          </a:p>
          <a:p>
            <a:pPr fontAlgn="base">
              <a:spcBef>
                <a:spcPct val="20000"/>
              </a:spcBef>
              <a:spcAft>
                <a:spcPct val="0"/>
              </a:spcAft>
              <a:defRPr/>
            </a:pPr>
            <a:r>
              <a:rPr lang="es-ES" sz="900" b="1" dirty="0">
                <a:solidFill>
                  <a:schemeClr val="accent5"/>
                </a:solidFill>
              </a:rPr>
              <a:t>Sección 5 Calidad y utilidad de los datos para uso secundario</a:t>
            </a:r>
          </a:p>
          <a:p>
            <a:pPr fontAlgn="base">
              <a:spcBef>
                <a:spcPct val="20000"/>
              </a:spcBef>
              <a:spcAft>
                <a:spcPct val="0"/>
              </a:spcAft>
              <a:defRPr/>
            </a:pPr>
            <a:endParaRPr lang="es-ES" sz="900" b="1" dirty="0">
              <a:solidFill>
                <a:schemeClr val="accent5"/>
              </a:solidFill>
            </a:endParaRPr>
          </a:p>
          <a:p>
            <a:pPr fontAlgn="base">
              <a:spcBef>
                <a:spcPct val="20000"/>
              </a:spcBef>
              <a:spcAft>
                <a:spcPct val="0"/>
              </a:spcAft>
              <a:defRPr/>
            </a:pPr>
            <a:r>
              <a:rPr lang="es-ES" sz="1100" b="1" dirty="0">
                <a:solidFill>
                  <a:schemeClr val="tx1"/>
                </a:solidFill>
              </a:rPr>
              <a:t>Capítulo V Medidas adicionales</a:t>
            </a:r>
          </a:p>
          <a:p>
            <a:pPr fontAlgn="base">
              <a:spcBef>
                <a:spcPct val="20000"/>
              </a:spcBef>
              <a:spcAft>
                <a:spcPct val="0"/>
              </a:spcAft>
              <a:defRPr/>
            </a:pPr>
            <a:r>
              <a:rPr lang="es-ES" sz="1100" b="1" dirty="0">
                <a:solidFill>
                  <a:schemeClr val="tx1"/>
                </a:solidFill>
              </a:rPr>
              <a:t>Capítulo VI Gobernanza y coordinación</a:t>
            </a:r>
            <a:endParaRPr lang="es-ES" sz="1100" dirty="0">
              <a:solidFill>
                <a:schemeClr val="tx1"/>
              </a:solidFill>
            </a:endParaRPr>
          </a:p>
          <a:p>
            <a:pPr lvl="3" fontAlgn="base">
              <a:spcBef>
                <a:spcPct val="20000"/>
              </a:spcBef>
              <a:spcAft>
                <a:spcPct val="0"/>
              </a:spcAft>
              <a:defRPr/>
            </a:pPr>
            <a:r>
              <a:rPr lang="es-ES" sz="1100" b="1" dirty="0">
                <a:solidFill>
                  <a:schemeClr val="tx1"/>
                </a:solidFill>
              </a:rPr>
              <a:t>Capítulo VII Delegación y comité</a:t>
            </a:r>
          </a:p>
          <a:p>
            <a:pPr lvl="3" fontAlgn="base">
              <a:spcBef>
                <a:spcPct val="20000"/>
              </a:spcBef>
              <a:spcAft>
                <a:spcPct val="0"/>
              </a:spcAft>
              <a:defRPr/>
            </a:pPr>
            <a:r>
              <a:rPr lang="es-ES" sz="1100" b="1" dirty="0">
                <a:solidFill>
                  <a:schemeClr val="tx1"/>
                </a:solidFill>
              </a:rPr>
              <a:t>Capítulo VIII Varios</a:t>
            </a:r>
          </a:p>
          <a:p>
            <a:pPr lvl="3" fontAlgn="base">
              <a:spcBef>
                <a:spcPct val="20000"/>
              </a:spcBef>
              <a:spcAft>
                <a:spcPct val="0"/>
              </a:spcAft>
              <a:defRPr/>
            </a:pPr>
            <a:r>
              <a:rPr lang="es-ES" sz="1100" b="1" dirty="0">
                <a:solidFill>
                  <a:schemeClr val="tx1"/>
                </a:solidFill>
              </a:rPr>
              <a:t>Capítulo IX Aplicación diferida y disposiciones finales</a:t>
            </a:r>
          </a:p>
          <a:p>
            <a:pPr lvl="3" fontAlgn="base">
              <a:spcBef>
                <a:spcPct val="20000"/>
              </a:spcBef>
              <a:spcAft>
                <a:spcPct val="0"/>
              </a:spcAft>
              <a:defRPr/>
            </a:pPr>
            <a:endParaRPr lang="es-ES" sz="1100" b="1" dirty="0">
              <a:solidFill>
                <a:schemeClr val="tx1"/>
              </a:solidFill>
            </a:endParaRPr>
          </a:p>
          <a:p>
            <a:pPr lvl="3" fontAlgn="base">
              <a:spcBef>
                <a:spcPct val="20000"/>
              </a:spcBef>
              <a:spcAft>
                <a:spcPct val="0"/>
              </a:spcAft>
              <a:defRPr/>
            </a:pPr>
            <a:r>
              <a:rPr lang="es-ES" sz="1100" b="1" dirty="0">
                <a:solidFill>
                  <a:srgbClr val="39732F"/>
                </a:solidFill>
              </a:rPr>
              <a:t>ANEXO I </a:t>
            </a:r>
            <a:r>
              <a:rPr lang="es-ES" sz="1000" i="1" dirty="0">
                <a:solidFill>
                  <a:srgbClr val="39732F"/>
                </a:solidFill>
              </a:rPr>
              <a:t>Principales categorías de datos sanitarios electrónicos</a:t>
            </a:r>
          </a:p>
          <a:p>
            <a:pPr fontAlgn="base">
              <a:spcBef>
                <a:spcPct val="20000"/>
              </a:spcBef>
              <a:spcAft>
                <a:spcPct val="0"/>
              </a:spcAft>
              <a:defRPr/>
            </a:pPr>
            <a:r>
              <a:rPr lang="es-ES" sz="1050" b="1" dirty="0">
                <a:solidFill>
                  <a:srgbClr val="39732F"/>
                </a:solidFill>
              </a:rPr>
              <a:t>ANEXO II </a:t>
            </a:r>
            <a:r>
              <a:rPr lang="es-ES" sz="1000" i="1" dirty="0">
                <a:solidFill>
                  <a:srgbClr val="39732F"/>
                </a:solidFill>
              </a:rPr>
              <a:t>Requisitos esenciales de los sistemas HCE y los productos para los que se declara la interoperabilidad</a:t>
            </a:r>
          </a:p>
          <a:p>
            <a:pPr fontAlgn="base">
              <a:spcBef>
                <a:spcPct val="20000"/>
              </a:spcBef>
              <a:spcAft>
                <a:spcPct val="0"/>
              </a:spcAft>
              <a:defRPr/>
            </a:pPr>
            <a:r>
              <a:rPr lang="es-ES" sz="1000" b="1" dirty="0">
                <a:solidFill>
                  <a:srgbClr val="39732F"/>
                </a:solidFill>
              </a:rPr>
              <a:t>ANEXO III </a:t>
            </a:r>
            <a:r>
              <a:rPr lang="es-ES" sz="1000" i="1" dirty="0">
                <a:solidFill>
                  <a:srgbClr val="39732F"/>
                </a:solidFill>
              </a:rPr>
              <a:t>Documentación técnica</a:t>
            </a:r>
            <a:endParaRPr lang="es-ES" sz="1000" dirty="0">
              <a:solidFill>
                <a:srgbClr val="39732F"/>
              </a:solidFill>
            </a:endParaRPr>
          </a:p>
          <a:p>
            <a:pPr lvl="3" fontAlgn="base">
              <a:spcBef>
                <a:spcPct val="20000"/>
              </a:spcBef>
              <a:spcAft>
                <a:spcPct val="0"/>
              </a:spcAft>
              <a:defRPr/>
            </a:pPr>
            <a:endParaRPr lang="es-ES" sz="1050" i="1" dirty="0">
              <a:solidFill>
                <a:schemeClr val="accent5"/>
              </a:solidFill>
            </a:endParaRPr>
          </a:p>
          <a:p>
            <a:pPr lvl="3" fontAlgn="base">
              <a:spcBef>
                <a:spcPct val="20000"/>
              </a:spcBef>
              <a:spcAft>
                <a:spcPct val="0"/>
              </a:spcAft>
              <a:defRPr/>
            </a:pPr>
            <a:endParaRPr lang="es-ES" sz="1050" b="1" dirty="0">
              <a:solidFill>
                <a:schemeClr val="accent6"/>
              </a:solidFill>
            </a:endParaRPr>
          </a:p>
          <a:p>
            <a:pPr lvl="3" fontAlgn="base">
              <a:spcBef>
                <a:spcPct val="20000"/>
              </a:spcBef>
              <a:spcAft>
                <a:spcPct val="0"/>
              </a:spcAft>
              <a:defRPr/>
            </a:pPr>
            <a:endParaRPr lang="es-ES" sz="1050" b="1" dirty="0">
              <a:solidFill>
                <a:schemeClr val="tx1"/>
              </a:solidFill>
            </a:endParaRPr>
          </a:p>
          <a:p>
            <a:pPr fontAlgn="base">
              <a:spcBef>
                <a:spcPct val="20000"/>
              </a:spcBef>
              <a:spcAft>
                <a:spcPct val="0"/>
              </a:spcAft>
              <a:defRPr/>
            </a:pPr>
            <a:r>
              <a:rPr lang="es-ES" sz="900" b="1" dirty="0">
                <a:solidFill>
                  <a:schemeClr val="tx1"/>
                </a:solidFill>
              </a:rPr>
              <a:t> </a:t>
            </a:r>
          </a:p>
          <a:p>
            <a:pPr lvl="3" fontAlgn="base">
              <a:spcBef>
                <a:spcPct val="20000"/>
              </a:spcBef>
              <a:spcAft>
                <a:spcPct val="0"/>
              </a:spcAft>
              <a:defRPr/>
            </a:pPr>
            <a:endParaRPr lang="es-ES" sz="900" b="1" dirty="0">
              <a:solidFill>
                <a:schemeClr val="accent5"/>
              </a:solidFill>
            </a:endParaRPr>
          </a:p>
        </p:txBody>
      </p:sp>
      <p:sp>
        <p:nvSpPr>
          <p:cNvPr id="22" name="Title 2">
            <a:extLst>
              <a:ext uri="{FF2B5EF4-FFF2-40B4-BE49-F238E27FC236}">
                <a16:creationId xmlns:a16="http://schemas.microsoft.com/office/drawing/2014/main" id="{4C4EABA7-1042-44F5-B409-F87DACF42A77}"/>
              </a:ext>
            </a:extLst>
          </p:cNvPr>
          <p:cNvSpPr txBox="1">
            <a:spLocks/>
          </p:cNvSpPr>
          <p:nvPr/>
        </p:nvSpPr>
        <p:spPr bwMode="gray">
          <a:xfrm>
            <a:off x="441389" y="325733"/>
            <a:ext cx="2720911"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1. Estructura del Reglamento</a:t>
            </a:r>
          </a:p>
          <a:p>
            <a:br>
              <a:rPr lang="es-ES" sz="1400" dirty="0">
                <a:solidFill>
                  <a:schemeClr val="tx1"/>
                </a:solidFill>
                <a:latin typeface="+mj-lt"/>
                <a:ea typeface="Open Sans Extrabold" panose="020B0906030804020204" pitchFamily="34" charset="0"/>
                <a:cs typeface="Open Sans Extrabold" panose="020B0906030804020204" pitchFamily="34" charset="0"/>
              </a:rPr>
            </a:b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3" name="Marcador de número de diapositiva 2">
            <a:extLst>
              <a:ext uri="{FF2B5EF4-FFF2-40B4-BE49-F238E27FC236}">
                <a16:creationId xmlns:a16="http://schemas.microsoft.com/office/drawing/2014/main" id="{8BA78D0D-C188-4E2B-8CC1-4619870C2E6D}"/>
              </a:ext>
            </a:extLst>
          </p:cNvPr>
          <p:cNvSpPr>
            <a:spLocks noGrp="1"/>
          </p:cNvSpPr>
          <p:nvPr>
            <p:ph type="sldNum" idx="12"/>
          </p:nvPr>
        </p:nvSpPr>
        <p:spPr>
          <a:xfrm>
            <a:off x="8637680" y="4715840"/>
            <a:ext cx="533667" cy="404283"/>
          </a:xfrm>
        </p:spPr>
        <p:txBody>
          <a:bodyPr/>
          <a:lstStyle/>
          <a:p>
            <a:pPr defTabSz="1219170">
              <a:buClr>
                <a:srgbClr val="000000"/>
              </a:buClr>
            </a:pPr>
            <a:r>
              <a:rPr lang="es-ES" sz="1100" kern="0" dirty="0">
                <a:solidFill>
                  <a:srgbClr val="040404"/>
                </a:solidFill>
                <a:cs typeface="Arial"/>
                <a:sym typeface="Arial"/>
              </a:rPr>
              <a:t>1</a:t>
            </a:r>
          </a:p>
        </p:txBody>
      </p:sp>
      <p:pic>
        <p:nvPicPr>
          <p:cNvPr id="15" name="Picture 36">
            <a:extLst>
              <a:ext uri="{FF2B5EF4-FFF2-40B4-BE49-F238E27FC236}">
                <a16:creationId xmlns:a16="http://schemas.microsoft.com/office/drawing/2014/main" id="{EF073164-6763-4080-BC5D-82684EC8768A}"/>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1565" y="3714858"/>
            <a:ext cx="598510" cy="533706"/>
          </a:xfrm>
          <a:prstGeom prst="rect">
            <a:avLst/>
          </a:prstGeom>
        </p:spPr>
      </p:pic>
      <p:pic>
        <p:nvPicPr>
          <p:cNvPr id="24" name="Picture 42">
            <a:extLst>
              <a:ext uri="{FF2B5EF4-FFF2-40B4-BE49-F238E27FC236}">
                <a16:creationId xmlns:a16="http://schemas.microsoft.com/office/drawing/2014/main" id="{4D2175FD-7D6C-4901-A3AB-A29812EC2F66}"/>
              </a:ext>
            </a:extLst>
          </p:cNvPr>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b="11950"/>
          <a:stretch/>
        </p:blipFill>
        <p:spPr>
          <a:xfrm>
            <a:off x="560756" y="1084666"/>
            <a:ext cx="606138" cy="533706"/>
          </a:xfrm>
          <a:prstGeom prst="rect">
            <a:avLst/>
          </a:prstGeom>
        </p:spPr>
      </p:pic>
      <p:sp>
        <p:nvSpPr>
          <p:cNvPr id="2" name="CuadroTexto 1"/>
          <p:cNvSpPr txBox="1"/>
          <p:nvPr/>
        </p:nvSpPr>
        <p:spPr>
          <a:xfrm>
            <a:off x="4411564" y="4658768"/>
            <a:ext cx="4318619" cy="307777"/>
          </a:xfrm>
          <a:prstGeom prst="rect">
            <a:avLst/>
          </a:prstGeom>
          <a:solidFill>
            <a:srgbClr val="FFB9B9"/>
          </a:solidFill>
        </p:spPr>
        <p:txBody>
          <a:bodyPr wrap="square" rtlCol="0">
            <a:spAutoFit/>
          </a:bodyPr>
          <a:lstStyle/>
          <a:p>
            <a:pPr algn="ctr"/>
            <a:r>
              <a:rPr lang="es-ES" i="1" dirty="0"/>
              <a:t>ACTOS DELEGADOS / ACTOS DE EJECUCIÓN</a:t>
            </a:r>
          </a:p>
        </p:txBody>
      </p:sp>
      <p:sp>
        <p:nvSpPr>
          <p:cNvPr id="3" name="Rectángulo 2"/>
          <p:cNvSpPr/>
          <p:nvPr/>
        </p:nvSpPr>
        <p:spPr>
          <a:xfrm>
            <a:off x="4551275" y="50488"/>
            <a:ext cx="4572000" cy="738664"/>
          </a:xfrm>
          <a:prstGeom prst="rect">
            <a:avLst/>
          </a:prstGeom>
          <a:ln>
            <a:solidFill>
              <a:schemeClr val="accent6"/>
            </a:solidFill>
          </a:ln>
        </p:spPr>
        <p:txBody>
          <a:bodyPr>
            <a:spAutoFit/>
          </a:bodyPr>
          <a:lstStyle/>
          <a:p>
            <a:r>
              <a:rPr lang="es-ES" dirty="0">
                <a:latin typeface="Colonna MT" panose="04020805060202030203" pitchFamily="82" charset="0"/>
              </a:rPr>
              <a:t>Base jurídica: artículos 16 y 114 TFUE:</a:t>
            </a:r>
          </a:p>
          <a:p>
            <a:pPr marL="432000" lvl="3" indent="-285750">
              <a:buFont typeface="Arial" panose="020B0604020202020204" pitchFamily="34" charset="0"/>
              <a:buChar char="•"/>
            </a:pPr>
            <a:r>
              <a:rPr lang="es-ES" dirty="0">
                <a:latin typeface="Colonna MT" panose="04020805060202030203" pitchFamily="82" charset="0"/>
              </a:rPr>
              <a:t>16 protección de datos personales</a:t>
            </a:r>
          </a:p>
          <a:p>
            <a:pPr marL="432000" lvl="3" indent="-285750">
              <a:buFont typeface="Arial" panose="020B0604020202020204" pitchFamily="34" charset="0"/>
              <a:buChar char="•"/>
            </a:pPr>
            <a:r>
              <a:rPr lang="es-ES" dirty="0">
                <a:latin typeface="Colonna MT" panose="04020805060202030203" pitchFamily="82" charset="0"/>
              </a:rPr>
              <a:t>114 mercado interior</a:t>
            </a:r>
          </a:p>
        </p:txBody>
      </p:sp>
      <p:sp>
        <p:nvSpPr>
          <p:cNvPr id="17" name="Rectángulo 16"/>
          <p:cNvSpPr/>
          <p:nvPr/>
        </p:nvSpPr>
        <p:spPr>
          <a:xfrm>
            <a:off x="264849" y="3981711"/>
            <a:ext cx="3468951" cy="723275"/>
          </a:xfrm>
          <a:prstGeom prst="rect">
            <a:avLst/>
          </a:prstGeom>
          <a:ln>
            <a:solidFill>
              <a:schemeClr val="accent6"/>
            </a:solidFill>
          </a:ln>
        </p:spPr>
        <p:txBody>
          <a:bodyPr wrap="square">
            <a:spAutoFit/>
          </a:bodyPr>
          <a:lstStyle/>
          <a:p>
            <a:pPr algn="just">
              <a:lnSpc>
                <a:spcPts val="1200"/>
              </a:lnSpc>
            </a:pPr>
            <a:r>
              <a:rPr lang="es-ES" dirty="0">
                <a:latin typeface="Colonna MT" panose="04020805060202030203" pitchFamily="82" charset="0"/>
              </a:rPr>
              <a:t>Relación con el RGPD =&gt; base jurídica para tratamiento de datos para uso secundario no basado en el consentimiento. (considerandos 37 y 38 del texto de la Comisión)</a:t>
            </a:r>
          </a:p>
        </p:txBody>
      </p:sp>
    </p:spTree>
    <p:extLst>
      <p:ext uri="{BB962C8B-B14F-4D97-AF65-F5344CB8AC3E}">
        <p14:creationId xmlns:p14="http://schemas.microsoft.com/office/powerpoint/2010/main" val="51533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2. Uso primario</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8" name="Down Arrow 4">
            <a:extLst>
              <a:ext uri="{FF2B5EF4-FFF2-40B4-BE49-F238E27FC236}">
                <a16:creationId xmlns:a16="http://schemas.microsoft.com/office/drawing/2014/main" id="{EFECC9F5-97DA-4A37-A8C0-20A9189D8867}"/>
              </a:ext>
            </a:extLst>
          </p:cNvPr>
          <p:cNvSpPr/>
          <p:nvPr/>
        </p:nvSpPr>
        <p:spPr>
          <a:xfrm>
            <a:off x="4687154" y="906780"/>
            <a:ext cx="1601090" cy="3608808"/>
          </a:xfrm>
          <a:prstGeom prst="downArrow">
            <a:avLst>
              <a:gd name="adj1" fmla="val 74379"/>
              <a:gd name="adj2" fmla="val 36582"/>
            </a:avLst>
          </a:prstGeom>
          <a:solidFill>
            <a:schemeClr val="accent1">
              <a:lumMod val="25000"/>
            </a:schemeClr>
          </a:solidFill>
          <a:ln w="6350" cap="flat" cmpd="sng" algn="ctr">
            <a:noFill/>
            <a:prstDash val="solid"/>
            <a:miter lim="800000"/>
          </a:ln>
          <a:effectLst/>
        </p:spPr>
        <p:txBody>
          <a:bodyPr lIns="40500" rIns="40500" rtlCol="0" anchor="t"/>
          <a:lstStyle/>
          <a:p>
            <a:pPr algn="ctr" defTabSz="342900">
              <a:spcBef>
                <a:spcPts val="900"/>
              </a:spcBef>
              <a:defRPr/>
            </a:pPr>
            <a:endParaRPr lang="en-GB" sz="100" dirty="0">
              <a:solidFill>
                <a:srgbClr val="034EA2"/>
              </a:solidFill>
              <a:latin typeface="EC Square Sans Pro Medium" panose="020B0500000000020004" pitchFamily="34" charset="0"/>
              <a:ea typeface="Tahoma" panose="020B0604030504040204" pitchFamily="34" charset="0"/>
              <a:cs typeface="Tahoma" panose="020B0604030504040204" pitchFamily="34" charset="0"/>
            </a:endParaRPr>
          </a:p>
          <a:p>
            <a:pPr algn="ctr" defTabSz="342900">
              <a:spcBef>
                <a:spcPts val="900"/>
              </a:spcBef>
              <a:defRPr/>
            </a:pPr>
            <a:r>
              <a:rPr lang="es-ES" sz="1050" b="1" dirty="0">
                <a:solidFill>
                  <a:schemeClr val="bg1"/>
                </a:solidFill>
                <a:latin typeface="EC Square Sans Pro Medium" panose="020B0500000000020004" pitchFamily="34" charset="0"/>
                <a:ea typeface="Tahoma" panose="020B0604030504040204" pitchFamily="34" charset="0"/>
                <a:cs typeface="Tahoma" panose="020B0604030504040204" pitchFamily="34" charset="0"/>
              </a:rPr>
              <a:t>Sector público</a:t>
            </a:r>
          </a:p>
        </p:txBody>
      </p:sp>
      <p:sp>
        <p:nvSpPr>
          <p:cNvPr id="29" name="Down Arrow 5">
            <a:extLst>
              <a:ext uri="{FF2B5EF4-FFF2-40B4-BE49-F238E27FC236}">
                <a16:creationId xmlns:a16="http://schemas.microsoft.com/office/drawing/2014/main" id="{B4DC8C70-7903-4AD8-9D32-862AADFE8A1C}"/>
              </a:ext>
            </a:extLst>
          </p:cNvPr>
          <p:cNvSpPr/>
          <p:nvPr/>
        </p:nvSpPr>
        <p:spPr>
          <a:xfrm>
            <a:off x="2761265" y="906780"/>
            <a:ext cx="1459586" cy="3599130"/>
          </a:xfrm>
          <a:prstGeom prst="downArrow">
            <a:avLst>
              <a:gd name="adj1" fmla="val 74379"/>
              <a:gd name="adj2" fmla="val 36582"/>
            </a:avLst>
          </a:prstGeom>
          <a:solidFill>
            <a:schemeClr val="accent2">
              <a:lumMod val="50000"/>
            </a:schemeClr>
          </a:solidFill>
          <a:ln w="6350" cap="flat" cmpd="sng" algn="ctr">
            <a:noFill/>
            <a:prstDash val="solid"/>
            <a:miter lim="800000"/>
          </a:ln>
          <a:effectLst/>
        </p:spPr>
        <p:txBody>
          <a:bodyPr lIns="40500" rIns="40500" rtlCol="0" anchor="t"/>
          <a:lstStyle/>
          <a:p>
            <a:pPr algn="ctr" defTabSz="342900">
              <a:defRPr/>
            </a:pPr>
            <a:endParaRPr lang="en-GB" sz="300" dirty="0">
              <a:solidFill>
                <a:schemeClr val="bg1"/>
              </a:solidFill>
              <a:latin typeface="EC Square Sans Pro Medium" panose="020B0500000000020004" pitchFamily="34" charset="0"/>
              <a:ea typeface="Tahoma" panose="020B0604030504040204" pitchFamily="34" charset="0"/>
              <a:cs typeface="Tahoma" panose="020B0604030504040204" pitchFamily="34" charset="0"/>
            </a:endParaRPr>
          </a:p>
          <a:p>
            <a:pPr algn="ctr" defTabSz="342900">
              <a:lnSpc>
                <a:spcPct val="150000"/>
              </a:lnSpc>
              <a:defRPr/>
            </a:pPr>
            <a:r>
              <a:rPr lang="es-ES" sz="1100" b="1" dirty="0">
                <a:solidFill>
                  <a:schemeClr val="bg1"/>
                </a:solidFill>
                <a:latin typeface="EC Square Sans Pro Medium" panose="020B0500000000020004" pitchFamily="34" charset="0"/>
                <a:ea typeface="Tahoma" panose="020B0604030504040204" pitchFamily="34" charset="0"/>
                <a:cs typeface="Tahoma" panose="020B0604030504040204" pitchFamily="34" charset="0"/>
              </a:rPr>
              <a:t>Sector privado</a:t>
            </a:r>
          </a:p>
        </p:txBody>
      </p:sp>
      <p:sp>
        <p:nvSpPr>
          <p:cNvPr id="30" name="Rectangle 29">
            <a:extLst>
              <a:ext uri="{FF2B5EF4-FFF2-40B4-BE49-F238E27FC236}">
                <a16:creationId xmlns:a16="http://schemas.microsoft.com/office/drawing/2014/main" id="{8D9A8250-23D8-4B01-90BA-545A693A355A}"/>
              </a:ext>
            </a:extLst>
          </p:cNvPr>
          <p:cNvSpPr/>
          <p:nvPr/>
        </p:nvSpPr>
        <p:spPr>
          <a:xfrm>
            <a:off x="1128814" y="1333500"/>
            <a:ext cx="563570" cy="2618260"/>
          </a:xfrm>
          <a:prstGeom prst="rect">
            <a:avLst/>
          </a:prstGeom>
          <a:solidFill>
            <a:schemeClr val="accent6">
              <a:lumMod val="75000"/>
              <a:alpha val="88000"/>
            </a:schemeClr>
          </a:solidFill>
          <a:ln w="6350" cap="flat" cmpd="sng" algn="ctr">
            <a:noFill/>
            <a:prstDash val="solid"/>
            <a:miter lim="800000"/>
          </a:ln>
          <a:effectLst/>
        </p:spPr>
        <p:txBody>
          <a:bodyPr vert="vert270" rtlCol="0" anchor="ctr"/>
          <a:lstStyle/>
          <a:p>
            <a:pPr algn="ctr" defTabSz="342900">
              <a:buClrTx/>
              <a:defRPr/>
            </a:pPr>
            <a:r>
              <a:rPr lang="es-ES" sz="1200" b="1" cap="all" dirty="0">
                <a:solidFill>
                  <a:schemeClr val="bg1"/>
                </a:solidFill>
                <a:ea typeface="Tahoma" panose="020B0604030504040204" pitchFamily="34" charset="0"/>
                <a:cs typeface="Tahoma" panose="020B0604030504040204" pitchFamily="34" charset="0"/>
              </a:rPr>
              <a:t>Autoridad nacional de salud digital</a:t>
            </a:r>
          </a:p>
        </p:txBody>
      </p:sp>
      <p:sp>
        <p:nvSpPr>
          <p:cNvPr id="31" name="Rectangle 30">
            <a:extLst>
              <a:ext uri="{FF2B5EF4-FFF2-40B4-BE49-F238E27FC236}">
                <a16:creationId xmlns:a16="http://schemas.microsoft.com/office/drawing/2014/main" id="{4CAF82A0-50EA-48AD-BE33-72B268AE67DE}"/>
              </a:ext>
            </a:extLst>
          </p:cNvPr>
          <p:cNvSpPr/>
          <p:nvPr/>
        </p:nvSpPr>
        <p:spPr>
          <a:xfrm>
            <a:off x="1836631" y="1382702"/>
            <a:ext cx="5183294" cy="352282"/>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Garantizar acceso de las personas a sus datos</a:t>
            </a:r>
          </a:p>
        </p:txBody>
      </p:sp>
      <p:sp>
        <p:nvSpPr>
          <p:cNvPr id="32" name="Rectangle 31">
            <a:extLst>
              <a:ext uri="{FF2B5EF4-FFF2-40B4-BE49-F238E27FC236}">
                <a16:creationId xmlns:a16="http://schemas.microsoft.com/office/drawing/2014/main" id="{1FEAA227-3C70-4F05-9B57-AC443FE8B32B}"/>
              </a:ext>
            </a:extLst>
          </p:cNvPr>
          <p:cNvSpPr/>
          <p:nvPr/>
        </p:nvSpPr>
        <p:spPr>
          <a:xfrm>
            <a:off x="1844195" y="1899488"/>
            <a:ext cx="5175730" cy="352282"/>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Obligaciones de profesionales sanitarios  y proveedores de asistencia</a:t>
            </a:r>
            <a:endParaRPr lang="es-ES" sz="1200" dirty="0">
              <a:solidFill>
                <a:srgbClr val="00B050"/>
              </a:solidFill>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B8E11DC7-5085-4D7C-A69B-B56F6F4BA3C7}"/>
              </a:ext>
            </a:extLst>
          </p:cNvPr>
          <p:cNvSpPr/>
          <p:nvPr/>
        </p:nvSpPr>
        <p:spPr>
          <a:xfrm>
            <a:off x="1844195" y="2929468"/>
            <a:ext cx="5167364" cy="421829"/>
          </a:xfrm>
          <a:prstGeom prst="rect">
            <a:avLst/>
          </a:prstGeom>
          <a:solidFill>
            <a:schemeClr val="accent1">
              <a:alpha val="88000"/>
            </a:schemeClr>
          </a:solidFill>
          <a:ln w="6350" cap="flat" cmpd="sng" algn="ctr">
            <a:noFill/>
            <a:prstDash val="solid"/>
            <a:miter lim="800000"/>
          </a:ln>
          <a:effectLst/>
        </p:spPr>
        <p:txBody>
          <a:bodyPr rtlCol="0" anchor="ctr"/>
          <a:lstStyle/>
          <a:p>
            <a:pPr algn="just"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Sistemas de HCE: categorías de datos, especificaciones comunes, auto declaración de conformidad, documentación y etiquetado</a:t>
            </a:r>
          </a:p>
        </p:txBody>
      </p:sp>
      <p:sp>
        <p:nvSpPr>
          <p:cNvPr id="34" name="Rectangle 33">
            <a:extLst>
              <a:ext uri="{FF2B5EF4-FFF2-40B4-BE49-F238E27FC236}">
                <a16:creationId xmlns:a16="http://schemas.microsoft.com/office/drawing/2014/main" id="{4651927B-FCEF-4ACB-AA66-43743AFE266A}"/>
              </a:ext>
            </a:extLst>
          </p:cNvPr>
          <p:cNvSpPr/>
          <p:nvPr/>
        </p:nvSpPr>
        <p:spPr>
          <a:xfrm>
            <a:off x="1844194" y="3514497"/>
            <a:ext cx="5159001" cy="352282"/>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tx1"/>
                </a:solidFill>
                <a:ea typeface="Tahoma" panose="020B0604030504040204" pitchFamily="34" charset="0"/>
                <a:cs typeface="Tahoma" panose="020B0604030504040204" pitchFamily="34" charset="0"/>
              </a:rPr>
              <a:t>Autoridad de vigilancia del mercado</a:t>
            </a:r>
          </a:p>
        </p:txBody>
      </p:sp>
      <p:pic>
        <p:nvPicPr>
          <p:cNvPr id="35" name="Picture 34">
            <a:extLst>
              <a:ext uri="{FF2B5EF4-FFF2-40B4-BE49-F238E27FC236}">
                <a16:creationId xmlns:a16="http://schemas.microsoft.com/office/drawing/2014/main" id="{FC140DD8-062E-460C-BA72-890987383D46}"/>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54237" y="4542629"/>
            <a:ext cx="349716" cy="384266"/>
          </a:xfrm>
          <a:prstGeom prst="rect">
            <a:avLst/>
          </a:prstGeom>
        </p:spPr>
      </p:pic>
      <p:pic>
        <p:nvPicPr>
          <p:cNvPr id="36" name="Picture 35">
            <a:extLst>
              <a:ext uri="{FF2B5EF4-FFF2-40B4-BE49-F238E27FC236}">
                <a16:creationId xmlns:a16="http://schemas.microsoft.com/office/drawing/2014/main" id="{46B69A45-FAD5-4F73-8772-8765B6C7FFE7}"/>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41960" y="4487386"/>
            <a:ext cx="363356" cy="399253"/>
          </a:xfrm>
          <a:prstGeom prst="rect">
            <a:avLst/>
          </a:prstGeom>
        </p:spPr>
      </p:pic>
      <p:pic>
        <p:nvPicPr>
          <p:cNvPr id="37" name="Picture 36">
            <a:extLst>
              <a:ext uri="{FF2B5EF4-FFF2-40B4-BE49-F238E27FC236}">
                <a16:creationId xmlns:a16="http://schemas.microsoft.com/office/drawing/2014/main" id="{48ABA4A6-EDF0-46BB-8189-EA313FC26122}"/>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61999" y="4531869"/>
            <a:ext cx="364231" cy="399253"/>
          </a:xfrm>
          <a:prstGeom prst="rect">
            <a:avLst/>
          </a:prstGeom>
        </p:spPr>
      </p:pic>
      <p:pic>
        <p:nvPicPr>
          <p:cNvPr id="38" name="Picture 37">
            <a:extLst>
              <a:ext uri="{FF2B5EF4-FFF2-40B4-BE49-F238E27FC236}">
                <a16:creationId xmlns:a16="http://schemas.microsoft.com/office/drawing/2014/main" id="{C7A1973B-7410-4C3D-83B6-88A34777FCD4}"/>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975800" y="4488004"/>
            <a:ext cx="371908" cy="407669"/>
          </a:xfrm>
          <a:prstGeom prst="rect">
            <a:avLst/>
          </a:prstGeom>
        </p:spPr>
      </p:pic>
      <p:pic>
        <p:nvPicPr>
          <p:cNvPr id="39" name="Picture 38">
            <a:extLst>
              <a:ext uri="{FF2B5EF4-FFF2-40B4-BE49-F238E27FC236}">
                <a16:creationId xmlns:a16="http://schemas.microsoft.com/office/drawing/2014/main" id="{65842EB1-A7C9-4BB8-8F4C-2BEAFB80CEA2}"/>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72524" y="4494756"/>
            <a:ext cx="364231" cy="399253"/>
          </a:xfrm>
          <a:prstGeom prst="rect">
            <a:avLst/>
          </a:prstGeom>
        </p:spPr>
      </p:pic>
      <p:pic>
        <p:nvPicPr>
          <p:cNvPr id="40" name="Picture 39">
            <a:extLst>
              <a:ext uri="{FF2B5EF4-FFF2-40B4-BE49-F238E27FC236}">
                <a16:creationId xmlns:a16="http://schemas.microsoft.com/office/drawing/2014/main" id="{45F72C67-5117-48DE-B6E7-8DCE9D2EE767}"/>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0661" y="4477394"/>
            <a:ext cx="364231" cy="399253"/>
          </a:xfrm>
          <a:prstGeom prst="rect">
            <a:avLst/>
          </a:prstGeom>
        </p:spPr>
      </p:pic>
      <p:pic>
        <p:nvPicPr>
          <p:cNvPr id="41" name="Picture 40">
            <a:extLst>
              <a:ext uri="{FF2B5EF4-FFF2-40B4-BE49-F238E27FC236}">
                <a16:creationId xmlns:a16="http://schemas.microsoft.com/office/drawing/2014/main" id="{17416609-D6D6-48CF-BCA9-2F47E8D46933}"/>
              </a:ext>
            </a:extLst>
          </p:cNvPr>
          <p:cNvPicPr>
            <a:picLocks noChangeAspect="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b="15780"/>
          <a:stretch/>
        </p:blipFill>
        <p:spPr>
          <a:xfrm>
            <a:off x="2435832" y="4525266"/>
            <a:ext cx="418289" cy="352282"/>
          </a:xfrm>
          <a:prstGeom prst="rect">
            <a:avLst/>
          </a:prstGeom>
        </p:spPr>
      </p:pic>
      <p:pic>
        <p:nvPicPr>
          <p:cNvPr id="42" name="Picture 41">
            <a:extLst>
              <a:ext uri="{FF2B5EF4-FFF2-40B4-BE49-F238E27FC236}">
                <a16:creationId xmlns:a16="http://schemas.microsoft.com/office/drawing/2014/main" id="{E545FB2E-45A5-4948-844D-CCDF5729CC94}"/>
              </a:ext>
            </a:extLst>
          </p:cNvPr>
          <p:cNvPicPr>
            <a:picLocks noChangeAspect="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2934984" y="4461960"/>
            <a:ext cx="405191" cy="444854"/>
          </a:xfrm>
          <a:prstGeom prst="rect">
            <a:avLst/>
          </a:prstGeom>
        </p:spPr>
      </p:pic>
      <p:pic>
        <p:nvPicPr>
          <p:cNvPr id="43" name="Picture 42">
            <a:extLst>
              <a:ext uri="{FF2B5EF4-FFF2-40B4-BE49-F238E27FC236}">
                <a16:creationId xmlns:a16="http://schemas.microsoft.com/office/drawing/2014/main" id="{4D2175FD-7D6C-4901-A3AB-A29812EC2F66}"/>
              </a:ext>
            </a:extLst>
          </p:cNvPr>
          <p:cNvPicPr>
            <a:picLocks noChangeAspect="1"/>
          </p:cNvPicPr>
          <p:nvPr/>
        </p:nvPicPr>
        <p:blipFill rotWithShape="1">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b="11950"/>
          <a:stretch/>
        </p:blipFill>
        <p:spPr>
          <a:xfrm>
            <a:off x="4403920" y="4523001"/>
            <a:ext cx="442610" cy="389719"/>
          </a:xfrm>
          <a:prstGeom prst="rect">
            <a:avLst/>
          </a:prstGeom>
        </p:spPr>
      </p:pic>
      <p:sp>
        <p:nvSpPr>
          <p:cNvPr id="44" name="Rectangle 9">
            <a:extLst>
              <a:ext uri="{FF2B5EF4-FFF2-40B4-BE49-F238E27FC236}">
                <a16:creationId xmlns:a16="http://schemas.microsoft.com/office/drawing/2014/main" id="{28B41A7D-6775-4711-B3F2-CB2954C2CCF3}"/>
              </a:ext>
            </a:extLst>
          </p:cNvPr>
          <p:cNvSpPr/>
          <p:nvPr/>
        </p:nvSpPr>
        <p:spPr>
          <a:xfrm>
            <a:off x="1844194" y="2403834"/>
            <a:ext cx="5167367" cy="352282"/>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err="1">
                <a:solidFill>
                  <a:schemeClr val="accent6">
                    <a:lumMod val="75000"/>
                  </a:schemeClr>
                </a:solidFill>
                <a:ea typeface="Tahoma" panose="020B0604030504040204" pitchFamily="34" charset="0"/>
                <a:cs typeface="Tahoma" panose="020B0604030504040204" pitchFamily="34" charset="0"/>
              </a:rPr>
              <a:t>MiSalud@UE</a:t>
            </a:r>
            <a:r>
              <a:rPr lang="es-ES" sz="1200" dirty="0">
                <a:solidFill>
                  <a:schemeClr val="accent6">
                    <a:lumMod val="75000"/>
                  </a:schemeClr>
                </a:solidFill>
                <a:ea typeface="Tahoma" panose="020B0604030504040204" pitchFamily="34" charset="0"/>
                <a:cs typeface="Tahoma" panose="020B0604030504040204" pitchFamily="34" charset="0"/>
              </a:rPr>
              <a:t>, autoridad de salud digital, punto de contacto nacional</a:t>
            </a:r>
          </a:p>
        </p:txBody>
      </p:sp>
      <p:sp>
        <p:nvSpPr>
          <p:cNvPr id="45" name="Rectangle 6">
            <a:extLst>
              <a:ext uri="{FF2B5EF4-FFF2-40B4-BE49-F238E27FC236}">
                <a16:creationId xmlns:a16="http://schemas.microsoft.com/office/drawing/2014/main" id="{46B6A3A5-0BB4-4D89-AF18-F93C34A19033}"/>
              </a:ext>
            </a:extLst>
          </p:cNvPr>
          <p:cNvSpPr/>
          <p:nvPr/>
        </p:nvSpPr>
        <p:spPr>
          <a:xfrm>
            <a:off x="7703889" y="1333500"/>
            <a:ext cx="563570" cy="2618260"/>
          </a:xfrm>
          <a:prstGeom prst="rect">
            <a:avLst/>
          </a:prstGeom>
          <a:solidFill>
            <a:schemeClr val="accent6">
              <a:lumMod val="75000"/>
              <a:alpha val="88000"/>
            </a:schemeClr>
          </a:solidFill>
          <a:ln w="6350" cap="flat" cmpd="sng" algn="ctr">
            <a:noFill/>
            <a:prstDash val="solid"/>
            <a:miter lim="800000"/>
          </a:ln>
          <a:effectLst/>
        </p:spPr>
        <p:txBody>
          <a:bodyPr vert="vert270" rtlCol="0" anchor="ctr"/>
          <a:lstStyle/>
          <a:p>
            <a:pPr algn="ctr" defTabSz="342900">
              <a:buClrTx/>
              <a:defRPr/>
            </a:pPr>
            <a:r>
              <a:rPr lang="es-ES" sz="1200" b="1" cap="all" dirty="0">
                <a:solidFill>
                  <a:schemeClr val="bg1"/>
                </a:solidFill>
                <a:ea typeface="Tahoma" panose="020B0604030504040204" pitchFamily="34" charset="0"/>
                <a:cs typeface="Tahoma" panose="020B0604030504040204" pitchFamily="34" charset="0"/>
              </a:rPr>
              <a:t>Actos delegados y de ejecución de la comisión</a:t>
            </a:r>
          </a:p>
        </p:txBody>
      </p:sp>
      <p:cxnSp>
        <p:nvCxnSpPr>
          <p:cNvPr id="46" name="Conector recto de flecha 3">
            <a:extLst>
              <a:ext uri="{FF2B5EF4-FFF2-40B4-BE49-F238E27FC236}">
                <a16:creationId xmlns:a16="http://schemas.microsoft.com/office/drawing/2014/main" id="{9B1CF53F-CBFD-4456-9002-FF6F4830F478}"/>
              </a:ext>
            </a:extLst>
          </p:cNvPr>
          <p:cNvCxnSpPr/>
          <p:nvPr/>
        </p:nvCxnSpPr>
        <p:spPr>
          <a:xfrm flipV="1">
            <a:off x="7150141" y="2075507"/>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25">
            <a:extLst>
              <a:ext uri="{FF2B5EF4-FFF2-40B4-BE49-F238E27FC236}">
                <a16:creationId xmlns:a16="http://schemas.microsoft.com/office/drawing/2014/main" id="{AA796C99-A54C-405D-AD40-6F6873686581}"/>
              </a:ext>
            </a:extLst>
          </p:cNvPr>
          <p:cNvCxnSpPr/>
          <p:nvPr/>
        </p:nvCxnSpPr>
        <p:spPr>
          <a:xfrm flipV="1">
            <a:off x="7130123" y="2564613"/>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26">
            <a:extLst>
              <a:ext uri="{FF2B5EF4-FFF2-40B4-BE49-F238E27FC236}">
                <a16:creationId xmlns:a16="http://schemas.microsoft.com/office/drawing/2014/main" id="{EA937305-17BF-4843-8668-6730B3CE4D95}"/>
              </a:ext>
            </a:extLst>
          </p:cNvPr>
          <p:cNvCxnSpPr/>
          <p:nvPr/>
        </p:nvCxnSpPr>
        <p:spPr>
          <a:xfrm flipV="1">
            <a:off x="7130123" y="3140514"/>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27">
            <a:extLst>
              <a:ext uri="{FF2B5EF4-FFF2-40B4-BE49-F238E27FC236}">
                <a16:creationId xmlns:a16="http://schemas.microsoft.com/office/drawing/2014/main" id="{84487C20-FDE6-49F9-B450-ADF9C156BD4E}"/>
              </a:ext>
            </a:extLst>
          </p:cNvPr>
          <p:cNvCxnSpPr/>
          <p:nvPr/>
        </p:nvCxnSpPr>
        <p:spPr>
          <a:xfrm flipV="1">
            <a:off x="7123409" y="3662805"/>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 name="Marcador de número de diapositiva 2">
            <a:extLst>
              <a:ext uri="{FF2B5EF4-FFF2-40B4-BE49-F238E27FC236}">
                <a16:creationId xmlns:a16="http://schemas.microsoft.com/office/drawing/2014/main" id="{27FA85BA-1A70-4EA1-B3E4-25B15BB0F3A2}"/>
              </a:ext>
            </a:extLst>
          </p:cNvPr>
          <p:cNvSpPr>
            <a:spLocks noGrp="1"/>
          </p:cNvSpPr>
          <p:nvPr>
            <p:ph type="sldNum" idx="12"/>
          </p:nvPr>
        </p:nvSpPr>
        <p:spPr>
          <a:xfrm>
            <a:off x="8637680" y="4715840"/>
            <a:ext cx="533667" cy="404283"/>
          </a:xfrm>
        </p:spPr>
        <p:txBody>
          <a:bodyPr/>
          <a:lstStyle/>
          <a:p>
            <a:pPr defTabSz="1219170">
              <a:buClr>
                <a:srgbClr val="000000"/>
              </a:buClr>
            </a:pPr>
            <a:r>
              <a:rPr lang="es-ES" sz="1100" dirty="0">
                <a:solidFill>
                  <a:srgbClr val="040404"/>
                </a:solidFill>
              </a:rPr>
              <a:t>2</a:t>
            </a:r>
            <a:endParaRPr lang="es-ES" sz="1100" kern="0" dirty="0">
              <a:solidFill>
                <a:srgbClr val="040404"/>
              </a:solidFill>
              <a:cs typeface="Arial"/>
              <a:sym typeface="Arial"/>
            </a:endParaRPr>
          </a:p>
        </p:txBody>
      </p:sp>
    </p:spTree>
    <p:extLst>
      <p:ext uri="{BB962C8B-B14F-4D97-AF65-F5344CB8AC3E}">
        <p14:creationId xmlns:p14="http://schemas.microsoft.com/office/powerpoint/2010/main" val="393591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2. Novedades que introduce el Reglamento en el uso primario (I)</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Rounded Rectangle 6">
            <a:extLst>
              <a:ext uri="{FF2B5EF4-FFF2-40B4-BE49-F238E27FC236}">
                <a16:creationId xmlns:a16="http://schemas.microsoft.com/office/drawing/2014/main" id="{3B0ECA2B-25EC-4A69-99C1-E08375184DEF}"/>
              </a:ext>
            </a:extLst>
          </p:cNvPr>
          <p:cNvSpPr/>
          <p:nvPr/>
        </p:nvSpPr>
        <p:spPr>
          <a:xfrm>
            <a:off x="2985803" y="766075"/>
            <a:ext cx="5886966"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dirty="0">
                <a:solidFill>
                  <a:schemeClr val="bg1"/>
                </a:solidFill>
                <a:latin typeface="+mj-lt"/>
                <a:ea typeface="Open Sans" panose="020B0606030504020204" pitchFamily="34" charset="0"/>
                <a:cs typeface="Open Sans" panose="020B0606030504020204" pitchFamily="34" charset="0"/>
              </a:rPr>
              <a:t>Novedades introducidas</a:t>
            </a:r>
            <a:endParaRPr lang="es-ES" sz="1200" kern="0" dirty="0">
              <a:solidFill>
                <a:schemeClr val="bg1"/>
              </a:solidFill>
              <a:latin typeface="+mj-lt"/>
              <a:ea typeface="Open Sans" panose="020B0606030504020204" pitchFamily="34" charset="0"/>
              <a:cs typeface="Open Sans" panose="020B0606030504020204" pitchFamily="34" charset="0"/>
            </a:endParaRPr>
          </a:p>
        </p:txBody>
      </p:sp>
      <p:sp>
        <p:nvSpPr>
          <p:cNvPr id="12" name="Rounded Rectangle 10">
            <a:extLst>
              <a:ext uri="{FF2B5EF4-FFF2-40B4-BE49-F238E27FC236}">
                <a16:creationId xmlns:a16="http://schemas.microsoft.com/office/drawing/2014/main" id="{003969E5-C105-4CB9-969D-8A6A1B93B64D}"/>
              </a:ext>
            </a:extLst>
          </p:cNvPr>
          <p:cNvSpPr/>
          <p:nvPr/>
        </p:nvSpPr>
        <p:spPr>
          <a:xfrm>
            <a:off x="469900" y="766075"/>
            <a:ext cx="2301831"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a:solidFill>
                  <a:schemeClr val="bg1"/>
                </a:solidFill>
                <a:latin typeface="+mj-lt"/>
                <a:ea typeface="Open Sans" panose="020B0606030504020204" pitchFamily="34" charset="0"/>
                <a:cs typeface="Open Sans" panose="020B0606030504020204" pitchFamily="34" charset="0"/>
              </a:rPr>
              <a:t>Ámbito</a:t>
            </a:r>
            <a:endParaRPr lang="es-ES" sz="1200" kern="0">
              <a:solidFill>
                <a:schemeClr val="bg1"/>
              </a:solidFill>
              <a:latin typeface="+mj-lt"/>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F41DCF60-2D13-42EB-8CCD-F60EE9CCCFFE}"/>
              </a:ext>
            </a:extLst>
          </p:cNvPr>
          <p:cNvGrpSpPr/>
          <p:nvPr/>
        </p:nvGrpSpPr>
        <p:grpSpPr>
          <a:xfrm>
            <a:off x="469900" y="1172985"/>
            <a:ext cx="8402869" cy="1156683"/>
            <a:chOff x="504113" y="2087413"/>
            <a:chExt cx="8402869" cy="947098"/>
          </a:xfrm>
        </p:grpSpPr>
        <p:sp>
          <p:nvSpPr>
            <p:cNvPr id="14" name="Rounded Rectangle 19">
              <a:extLst>
                <a:ext uri="{FF2B5EF4-FFF2-40B4-BE49-F238E27FC236}">
                  <a16:creationId xmlns:a16="http://schemas.microsoft.com/office/drawing/2014/main" id="{2FED1306-2D85-4E68-94D6-EA91A9551EAE}"/>
                </a:ext>
              </a:extLst>
            </p:cNvPr>
            <p:cNvSpPr/>
            <p:nvPr/>
          </p:nvSpPr>
          <p:spPr>
            <a:xfrm>
              <a:off x="504113" y="2087413"/>
              <a:ext cx="2301831"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15" name="Rounded Rectangle 20">
              <a:extLst>
                <a:ext uri="{FF2B5EF4-FFF2-40B4-BE49-F238E27FC236}">
                  <a16:creationId xmlns:a16="http://schemas.microsoft.com/office/drawing/2014/main" id="{DB681B89-216A-499C-A7AC-D9432E3F3A84}"/>
                </a:ext>
              </a:extLst>
            </p:cNvPr>
            <p:cNvSpPr/>
            <p:nvPr/>
          </p:nvSpPr>
          <p:spPr>
            <a:xfrm>
              <a:off x="3020016" y="2087413"/>
              <a:ext cx="5886966"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200" dirty="0">
                  <a:solidFill>
                    <a:schemeClr val="tx1"/>
                  </a:solidFill>
                  <a:latin typeface="+mj-lt"/>
                  <a:ea typeface="Open Sans" panose="020B0606030504020204" pitchFamily="34" charset="0"/>
                  <a:cs typeface="Open Sans" panose="020B0606030504020204" pitchFamily="34" charset="0"/>
                </a:rPr>
                <a:t>Pueden </a:t>
              </a:r>
              <a:r>
                <a:rPr lang="es-ES" sz="1200" b="1" dirty="0">
                  <a:solidFill>
                    <a:schemeClr val="tx1"/>
                  </a:solidFill>
                  <a:latin typeface="+mj-lt"/>
                  <a:ea typeface="Open Sans" panose="020B0606030504020204" pitchFamily="34" charset="0"/>
                  <a:cs typeface="Open Sans" panose="020B0606030504020204" pitchFamily="34" charset="0"/>
                </a:rPr>
                <a:t>c</a:t>
              </a:r>
              <a:r>
                <a:rPr lang="es-ES" sz="1200" b="1" kern="0" dirty="0">
                  <a:solidFill>
                    <a:schemeClr val="tx1"/>
                  </a:solidFill>
                  <a:latin typeface="+mj-lt"/>
                  <a:ea typeface="Open Sans" panose="020B0606030504020204" pitchFamily="34" charset="0"/>
                  <a:cs typeface="Open Sans" panose="020B0606030504020204" pitchFamily="34" charset="0"/>
                </a:rPr>
                <a:t>onsultar sus datos </a:t>
              </a:r>
              <a:r>
                <a:rPr lang="es-ES" sz="1200" kern="0" dirty="0">
                  <a:solidFill>
                    <a:schemeClr val="tx1"/>
                  </a:solidFill>
                  <a:latin typeface="+mj-lt"/>
                  <a:ea typeface="Open Sans" panose="020B0606030504020204" pitchFamily="34" charset="0"/>
                  <a:cs typeface="Open Sans" panose="020B0606030504020204" pitchFamily="34" charset="0"/>
                </a:rPr>
                <a:t>(</a:t>
              </a:r>
              <a:r>
                <a:rPr lang="es-ES" sz="1200" b="1" kern="0" dirty="0">
                  <a:solidFill>
                    <a:schemeClr val="tx1"/>
                  </a:solidFill>
                  <a:latin typeface="+mj-lt"/>
                  <a:ea typeface="Open Sans" panose="020B0606030504020204" pitchFamily="34" charset="0"/>
                  <a:cs typeface="Open Sans" panose="020B0606030504020204" pitchFamily="34" charset="0"/>
                </a:rPr>
                <a:t>gratis</a:t>
              </a:r>
              <a:r>
                <a:rPr lang="es-ES" sz="1200" kern="0" dirty="0">
                  <a:solidFill>
                    <a:schemeClr val="tx1"/>
                  </a:solidFill>
                  <a:latin typeface="+mj-lt"/>
                  <a:ea typeface="Open Sans" panose="020B0606030504020204" pitchFamily="34" charset="0"/>
                  <a:cs typeface="Open Sans" panose="020B0606030504020204" pitchFamily="34" charset="0"/>
                </a:rPr>
                <a:t>), añadir datos y transferir datos</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Pueden </a:t>
              </a:r>
              <a:r>
                <a:rPr lang="es-ES" sz="1200" b="1" kern="0" dirty="0">
                  <a:solidFill>
                    <a:schemeClr val="tx1"/>
                  </a:solidFill>
                  <a:latin typeface="+mj-lt"/>
                  <a:ea typeface="Open Sans" panose="020B0606030504020204" pitchFamily="34" charset="0"/>
                  <a:cs typeface="Open Sans" panose="020B0606030504020204" pitchFamily="34" charset="0"/>
                </a:rPr>
                <a:t>autorizar a representantes</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Pueden </a:t>
              </a:r>
              <a:r>
                <a:rPr lang="es-ES" sz="1200" b="1" kern="0" dirty="0">
                  <a:solidFill>
                    <a:schemeClr val="tx1"/>
                  </a:solidFill>
                  <a:latin typeface="+mj-lt"/>
                  <a:ea typeface="Open Sans" panose="020B0606030504020204" pitchFamily="34" charset="0"/>
                  <a:cs typeface="Open Sans" panose="020B0606030504020204" pitchFamily="34" charset="0"/>
                </a:rPr>
                <a:t>conocer los accesos a sus datos</a:t>
              </a:r>
            </a:p>
            <a:p>
              <a:pPr marL="228600" indent="-228600" algn="just">
                <a:spcBef>
                  <a:spcPct val="20000"/>
                </a:spcBef>
                <a:buClr>
                  <a:srgbClr val="002060"/>
                </a:buClr>
                <a:buFont typeface="+mj-lt"/>
                <a:buAutoNum type="arabicPeriod"/>
                <a:defRPr/>
              </a:pPr>
              <a:r>
                <a:rPr lang="es-ES" sz="1200" b="1" kern="0" dirty="0">
                  <a:solidFill>
                    <a:schemeClr val="tx1"/>
                  </a:solidFill>
                  <a:latin typeface="+mj-lt"/>
                  <a:ea typeface="Open Sans" panose="020B0606030504020204" pitchFamily="34" charset="0"/>
                  <a:cs typeface="Open Sans" panose="020B0606030504020204" pitchFamily="34" charset="0"/>
                </a:rPr>
                <a:t>Copias en formato HCE</a:t>
              </a:r>
            </a:p>
          </p:txBody>
        </p:sp>
        <p:sp>
          <p:nvSpPr>
            <p:cNvPr id="16" name="Rectangle 15">
              <a:extLst>
                <a:ext uri="{FF2B5EF4-FFF2-40B4-BE49-F238E27FC236}">
                  <a16:creationId xmlns:a16="http://schemas.microsoft.com/office/drawing/2014/main" id="{B67B9E66-2DB6-463D-BB06-88A8DE2FBF66}"/>
                </a:ext>
              </a:extLst>
            </p:cNvPr>
            <p:cNvSpPr/>
            <p:nvPr/>
          </p:nvSpPr>
          <p:spPr bwMode="gray">
            <a:xfrm>
              <a:off x="749124" y="2316335"/>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accent5"/>
                  </a:solidFill>
                  <a:latin typeface="+mj-lt"/>
                </a:rPr>
                <a:t>Derechos de las personas</a:t>
              </a:r>
            </a:p>
          </p:txBody>
        </p:sp>
      </p:grpSp>
      <p:grpSp>
        <p:nvGrpSpPr>
          <p:cNvPr id="17" name="Group 16">
            <a:extLst>
              <a:ext uri="{FF2B5EF4-FFF2-40B4-BE49-F238E27FC236}">
                <a16:creationId xmlns:a16="http://schemas.microsoft.com/office/drawing/2014/main" id="{A5370B63-1E74-442A-900B-4D8DC0EE8F9F}"/>
              </a:ext>
            </a:extLst>
          </p:cNvPr>
          <p:cNvGrpSpPr/>
          <p:nvPr/>
        </p:nvGrpSpPr>
        <p:grpSpPr>
          <a:xfrm>
            <a:off x="469900" y="2442748"/>
            <a:ext cx="8402869" cy="1226642"/>
            <a:chOff x="504113" y="2152767"/>
            <a:chExt cx="8402869" cy="947100"/>
          </a:xfrm>
        </p:grpSpPr>
        <p:sp>
          <p:nvSpPr>
            <p:cNvPr id="18" name="Rounded Rectangle 19">
              <a:extLst>
                <a:ext uri="{FF2B5EF4-FFF2-40B4-BE49-F238E27FC236}">
                  <a16:creationId xmlns:a16="http://schemas.microsoft.com/office/drawing/2014/main" id="{71DA8A5E-3544-408A-ACEB-9F3D4BC29E0D}"/>
                </a:ext>
              </a:extLst>
            </p:cNvPr>
            <p:cNvSpPr/>
            <p:nvPr/>
          </p:nvSpPr>
          <p:spPr>
            <a:xfrm>
              <a:off x="504113" y="2152769"/>
              <a:ext cx="2301831" cy="947098"/>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19" name="Rounded Rectangle 20">
              <a:extLst>
                <a:ext uri="{FF2B5EF4-FFF2-40B4-BE49-F238E27FC236}">
                  <a16:creationId xmlns:a16="http://schemas.microsoft.com/office/drawing/2014/main" id="{504C845D-4667-4FDB-B60B-3807C9E909CE}"/>
                </a:ext>
              </a:extLst>
            </p:cNvPr>
            <p:cNvSpPr/>
            <p:nvPr/>
          </p:nvSpPr>
          <p:spPr>
            <a:xfrm>
              <a:off x="3020016" y="2152767"/>
              <a:ext cx="5886966" cy="947099"/>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Facilitar un </a:t>
              </a:r>
              <a:r>
                <a:rPr lang="es-ES" sz="1200" b="1" kern="0" dirty="0">
                  <a:solidFill>
                    <a:schemeClr val="tx1"/>
                  </a:solidFill>
                  <a:latin typeface="+mj-lt"/>
                  <a:ea typeface="Open Sans" panose="020B0606030504020204" pitchFamily="34" charset="0"/>
                  <a:cs typeface="Open Sans" panose="020B0606030504020204" pitchFamily="34" charset="0"/>
                </a:rPr>
                <a:t>servicio de acceso gratuito</a:t>
              </a:r>
              <a:r>
                <a:rPr lang="es-ES" sz="1200" kern="0" dirty="0">
                  <a:solidFill>
                    <a:schemeClr val="tx1"/>
                  </a:solidFill>
                  <a:latin typeface="+mj-lt"/>
                  <a:ea typeface="Open Sans" panose="020B0606030504020204" pitchFamily="34" charset="0"/>
                  <a:cs typeface="Open Sans" panose="020B0606030504020204" pitchFamily="34" charset="0"/>
                </a:rPr>
                <a:t>, con posibilidad de representación</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Establecer </a:t>
              </a:r>
              <a:r>
                <a:rPr lang="es-ES" sz="1200" b="1" kern="0" dirty="0">
                  <a:solidFill>
                    <a:schemeClr val="tx1"/>
                  </a:solidFill>
                  <a:latin typeface="+mj-lt"/>
                  <a:ea typeface="Open Sans" panose="020B0606030504020204" pitchFamily="34" charset="0"/>
                  <a:cs typeface="Open Sans" panose="020B0606030504020204" pitchFamily="34" charset="0"/>
                </a:rPr>
                <a:t>normas para los profesionales </a:t>
              </a:r>
              <a:r>
                <a:rPr lang="es-ES" sz="1200" kern="0" dirty="0">
                  <a:solidFill>
                    <a:schemeClr val="tx1"/>
                  </a:solidFill>
                  <a:latin typeface="+mj-lt"/>
                  <a:ea typeface="Open Sans" panose="020B0606030504020204" pitchFamily="34" charset="0"/>
                  <a:cs typeface="Open Sans" panose="020B0606030504020204" pitchFamily="34" charset="0"/>
                </a:rPr>
                <a:t>y acceso a </a:t>
              </a:r>
              <a:r>
                <a:rPr lang="es-ES" sz="1200" b="1" kern="0" dirty="0">
                  <a:solidFill>
                    <a:schemeClr val="tx1"/>
                  </a:solidFill>
                  <a:latin typeface="+mj-lt"/>
                  <a:ea typeface="Open Sans" panose="020B0606030504020204" pitchFamily="34" charset="0"/>
                  <a:cs typeface="Open Sans" panose="020B0606030504020204" pitchFamily="34" charset="0"/>
                </a:rPr>
                <a:t>categorías prioritarias</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Incluir la </a:t>
              </a:r>
              <a:r>
                <a:rPr lang="es-ES" sz="1200" b="1" kern="0" dirty="0">
                  <a:solidFill>
                    <a:schemeClr val="tx1"/>
                  </a:solidFill>
                  <a:latin typeface="+mj-lt"/>
                  <a:ea typeface="Open Sans" panose="020B0606030504020204" pitchFamily="34" charset="0"/>
                  <a:cs typeface="Open Sans" panose="020B0606030504020204" pitchFamily="34" charset="0"/>
                </a:rPr>
                <a:t>identificación electrónica EIDAS</a:t>
              </a:r>
            </a:p>
            <a:p>
              <a:pPr marL="228600" indent="-228600" algn="just">
                <a:spcBef>
                  <a:spcPct val="20000"/>
                </a:spcBef>
                <a:buClr>
                  <a:srgbClr val="002060"/>
                </a:buClr>
                <a:buFont typeface="+mj-lt"/>
                <a:buAutoNum type="arabicPeriod"/>
                <a:defRPr/>
              </a:pPr>
              <a:r>
                <a:rPr lang="es-ES" sz="1200" b="1" kern="0" dirty="0">
                  <a:solidFill>
                    <a:schemeClr val="tx1"/>
                  </a:solidFill>
                  <a:latin typeface="+mj-lt"/>
                  <a:ea typeface="Open Sans" panose="020B0606030504020204" pitchFamily="34" charset="0"/>
                  <a:cs typeface="Open Sans" panose="020B0606030504020204" pitchFamily="34" charset="0"/>
                </a:rPr>
                <a:t>Adherirse a </a:t>
              </a:r>
              <a:r>
                <a:rPr lang="es-ES" sz="1200" b="1" kern="0" dirty="0" err="1">
                  <a:solidFill>
                    <a:schemeClr val="tx1"/>
                  </a:solidFill>
                  <a:latin typeface="+mj-lt"/>
                  <a:ea typeface="Open Sans" panose="020B0606030504020204" pitchFamily="34" charset="0"/>
                  <a:cs typeface="Open Sans" panose="020B0606030504020204" pitchFamily="34" charset="0"/>
                </a:rPr>
                <a:t>MiSalud@UE</a:t>
              </a:r>
              <a:endParaRPr lang="es-ES" sz="1200" b="1" kern="0" dirty="0">
                <a:solidFill>
                  <a:schemeClr val="tx1"/>
                </a:solidFill>
                <a:latin typeface="+mj-lt"/>
                <a:ea typeface="Open Sans" panose="020B0606030504020204" pitchFamily="34" charset="0"/>
                <a:cs typeface="Open Sans" panose="020B0606030504020204" pitchFamily="34" charset="0"/>
              </a:endParaRPr>
            </a:p>
            <a:p>
              <a:pPr marL="228600" indent="-228600" algn="just">
                <a:spcBef>
                  <a:spcPct val="20000"/>
                </a:spcBef>
                <a:buClr>
                  <a:srgbClr val="002060"/>
                </a:buClr>
                <a:buFont typeface="+mj-lt"/>
                <a:buAutoNum type="arabicPeriod"/>
                <a:defRPr/>
              </a:pPr>
              <a:r>
                <a:rPr lang="es-ES" sz="1200" b="1" dirty="0">
                  <a:solidFill>
                    <a:schemeClr val="tx1"/>
                  </a:solidFill>
                  <a:latin typeface="+mj-lt"/>
                  <a:ea typeface="Open Sans" panose="020B0606030504020204" pitchFamily="34" charset="0"/>
                  <a:cs typeface="Open Sans" panose="020B0606030504020204" pitchFamily="34" charset="0"/>
                </a:rPr>
                <a:t>Incorporar a todos los proveedores de asistencia sanitaria </a:t>
              </a:r>
              <a:endParaRPr lang="es-ES" sz="1200" b="1" kern="0" dirty="0">
                <a:solidFill>
                  <a:schemeClr val="tx1"/>
                </a:solidFill>
                <a:latin typeface="+mj-l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0038FE83-CA8E-489D-94D2-C49F29540364}"/>
                </a:ext>
              </a:extLst>
            </p:cNvPr>
            <p:cNvSpPr/>
            <p:nvPr/>
          </p:nvSpPr>
          <p:spPr bwMode="gray">
            <a:xfrm>
              <a:off x="749124" y="2381691"/>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tx2"/>
                  </a:solidFill>
                  <a:latin typeface="+mj-lt"/>
                </a:rPr>
                <a:t>Obligaciones de los estados</a:t>
              </a:r>
            </a:p>
          </p:txBody>
        </p:sp>
      </p:grpSp>
      <p:grpSp>
        <p:nvGrpSpPr>
          <p:cNvPr id="21" name="Group 20">
            <a:extLst>
              <a:ext uri="{FF2B5EF4-FFF2-40B4-BE49-F238E27FC236}">
                <a16:creationId xmlns:a16="http://schemas.microsoft.com/office/drawing/2014/main" id="{F32DCE5A-35AC-4510-B981-0BE1D9AA98E2}"/>
              </a:ext>
            </a:extLst>
          </p:cNvPr>
          <p:cNvGrpSpPr/>
          <p:nvPr/>
        </p:nvGrpSpPr>
        <p:grpSpPr>
          <a:xfrm>
            <a:off x="469900" y="3719066"/>
            <a:ext cx="8402869" cy="947098"/>
            <a:chOff x="504113" y="2218125"/>
            <a:chExt cx="8402869" cy="947098"/>
          </a:xfrm>
        </p:grpSpPr>
        <p:sp>
          <p:nvSpPr>
            <p:cNvPr id="22" name="Rounded Rectangle 19">
              <a:extLst>
                <a:ext uri="{FF2B5EF4-FFF2-40B4-BE49-F238E27FC236}">
                  <a16:creationId xmlns:a16="http://schemas.microsoft.com/office/drawing/2014/main" id="{2CC5F033-271A-486A-BFE4-A9DDE46F7634}"/>
                </a:ext>
              </a:extLst>
            </p:cNvPr>
            <p:cNvSpPr/>
            <p:nvPr/>
          </p:nvSpPr>
          <p:spPr>
            <a:xfrm>
              <a:off x="504113" y="2218125"/>
              <a:ext cx="2301831"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23" name="Rounded Rectangle 20">
              <a:extLst>
                <a:ext uri="{FF2B5EF4-FFF2-40B4-BE49-F238E27FC236}">
                  <a16:creationId xmlns:a16="http://schemas.microsoft.com/office/drawing/2014/main" id="{A56DC687-C51D-4A31-917F-D8A627C233FA}"/>
                </a:ext>
              </a:extLst>
            </p:cNvPr>
            <p:cNvSpPr/>
            <p:nvPr/>
          </p:nvSpPr>
          <p:spPr>
            <a:xfrm>
              <a:off x="3020016" y="2218125"/>
              <a:ext cx="5886966"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200" b="1" kern="0" dirty="0">
                  <a:solidFill>
                    <a:schemeClr val="tx1"/>
                  </a:solidFill>
                  <a:latin typeface="+mj-lt"/>
                  <a:ea typeface="Open Sans" panose="020B0606030504020204" pitchFamily="34" charset="0"/>
                  <a:cs typeface="Open Sans" panose="020B0606030504020204" pitchFamily="34" charset="0"/>
                </a:rPr>
                <a:t>Uso de sistemas HCE </a:t>
              </a:r>
              <a:r>
                <a:rPr lang="es-ES" sz="1200" kern="0" dirty="0">
                  <a:solidFill>
                    <a:schemeClr val="tx1"/>
                  </a:solidFill>
                  <a:latin typeface="+mj-lt"/>
                  <a:ea typeface="Open Sans" panose="020B0606030504020204" pitchFamily="34" charset="0"/>
                  <a:cs typeface="Open Sans" panose="020B0606030504020204" pitchFamily="34" charset="0"/>
                </a:rPr>
                <a:t>conformes y actualización de los datos</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Incorporarse</a:t>
              </a:r>
              <a:r>
                <a:rPr lang="es-ES" sz="1200" b="1" kern="0" dirty="0">
                  <a:solidFill>
                    <a:schemeClr val="tx1"/>
                  </a:solidFill>
                  <a:latin typeface="+mj-lt"/>
                  <a:ea typeface="Open Sans" panose="020B0606030504020204" pitchFamily="34" charset="0"/>
                  <a:cs typeface="Open Sans" panose="020B0606030504020204" pitchFamily="34" charset="0"/>
                </a:rPr>
                <a:t> al sistema nacional </a:t>
              </a:r>
              <a:r>
                <a:rPr lang="es-ES" sz="1200" b="1" kern="0" dirty="0" err="1">
                  <a:solidFill>
                    <a:schemeClr val="tx1"/>
                  </a:solidFill>
                  <a:latin typeface="+mj-lt"/>
                  <a:ea typeface="Open Sans" panose="020B0606030504020204" pitchFamily="34" charset="0"/>
                  <a:cs typeface="Open Sans" panose="020B0606030504020204" pitchFamily="34" charset="0"/>
                </a:rPr>
                <a:t>MiSalud@UE</a:t>
              </a:r>
              <a:endParaRPr lang="es-ES" sz="1200" b="1" kern="0" dirty="0">
                <a:solidFill>
                  <a:schemeClr val="tx1"/>
                </a:solidFill>
                <a:latin typeface="+mj-lt"/>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B503B906-9B6E-4310-B280-CC712C272F7E}"/>
                </a:ext>
              </a:extLst>
            </p:cNvPr>
            <p:cNvSpPr/>
            <p:nvPr/>
          </p:nvSpPr>
          <p:spPr bwMode="gray">
            <a:xfrm>
              <a:off x="749125" y="2447047"/>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accent5"/>
                  </a:solidFill>
                  <a:latin typeface="+mj-lt"/>
                </a:rPr>
                <a:t>Profesionales y proveedores de asistencia (*)</a:t>
              </a:r>
            </a:p>
          </p:txBody>
        </p:sp>
      </p:grpSp>
      <p:sp>
        <p:nvSpPr>
          <p:cNvPr id="25" name="Marcador de número de diapositiva 2">
            <a:extLst>
              <a:ext uri="{FF2B5EF4-FFF2-40B4-BE49-F238E27FC236}">
                <a16:creationId xmlns:a16="http://schemas.microsoft.com/office/drawing/2014/main" id="{1BE6859A-2186-4027-8C23-0BA77C1F4E06}"/>
              </a:ext>
            </a:extLst>
          </p:cNvPr>
          <p:cNvSpPr>
            <a:spLocks noGrp="1"/>
          </p:cNvSpPr>
          <p:nvPr>
            <p:ph type="sldNum" idx="12"/>
          </p:nvPr>
        </p:nvSpPr>
        <p:spPr>
          <a:xfrm>
            <a:off x="8637680" y="4715840"/>
            <a:ext cx="533667" cy="404283"/>
          </a:xfrm>
        </p:spPr>
        <p:txBody>
          <a:bodyPr/>
          <a:lstStyle/>
          <a:p>
            <a:pPr defTabSz="1219170">
              <a:buClr>
                <a:srgbClr val="000000"/>
              </a:buClr>
            </a:pPr>
            <a:r>
              <a:rPr lang="es-ES" sz="1100" dirty="0">
                <a:solidFill>
                  <a:srgbClr val="040404"/>
                </a:solidFill>
              </a:rPr>
              <a:t>3</a:t>
            </a:r>
            <a:endParaRPr lang="es-ES" sz="1100" kern="0" dirty="0">
              <a:solidFill>
                <a:srgbClr val="040404"/>
              </a:solidFill>
              <a:cs typeface="Arial"/>
              <a:sym typeface="Arial"/>
            </a:endParaRPr>
          </a:p>
        </p:txBody>
      </p:sp>
      <p:sp>
        <p:nvSpPr>
          <p:cNvPr id="2" name="CuadroTexto 1"/>
          <p:cNvSpPr txBox="1"/>
          <p:nvPr/>
        </p:nvSpPr>
        <p:spPr>
          <a:xfrm>
            <a:off x="2275840" y="4835723"/>
            <a:ext cx="3271520" cy="276999"/>
          </a:xfrm>
          <a:prstGeom prst="rect">
            <a:avLst/>
          </a:prstGeom>
          <a:noFill/>
        </p:spPr>
        <p:txBody>
          <a:bodyPr wrap="square" rtlCol="0">
            <a:spAutoFit/>
          </a:bodyPr>
          <a:lstStyle/>
          <a:p>
            <a:r>
              <a:rPr lang="es-ES" sz="1200" dirty="0">
                <a:solidFill>
                  <a:schemeClr val="accent5"/>
                </a:solidFill>
              </a:rPr>
              <a:t>* Públicos y privados</a:t>
            </a:r>
          </a:p>
        </p:txBody>
      </p:sp>
    </p:spTree>
    <p:extLst>
      <p:ext uri="{BB962C8B-B14F-4D97-AF65-F5344CB8AC3E}">
        <p14:creationId xmlns:p14="http://schemas.microsoft.com/office/powerpoint/2010/main" val="25842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2. Novedades que introduce el Reglamento en el uso primario (II)</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Rounded Rectangle 6">
            <a:extLst>
              <a:ext uri="{FF2B5EF4-FFF2-40B4-BE49-F238E27FC236}">
                <a16:creationId xmlns:a16="http://schemas.microsoft.com/office/drawing/2014/main" id="{3B0ECA2B-25EC-4A69-99C1-E08375184DEF}"/>
              </a:ext>
            </a:extLst>
          </p:cNvPr>
          <p:cNvSpPr/>
          <p:nvPr/>
        </p:nvSpPr>
        <p:spPr>
          <a:xfrm>
            <a:off x="2985803" y="766075"/>
            <a:ext cx="5886966"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dirty="0">
                <a:solidFill>
                  <a:schemeClr val="bg1"/>
                </a:solidFill>
                <a:latin typeface="+mj-lt"/>
                <a:ea typeface="Open Sans" panose="020B0606030504020204" pitchFamily="34" charset="0"/>
                <a:cs typeface="Open Sans" panose="020B0606030504020204" pitchFamily="34" charset="0"/>
              </a:rPr>
              <a:t>Novedades introducidas</a:t>
            </a:r>
            <a:endParaRPr lang="es-ES" sz="1200" kern="0" dirty="0">
              <a:solidFill>
                <a:schemeClr val="bg1"/>
              </a:solidFill>
              <a:latin typeface="+mj-lt"/>
              <a:ea typeface="Open Sans" panose="020B0606030504020204" pitchFamily="34" charset="0"/>
              <a:cs typeface="Open Sans" panose="020B0606030504020204" pitchFamily="34" charset="0"/>
            </a:endParaRPr>
          </a:p>
        </p:txBody>
      </p:sp>
      <p:sp>
        <p:nvSpPr>
          <p:cNvPr id="12" name="Rounded Rectangle 10">
            <a:extLst>
              <a:ext uri="{FF2B5EF4-FFF2-40B4-BE49-F238E27FC236}">
                <a16:creationId xmlns:a16="http://schemas.microsoft.com/office/drawing/2014/main" id="{003969E5-C105-4CB9-969D-8A6A1B93B64D}"/>
              </a:ext>
            </a:extLst>
          </p:cNvPr>
          <p:cNvSpPr/>
          <p:nvPr/>
        </p:nvSpPr>
        <p:spPr>
          <a:xfrm>
            <a:off x="469900" y="766075"/>
            <a:ext cx="2301831"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a:solidFill>
                  <a:schemeClr val="bg1"/>
                </a:solidFill>
                <a:latin typeface="+mj-lt"/>
                <a:ea typeface="Open Sans" panose="020B0606030504020204" pitchFamily="34" charset="0"/>
                <a:cs typeface="Open Sans" panose="020B0606030504020204" pitchFamily="34" charset="0"/>
              </a:rPr>
              <a:t>Ámbito</a:t>
            </a:r>
            <a:endParaRPr lang="es-ES" sz="1200" kern="0">
              <a:solidFill>
                <a:schemeClr val="bg1"/>
              </a:solidFill>
              <a:latin typeface="+mj-lt"/>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A5370B63-1E74-442A-900B-4D8DC0EE8F9F}"/>
              </a:ext>
            </a:extLst>
          </p:cNvPr>
          <p:cNvGrpSpPr/>
          <p:nvPr/>
        </p:nvGrpSpPr>
        <p:grpSpPr>
          <a:xfrm>
            <a:off x="469900" y="1294392"/>
            <a:ext cx="8402869" cy="947100"/>
            <a:chOff x="504113" y="2152767"/>
            <a:chExt cx="8402869" cy="947100"/>
          </a:xfrm>
        </p:grpSpPr>
        <p:sp>
          <p:nvSpPr>
            <p:cNvPr id="18" name="Rounded Rectangle 19">
              <a:extLst>
                <a:ext uri="{FF2B5EF4-FFF2-40B4-BE49-F238E27FC236}">
                  <a16:creationId xmlns:a16="http://schemas.microsoft.com/office/drawing/2014/main" id="{71DA8A5E-3544-408A-ACEB-9F3D4BC29E0D}"/>
                </a:ext>
              </a:extLst>
            </p:cNvPr>
            <p:cNvSpPr/>
            <p:nvPr/>
          </p:nvSpPr>
          <p:spPr>
            <a:xfrm>
              <a:off x="504113" y="2152769"/>
              <a:ext cx="2301831" cy="947098"/>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19" name="Rounded Rectangle 20">
              <a:extLst>
                <a:ext uri="{FF2B5EF4-FFF2-40B4-BE49-F238E27FC236}">
                  <a16:creationId xmlns:a16="http://schemas.microsoft.com/office/drawing/2014/main" id="{504C845D-4667-4FDB-B60B-3807C9E909CE}"/>
                </a:ext>
              </a:extLst>
            </p:cNvPr>
            <p:cNvSpPr/>
            <p:nvPr/>
          </p:nvSpPr>
          <p:spPr>
            <a:xfrm>
              <a:off x="3020016" y="2152767"/>
              <a:ext cx="5886966" cy="947099"/>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Obligaciones a </a:t>
              </a:r>
              <a:r>
                <a:rPr lang="es-ES" sz="1200" b="1" kern="0" dirty="0">
                  <a:solidFill>
                    <a:schemeClr val="tx1"/>
                  </a:solidFill>
                  <a:latin typeface="+mj-lt"/>
                  <a:ea typeface="Open Sans" panose="020B0606030504020204" pitchFamily="34" charset="0"/>
                  <a:cs typeface="Open Sans" panose="020B0606030504020204" pitchFamily="34" charset="0"/>
                </a:rPr>
                <a:t>fabricantes, representantes e importadores</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Solo </a:t>
              </a:r>
              <a:r>
                <a:rPr lang="es-ES" sz="1200" b="1" kern="0" dirty="0">
                  <a:solidFill>
                    <a:schemeClr val="tx1"/>
                  </a:solidFill>
                  <a:latin typeface="+mj-lt"/>
                  <a:ea typeface="Open Sans" panose="020B0606030504020204" pitchFamily="34" charset="0"/>
                  <a:cs typeface="Open Sans" panose="020B0606030504020204" pitchFamily="34" charset="0"/>
                </a:rPr>
                <a:t>sistemas HCE conformes  </a:t>
              </a:r>
              <a:r>
                <a:rPr lang="es-ES" sz="1200" kern="0" dirty="0">
                  <a:solidFill>
                    <a:schemeClr val="tx1"/>
                  </a:solidFill>
                  <a:latin typeface="+mj-lt"/>
                  <a:ea typeface="Open Sans" panose="020B0606030504020204" pitchFamily="34" charset="0"/>
                  <a:cs typeface="Open Sans" panose="020B0606030504020204" pitchFamily="34" charset="0"/>
                </a:rPr>
                <a:t>y con autodeclaración de conformidad</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Se incluyen las </a:t>
              </a:r>
              <a:r>
                <a:rPr lang="es-ES" sz="1200" b="1" kern="0" dirty="0">
                  <a:solidFill>
                    <a:schemeClr val="tx1"/>
                  </a:solidFill>
                  <a:latin typeface="+mj-lt"/>
                  <a:ea typeface="Open Sans" panose="020B0606030504020204" pitchFamily="34" charset="0"/>
                  <a:cs typeface="Open Sans" panose="020B0606030504020204" pitchFamily="34" charset="0"/>
                </a:rPr>
                <a:t>apps de bienestar</a:t>
              </a:r>
              <a:r>
                <a:rPr lang="es-ES" sz="1200" kern="0" dirty="0">
                  <a:solidFill>
                    <a:schemeClr val="tx1"/>
                  </a:solidFill>
                  <a:latin typeface="+mj-lt"/>
                  <a:ea typeface="Open Sans" panose="020B0606030504020204" pitchFamily="34" charset="0"/>
                  <a:cs typeface="Open Sans" panose="020B0606030504020204" pitchFamily="34" charset="0"/>
                </a:rPr>
                <a:t>, los </a:t>
              </a:r>
              <a:r>
                <a:rPr lang="es-ES" sz="1200" b="1" kern="0" dirty="0">
                  <a:solidFill>
                    <a:schemeClr val="tx1"/>
                  </a:solidFill>
                  <a:latin typeface="+mj-lt"/>
                  <a:ea typeface="Open Sans" panose="020B0606030504020204" pitchFamily="34" charset="0"/>
                  <a:cs typeface="Open Sans" panose="020B0606030504020204" pitchFamily="34" charset="0"/>
                </a:rPr>
                <a:t>productos sanitarios </a:t>
              </a:r>
              <a:r>
                <a:rPr lang="es-ES" sz="1200" kern="0" dirty="0">
                  <a:solidFill>
                    <a:schemeClr val="tx1"/>
                  </a:solidFill>
                  <a:latin typeface="+mj-lt"/>
                  <a:ea typeface="Open Sans" panose="020B0606030504020204" pitchFamily="34" charset="0"/>
                  <a:cs typeface="Open Sans" panose="020B0606030504020204" pitchFamily="34" charset="0"/>
                </a:rPr>
                <a:t>y los </a:t>
              </a:r>
              <a:r>
                <a:rPr lang="es-ES" sz="1200" b="1" kern="0" dirty="0">
                  <a:solidFill>
                    <a:schemeClr val="tx1"/>
                  </a:solidFill>
                  <a:latin typeface="+mj-lt"/>
                  <a:ea typeface="Open Sans" panose="020B0606030504020204" pitchFamily="34" charset="0"/>
                  <a:cs typeface="Open Sans" panose="020B0606030504020204" pitchFamily="34" charset="0"/>
                </a:rPr>
                <a:t>sistemas IA de alto riesgo </a:t>
              </a:r>
              <a:r>
                <a:rPr lang="es-ES" sz="1200" kern="0" dirty="0">
                  <a:solidFill>
                    <a:schemeClr val="tx1"/>
                  </a:solidFill>
                  <a:latin typeface="+mj-lt"/>
                  <a:ea typeface="Open Sans" panose="020B0606030504020204" pitchFamily="34" charset="0"/>
                  <a:cs typeface="Open Sans" panose="020B0606030504020204" pitchFamily="34" charset="0"/>
                </a:rPr>
                <a:t>que declaren interoperabilidad con los HCE</a:t>
              </a:r>
            </a:p>
          </p:txBody>
        </p:sp>
        <p:sp>
          <p:nvSpPr>
            <p:cNvPr id="20" name="Rectangle 19">
              <a:extLst>
                <a:ext uri="{FF2B5EF4-FFF2-40B4-BE49-F238E27FC236}">
                  <a16:creationId xmlns:a16="http://schemas.microsoft.com/office/drawing/2014/main" id="{0038FE83-CA8E-489D-94D2-C49F29540364}"/>
                </a:ext>
              </a:extLst>
            </p:cNvPr>
            <p:cNvSpPr/>
            <p:nvPr/>
          </p:nvSpPr>
          <p:spPr bwMode="gray">
            <a:xfrm>
              <a:off x="749124" y="2381691"/>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tx2"/>
                  </a:solidFill>
                  <a:latin typeface="+mj-lt"/>
                </a:rPr>
                <a:t>Mercado</a:t>
              </a:r>
            </a:p>
          </p:txBody>
        </p:sp>
      </p:grpSp>
      <p:grpSp>
        <p:nvGrpSpPr>
          <p:cNvPr id="21" name="Group 20">
            <a:extLst>
              <a:ext uri="{FF2B5EF4-FFF2-40B4-BE49-F238E27FC236}">
                <a16:creationId xmlns:a16="http://schemas.microsoft.com/office/drawing/2014/main" id="{F32DCE5A-35AC-4510-B981-0BE1D9AA98E2}"/>
              </a:ext>
            </a:extLst>
          </p:cNvPr>
          <p:cNvGrpSpPr/>
          <p:nvPr/>
        </p:nvGrpSpPr>
        <p:grpSpPr>
          <a:xfrm>
            <a:off x="469900" y="2392764"/>
            <a:ext cx="8402869" cy="1774121"/>
            <a:chOff x="504113" y="2218125"/>
            <a:chExt cx="8402869" cy="947098"/>
          </a:xfrm>
        </p:grpSpPr>
        <p:sp>
          <p:nvSpPr>
            <p:cNvPr id="22" name="Rounded Rectangle 19">
              <a:extLst>
                <a:ext uri="{FF2B5EF4-FFF2-40B4-BE49-F238E27FC236}">
                  <a16:creationId xmlns:a16="http://schemas.microsoft.com/office/drawing/2014/main" id="{2CC5F033-271A-486A-BFE4-A9DDE46F7634}"/>
                </a:ext>
              </a:extLst>
            </p:cNvPr>
            <p:cNvSpPr/>
            <p:nvPr/>
          </p:nvSpPr>
          <p:spPr>
            <a:xfrm>
              <a:off x="504113" y="2218125"/>
              <a:ext cx="2301831"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23" name="Rounded Rectangle 20">
              <a:extLst>
                <a:ext uri="{FF2B5EF4-FFF2-40B4-BE49-F238E27FC236}">
                  <a16:creationId xmlns:a16="http://schemas.microsoft.com/office/drawing/2014/main" id="{A56DC687-C51D-4A31-917F-D8A627C233FA}"/>
                </a:ext>
              </a:extLst>
            </p:cNvPr>
            <p:cNvSpPr/>
            <p:nvPr/>
          </p:nvSpPr>
          <p:spPr>
            <a:xfrm>
              <a:off x="3020016" y="2218125"/>
              <a:ext cx="5886966"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200" b="1" kern="0" dirty="0">
                  <a:solidFill>
                    <a:schemeClr val="tx1"/>
                  </a:solidFill>
                  <a:latin typeface="+mj-lt"/>
                  <a:ea typeface="Open Sans" panose="020B0606030504020204" pitchFamily="34" charset="0"/>
                  <a:cs typeface="Open Sans" panose="020B0606030504020204" pitchFamily="34" charset="0"/>
                </a:rPr>
                <a:t>Autoridad de Sanidad Digital, </a:t>
              </a:r>
              <a:r>
                <a:rPr lang="es-ES" sz="1200" dirty="0">
                  <a:solidFill>
                    <a:schemeClr val="tx1"/>
                  </a:solidFill>
                  <a:latin typeface="+mj-lt"/>
                  <a:ea typeface="Open Sans" panose="020B0606030504020204" pitchFamily="34" charset="0"/>
                  <a:cs typeface="Open Sans" panose="020B0606030504020204" pitchFamily="34" charset="0"/>
                </a:rPr>
                <a:t>con </a:t>
              </a:r>
              <a:r>
                <a:rPr lang="es-ES" sz="1200" kern="0" dirty="0">
                  <a:solidFill>
                    <a:schemeClr val="tx1"/>
                  </a:solidFill>
                  <a:latin typeface="+mj-lt"/>
                  <a:ea typeface="Open Sans" panose="020B0606030504020204" pitchFamily="34" charset="0"/>
                  <a:cs typeface="Open Sans" panose="020B0606030504020204" pitchFamily="34" charset="0"/>
                </a:rPr>
                <a:t>funciones de control del </a:t>
              </a:r>
              <a:r>
                <a:rPr lang="es-ES" sz="1200" b="1" kern="0" dirty="0">
                  <a:solidFill>
                    <a:schemeClr val="tx1"/>
                  </a:solidFill>
                  <a:latin typeface="+mj-lt"/>
                  <a:ea typeface="Open Sans" panose="020B0606030504020204" pitchFamily="34" charset="0"/>
                  <a:cs typeface="Open Sans" panose="020B0606030504020204" pitchFamily="34" charset="0"/>
                </a:rPr>
                <a:t>entorno tecnológico</a:t>
              </a:r>
              <a:r>
                <a:rPr lang="es-ES" sz="1200" kern="0" dirty="0">
                  <a:solidFill>
                    <a:schemeClr val="tx1"/>
                  </a:solidFill>
                  <a:latin typeface="+mj-lt"/>
                  <a:ea typeface="Open Sans" panose="020B0606030504020204" pitchFamily="34" charset="0"/>
                  <a:cs typeface="Open Sans" panose="020B0606030504020204" pitchFamily="34" charset="0"/>
                </a:rPr>
                <a:t>, </a:t>
              </a:r>
              <a:r>
                <a:rPr lang="es-ES" sz="1200" b="1" kern="0" dirty="0">
                  <a:solidFill>
                    <a:schemeClr val="tx1"/>
                  </a:solidFill>
                  <a:latin typeface="+mj-lt"/>
                  <a:ea typeface="Open Sans" panose="020B0606030504020204" pitchFamily="34" charset="0"/>
                  <a:cs typeface="Open Sans" panose="020B0606030504020204" pitchFamily="34" charset="0"/>
                </a:rPr>
                <a:t>funciones del cap</a:t>
              </a:r>
              <a:r>
                <a:rPr lang="es-ES" sz="1200" b="1" dirty="0">
                  <a:solidFill>
                    <a:schemeClr val="tx1"/>
                  </a:solidFill>
                  <a:latin typeface="+mj-lt"/>
                  <a:ea typeface="Open Sans" panose="020B0606030504020204" pitchFamily="34" charset="0"/>
                  <a:cs typeface="Open Sans" panose="020B0606030504020204" pitchFamily="34" charset="0"/>
                </a:rPr>
                <a:t>ítulo </a:t>
              </a:r>
              <a:r>
                <a:rPr lang="es-ES" sz="1200" b="1" kern="0" dirty="0">
                  <a:solidFill>
                    <a:schemeClr val="tx1"/>
                  </a:solidFill>
                  <a:latin typeface="+mj-lt"/>
                  <a:ea typeface="Open Sans" panose="020B0606030504020204" pitchFamily="34" charset="0"/>
                  <a:cs typeface="Open Sans" panose="020B0606030504020204" pitchFamily="34" charset="0"/>
                </a:rPr>
                <a:t>II</a:t>
              </a:r>
              <a:r>
                <a:rPr lang="es-ES" sz="1200" kern="0" dirty="0">
                  <a:solidFill>
                    <a:schemeClr val="tx1"/>
                  </a:solidFill>
                  <a:latin typeface="+mj-lt"/>
                  <a:ea typeface="Open Sans" panose="020B0606030504020204" pitchFamily="34" charset="0"/>
                  <a:cs typeface="Open Sans" panose="020B0606030504020204" pitchFamily="34" charset="0"/>
                </a:rPr>
                <a:t> y gestión de </a:t>
              </a:r>
              <a:r>
                <a:rPr lang="es-ES" sz="1200" b="1" kern="0" dirty="0">
                  <a:solidFill>
                    <a:schemeClr val="tx1"/>
                  </a:solidFill>
                  <a:latin typeface="+mj-lt"/>
                  <a:ea typeface="Open Sans" panose="020B0606030504020204" pitchFamily="34" charset="0"/>
                  <a:cs typeface="Open Sans" panose="020B0606030504020204" pitchFamily="34" charset="0"/>
                </a:rPr>
                <a:t>reclamaciones</a:t>
              </a:r>
            </a:p>
            <a:p>
              <a:pPr marL="228600" indent="-228600" algn="just">
                <a:spcBef>
                  <a:spcPct val="20000"/>
                </a:spcBef>
                <a:buClr>
                  <a:srgbClr val="002060"/>
                </a:buClr>
                <a:buFont typeface="+mj-lt"/>
                <a:buAutoNum type="arabicPeriod"/>
                <a:defRPr/>
              </a:pPr>
              <a:r>
                <a:rPr lang="es-ES" sz="1200" b="1" kern="0" dirty="0">
                  <a:solidFill>
                    <a:schemeClr val="tx1"/>
                  </a:solidFill>
                  <a:latin typeface="+mj-lt"/>
                  <a:ea typeface="Open Sans" panose="020B0606030504020204" pitchFamily="34" charset="0"/>
                  <a:cs typeface="Open Sans" panose="020B0606030504020204" pitchFamily="34" charset="0"/>
                </a:rPr>
                <a:t>Punto de contacto nacional </a:t>
              </a:r>
              <a:r>
                <a:rPr lang="es-ES" sz="1200" dirty="0">
                  <a:solidFill>
                    <a:schemeClr val="tx1"/>
                  </a:solidFill>
                  <a:latin typeface="+mj-lt"/>
                  <a:ea typeface="Open Sans" panose="020B0606030504020204" pitchFamily="34" charset="0"/>
                  <a:cs typeface="Open Sans" panose="020B0606030504020204" pitchFamily="34" charset="0"/>
                </a:rPr>
                <a:t>para</a:t>
              </a:r>
              <a:r>
                <a:rPr lang="es-ES" sz="1200" kern="0" dirty="0">
                  <a:solidFill>
                    <a:schemeClr val="tx1"/>
                  </a:solidFill>
                  <a:latin typeface="+mj-lt"/>
                  <a:ea typeface="Open Sans" panose="020B0606030504020204" pitchFamily="34" charset="0"/>
                  <a:cs typeface="Open Sans" panose="020B0606030504020204" pitchFamily="34" charset="0"/>
                </a:rPr>
                <a:t> </a:t>
              </a:r>
              <a:r>
                <a:rPr lang="es-ES" sz="1200" b="1" kern="0" dirty="0">
                  <a:solidFill>
                    <a:schemeClr val="tx1"/>
                  </a:solidFill>
                  <a:latin typeface="+mj-lt"/>
                  <a:ea typeface="Open Sans" panose="020B0606030504020204" pitchFamily="34" charset="0"/>
                  <a:cs typeface="Open Sans" panose="020B0606030504020204" pitchFamily="34" charset="0"/>
                </a:rPr>
                <a:t>conexión a </a:t>
              </a:r>
              <a:r>
                <a:rPr lang="es-ES" sz="1200" b="1" kern="0" dirty="0" err="1">
                  <a:solidFill>
                    <a:schemeClr val="tx1"/>
                  </a:solidFill>
                  <a:latin typeface="+mj-lt"/>
                  <a:ea typeface="Open Sans" panose="020B0606030504020204" pitchFamily="34" charset="0"/>
                  <a:cs typeface="Open Sans" panose="020B0606030504020204" pitchFamily="34" charset="0"/>
                </a:rPr>
                <a:t>MyHealth@EU</a:t>
              </a:r>
              <a:endParaRPr lang="es-ES" sz="1200" b="1" kern="0" dirty="0">
                <a:solidFill>
                  <a:schemeClr val="tx1"/>
                </a:solidFill>
                <a:latin typeface="+mj-lt"/>
                <a:ea typeface="Open Sans" panose="020B0606030504020204" pitchFamily="34" charset="0"/>
                <a:cs typeface="Open Sans" panose="020B0606030504020204" pitchFamily="34" charset="0"/>
              </a:endParaRPr>
            </a:p>
            <a:p>
              <a:pPr marL="228600" indent="-228600" algn="just">
                <a:spcBef>
                  <a:spcPct val="20000"/>
                </a:spcBef>
                <a:buClr>
                  <a:srgbClr val="002060"/>
                </a:buClr>
                <a:buFont typeface="+mj-lt"/>
                <a:buAutoNum type="arabicPeriod"/>
                <a:defRPr/>
              </a:pPr>
              <a:r>
                <a:rPr lang="es-ES" sz="1200" b="1" dirty="0">
                  <a:solidFill>
                    <a:schemeClr val="tx1"/>
                  </a:solidFill>
                  <a:ea typeface="Open Sans" panose="020B0606030504020204" pitchFamily="34" charset="0"/>
                  <a:cs typeface="Open Sans" panose="020B0606030504020204" pitchFamily="34" charset="0"/>
                </a:rPr>
                <a:t>Autoridad de Vigilancia del Mercado, </a:t>
              </a:r>
              <a:r>
                <a:rPr lang="es-ES" sz="1200" dirty="0">
                  <a:solidFill>
                    <a:schemeClr val="tx1"/>
                  </a:solidFill>
                  <a:latin typeface="+mj-lt"/>
                  <a:ea typeface="Open Sans" panose="020B0606030504020204" pitchFamily="34" charset="0"/>
                  <a:cs typeface="Open Sans" panose="020B0606030504020204" pitchFamily="34" charset="0"/>
                </a:rPr>
                <a:t>responsable de </a:t>
              </a:r>
              <a:r>
                <a:rPr lang="es-ES" sz="1200" kern="0" dirty="0">
                  <a:solidFill>
                    <a:schemeClr val="tx1"/>
                  </a:solidFill>
                  <a:latin typeface="+mj-lt"/>
                  <a:ea typeface="Open Sans" panose="020B0606030504020204" pitchFamily="34" charset="0"/>
                  <a:cs typeface="Open Sans" panose="020B0606030504020204" pitchFamily="34" charset="0"/>
                </a:rPr>
                <a:t>comprobación, identificación de riesgos </a:t>
              </a:r>
              <a:r>
                <a:rPr lang="es-ES" sz="1200" dirty="0">
                  <a:solidFill>
                    <a:schemeClr val="tx1"/>
                  </a:solidFill>
                  <a:latin typeface="+mj-lt"/>
                  <a:ea typeface="Open Sans" panose="020B0606030504020204" pitchFamily="34" charset="0"/>
                  <a:cs typeface="Open Sans" panose="020B0606030504020204" pitchFamily="34" charset="0"/>
                </a:rPr>
                <a:t>e incumplimientos y gestión de sanciones respecto de la conformidad de los HCE</a:t>
              </a:r>
              <a:endParaRPr lang="es-ES" sz="1200" kern="0" dirty="0">
                <a:solidFill>
                  <a:schemeClr val="tx1"/>
                </a:solidFill>
                <a:latin typeface="+mj-lt"/>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B503B906-9B6E-4310-B280-CC712C272F7E}"/>
                </a:ext>
              </a:extLst>
            </p:cNvPr>
            <p:cNvSpPr/>
            <p:nvPr/>
          </p:nvSpPr>
          <p:spPr bwMode="gray">
            <a:xfrm>
              <a:off x="749125" y="2447047"/>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accent5"/>
                  </a:solidFill>
                  <a:latin typeface="+mj-lt"/>
                </a:rPr>
                <a:t>Entidades</a:t>
              </a:r>
            </a:p>
          </p:txBody>
        </p:sp>
      </p:grpSp>
      <p:sp>
        <p:nvSpPr>
          <p:cNvPr id="25" name="Marcador de número de diapositiva 2">
            <a:extLst>
              <a:ext uri="{FF2B5EF4-FFF2-40B4-BE49-F238E27FC236}">
                <a16:creationId xmlns:a16="http://schemas.microsoft.com/office/drawing/2014/main" id="{256D21FA-2830-46F4-8E02-79CF8A93EA8D}"/>
              </a:ext>
            </a:extLst>
          </p:cNvPr>
          <p:cNvSpPr>
            <a:spLocks noGrp="1"/>
          </p:cNvSpPr>
          <p:nvPr>
            <p:ph type="sldNum" idx="12"/>
          </p:nvPr>
        </p:nvSpPr>
        <p:spPr>
          <a:xfrm>
            <a:off x="8637680" y="4715840"/>
            <a:ext cx="533667" cy="404283"/>
          </a:xfrm>
        </p:spPr>
        <p:txBody>
          <a:bodyPr/>
          <a:lstStyle/>
          <a:p>
            <a:pPr defTabSz="1219170">
              <a:buClr>
                <a:srgbClr val="000000"/>
              </a:buClr>
            </a:pPr>
            <a:r>
              <a:rPr lang="es-ES" sz="1100" dirty="0">
                <a:solidFill>
                  <a:srgbClr val="040404"/>
                </a:solidFill>
              </a:rPr>
              <a:t>4</a:t>
            </a:r>
            <a:endParaRPr lang="es-ES" sz="1100" kern="0" dirty="0">
              <a:solidFill>
                <a:srgbClr val="040404"/>
              </a:solidFill>
              <a:cs typeface="Arial"/>
              <a:sym typeface="Arial"/>
            </a:endParaRPr>
          </a:p>
        </p:txBody>
      </p:sp>
    </p:spTree>
    <p:extLst>
      <p:ext uri="{BB962C8B-B14F-4D97-AF65-F5344CB8AC3E}">
        <p14:creationId xmlns:p14="http://schemas.microsoft.com/office/powerpoint/2010/main" val="13855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1712023"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3. Uso secundario</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0" name="Down Arrow 4">
            <a:extLst>
              <a:ext uri="{FF2B5EF4-FFF2-40B4-BE49-F238E27FC236}">
                <a16:creationId xmlns:a16="http://schemas.microsoft.com/office/drawing/2014/main" id="{486AA101-AA42-4EAF-87D6-F6F0207EF3A1}"/>
              </a:ext>
            </a:extLst>
          </p:cNvPr>
          <p:cNvSpPr/>
          <p:nvPr/>
        </p:nvSpPr>
        <p:spPr>
          <a:xfrm>
            <a:off x="4536683" y="791030"/>
            <a:ext cx="1601090" cy="3608808"/>
          </a:xfrm>
          <a:prstGeom prst="downArrow">
            <a:avLst>
              <a:gd name="adj1" fmla="val 74379"/>
              <a:gd name="adj2" fmla="val 16340"/>
            </a:avLst>
          </a:prstGeom>
          <a:solidFill>
            <a:schemeClr val="accent1">
              <a:lumMod val="25000"/>
            </a:schemeClr>
          </a:solidFill>
          <a:ln w="6350" cap="flat" cmpd="sng" algn="ctr">
            <a:noFill/>
            <a:prstDash val="solid"/>
            <a:miter lim="800000"/>
          </a:ln>
          <a:effectLst/>
        </p:spPr>
        <p:txBody>
          <a:bodyPr lIns="40500" rIns="40500" rtlCol="0" anchor="t"/>
          <a:lstStyle/>
          <a:p>
            <a:pPr algn="ctr" defTabSz="342900">
              <a:spcBef>
                <a:spcPts val="900"/>
              </a:spcBef>
              <a:defRPr/>
            </a:pPr>
            <a:endParaRPr lang="en-GB" sz="100" dirty="0">
              <a:solidFill>
                <a:srgbClr val="034EA2"/>
              </a:solidFill>
              <a:latin typeface="EC Square Sans Pro Medium" panose="020B0500000000020004" pitchFamily="34" charset="0"/>
              <a:ea typeface="Tahoma" panose="020B0604030504040204" pitchFamily="34" charset="0"/>
              <a:cs typeface="Tahoma" panose="020B0604030504040204" pitchFamily="34" charset="0"/>
            </a:endParaRPr>
          </a:p>
          <a:p>
            <a:pPr algn="ctr" defTabSz="342900">
              <a:spcBef>
                <a:spcPts val="600"/>
              </a:spcBef>
              <a:defRPr/>
            </a:pPr>
            <a:r>
              <a:rPr lang="es-ES" sz="1050" b="1" dirty="0">
                <a:solidFill>
                  <a:schemeClr val="bg1"/>
                </a:solidFill>
                <a:latin typeface="EC Square Sans Pro Medium" panose="020B0500000000020004" pitchFamily="34" charset="0"/>
                <a:ea typeface="Tahoma" panose="020B0604030504040204" pitchFamily="34" charset="0"/>
                <a:cs typeface="Tahoma" panose="020B0604030504040204" pitchFamily="34" charset="0"/>
              </a:rPr>
              <a:t>USUARIOS DE DATOS</a:t>
            </a:r>
          </a:p>
        </p:txBody>
      </p:sp>
      <p:sp>
        <p:nvSpPr>
          <p:cNvPr id="61" name="Down Arrow 5">
            <a:extLst>
              <a:ext uri="{FF2B5EF4-FFF2-40B4-BE49-F238E27FC236}">
                <a16:creationId xmlns:a16="http://schemas.microsoft.com/office/drawing/2014/main" id="{4B1760AF-68BF-42FA-8C9E-85187E009E3B}"/>
              </a:ext>
            </a:extLst>
          </p:cNvPr>
          <p:cNvSpPr/>
          <p:nvPr/>
        </p:nvSpPr>
        <p:spPr>
          <a:xfrm>
            <a:off x="2610794" y="791030"/>
            <a:ext cx="1459586" cy="3599130"/>
          </a:xfrm>
          <a:prstGeom prst="downArrow">
            <a:avLst>
              <a:gd name="adj1" fmla="val 74379"/>
              <a:gd name="adj2" fmla="val 17550"/>
            </a:avLst>
          </a:prstGeom>
          <a:solidFill>
            <a:schemeClr val="accent2">
              <a:lumMod val="50000"/>
            </a:schemeClr>
          </a:solidFill>
          <a:ln w="6350" cap="flat" cmpd="sng" algn="ctr">
            <a:noFill/>
            <a:prstDash val="solid"/>
            <a:miter lim="800000"/>
          </a:ln>
          <a:effectLst/>
        </p:spPr>
        <p:txBody>
          <a:bodyPr lIns="40500" rIns="40500" rtlCol="0" anchor="t"/>
          <a:lstStyle/>
          <a:p>
            <a:pPr algn="ctr" defTabSz="342900">
              <a:defRPr/>
            </a:pPr>
            <a:endParaRPr lang="en-GB" sz="300" dirty="0">
              <a:solidFill>
                <a:schemeClr val="bg1"/>
              </a:solidFill>
              <a:latin typeface="EC Square Sans Pro Medium" panose="020B0500000000020004" pitchFamily="34" charset="0"/>
              <a:ea typeface="Tahoma" panose="020B0604030504040204" pitchFamily="34" charset="0"/>
              <a:cs typeface="Tahoma" panose="020B0604030504040204" pitchFamily="34" charset="0"/>
            </a:endParaRPr>
          </a:p>
          <a:p>
            <a:pPr algn="ctr" defTabSz="342900">
              <a:defRPr/>
            </a:pPr>
            <a:r>
              <a:rPr lang="es-ES" sz="1100" b="1" dirty="0">
                <a:solidFill>
                  <a:schemeClr val="bg1"/>
                </a:solidFill>
                <a:latin typeface="EC Square Sans Pro Medium" panose="020B0500000000020004" pitchFamily="34" charset="0"/>
                <a:ea typeface="Tahoma" panose="020B0604030504040204" pitchFamily="34" charset="0"/>
                <a:cs typeface="Tahoma" panose="020B0604030504040204" pitchFamily="34" charset="0"/>
              </a:rPr>
              <a:t>TITULARES DE DATOS (*)</a:t>
            </a:r>
          </a:p>
        </p:txBody>
      </p:sp>
      <p:sp>
        <p:nvSpPr>
          <p:cNvPr id="63" name="Rectangle 62">
            <a:extLst>
              <a:ext uri="{FF2B5EF4-FFF2-40B4-BE49-F238E27FC236}">
                <a16:creationId xmlns:a16="http://schemas.microsoft.com/office/drawing/2014/main" id="{34C95140-6193-4969-A20B-EA750391BD6C}"/>
              </a:ext>
            </a:extLst>
          </p:cNvPr>
          <p:cNvSpPr/>
          <p:nvPr/>
        </p:nvSpPr>
        <p:spPr>
          <a:xfrm>
            <a:off x="778439" y="1333500"/>
            <a:ext cx="563570" cy="2618260"/>
          </a:xfrm>
          <a:prstGeom prst="rect">
            <a:avLst/>
          </a:prstGeom>
          <a:solidFill>
            <a:schemeClr val="accent6">
              <a:lumMod val="75000"/>
              <a:alpha val="88000"/>
            </a:schemeClr>
          </a:solidFill>
          <a:ln w="6350" cap="flat" cmpd="sng" algn="ctr">
            <a:noFill/>
            <a:prstDash val="solid"/>
            <a:miter lim="800000"/>
          </a:ln>
          <a:effectLst/>
        </p:spPr>
        <p:txBody>
          <a:bodyPr vert="vert270" rtlCol="0" anchor="ctr"/>
          <a:lstStyle/>
          <a:p>
            <a:pPr algn="ctr" defTabSz="342900">
              <a:buClrTx/>
              <a:defRPr/>
            </a:pPr>
            <a:r>
              <a:rPr lang="es-ES" sz="1200" b="1" cap="all" dirty="0">
                <a:solidFill>
                  <a:schemeClr val="bg1"/>
                </a:solidFill>
                <a:ea typeface="Tahoma" panose="020B0604030504040204" pitchFamily="34" charset="0"/>
                <a:cs typeface="Tahoma" panose="020B0604030504040204" pitchFamily="34" charset="0"/>
              </a:rPr>
              <a:t>Autoridad DE ACCESO A DATOS</a:t>
            </a:r>
          </a:p>
        </p:txBody>
      </p:sp>
      <p:sp>
        <p:nvSpPr>
          <p:cNvPr id="64" name="Rectangle 63">
            <a:extLst>
              <a:ext uri="{FF2B5EF4-FFF2-40B4-BE49-F238E27FC236}">
                <a16:creationId xmlns:a16="http://schemas.microsoft.com/office/drawing/2014/main" id="{07459174-5AD2-430F-BB4E-7698D7514FE5}"/>
              </a:ext>
            </a:extLst>
          </p:cNvPr>
          <p:cNvSpPr/>
          <p:nvPr/>
        </p:nvSpPr>
        <p:spPr>
          <a:xfrm>
            <a:off x="1485570" y="1335077"/>
            <a:ext cx="5509645" cy="432048"/>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Categorías de datos obligatorias (para los titulares de datos)</a:t>
            </a:r>
            <a:br>
              <a:rPr lang="es-ES" sz="1200" dirty="0">
                <a:solidFill>
                  <a:schemeClr val="accent6">
                    <a:lumMod val="75000"/>
                  </a:schemeClr>
                </a:solidFill>
                <a:ea typeface="Tahoma" panose="020B0604030504040204" pitchFamily="34" charset="0"/>
                <a:cs typeface="Tahoma" panose="020B0604030504040204" pitchFamily="34" charset="0"/>
              </a:rPr>
            </a:br>
            <a:r>
              <a:rPr lang="es-ES" sz="1200" dirty="0">
                <a:solidFill>
                  <a:schemeClr val="accent6">
                    <a:lumMod val="75000"/>
                  </a:schemeClr>
                </a:solidFill>
                <a:ea typeface="Tahoma" panose="020B0604030504040204" pitchFamily="34" charset="0"/>
                <a:cs typeface="Tahoma" panose="020B0604030504040204" pitchFamily="34" charset="0"/>
              </a:rPr>
              <a:t>a poner a disposición (de los usuarios de datos)</a:t>
            </a:r>
          </a:p>
        </p:txBody>
      </p:sp>
      <p:sp>
        <p:nvSpPr>
          <p:cNvPr id="65" name="Rectangle 64">
            <a:extLst>
              <a:ext uri="{FF2B5EF4-FFF2-40B4-BE49-F238E27FC236}">
                <a16:creationId xmlns:a16="http://schemas.microsoft.com/office/drawing/2014/main" id="{985B883C-7797-416A-9E78-4CE0A7FD704B}"/>
              </a:ext>
            </a:extLst>
          </p:cNvPr>
          <p:cNvSpPr/>
          <p:nvPr/>
        </p:nvSpPr>
        <p:spPr>
          <a:xfrm>
            <a:off x="1491780" y="1851863"/>
            <a:ext cx="5518563" cy="432048"/>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Fines legítimos y usos prohibidos; algunos fines sólo para el sector público</a:t>
            </a:r>
            <a:endParaRPr lang="es-ES" sz="1200" dirty="0">
              <a:solidFill>
                <a:srgbClr val="00B050"/>
              </a:solidFill>
              <a:ea typeface="Tahoma" panose="020B0604030504040204" pitchFamily="34" charset="0"/>
              <a:cs typeface="Tahoma" panose="020B0604030504040204" pitchFamily="34" charset="0"/>
            </a:endParaRPr>
          </a:p>
        </p:txBody>
      </p:sp>
      <p:sp>
        <p:nvSpPr>
          <p:cNvPr id="66" name="Rectangle 65">
            <a:extLst>
              <a:ext uri="{FF2B5EF4-FFF2-40B4-BE49-F238E27FC236}">
                <a16:creationId xmlns:a16="http://schemas.microsoft.com/office/drawing/2014/main" id="{2676AF4B-1E9A-481D-AF0F-569F36B376D2}"/>
              </a:ext>
            </a:extLst>
          </p:cNvPr>
          <p:cNvSpPr/>
          <p:nvPr/>
        </p:nvSpPr>
        <p:spPr>
          <a:xfrm>
            <a:off x="1493134" y="2881843"/>
            <a:ext cx="5509644" cy="517342"/>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Catálogo de datos, sistema de solicitudes de acceso a datos.</a:t>
            </a:r>
          </a:p>
          <a:p>
            <a:pPr algn="ctr"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Permisos de acceso a datos =&gt; uso obligatorio de entorno seguro de los OAD.</a:t>
            </a:r>
          </a:p>
        </p:txBody>
      </p:sp>
      <p:sp>
        <p:nvSpPr>
          <p:cNvPr id="67" name="Rectangle 66">
            <a:extLst>
              <a:ext uri="{FF2B5EF4-FFF2-40B4-BE49-F238E27FC236}">
                <a16:creationId xmlns:a16="http://schemas.microsoft.com/office/drawing/2014/main" id="{CF19C423-729B-4AD0-8BEA-C1733716B4B5}"/>
              </a:ext>
            </a:extLst>
          </p:cNvPr>
          <p:cNvSpPr/>
          <p:nvPr/>
        </p:nvSpPr>
        <p:spPr>
          <a:xfrm>
            <a:off x="1494489" y="3466872"/>
            <a:ext cx="5500726" cy="432048"/>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tx1"/>
                </a:solidFill>
                <a:ea typeface="Tahoma" panose="020B0604030504040204" pitchFamily="34" charset="0"/>
                <a:cs typeface="Tahoma" panose="020B0604030504040204" pitchFamily="34" charset="0"/>
              </a:rPr>
              <a:t>Infraestructura </a:t>
            </a:r>
            <a:r>
              <a:rPr lang="es-ES" sz="1200" dirty="0" err="1">
                <a:solidFill>
                  <a:schemeClr val="tx1"/>
                </a:solidFill>
                <a:ea typeface="Tahoma" panose="020B0604030504040204" pitchFamily="34" charset="0"/>
                <a:cs typeface="Tahoma" panose="020B0604030504040204" pitchFamily="34" charset="0"/>
              </a:rPr>
              <a:t>DatosSalud@UE</a:t>
            </a:r>
            <a:r>
              <a:rPr lang="es-ES" sz="1200" dirty="0">
                <a:solidFill>
                  <a:schemeClr val="tx1"/>
                </a:solidFill>
                <a:ea typeface="Tahoma" panose="020B0604030504040204" pitchFamily="34" charset="0"/>
                <a:cs typeface="Tahoma" panose="020B0604030504040204" pitchFamily="34" charset="0"/>
              </a:rPr>
              <a:t>, peticiones transfronterizas, catálogo europeo </a:t>
            </a:r>
          </a:p>
        </p:txBody>
      </p:sp>
      <p:pic>
        <p:nvPicPr>
          <p:cNvPr id="68" name="Picture 67">
            <a:extLst>
              <a:ext uri="{FF2B5EF4-FFF2-40B4-BE49-F238E27FC236}">
                <a16:creationId xmlns:a16="http://schemas.microsoft.com/office/drawing/2014/main" id="{EFB005E6-F166-4090-955F-1124ED014918}"/>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54237" y="4542629"/>
            <a:ext cx="349716" cy="384266"/>
          </a:xfrm>
          <a:prstGeom prst="rect">
            <a:avLst/>
          </a:prstGeom>
        </p:spPr>
      </p:pic>
      <p:pic>
        <p:nvPicPr>
          <p:cNvPr id="69" name="Picture 68">
            <a:extLst>
              <a:ext uri="{FF2B5EF4-FFF2-40B4-BE49-F238E27FC236}">
                <a16:creationId xmlns:a16="http://schemas.microsoft.com/office/drawing/2014/main" id="{0C403800-DC43-4CA3-9BC5-EE281ABAA940}"/>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41960" y="4487386"/>
            <a:ext cx="363356" cy="399253"/>
          </a:xfrm>
          <a:prstGeom prst="rect">
            <a:avLst/>
          </a:prstGeom>
        </p:spPr>
      </p:pic>
      <p:pic>
        <p:nvPicPr>
          <p:cNvPr id="70" name="Picture 69">
            <a:extLst>
              <a:ext uri="{FF2B5EF4-FFF2-40B4-BE49-F238E27FC236}">
                <a16:creationId xmlns:a16="http://schemas.microsoft.com/office/drawing/2014/main" id="{687931A2-59B3-4990-9074-89AA3C28C839}"/>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61999" y="4531869"/>
            <a:ext cx="364231" cy="399253"/>
          </a:xfrm>
          <a:prstGeom prst="rect">
            <a:avLst/>
          </a:prstGeom>
        </p:spPr>
      </p:pic>
      <p:pic>
        <p:nvPicPr>
          <p:cNvPr id="71" name="Picture 70">
            <a:extLst>
              <a:ext uri="{FF2B5EF4-FFF2-40B4-BE49-F238E27FC236}">
                <a16:creationId xmlns:a16="http://schemas.microsoft.com/office/drawing/2014/main" id="{5C84F7B7-B3F6-475D-A9CB-8EA984C5E800}"/>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975800" y="4488004"/>
            <a:ext cx="371908" cy="407669"/>
          </a:xfrm>
          <a:prstGeom prst="rect">
            <a:avLst/>
          </a:prstGeom>
        </p:spPr>
      </p:pic>
      <p:pic>
        <p:nvPicPr>
          <p:cNvPr id="72" name="Picture 71">
            <a:extLst>
              <a:ext uri="{FF2B5EF4-FFF2-40B4-BE49-F238E27FC236}">
                <a16:creationId xmlns:a16="http://schemas.microsoft.com/office/drawing/2014/main" id="{CAF6A95C-1740-4BC7-9DFC-81A5FDB7A914}"/>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72524" y="4494756"/>
            <a:ext cx="364231" cy="399253"/>
          </a:xfrm>
          <a:prstGeom prst="rect">
            <a:avLst/>
          </a:prstGeom>
        </p:spPr>
      </p:pic>
      <p:pic>
        <p:nvPicPr>
          <p:cNvPr id="73" name="Picture 72">
            <a:extLst>
              <a:ext uri="{FF2B5EF4-FFF2-40B4-BE49-F238E27FC236}">
                <a16:creationId xmlns:a16="http://schemas.microsoft.com/office/drawing/2014/main" id="{8CA2909B-C5BF-46A2-8355-D4B6D050DD9C}"/>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60661" y="4477394"/>
            <a:ext cx="364231" cy="399253"/>
          </a:xfrm>
          <a:prstGeom prst="rect">
            <a:avLst/>
          </a:prstGeom>
        </p:spPr>
      </p:pic>
      <p:pic>
        <p:nvPicPr>
          <p:cNvPr id="74" name="Picture 73">
            <a:extLst>
              <a:ext uri="{FF2B5EF4-FFF2-40B4-BE49-F238E27FC236}">
                <a16:creationId xmlns:a16="http://schemas.microsoft.com/office/drawing/2014/main" id="{B92FD618-F2D9-4C1B-BC37-094A69A436E5}"/>
              </a:ext>
            </a:extLst>
          </p:cNvPr>
          <p:cNvPicPr>
            <a:picLocks noChangeAspect="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b="15780"/>
          <a:stretch/>
        </p:blipFill>
        <p:spPr>
          <a:xfrm>
            <a:off x="2435832" y="4525266"/>
            <a:ext cx="418289" cy="352282"/>
          </a:xfrm>
          <a:prstGeom prst="rect">
            <a:avLst/>
          </a:prstGeom>
        </p:spPr>
      </p:pic>
      <p:pic>
        <p:nvPicPr>
          <p:cNvPr id="75" name="Picture 74">
            <a:extLst>
              <a:ext uri="{FF2B5EF4-FFF2-40B4-BE49-F238E27FC236}">
                <a16:creationId xmlns:a16="http://schemas.microsoft.com/office/drawing/2014/main" id="{CEF8BF22-C9CC-46B4-B682-2C96CA51350E}"/>
              </a:ext>
            </a:extLst>
          </p:cNvPr>
          <p:cNvPicPr>
            <a:picLocks noChangeAspect="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2934984" y="4461960"/>
            <a:ext cx="405191" cy="444854"/>
          </a:xfrm>
          <a:prstGeom prst="rect">
            <a:avLst/>
          </a:prstGeom>
        </p:spPr>
      </p:pic>
      <p:pic>
        <p:nvPicPr>
          <p:cNvPr id="76" name="Picture 75">
            <a:extLst>
              <a:ext uri="{FF2B5EF4-FFF2-40B4-BE49-F238E27FC236}">
                <a16:creationId xmlns:a16="http://schemas.microsoft.com/office/drawing/2014/main" id="{CB6B4ADF-DCA2-4064-B1F3-7B86B1D78A77}"/>
              </a:ext>
            </a:extLst>
          </p:cNvPr>
          <p:cNvPicPr>
            <a:picLocks noChangeAspect="1"/>
          </p:cNvPicPr>
          <p:nvPr/>
        </p:nvPicPr>
        <p:blipFill rotWithShape="1">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b="11950"/>
          <a:stretch/>
        </p:blipFill>
        <p:spPr>
          <a:xfrm>
            <a:off x="4403920" y="4523001"/>
            <a:ext cx="442610" cy="389719"/>
          </a:xfrm>
          <a:prstGeom prst="rect">
            <a:avLst/>
          </a:prstGeom>
        </p:spPr>
      </p:pic>
      <p:sp>
        <p:nvSpPr>
          <p:cNvPr id="77" name="Rectangle 9">
            <a:extLst>
              <a:ext uri="{FF2B5EF4-FFF2-40B4-BE49-F238E27FC236}">
                <a16:creationId xmlns:a16="http://schemas.microsoft.com/office/drawing/2014/main" id="{603082E3-202B-47E8-8A14-A2B8836A8032}"/>
              </a:ext>
            </a:extLst>
          </p:cNvPr>
          <p:cNvSpPr/>
          <p:nvPr/>
        </p:nvSpPr>
        <p:spPr>
          <a:xfrm>
            <a:off x="1493134" y="2356209"/>
            <a:ext cx="5509646" cy="432048"/>
          </a:xfrm>
          <a:prstGeom prst="rect">
            <a:avLst/>
          </a:prstGeom>
          <a:solidFill>
            <a:schemeClr val="accent1">
              <a:alpha val="88000"/>
            </a:schemeClr>
          </a:solidFill>
          <a:ln w="6350" cap="flat" cmpd="sng" algn="ctr">
            <a:noFill/>
            <a:prstDash val="solid"/>
            <a:miter lim="800000"/>
          </a:ln>
          <a:effectLst/>
        </p:spPr>
        <p:txBody>
          <a:bodyPr rtlCol="0" anchor="ctr"/>
          <a:lstStyle/>
          <a:p>
            <a:pPr algn="ctr" defTabSz="342900">
              <a:buClrTx/>
              <a:defRPr/>
            </a:pPr>
            <a:r>
              <a:rPr lang="es-ES" sz="1200" dirty="0">
                <a:solidFill>
                  <a:schemeClr val="accent6">
                    <a:lumMod val="75000"/>
                  </a:schemeClr>
                </a:solidFill>
                <a:ea typeface="Tahoma" panose="020B0604030504040204" pitchFamily="34" charset="0"/>
                <a:cs typeface="Tahoma" panose="020B0604030504040204" pitchFamily="34" charset="0"/>
              </a:rPr>
              <a:t>Los organismos de acceso a datos, funciones, obligaciones, cooperación entre sí y con las entidades de PD. </a:t>
            </a:r>
          </a:p>
        </p:txBody>
      </p:sp>
      <p:sp>
        <p:nvSpPr>
          <p:cNvPr id="78" name="Rectangle 6">
            <a:extLst>
              <a:ext uri="{FF2B5EF4-FFF2-40B4-BE49-F238E27FC236}">
                <a16:creationId xmlns:a16="http://schemas.microsoft.com/office/drawing/2014/main" id="{5E860F6E-19B8-48A1-A7EA-E63D7C4703D8}"/>
              </a:ext>
            </a:extLst>
          </p:cNvPr>
          <p:cNvSpPr/>
          <p:nvPr/>
        </p:nvSpPr>
        <p:spPr>
          <a:xfrm>
            <a:off x="7865858" y="1333500"/>
            <a:ext cx="563570" cy="2618260"/>
          </a:xfrm>
          <a:prstGeom prst="rect">
            <a:avLst/>
          </a:prstGeom>
          <a:solidFill>
            <a:schemeClr val="accent6">
              <a:lumMod val="75000"/>
              <a:alpha val="88000"/>
            </a:schemeClr>
          </a:solidFill>
          <a:ln w="6350" cap="flat" cmpd="sng" algn="ctr">
            <a:noFill/>
            <a:prstDash val="solid"/>
            <a:miter lim="800000"/>
          </a:ln>
          <a:effectLst/>
        </p:spPr>
        <p:txBody>
          <a:bodyPr vert="vert270" rtlCol="0" anchor="ctr"/>
          <a:lstStyle/>
          <a:p>
            <a:pPr algn="ctr" defTabSz="342900">
              <a:buClrTx/>
              <a:defRPr/>
            </a:pPr>
            <a:r>
              <a:rPr lang="es-ES" sz="1200" b="1" cap="all" dirty="0">
                <a:solidFill>
                  <a:schemeClr val="bg1"/>
                </a:solidFill>
                <a:ea typeface="Tahoma" panose="020B0604030504040204" pitchFamily="34" charset="0"/>
                <a:cs typeface="Tahoma" panose="020B0604030504040204" pitchFamily="34" charset="0"/>
              </a:rPr>
              <a:t>Actos delegados y de ejecución de la comisión</a:t>
            </a:r>
          </a:p>
        </p:txBody>
      </p:sp>
      <p:cxnSp>
        <p:nvCxnSpPr>
          <p:cNvPr id="79" name="Conector recto de flecha 3">
            <a:extLst>
              <a:ext uri="{FF2B5EF4-FFF2-40B4-BE49-F238E27FC236}">
                <a16:creationId xmlns:a16="http://schemas.microsoft.com/office/drawing/2014/main" id="{F4650E0C-6E25-4523-9BF5-74A21559F091}"/>
              </a:ext>
            </a:extLst>
          </p:cNvPr>
          <p:cNvCxnSpPr>
            <a:cxnSpLocks/>
          </p:cNvCxnSpPr>
          <p:nvPr/>
        </p:nvCxnSpPr>
        <p:spPr>
          <a:xfrm flipV="1">
            <a:off x="7150141" y="2075507"/>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25">
            <a:extLst>
              <a:ext uri="{FF2B5EF4-FFF2-40B4-BE49-F238E27FC236}">
                <a16:creationId xmlns:a16="http://schemas.microsoft.com/office/drawing/2014/main" id="{9C0AF486-8C9C-40C9-9756-1F57ED135141}"/>
              </a:ext>
            </a:extLst>
          </p:cNvPr>
          <p:cNvCxnSpPr>
            <a:cxnSpLocks/>
          </p:cNvCxnSpPr>
          <p:nvPr/>
        </p:nvCxnSpPr>
        <p:spPr>
          <a:xfrm flipV="1">
            <a:off x="7130123" y="2564613"/>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26">
            <a:extLst>
              <a:ext uri="{FF2B5EF4-FFF2-40B4-BE49-F238E27FC236}">
                <a16:creationId xmlns:a16="http://schemas.microsoft.com/office/drawing/2014/main" id="{71DF9AEC-62BA-4F71-B3D5-50AC3CE903A3}"/>
              </a:ext>
            </a:extLst>
          </p:cNvPr>
          <p:cNvCxnSpPr>
            <a:cxnSpLocks/>
          </p:cNvCxnSpPr>
          <p:nvPr/>
        </p:nvCxnSpPr>
        <p:spPr>
          <a:xfrm flipV="1">
            <a:off x="7130123" y="3140514"/>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recto de flecha 27">
            <a:extLst>
              <a:ext uri="{FF2B5EF4-FFF2-40B4-BE49-F238E27FC236}">
                <a16:creationId xmlns:a16="http://schemas.microsoft.com/office/drawing/2014/main" id="{790B7D0F-C2A2-4357-BA71-BDD0E4552BD5}"/>
              </a:ext>
            </a:extLst>
          </p:cNvPr>
          <p:cNvCxnSpPr>
            <a:cxnSpLocks/>
          </p:cNvCxnSpPr>
          <p:nvPr/>
        </p:nvCxnSpPr>
        <p:spPr>
          <a:xfrm flipV="1">
            <a:off x="7123409" y="3662805"/>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3" name="CuadroTexto 2">
            <a:extLst>
              <a:ext uri="{FF2B5EF4-FFF2-40B4-BE49-F238E27FC236}">
                <a16:creationId xmlns:a16="http://schemas.microsoft.com/office/drawing/2014/main" id="{034DB56B-D713-41BC-9F67-8523FE6FDA1E}"/>
              </a:ext>
            </a:extLst>
          </p:cNvPr>
          <p:cNvSpPr txBox="1"/>
          <p:nvPr/>
        </p:nvSpPr>
        <p:spPr>
          <a:xfrm>
            <a:off x="330263" y="4218254"/>
            <a:ext cx="1851660" cy="369332"/>
          </a:xfrm>
          <a:prstGeom prst="rect">
            <a:avLst/>
          </a:prstGeom>
          <a:noFill/>
        </p:spPr>
        <p:txBody>
          <a:bodyPr wrap="square" rtlCol="0">
            <a:spAutoFit/>
          </a:bodyPr>
          <a:lstStyle/>
          <a:p>
            <a:r>
              <a:rPr lang="es-ES" sz="900" i="1" dirty="0">
                <a:latin typeface="+mj-lt"/>
              </a:rPr>
              <a:t>(*) PÚBLICOS Y PRIVADOS</a:t>
            </a:r>
          </a:p>
          <a:p>
            <a:r>
              <a:rPr lang="es-ES" sz="900" i="1" dirty="0">
                <a:latin typeface="+mj-lt"/>
              </a:rPr>
              <a:t>EXCEPTO MICROPYMES</a:t>
            </a:r>
          </a:p>
        </p:txBody>
      </p:sp>
      <p:sp>
        <p:nvSpPr>
          <p:cNvPr id="84" name="Rectángulo 11">
            <a:extLst>
              <a:ext uri="{FF2B5EF4-FFF2-40B4-BE49-F238E27FC236}">
                <a16:creationId xmlns:a16="http://schemas.microsoft.com/office/drawing/2014/main" id="{DEC593CF-1569-4478-8504-5E29E7C8C1FA}"/>
              </a:ext>
            </a:extLst>
          </p:cNvPr>
          <p:cNvSpPr/>
          <p:nvPr/>
        </p:nvSpPr>
        <p:spPr>
          <a:xfrm>
            <a:off x="7489028" y="257752"/>
            <a:ext cx="1317230" cy="509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accent6"/>
                </a:solidFill>
              </a:rPr>
              <a:t>CONSEJO DEL EEDS</a:t>
            </a:r>
          </a:p>
        </p:txBody>
      </p:sp>
      <p:sp>
        <p:nvSpPr>
          <p:cNvPr id="85" name="Flecha izquierda y derecha 22">
            <a:extLst>
              <a:ext uri="{FF2B5EF4-FFF2-40B4-BE49-F238E27FC236}">
                <a16:creationId xmlns:a16="http://schemas.microsoft.com/office/drawing/2014/main" id="{79E2DC70-26C9-41A6-8EA7-F59E8D6F4828}"/>
              </a:ext>
            </a:extLst>
          </p:cNvPr>
          <p:cNvSpPr/>
          <p:nvPr/>
        </p:nvSpPr>
        <p:spPr>
          <a:xfrm rot="5400000">
            <a:off x="7985674" y="977097"/>
            <a:ext cx="323938" cy="1463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Marcador de número de diapositiva 2">
            <a:extLst>
              <a:ext uri="{FF2B5EF4-FFF2-40B4-BE49-F238E27FC236}">
                <a16:creationId xmlns:a16="http://schemas.microsoft.com/office/drawing/2014/main" id="{F63B78E4-7E18-4602-A9C3-E64A3527B991}"/>
              </a:ext>
            </a:extLst>
          </p:cNvPr>
          <p:cNvSpPr>
            <a:spLocks noGrp="1"/>
          </p:cNvSpPr>
          <p:nvPr>
            <p:ph type="sldNum" idx="12"/>
          </p:nvPr>
        </p:nvSpPr>
        <p:spPr>
          <a:xfrm>
            <a:off x="8637680" y="4715840"/>
            <a:ext cx="533667" cy="404283"/>
          </a:xfrm>
        </p:spPr>
        <p:txBody>
          <a:bodyPr/>
          <a:lstStyle/>
          <a:p>
            <a:pPr defTabSz="1219170">
              <a:buClr>
                <a:srgbClr val="000000"/>
              </a:buClr>
            </a:pPr>
            <a:r>
              <a:rPr lang="es-ES" sz="1100" dirty="0">
                <a:solidFill>
                  <a:srgbClr val="040404"/>
                </a:solidFill>
              </a:rPr>
              <a:t>5</a:t>
            </a:r>
            <a:endParaRPr lang="es-ES" sz="1100" kern="0" dirty="0">
              <a:solidFill>
                <a:srgbClr val="040404"/>
              </a:solidFill>
              <a:cs typeface="Arial"/>
              <a:sym typeface="Arial"/>
            </a:endParaRPr>
          </a:p>
        </p:txBody>
      </p:sp>
      <p:cxnSp>
        <p:nvCxnSpPr>
          <p:cNvPr id="29" name="Conector recto de flecha 3">
            <a:extLst>
              <a:ext uri="{FF2B5EF4-FFF2-40B4-BE49-F238E27FC236}">
                <a16:creationId xmlns:a16="http://schemas.microsoft.com/office/drawing/2014/main" id="{F4650E0C-6E25-4523-9BF5-74A21559F091}"/>
              </a:ext>
            </a:extLst>
          </p:cNvPr>
          <p:cNvCxnSpPr>
            <a:cxnSpLocks/>
          </p:cNvCxnSpPr>
          <p:nvPr/>
        </p:nvCxnSpPr>
        <p:spPr>
          <a:xfrm flipV="1">
            <a:off x="7166184" y="1538101"/>
            <a:ext cx="438858" cy="76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39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3. Novedades que introduce el Reglamento en el uso secundario (I)</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Rounded Rectangle 6">
            <a:extLst>
              <a:ext uri="{FF2B5EF4-FFF2-40B4-BE49-F238E27FC236}">
                <a16:creationId xmlns:a16="http://schemas.microsoft.com/office/drawing/2014/main" id="{3B0ECA2B-25EC-4A69-99C1-E08375184DEF}"/>
              </a:ext>
            </a:extLst>
          </p:cNvPr>
          <p:cNvSpPr/>
          <p:nvPr/>
        </p:nvSpPr>
        <p:spPr>
          <a:xfrm>
            <a:off x="2985803" y="766075"/>
            <a:ext cx="5886966"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dirty="0">
                <a:solidFill>
                  <a:schemeClr val="bg1"/>
                </a:solidFill>
                <a:latin typeface="+mj-lt"/>
                <a:ea typeface="Open Sans" panose="020B0606030504020204" pitchFamily="34" charset="0"/>
                <a:cs typeface="Open Sans" panose="020B0606030504020204" pitchFamily="34" charset="0"/>
              </a:rPr>
              <a:t>Novedades introducidas</a:t>
            </a:r>
            <a:endParaRPr lang="es-ES" sz="1200" kern="0" dirty="0">
              <a:solidFill>
                <a:schemeClr val="bg1"/>
              </a:solidFill>
              <a:latin typeface="+mj-lt"/>
              <a:ea typeface="Open Sans" panose="020B0606030504020204" pitchFamily="34" charset="0"/>
              <a:cs typeface="Open Sans" panose="020B0606030504020204" pitchFamily="34" charset="0"/>
            </a:endParaRPr>
          </a:p>
        </p:txBody>
      </p:sp>
      <p:sp>
        <p:nvSpPr>
          <p:cNvPr id="12" name="Rounded Rectangle 10">
            <a:extLst>
              <a:ext uri="{FF2B5EF4-FFF2-40B4-BE49-F238E27FC236}">
                <a16:creationId xmlns:a16="http://schemas.microsoft.com/office/drawing/2014/main" id="{003969E5-C105-4CB9-969D-8A6A1B93B64D}"/>
              </a:ext>
            </a:extLst>
          </p:cNvPr>
          <p:cNvSpPr/>
          <p:nvPr/>
        </p:nvSpPr>
        <p:spPr>
          <a:xfrm>
            <a:off x="469900" y="766075"/>
            <a:ext cx="2301831"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a:solidFill>
                  <a:schemeClr val="bg1"/>
                </a:solidFill>
                <a:latin typeface="+mj-lt"/>
                <a:ea typeface="Open Sans" panose="020B0606030504020204" pitchFamily="34" charset="0"/>
                <a:cs typeface="Open Sans" panose="020B0606030504020204" pitchFamily="34" charset="0"/>
              </a:rPr>
              <a:t>Ámbito</a:t>
            </a:r>
            <a:endParaRPr lang="es-ES" sz="1200" kern="0">
              <a:solidFill>
                <a:schemeClr val="bg1"/>
              </a:solidFill>
              <a:latin typeface="+mj-lt"/>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F41DCF60-2D13-42EB-8CCD-F60EE9CCCFFE}"/>
              </a:ext>
            </a:extLst>
          </p:cNvPr>
          <p:cNvGrpSpPr/>
          <p:nvPr/>
        </p:nvGrpSpPr>
        <p:grpSpPr>
          <a:xfrm>
            <a:off x="469900" y="1236497"/>
            <a:ext cx="8402869" cy="1156686"/>
            <a:chOff x="504113" y="2087413"/>
            <a:chExt cx="8402869" cy="947103"/>
          </a:xfrm>
        </p:grpSpPr>
        <p:sp>
          <p:nvSpPr>
            <p:cNvPr id="14" name="Rounded Rectangle 19">
              <a:extLst>
                <a:ext uri="{FF2B5EF4-FFF2-40B4-BE49-F238E27FC236}">
                  <a16:creationId xmlns:a16="http://schemas.microsoft.com/office/drawing/2014/main" id="{2FED1306-2D85-4E68-94D6-EA91A9551EAE}"/>
                </a:ext>
              </a:extLst>
            </p:cNvPr>
            <p:cNvSpPr/>
            <p:nvPr/>
          </p:nvSpPr>
          <p:spPr>
            <a:xfrm>
              <a:off x="504113" y="2087413"/>
              <a:ext cx="2301831"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15" name="Rounded Rectangle 20">
              <a:extLst>
                <a:ext uri="{FF2B5EF4-FFF2-40B4-BE49-F238E27FC236}">
                  <a16:creationId xmlns:a16="http://schemas.microsoft.com/office/drawing/2014/main" id="{DB681B89-216A-499C-A7AC-D9432E3F3A84}"/>
                </a:ext>
              </a:extLst>
            </p:cNvPr>
            <p:cNvSpPr/>
            <p:nvPr/>
          </p:nvSpPr>
          <p:spPr>
            <a:xfrm>
              <a:off x="3020016" y="2087418"/>
              <a:ext cx="5886966"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200" dirty="0">
                  <a:solidFill>
                    <a:schemeClr val="tx1"/>
                  </a:solidFill>
                  <a:ea typeface="Open Sans" panose="020B0606030504020204" pitchFamily="34" charset="0"/>
                  <a:cs typeface="Open Sans" panose="020B0606030504020204" pitchFamily="34" charset="0"/>
                </a:rPr>
                <a:t>Se contemplan </a:t>
              </a:r>
              <a:r>
                <a:rPr lang="es-ES" sz="1200" b="1" dirty="0">
                  <a:solidFill>
                    <a:schemeClr val="tx1"/>
                  </a:solidFill>
                  <a:ea typeface="Open Sans" panose="020B0606030504020204" pitchFamily="34" charset="0"/>
                  <a:cs typeface="Open Sans" panose="020B0606030504020204" pitchFamily="34" charset="0"/>
                </a:rPr>
                <a:t>solicitudes de acceso a datos </a:t>
              </a:r>
              <a:r>
                <a:rPr lang="es-ES" sz="1200" dirty="0">
                  <a:solidFill>
                    <a:schemeClr val="tx1"/>
                  </a:solidFill>
                  <a:ea typeface="Open Sans" panose="020B0606030504020204" pitchFamily="34" charset="0"/>
                  <a:cs typeface="Open Sans" panose="020B0606030504020204" pitchFamily="34" charset="0"/>
                </a:rPr>
                <a:t>por parte de los </a:t>
              </a:r>
              <a:r>
                <a:rPr lang="es-ES" sz="1200" u="sng" dirty="0">
                  <a:solidFill>
                    <a:schemeClr val="tx1"/>
                  </a:solidFill>
                  <a:ea typeface="Open Sans" panose="020B0606030504020204" pitchFamily="34" charset="0"/>
                  <a:cs typeface="Open Sans" panose="020B0606030504020204" pitchFamily="34" charset="0"/>
                </a:rPr>
                <a:t>usuarios de datos</a:t>
              </a:r>
              <a:r>
                <a:rPr lang="es-ES" sz="1200" dirty="0">
                  <a:solidFill>
                    <a:schemeClr val="tx1"/>
                  </a:solidFill>
                  <a:ea typeface="Open Sans" panose="020B0606030504020204" pitchFamily="34" charset="0"/>
                  <a:cs typeface="Open Sans" panose="020B0606030504020204" pitchFamily="34" charset="0"/>
                </a:rPr>
                <a:t> hacia los </a:t>
              </a:r>
              <a:r>
                <a:rPr lang="es-ES" sz="1200" u="sng" dirty="0">
                  <a:solidFill>
                    <a:schemeClr val="tx1"/>
                  </a:solidFill>
                  <a:ea typeface="Open Sans" panose="020B0606030504020204" pitchFamily="34" charset="0"/>
                  <a:cs typeface="Open Sans" panose="020B0606030504020204" pitchFamily="34" charset="0"/>
                </a:rPr>
                <a:t>titulares de datos</a:t>
              </a:r>
              <a:r>
                <a:rPr lang="es-ES" sz="1200" dirty="0">
                  <a:solidFill>
                    <a:schemeClr val="tx1"/>
                  </a:solidFill>
                  <a:ea typeface="Open Sans" panose="020B0606030504020204" pitchFamily="34" charset="0"/>
                  <a:cs typeface="Open Sans" panose="020B0606030504020204" pitchFamily="34" charset="0"/>
                </a:rPr>
                <a:t> con los </a:t>
              </a:r>
              <a:r>
                <a:rPr lang="es-ES" sz="1200" u="sng" dirty="0">
                  <a:solidFill>
                    <a:schemeClr val="tx1"/>
                  </a:solidFill>
                  <a:ea typeface="Open Sans" panose="020B0606030504020204" pitchFamily="34" charset="0"/>
                  <a:cs typeface="Open Sans" panose="020B0606030504020204" pitchFamily="34" charset="0"/>
                </a:rPr>
                <a:t>OAD</a:t>
              </a:r>
              <a:r>
                <a:rPr lang="es-ES" sz="1200" dirty="0">
                  <a:solidFill>
                    <a:schemeClr val="tx1"/>
                  </a:solidFill>
                  <a:ea typeface="Open Sans" panose="020B0606030504020204" pitchFamily="34" charset="0"/>
                  <a:cs typeface="Open Sans" panose="020B0606030504020204" pitchFamily="34" charset="0"/>
                </a:rPr>
                <a:t> actuando como intermediarios.</a:t>
              </a:r>
              <a:endParaRPr lang="es-ES" sz="1200" b="1" dirty="0">
                <a:solidFill>
                  <a:schemeClr val="tx1"/>
                </a:solidFill>
                <a:ea typeface="Open Sans" panose="020B0606030504020204" pitchFamily="34" charset="0"/>
                <a:cs typeface="Open Sans" panose="020B0606030504020204" pitchFamily="34" charset="0"/>
              </a:endParaRPr>
            </a:p>
            <a:p>
              <a:pPr marL="228600" indent="-228600" algn="just">
                <a:spcBef>
                  <a:spcPct val="20000"/>
                </a:spcBef>
                <a:buClr>
                  <a:srgbClr val="002060"/>
                </a:buClr>
                <a:buFont typeface="+mj-lt"/>
                <a:buAutoNum type="arabicPeriod"/>
                <a:defRPr/>
              </a:pPr>
              <a:r>
                <a:rPr lang="es-ES" sz="1200" dirty="0">
                  <a:solidFill>
                    <a:schemeClr val="tx1"/>
                  </a:solidFill>
                  <a:ea typeface="Open Sans" panose="020B0606030504020204" pitchFamily="34" charset="0"/>
                  <a:cs typeface="Open Sans" panose="020B0606030504020204" pitchFamily="34" charset="0"/>
                </a:rPr>
                <a:t>En el ámbito de aplicación del Reglamento (solicitudes a través de los OAD), </a:t>
              </a:r>
              <a:r>
                <a:rPr lang="es-ES" sz="1200" b="1" dirty="0">
                  <a:solidFill>
                    <a:schemeClr val="tx1"/>
                  </a:solidFill>
                  <a:ea typeface="Open Sans" panose="020B0606030504020204" pitchFamily="34" charset="0"/>
                  <a:cs typeface="Open Sans" panose="020B0606030504020204" pitchFamily="34" charset="0"/>
                </a:rPr>
                <a:t>se </a:t>
              </a:r>
              <a:r>
                <a:rPr lang="es-ES" sz="1200" b="1" i="1" dirty="0">
                  <a:solidFill>
                    <a:schemeClr val="tx1"/>
                  </a:solidFill>
                  <a:ea typeface="Open Sans" panose="020B0606030504020204" pitchFamily="34" charset="0"/>
                  <a:cs typeface="Open Sans" panose="020B0606030504020204" pitchFamily="34" charset="0"/>
                </a:rPr>
                <a:t>suprime</a:t>
              </a:r>
              <a:r>
                <a:rPr lang="es-ES" sz="1200" b="1" dirty="0">
                  <a:solidFill>
                    <a:schemeClr val="tx1"/>
                  </a:solidFill>
                  <a:ea typeface="Open Sans" panose="020B0606030504020204" pitchFamily="34" charset="0"/>
                  <a:cs typeface="Open Sans" panose="020B0606030504020204" pitchFamily="34" charset="0"/>
                </a:rPr>
                <a:t> del derecho a oposición</a:t>
              </a:r>
              <a:r>
                <a:rPr lang="es-ES" sz="1200" b="1" dirty="0">
                  <a:solidFill>
                    <a:schemeClr val="tx1"/>
                  </a:solidFill>
                </a:rPr>
                <a:t> de los interesados </a:t>
              </a:r>
              <a:r>
                <a:rPr lang="es-ES" sz="1200" dirty="0">
                  <a:solidFill>
                    <a:schemeClr val="tx1"/>
                  </a:solidFill>
                </a:rPr>
                <a:t>(33.5)</a:t>
              </a:r>
            </a:p>
            <a:p>
              <a:pPr marL="228600" indent="-228600" algn="just">
                <a:spcBef>
                  <a:spcPct val="20000"/>
                </a:spcBef>
                <a:buClr>
                  <a:srgbClr val="002060"/>
                </a:buClr>
                <a:buFont typeface="+mj-lt"/>
                <a:buAutoNum type="arabicPeriod"/>
                <a:defRPr/>
              </a:pPr>
              <a:r>
                <a:rPr lang="es-ES" sz="1200" dirty="0">
                  <a:solidFill>
                    <a:schemeClr val="tx1"/>
                  </a:solidFill>
                  <a:ea typeface="Open Sans" panose="020B0606030504020204" pitchFamily="34" charset="0"/>
                  <a:cs typeface="Open Sans" panose="020B0606030504020204" pitchFamily="34" charset="0"/>
                </a:rPr>
                <a:t>El trámite de información se cumple mediante la publicación en una web </a:t>
              </a:r>
              <a:r>
                <a:rPr lang="es-ES" sz="1200" dirty="0">
                  <a:solidFill>
                    <a:schemeClr val="tx1"/>
                  </a:solidFill>
                </a:rPr>
                <a:t>(38.2)</a:t>
              </a:r>
              <a:endParaRPr lang="es-ES" sz="1200" dirty="0">
                <a:solidFill>
                  <a:schemeClr val="tx1"/>
                </a:solidFill>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B67B9E66-2DB6-463D-BB06-88A8DE2FBF66}"/>
                </a:ext>
              </a:extLst>
            </p:cNvPr>
            <p:cNvSpPr/>
            <p:nvPr/>
          </p:nvSpPr>
          <p:spPr bwMode="gray">
            <a:xfrm>
              <a:off x="749124" y="2316335"/>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accent5"/>
                  </a:solidFill>
                  <a:latin typeface="+mj-lt"/>
                </a:rPr>
                <a:t>Derechos de las personas (físicas y jurídicas)</a:t>
              </a:r>
            </a:p>
          </p:txBody>
        </p:sp>
      </p:grpSp>
      <p:sp>
        <p:nvSpPr>
          <p:cNvPr id="25" name="Marcador de número de diapositiva 2">
            <a:extLst>
              <a:ext uri="{FF2B5EF4-FFF2-40B4-BE49-F238E27FC236}">
                <a16:creationId xmlns:a16="http://schemas.microsoft.com/office/drawing/2014/main" id="{1BE6859A-2186-4027-8C23-0BA77C1F4E06}"/>
              </a:ext>
            </a:extLst>
          </p:cNvPr>
          <p:cNvSpPr>
            <a:spLocks noGrp="1"/>
          </p:cNvSpPr>
          <p:nvPr>
            <p:ph type="sldNum" idx="12"/>
          </p:nvPr>
        </p:nvSpPr>
        <p:spPr>
          <a:xfrm>
            <a:off x="8637680" y="4715840"/>
            <a:ext cx="533667" cy="404283"/>
          </a:xfrm>
        </p:spPr>
        <p:txBody>
          <a:bodyPr/>
          <a:lstStyle/>
          <a:p>
            <a:pPr defTabSz="1219170">
              <a:buClr>
                <a:srgbClr val="000000"/>
              </a:buClr>
            </a:pPr>
            <a:r>
              <a:rPr lang="es-ES" sz="1100" dirty="0">
                <a:solidFill>
                  <a:srgbClr val="040404"/>
                </a:solidFill>
              </a:rPr>
              <a:t>6</a:t>
            </a:r>
            <a:endParaRPr lang="es-ES" sz="1100" kern="0" dirty="0">
              <a:solidFill>
                <a:srgbClr val="040404"/>
              </a:solidFill>
              <a:cs typeface="Arial"/>
              <a:sym typeface="Arial"/>
            </a:endParaRPr>
          </a:p>
        </p:txBody>
      </p:sp>
      <p:grpSp>
        <p:nvGrpSpPr>
          <p:cNvPr id="27" name="Group 26">
            <a:extLst>
              <a:ext uri="{FF2B5EF4-FFF2-40B4-BE49-F238E27FC236}">
                <a16:creationId xmlns:a16="http://schemas.microsoft.com/office/drawing/2014/main" id="{BA7C39B6-E2EF-48D7-9300-1EA8175F10DE}"/>
              </a:ext>
            </a:extLst>
          </p:cNvPr>
          <p:cNvGrpSpPr/>
          <p:nvPr/>
        </p:nvGrpSpPr>
        <p:grpSpPr>
          <a:xfrm>
            <a:off x="469900" y="2672757"/>
            <a:ext cx="8402869" cy="1653419"/>
            <a:chOff x="504113" y="2152767"/>
            <a:chExt cx="8402869" cy="947100"/>
          </a:xfrm>
        </p:grpSpPr>
        <p:sp>
          <p:nvSpPr>
            <p:cNvPr id="28" name="Rounded Rectangle 19">
              <a:extLst>
                <a:ext uri="{FF2B5EF4-FFF2-40B4-BE49-F238E27FC236}">
                  <a16:creationId xmlns:a16="http://schemas.microsoft.com/office/drawing/2014/main" id="{723076CE-AC41-4BF9-8D9B-F8461041BFC4}"/>
                </a:ext>
              </a:extLst>
            </p:cNvPr>
            <p:cNvSpPr/>
            <p:nvPr/>
          </p:nvSpPr>
          <p:spPr>
            <a:xfrm>
              <a:off x="504113" y="2152769"/>
              <a:ext cx="2301831" cy="947098"/>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29" name="Rounded Rectangle 20">
              <a:extLst>
                <a:ext uri="{FF2B5EF4-FFF2-40B4-BE49-F238E27FC236}">
                  <a16:creationId xmlns:a16="http://schemas.microsoft.com/office/drawing/2014/main" id="{0EC6438E-D488-4DD8-B9D0-A6BCC3478C4E}"/>
                </a:ext>
              </a:extLst>
            </p:cNvPr>
            <p:cNvSpPr/>
            <p:nvPr/>
          </p:nvSpPr>
          <p:spPr>
            <a:xfrm>
              <a:off x="3020016" y="2152767"/>
              <a:ext cx="5886966" cy="947099"/>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Sistema de </a:t>
              </a:r>
              <a:r>
                <a:rPr lang="es-ES" sz="1200" b="1" kern="0" dirty="0">
                  <a:solidFill>
                    <a:schemeClr val="tx1"/>
                  </a:solidFill>
                  <a:latin typeface="+mj-lt"/>
                  <a:ea typeface="Open Sans" panose="020B0606030504020204" pitchFamily="34" charset="0"/>
                  <a:cs typeface="Open Sans" panose="020B0606030504020204" pitchFamily="34" charset="0"/>
                </a:rPr>
                <a:t>gestión de solicitudes </a:t>
              </a:r>
              <a:r>
                <a:rPr lang="es-ES" sz="1200" kern="0" dirty="0">
                  <a:solidFill>
                    <a:schemeClr val="tx1"/>
                  </a:solidFill>
                  <a:latin typeface="+mj-lt"/>
                  <a:ea typeface="Open Sans" panose="020B0606030504020204" pitchFamily="34" charset="0"/>
                  <a:cs typeface="Open Sans" panose="020B0606030504020204" pitchFamily="34" charset="0"/>
                </a:rPr>
                <a:t>y un </a:t>
              </a:r>
              <a:r>
                <a:rPr lang="es-ES" sz="1200" b="1" kern="0" dirty="0">
                  <a:solidFill>
                    <a:schemeClr val="tx1"/>
                  </a:solidFill>
                  <a:latin typeface="+mj-lt"/>
                  <a:ea typeface="Open Sans" panose="020B0606030504020204" pitchFamily="34" charset="0"/>
                  <a:cs typeface="Open Sans" panose="020B0606030504020204" pitchFamily="34" charset="0"/>
                </a:rPr>
                <a:t>catálogo de datos nacionales</a:t>
              </a:r>
            </a:p>
            <a:p>
              <a:pPr marL="228600" indent="-228600" algn="just">
                <a:spcBef>
                  <a:spcPct val="20000"/>
                </a:spcBef>
                <a:buClr>
                  <a:srgbClr val="002060"/>
                </a:buClr>
                <a:buFont typeface="+mj-lt"/>
                <a:buAutoNum type="arabicPeriod"/>
                <a:defRPr/>
              </a:pPr>
              <a:r>
                <a:rPr lang="es-ES" sz="1200" b="1" kern="0" dirty="0">
                  <a:solidFill>
                    <a:schemeClr val="tx1"/>
                  </a:solidFill>
                  <a:latin typeface="+mj-lt"/>
                  <a:ea typeface="Open Sans" panose="020B0606030504020204" pitchFamily="34" charset="0"/>
                  <a:cs typeface="Open Sans" panose="020B0606030504020204" pitchFamily="34" charset="0"/>
                </a:rPr>
                <a:t>Informe anual a la Comisión</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Examen, </a:t>
              </a:r>
              <a:r>
                <a:rPr lang="es-ES" sz="1200" b="1" kern="0" dirty="0">
                  <a:solidFill>
                    <a:schemeClr val="tx1"/>
                  </a:solidFill>
                  <a:latin typeface="+mj-lt"/>
                  <a:ea typeface="Open Sans" panose="020B0606030504020204" pitchFamily="34" charset="0"/>
                  <a:cs typeface="Open Sans" panose="020B0606030504020204" pitchFamily="34" charset="0"/>
                </a:rPr>
                <a:t>tramitación y autorización de solicitudes</a:t>
              </a:r>
            </a:p>
            <a:p>
              <a:pPr marL="228600" indent="-228600" algn="just">
                <a:spcBef>
                  <a:spcPct val="20000"/>
                </a:spcBef>
                <a:buClr>
                  <a:srgbClr val="002060"/>
                </a:buClr>
                <a:buFont typeface="+mj-lt"/>
                <a:buAutoNum type="arabicPeriod"/>
                <a:defRPr/>
              </a:pPr>
              <a:r>
                <a:rPr lang="es-ES" sz="1200" kern="0" dirty="0">
                  <a:solidFill>
                    <a:schemeClr val="tx1"/>
                  </a:solidFill>
                  <a:latin typeface="+mj-lt"/>
                  <a:ea typeface="Open Sans" panose="020B0606030504020204" pitchFamily="34" charset="0"/>
                  <a:cs typeface="Open Sans" panose="020B0606030504020204" pitchFamily="34" charset="0"/>
                </a:rPr>
                <a:t>Obligación de un </a:t>
              </a:r>
              <a:r>
                <a:rPr lang="es-ES" sz="1200" b="1" dirty="0">
                  <a:solidFill>
                    <a:schemeClr val="tx1"/>
                  </a:solidFill>
                  <a:latin typeface="+mj-lt"/>
                  <a:ea typeface="Open Sans" panose="020B0606030504020204" pitchFamily="34" charset="0"/>
                  <a:cs typeface="Open Sans" panose="020B0606030504020204" pitchFamily="34" charset="0"/>
                </a:rPr>
                <a:t>e</a:t>
              </a:r>
              <a:r>
                <a:rPr lang="es-ES" sz="1200" b="1" kern="0" dirty="0">
                  <a:solidFill>
                    <a:schemeClr val="tx1"/>
                  </a:solidFill>
                  <a:latin typeface="+mj-lt"/>
                  <a:ea typeface="Open Sans" panose="020B0606030504020204" pitchFamily="34" charset="0"/>
                  <a:cs typeface="Open Sans" panose="020B0606030504020204" pitchFamily="34" charset="0"/>
                </a:rPr>
                <a:t>ntorno de tratamiento seguro</a:t>
              </a:r>
            </a:p>
            <a:p>
              <a:pPr marL="228600" indent="-228600" algn="just">
                <a:spcBef>
                  <a:spcPct val="20000"/>
                </a:spcBef>
                <a:buClr>
                  <a:srgbClr val="002060"/>
                </a:buClr>
                <a:buFont typeface="+mj-lt"/>
                <a:buAutoNum type="arabicPeriod"/>
                <a:defRPr/>
              </a:pPr>
              <a:r>
                <a:rPr lang="es-ES" sz="1200" b="1" dirty="0">
                  <a:solidFill>
                    <a:schemeClr val="tx1"/>
                  </a:solidFill>
                  <a:latin typeface="+mj-lt"/>
                  <a:ea typeface="Open Sans" panose="020B0606030504020204" pitchFamily="34" charset="0"/>
                  <a:cs typeface="Open Sans" panose="020B0606030504020204" pitchFamily="34" charset="0"/>
                </a:rPr>
                <a:t>C</a:t>
              </a:r>
              <a:r>
                <a:rPr lang="es-ES" sz="1200" b="1" kern="0" dirty="0">
                  <a:solidFill>
                    <a:schemeClr val="tx1"/>
                  </a:solidFill>
                  <a:latin typeface="+mj-lt"/>
                  <a:ea typeface="Open Sans" panose="020B0606030504020204" pitchFamily="34" charset="0"/>
                  <a:cs typeface="Open Sans" panose="020B0606030504020204" pitchFamily="34" charset="0"/>
                </a:rPr>
                <a:t>olaboración trasnacional </a:t>
              </a:r>
              <a:r>
                <a:rPr lang="es-ES" sz="1200" kern="0" dirty="0">
                  <a:solidFill>
                    <a:schemeClr val="tx1"/>
                  </a:solidFill>
                  <a:latin typeface="+mj-lt"/>
                  <a:ea typeface="Open Sans" panose="020B0606030504020204" pitchFamily="34" charset="0"/>
                  <a:cs typeface="Open Sans" panose="020B0606030504020204" pitchFamily="34" charset="0"/>
                </a:rPr>
                <a:t>(con otros OAD)</a:t>
              </a:r>
            </a:p>
            <a:p>
              <a:pPr marL="228600" indent="-228600" algn="just">
                <a:spcBef>
                  <a:spcPct val="20000"/>
                </a:spcBef>
                <a:buClr>
                  <a:srgbClr val="002060"/>
                </a:buClr>
                <a:buFont typeface="+mj-lt"/>
                <a:buAutoNum type="arabicPeriod"/>
                <a:defRPr/>
              </a:pPr>
              <a:r>
                <a:rPr lang="es-ES" sz="1200" b="1" dirty="0">
                  <a:solidFill>
                    <a:schemeClr val="tx1"/>
                  </a:solidFill>
                  <a:latin typeface="+mj-lt"/>
                  <a:ea typeface="Open Sans" panose="020B0606030504020204" pitchFamily="34" charset="0"/>
                  <a:cs typeface="Open Sans" panose="020B0606030504020204" pitchFamily="34" charset="0"/>
                </a:rPr>
                <a:t>R</a:t>
              </a:r>
              <a:r>
                <a:rPr lang="es-ES" sz="1200" b="1" kern="0" dirty="0">
                  <a:solidFill>
                    <a:schemeClr val="tx1"/>
                  </a:solidFill>
                  <a:latin typeface="+mj-lt"/>
                  <a:ea typeface="Open Sans" panose="020B0606030504020204" pitchFamily="34" charset="0"/>
                  <a:cs typeface="Open Sans" panose="020B0606030504020204" pitchFamily="34" charset="0"/>
                </a:rPr>
                <a:t>econocimiento mutuo </a:t>
              </a:r>
              <a:r>
                <a:rPr lang="es-ES" sz="1200" kern="0" dirty="0">
                  <a:solidFill>
                    <a:schemeClr val="tx1"/>
                  </a:solidFill>
                  <a:latin typeface="+mj-lt"/>
                  <a:ea typeface="Open Sans" panose="020B0606030504020204" pitchFamily="34" charset="0"/>
                  <a:cs typeface="Open Sans" panose="020B0606030504020204" pitchFamily="34" charset="0"/>
                </a:rPr>
                <a:t>de solicitudes entre OAD</a:t>
              </a:r>
              <a:endParaRPr lang="es-ES" sz="1200" b="1" kern="0" dirty="0">
                <a:solidFill>
                  <a:schemeClr val="tx1"/>
                </a:solidFill>
                <a:latin typeface="+mj-lt"/>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8437466F-7315-44D8-89D9-12A1F90CC6C4}"/>
                </a:ext>
              </a:extLst>
            </p:cNvPr>
            <p:cNvSpPr/>
            <p:nvPr/>
          </p:nvSpPr>
          <p:spPr bwMode="gray">
            <a:xfrm>
              <a:off x="749124" y="2381691"/>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tx2"/>
                  </a:solidFill>
                  <a:latin typeface="+mj-lt"/>
                </a:rPr>
                <a:t>Organismos de acceso a datos</a:t>
              </a:r>
            </a:p>
          </p:txBody>
        </p:sp>
      </p:grpSp>
    </p:spTree>
    <p:extLst>
      <p:ext uri="{BB962C8B-B14F-4D97-AF65-F5344CB8AC3E}">
        <p14:creationId xmlns:p14="http://schemas.microsoft.com/office/powerpoint/2010/main" val="214131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3. Novedades que introduce el Reglamento en el uso secundario (II)</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Rounded Rectangle 6">
            <a:extLst>
              <a:ext uri="{FF2B5EF4-FFF2-40B4-BE49-F238E27FC236}">
                <a16:creationId xmlns:a16="http://schemas.microsoft.com/office/drawing/2014/main" id="{3B0ECA2B-25EC-4A69-99C1-E08375184DEF}"/>
              </a:ext>
            </a:extLst>
          </p:cNvPr>
          <p:cNvSpPr/>
          <p:nvPr/>
        </p:nvSpPr>
        <p:spPr>
          <a:xfrm>
            <a:off x="2985803" y="766075"/>
            <a:ext cx="5886966"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dirty="0">
                <a:solidFill>
                  <a:schemeClr val="bg1"/>
                </a:solidFill>
                <a:latin typeface="+mj-lt"/>
                <a:ea typeface="Open Sans" panose="020B0606030504020204" pitchFamily="34" charset="0"/>
                <a:cs typeface="Open Sans" panose="020B0606030504020204" pitchFamily="34" charset="0"/>
              </a:rPr>
              <a:t>Novedades introducidas</a:t>
            </a:r>
            <a:endParaRPr lang="es-ES" sz="1200" kern="0" dirty="0">
              <a:solidFill>
                <a:schemeClr val="bg1"/>
              </a:solidFill>
              <a:latin typeface="+mj-lt"/>
              <a:ea typeface="Open Sans" panose="020B0606030504020204" pitchFamily="34" charset="0"/>
              <a:cs typeface="Open Sans" panose="020B0606030504020204" pitchFamily="34" charset="0"/>
            </a:endParaRPr>
          </a:p>
        </p:txBody>
      </p:sp>
      <p:sp>
        <p:nvSpPr>
          <p:cNvPr id="12" name="Rounded Rectangle 10">
            <a:extLst>
              <a:ext uri="{FF2B5EF4-FFF2-40B4-BE49-F238E27FC236}">
                <a16:creationId xmlns:a16="http://schemas.microsoft.com/office/drawing/2014/main" id="{003969E5-C105-4CB9-969D-8A6A1B93B64D}"/>
              </a:ext>
            </a:extLst>
          </p:cNvPr>
          <p:cNvSpPr/>
          <p:nvPr/>
        </p:nvSpPr>
        <p:spPr>
          <a:xfrm>
            <a:off x="469900" y="766075"/>
            <a:ext cx="2301831" cy="33410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r>
              <a:rPr lang="es-ES" sz="1200" b="1" kern="0">
                <a:solidFill>
                  <a:schemeClr val="bg1"/>
                </a:solidFill>
                <a:latin typeface="+mj-lt"/>
                <a:ea typeface="Open Sans" panose="020B0606030504020204" pitchFamily="34" charset="0"/>
                <a:cs typeface="Open Sans" panose="020B0606030504020204" pitchFamily="34" charset="0"/>
              </a:rPr>
              <a:t>Ámbito</a:t>
            </a:r>
            <a:endParaRPr lang="es-ES" sz="1200" kern="0">
              <a:solidFill>
                <a:schemeClr val="bg1"/>
              </a:solidFill>
              <a:latin typeface="+mj-lt"/>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F32DCE5A-35AC-4510-B981-0BE1D9AA98E2}"/>
              </a:ext>
            </a:extLst>
          </p:cNvPr>
          <p:cNvGrpSpPr/>
          <p:nvPr/>
        </p:nvGrpSpPr>
        <p:grpSpPr>
          <a:xfrm>
            <a:off x="469900" y="3721639"/>
            <a:ext cx="8402869" cy="821992"/>
            <a:chOff x="504113" y="2218125"/>
            <a:chExt cx="8402869" cy="947098"/>
          </a:xfrm>
        </p:grpSpPr>
        <p:sp>
          <p:nvSpPr>
            <p:cNvPr id="22" name="Rounded Rectangle 19">
              <a:extLst>
                <a:ext uri="{FF2B5EF4-FFF2-40B4-BE49-F238E27FC236}">
                  <a16:creationId xmlns:a16="http://schemas.microsoft.com/office/drawing/2014/main" id="{2CC5F033-271A-486A-BFE4-A9DDE46F7634}"/>
                </a:ext>
              </a:extLst>
            </p:cNvPr>
            <p:cNvSpPr/>
            <p:nvPr/>
          </p:nvSpPr>
          <p:spPr>
            <a:xfrm>
              <a:off x="504113" y="2218125"/>
              <a:ext cx="2301831"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23" name="Rounded Rectangle 20">
              <a:extLst>
                <a:ext uri="{FF2B5EF4-FFF2-40B4-BE49-F238E27FC236}">
                  <a16:creationId xmlns:a16="http://schemas.microsoft.com/office/drawing/2014/main" id="{A56DC687-C51D-4A31-917F-D8A627C233FA}"/>
                </a:ext>
              </a:extLst>
            </p:cNvPr>
            <p:cNvSpPr/>
            <p:nvPr/>
          </p:nvSpPr>
          <p:spPr>
            <a:xfrm>
              <a:off x="3020016" y="2218125"/>
              <a:ext cx="5886966" cy="947098"/>
            </a:xfrm>
            <a:prstGeom prst="roundRect">
              <a:avLst/>
            </a:prstGeom>
            <a:solidFill>
              <a:schemeClr val="accent1"/>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Se contempla un </a:t>
              </a:r>
              <a:r>
                <a:rPr lang="es-ES" sz="1150" b="1" kern="0" dirty="0">
                  <a:solidFill>
                    <a:schemeClr val="tx1"/>
                  </a:solidFill>
                  <a:latin typeface="+mj-lt"/>
                  <a:ea typeface="Open Sans" panose="020B0606030504020204" pitchFamily="34" charset="0"/>
                  <a:cs typeface="Open Sans" panose="020B0606030504020204" pitchFamily="34" charset="0"/>
                </a:rPr>
                <a:t>organismo(s) de acceso a datos</a:t>
              </a:r>
            </a:p>
            <a:p>
              <a:pPr marL="228600" indent="-228600" algn="just">
                <a:spcBef>
                  <a:spcPct val="20000"/>
                </a:spcBef>
                <a:buClr>
                  <a:srgbClr val="002060"/>
                </a:buClr>
                <a:buFont typeface="+mj-lt"/>
                <a:buAutoNum type="arabicPeriod"/>
                <a:defRPr/>
              </a:pPr>
              <a:r>
                <a:rPr lang="pt-BR" sz="1150" kern="0" dirty="0">
                  <a:solidFill>
                    <a:schemeClr val="tx1"/>
                  </a:solidFill>
                  <a:latin typeface="+mj-lt"/>
                  <a:ea typeface="Open Sans" panose="020B0606030504020204" pitchFamily="34" charset="0"/>
                  <a:cs typeface="Open Sans" panose="020B0606030504020204" pitchFamily="34" charset="0"/>
                </a:rPr>
                <a:t>Se contemplan </a:t>
              </a:r>
              <a:r>
                <a:rPr lang="pt-BR" sz="1150" b="1" kern="0" dirty="0">
                  <a:solidFill>
                    <a:schemeClr val="tx1"/>
                  </a:solidFill>
                  <a:latin typeface="+mj-lt"/>
                  <a:ea typeface="Open Sans" panose="020B0606030504020204" pitchFamily="34" charset="0"/>
                  <a:cs typeface="Open Sans" panose="020B0606030504020204" pitchFamily="34" charset="0"/>
                </a:rPr>
                <a:t>participantes autorizados en DatosSalud@EU </a:t>
              </a:r>
              <a:endParaRPr lang="es-ES" sz="1150" b="1" kern="0" dirty="0">
                <a:solidFill>
                  <a:schemeClr val="tx1"/>
                </a:solidFill>
                <a:latin typeface="+mj-lt"/>
                <a:ea typeface="Open Sans" panose="020B0606030504020204" pitchFamily="34" charset="0"/>
                <a:cs typeface="Open Sans" panose="020B0606030504020204" pitchFamily="34" charset="0"/>
              </a:endParaRP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Se incluye para el punto de contacto nacional la </a:t>
              </a:r>
              <a:r>
                <a:rPr lang="es-ES" sz="1150" b="1" kern="0" dirty="0">
                  <a:solidFill>
                    <a:schemeClr val="tx1"/>
                  </a:solidFill>
                  <a:latin typeface="+mj-lt"/>
                  <a:ea typeface="Open Sans" panose="020B0606030504020204" pitchFamily="34" charset="0"/>
                  <a:cs typeface="Open Sans" panose="020B0606030504020204" pitchFamily="34" charset="0"/>
                </a:rPr>
                <a:t>conexión a </a:t>
              </a:r>
              <a:r>
                <a:rPr lang="es-ES" sz="1150" b="1" kern="0" dirty="0" err="1">
                  <a:solidFill>
                    <a:schemeClr val="tx1"/>
                  </a:solidFill>
                  <a:latin typeface="+mj-lt"/>
                  <a:ea typeface="Open Sans" panose="020B0606030504020204" pitchFamily="34" charset="0"/>
                  <a:cs typeface="Open Sans" panose="020B0606030504020204" pitchFamily="34" charset="0"/>
                </a:rPr>
                <a:t>MiSalud@EU</a:t>
              </a:r>
              <a:endParaRPr lang="es-ES" sz="1150" b="1" kern="0" dirty="0">
                <a:solidFill>
                  <a:schemeClr val="tx1"/>
                </a:solidFill>
                <a:latin typeface="+mj-lt"/>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B503B906-9B6E-4310-B280-CC712C272F7E}"/>
                </a:ext>
              </a:extLst>
            </p:cNvPr>
            <p:cNvSpPr/>
            <p:nvPr/>
          </p:nvSpPr>
          <p:spPr bwMode="gray">
            <a:xfrm>
              <a:off x="749125" y="2447047"/>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accent5"/>
                  </a:solidFill>
                  <a:latin typeface="+mj-lt"/>
                </a:rPr>
                <a:t>Entidades</a:t>
              </a:r>
            </a:p>
          </p:txBody>
        </p:sp>
      </p:grpSp>
      <p:sp>
        <p:nvSpPr>
          <p:cNvPr id="25" name="Marcador de número de diapositiva 2">
            <a:extLst>
              <a:ext uri="{FF2B5EF4-FFF2-40B4-BE49-F238E27FC236}">
                <a16:creationId xmlns:a16="http://schemas.microsoft.com/office/drawing/2014/main" id="{256D21FA-2830-46F4-8E02-79CF8A93EA8D}"/>
              </a:ext>
            </a:extLst>
          </p:cNvPr>
          <p:cNvSpPr>
            <a:spLocks noGrp="1"/>
          </p:cNvSpPr>
          <p:nvPr>
            <p:ph type="sldNum" idx="12"/>
          </p:nvPr>
        </p:nvSpPr>
        <p:spPr>
          <a:xfrm>
            <a:off x="8637680" y="4715840"/>
            <a:ext cx="533667" cy="404283"/>
          </a:xfrm>
        </p:spPr>
        <p:txBody>
          <a:bodyPr/>
          <a:lstStyle/>
          <a:p>
            <a:pPr defTabSz="1219170">
              <a:buClr>
                <a:srgbClr val="000000"/>
              </a:buClr>
            </a:pPr>
            <a:r>
              <a:rPr lang="es-ES" sz="1100" kern="0" dirty="0">
                <a:solidFill>
                  <a:srgbClr val="040404"/>
                </a:solidFill>
                <a:cs typeface="Arial"/>
                <a:sym typeface="Arial"/>
              </a:rPr>
              <a:t>7</a:t>
            </a:r>
          </a:p>
        </p:txBody>
      </p:sp>
      <p:grpSp>
        <p:nvGrpSpPr>
          <p:cNvPr id="14" name="Group 13">
            <a:extLst>
              <a:ext uri="{FF2B5EF4-FFF2-40B4-BE49-F238E27FC236}">
                <a16:creationId xmlns:a16="http://schemas.microsoft.com/office/drawing/2014/main" id="{B1C3A372-1441-4EAE-90D6-B14718B13E7A}"/>
              </a:ext>
            </a:extLst>
          </p:cNvPr>
          <p:cNvGrpSpPr/>
          <p:nvPr/>
        </p:nvGrpSpPr>
        <p:grpSpPr>
          <a:xfrm>
            <a:off x="469900" y="1262225"/>
            <a:ext cx="8402869" cy="1396761"/>
            <a:chOff x="504113" y="2152767"/>
            <a:chExt cx="8402869" cy="947100"/>
          </a:xfrm>
        </p:grpSpPr>
        <p:sp>
          <p:nvSpPr>
            <p:cNvPr id="15" name="Rounded Rectangle 19">
              <a:extLst>
                <a:ext uri="{FF2B5EF4-FFF2-40B4-BE49-F238E27FC236}">
                  <a16:creationId xmlns:a16="http://schemas.microsoft.com/office/drawing/2014/main" id="{F93FCF41-0A38-40DF-B022-4663C5A1127D}"/>
                </a:ext>
              </a:extLst>
            </p:cNvPr>
            <p:cNvSpPr/>
            <p:nvPr/>
          </p:nvSpPr>
          <p:spPr>
            <a:xfrm>
              <a:off x="504113" y="2152769"/>
              <a:ext cx="2301831" cy="947098"/>
            </a:xfrm>
            <a:prstGeom prst="roundRect">
              <a:avLst/>
            </a:prstGeom>
            <a:solidFill>
              <a:srgbClr val="FFF2CC"/>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16" name="Rounded Rectangle 20">
              <a:extLst>
                <a:ext uri="{FF2B5EF4-FFF2-40B4-BE49-F238E27FC236}">
                  <a16:creationId xmlns:a16="http://schemas.microsoft.com/office/drawing/2014/main" id="{60ABD5DE-1D7B-4516-885A-6EA38C83E274}"/>
                </a:ext>
              </a:extLst>
            </p:cNvPr>
            <p:cNvSpPr/>
            <p:nvPr/>
          </p:nvSpPr>
          <p:spPr>
            <a:xfrm>
              <a:off x="3020016" y="2152767"/>
              <a:ext cx="5886966" cy="947099"/>
            </a:xfrm>
            <a:prstGeom prst="roundRect">
              <a:avLst/>
            </a:prstGeom>
            <a:solidFill>
              <a:srgbClr val="FFF2CC"/>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Describir, etiquetar los datos </a:t>
              </a:r>
              <a:r>
                <a:rPr lang="es-ES" sz="1150" kern="0" dirty="0">
                  <a:solidFill>
                    <a:schemeClr val="tx1"/>
                  </a:solidFill>
                  <a:latin typeface="+mj-lt"/>
                  <a:ea typeface="Open Sans" panose="020B0606030504020204" pitchFamily="34" charset="0"/>
                  <a:cs typeface="Open Sans" panose="020B0606030504020204" pitchFamily="34" charset="0"/>
                </a:rPr>
                <a:t>y comunicar el acceso a datos a la autoridad</a:t>
              </a:r>
            </a:p>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Gestionar</a:t>
              </a:r>
              <a:r>
                <a:rPr lang="es-ES" sz="1150" kern="0" dirty="0">
                  <a:solidFill>
                    <a:schemeClr val="tx1"/>
                  </a:solidFill>
                  <a:latin typeface="+mj-lt"/>
                  <a:ea typeface="Open Sans" panose="020B0606030504020204" pitchFamily="34" charset="0"/>
                  <a:cs typeface="Open Sans" panose="020B0606030504020204" pitchFamily="34" charset="0"/>
                </a:rPr>
                <a:t> las </a:t>
              </a:r>
              <a:r>
                <a:rPr lang="es-ES" sz="1150" b="1" kern="0" dirty="0">
                  <a:solidFill>
                    <a:schemeClr val="tx1"/>
                  </a:solidFill>
                  <a:latin typeface="+mj-lt"/>
                  <a:ea typeface="Open Sans" panose="020B0606030504020204" pitchFamily="34" charset="0"/>
                  <a:cs typeface="Open Sans" panose="020B0606030504020204" pitchFamily="34" charset="0"/>
                </a:rPr>
                <a:t>peticiones</a:t>
              </a:r>
              <a:r>
                <a:rPr lang="es-ES" sz="1150" kern="0" dirty="0">
                  <a:solidFill>
                    <a:schemeClr val="tx1"/>
                  </a:solidFill>
                  <a:latin typeface="+mj-lt"/>
                  <a:ea typeface="Open Sans" panose="020B0606030504020204" pitchFamily="34" charset="0"/>
                  <a:cs typeface="Open Sans" panose="020B0606030504020204" pitchFamily="34" charset="0"/>
                </a:rPr>
                <a:t> propias en un entorno seguro</a:t>
              </a:r>
            </a:p>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Proporcionar los datos solicitados por OAD </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Ofrecer </a:t>
              </a:r>
              <a:r>
                <a:rPr lang="es-ES" sz="1150" b="1" kern="0" dirty="0">
                  <a:solidFill>
                    <a:schemeClr val="tx1"/>
                  </a:solidFill>
                  <a:latin typeface="+mj-lt"/>
                  <a:ea typeface="Open Sans" panose="020B0606030504020204" pitchFamily="34" charset="0"/>
                  <a:cs typeface="Open Sans" panose="020B0606030504020204" pitchFamily="34" charset="0"/>
                </a:rPr>
                <a:t>datos enriquecidos </a:t>
              </a:r>
              <a:r>
                <a:rPr lang="es-ES" sz="1150" kern="0" dirty="0">
                  <a:solidFill>
                    <a:schemeClr val="tx1"/>
                  </a:solidFill>
                  <a:latin typeface="+mj-lt"/>
                  <a:ea typeface="Open Sans" panose="020B0606030504020204" pitchFamily="34" charset="0"/>
                  <a:cs typeface="Open Sans" panose="020B0606030504020204" pitchFamily="34" charset="0"/>
                </a:rPr>
                <a:t>recibidos </a:t>
              </a:r>
            </a:p>
            <a:p>
              <a:pPr marL="228600" indent="-228600" algn="just">
                <a:spcBef>
                  <a:spcPct val="20000"/>
                </a:spcBef>
                <a:buClr>
                  <a:srgbClr val="002060"/>
                </a:buClr>
                <a:buFont typeface="+mj-lt"/>
                <a:buAutoNum type="arabicPeriod"/>
                <a:defRPr/>
              </a:pPr>
              <a:r>
                <a:rPr lang="es-ES" sz="1150" b="1" dirty="0">
                  <a:solidFill>
                    <a:schemeClr val="tx1"/>
                  </a:solidFill>
                  <a:latin typeface="+mj-lt"/>
                  <a:ea typeface="Open Sans" panose="020B0606030504020204" pitchFamily="34" charset="0"/>
                  <a:cs typeface="Open Sans" panose="020B0606030504020204" pitchFamily="34" charset="0"/>
                </a:rPr>
                <a:t>No facilitar d</a:t>
              </a:r>
              <a:r>
                <a:rPr lang="es-ES" sz="1150" b="1" kern="0" dirty="0">
                  <a:solidFill>
                    <a:schemeClr val="tx1"/>
                  </a:solidFill>
                  <a:latin typeface="+mj-lt"/>
                  <a:ea typeface="Open Sans" panose="020B0606030504020204" pitchFamily="34" charset="0"/>
                  <a:cs typeface="Open Sans" panose="020B0606030504020204" pitchFamily="34" charset="0"/>
                </a:rPr>
                <a:t>atos no personales</a:t>
              </a:r>
              <a:r>
                <a:rPr lang="es-ES" sz="1150" kern="0" dirty="0">
                  <a:solidFill>
                    <a:schemeClr val="tx1"/>
                  </a:solidFill>
                  <a:latin typeface="+mj-lt"/>
                  <a:ea typeface="Open Sans" panose="020B0606030504020204" pitchFamily="34" charset="0"/>
                  <a:cs typeface="Open Sans" panose="020B0606030504020204" pitchFamily="34" charset="0"/>
                </a:rPr>
                <a:t>. </a:t>
              </a:r>
              <a:r>
                <a:rPr lang="es-ES" sz="1150" dirty="0">
                  <a:solidFill>
                    <a:schemeClr val="tx1"/>
                  </a:solidFill>
                  <a:latin typeface="+mj-lt"/>
                  <a:ea typeface="Open Sans" panose="020B0606030504020204" pitchFamily="34" charset="0"/>
                  <a:cs typeface="Open Sans" panose="020B0606030504020204" pitchFamily="34" charset="0"/>
                </a:rPr>
                <a:t>Si i</a:t>
              </a:r>
              <a:r>
                <a:rPr lang="es-ES" sz="1150" kern="0" dirty="0">
                  <a:solidFill>
                    <a:schemeClr val="tx1"/>
                  </a:solidFill>
                  <a:latin typeface="+mj-lt"/>
                  <a:ea typeface="Open Sans" panose="020B0606030504020204" pitchFamily="34" charset="0"/>
                  <a:cs typeface="Open Sans" panose="020B0606030504020204" pitchFamily="34" charset="0"/>
                </a:rPr>
                <a:t>ncluir datos con PI o secretos (*)</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Se contempla la </a:t>
              </a:r>
              <a:r>
                <a:rPr lang="es-ES" sz="1150" b="1" kern="0" dirty="0">
                  <a:solidFill>
                    <a:schemeClr val="tx1"/>
                  </a:solidFill>
                  <a:latin typeface="+mj-lt"/>
                  <a:ea typeface="Open Sans" panose="020B0606030504020204" pitchFamily="34" charset="0"/>
                  <a:cs typeface="Open Sans" panose="020B0606030504020204" pitchFamily="34" charset="0"/>
                </a:rPr>
                <a:t>posibilidad de cobrar tasas</a:t>
              </a:r>
            </a:p>
          </p:txBody>
        </p:sp>
        <p:sp>
          <p:nvSpPr>
            <p:cNvPr id="26" name="Rectangle 25">
              <a:extLst>
                <a:ext uri="{FF2B5EF4-FFF2-40B4-BE49-F238E27FC236}">
                  <a16:creationId xmlns:a16="http://schemas.microsoft.com/office/drawing/2014/main" id="{53ED92B7-02BC-4BE5-AE7F-CA02C8932F84}"/>
                </a:ext>
              </a:extLst>
            </p:cNvPr>
            <p:cNvSpPr/>
            <p:nvPr/>
          </p:nvSpPr>
          <p:spPr bwMode="gray">
            <a:xfrm>
              <a:off x="749124" y="2381691"/>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accent5"/>
                  </a:solidFill>
                  <a:latin typeface="+mj-lt"/>
                </a:rPr>
                <a:t>Obligaciones de los titulares</a:t>
              </a:r>
            </a:p>
          </p:txBody>
        </p:sp>
      </p:grpSp>
      <p:grpSp>
        <p:nvGrpSpPr>
          <p:cNvPr id="27" name="Group 26">
            <a:extLst>
              <a:ext uri="{FF2B5EF4-FFF2-40B4-BE49-F238E27FC236}">
                <a16:creationId xmlns:a16="http://schemas.microsoft.com/office/drawing/2014/main" id="{98D4EB64-75C6-4D11-98AC-69BAB9DC04AB}"/>
              </a:ext>
            </a:extLst>
          </p:cNvPr>
          <p:cNvGrpSpPr/>
          <p:nvPr/>
        </p:nvGrpSpPr>
        <p:grpSpPr>
          <a:xfrm>
            <a:off x="469900" y="2716764"/>
            <a:ext cx="8402869" cy="947098"/>
            <a:chOff x="504113" y="2218125"/>
            <a:chExt cx="8402869" cy="947098"/>
          </a:xfrm>
        </p:grpSpPr>
        <p:sp>
          <p:nvSpPr>
            <p:cNvPr id="28" name="Rounded Rectangle 19">
              <a:extLst>
                <a:ext uri="{FF2B5EF4-FFF2-40B4-BE49-F238E27FC236}">
                  <a16:creationId xmlns:a16="http://schemas.microsoft.com/office/drawing/2014/main" id="{3D432600-3666-424F-9999-B39F546160FB}"/>
                </a:ext>
              </a:extLst>
            </p:cNvPr>
            <p:cNvSpPr/>
            <p:nvPr/>
          </p:nvSpPr>
          <p:spPr>
            <a:xfrm>
              <a:off x="504113" y="2218125"/>
              <a:ext cx="2301831" cy="947098"/>
            </a:xfrm>
            <a:prstGeom prst="roundRect">
              <a:avLst/>
            </a:prstGeom>
            <a:solidFill>
              <a:srgbClr val="F0F0F0"/>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algn="ctr">
                <a:spcBef>
                  <a:spcPct val="20000"/>
                </a:spcBef>
                <a:buClr>
                  <a:srgbClr val="002060"/>
                </a:buClr>
                <a:defRPr/>
              </a:pPr>
              <a:endParaRPr lang="es-ES" sz="1200" kern="0">
                <a:solidFill>
                  <a:schemeClr val="tx2">
                    <a:lumMod val="75000"/>
                    <a:lumOff val="25000"/>
                  </a:schemeClr>
                </a:solidFill>
                <a:latin typeface="+mj-lt"/>
              </a:endParaRPr>
            </a:p>
          </p:txBody>
        </p:sp>
        <p:sp>
          <p:nvSpPr>
            <p:cNvPr id="29" name="Rounded Rectangle 20">
              <a:extLst>
                <a:ext uri="{FF2B5EF4-FFF2-40B4-BE49-F238E27FC236}">
                  <a16:creationId xmlns:a16="http://schemas.microsoft.com/office/drawing/2014/main" id="{4210EAE6-2330-4F6E-819E-FF9BEE0E1408}"/>
                </a:ext>
              </a:extLst>
            </p:cNvPr>
            <p:cNvSpPr/>
            <p:nvPr/>
          </p:nvSpPr>
          <p:spPr>
            <a:xfrm>
              <a:off x="3020016" y="2218125"/>
              <a:ext cx="5886966" cy="947098"/>
            </a:xfrm>
            <a:prstGeom prst="roundRect">
              <a:avLst/>
            </a:prstGeom>
            <a:solidFill>
              <a:srgbClr val="F0F0F0"/>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tIns="65317" bIns="65317" rtlCol="0" anchor="ctr"/>
            <a:lstStyle/>
            <a:p>
              <a:pPr marL="228600" indent="-228600" algn="just">
                <a:spcBef>
                  <a:spcPct val="20000"/>
                </a:spcBef>
                <a:buClr>
                  <a:srgbClr val="002060"/>
                </a:buClr>
                <a:buFont typeface="+mj-lt"/>
                <a:buAutoNum type="arabicPeriod"/>
                <a:defRPr/>
              </a:pPr>
              <a:r>
                <a:rPr lang="es-ES" sz="1150" b="1" kern="0" dirty="0">
                  <a:solidFill>
                    <a:schemeClr val="tx1"/>
                  </a:solidFill>
                  <a:latin typeface="+mj-lt"/>
                  <a:ea typeface="Open Sans" panose="020B0606030504020204" pitchFamily="34" charset="0"/>
                  <a:cs typeface="Open Sans" panose="020B0606030504020204" pitchFamily="34" charset="0"/>
                </a:rPr>
                <a:t>Presentar y justificar solicitudes</a:t>
              </a:r>
              <a:r>
                <a:rPr lang="es-ES" sz="1150" kern="0" dirty="0">
                  <a:solidFill>
                    <a:schemeClr val="tx1"/>
                  </a:solidFill>
                  <a:latin typeface="+mj-lt"/>
                  <a:ea typeface="Open Sans" panose="020B0606030504020204" pitchFamily="34" charset="0"/>
                  <a:cs typeface="Open Sans" panose="020B0606030504020204" pitchFamily="34" charset="0"/>
                </a:rPr>
                <a:t>, hacer </a:t>
              </a:r>
              <a:r>
                <a:rPr lang="es-ES" sz="1150" b="1" kern="0" dirty="0">
                  <a:solidFill>
                    <a:schemeClr val="tx1"/>
                  </a:solidFill>
                  <a:latin typeface="+mj-lt"/>
                  <a:ea typeface="Open Sans" panose="020B0606030504020204" pitchFamily="34" charset="0"/>
                  <a:cs typeface="Open Sans" panose="020B0606030504020204" pitchFamily="34" charset="0"/>
                </a:rPr>
                <a:t>públicos los resultados </a:t>
              </a:r>
              <a:r>
                <a:rPr lang="es-ES" sz="1150" kern="0" dirty="0">
                  <a:solidFill>
                    <a:schemeClr val="tx1"/>
                  </a:solidFill>
                  <a:latin typeface="+mj-lt"/>
                  <a:ea typeface="Open Sans" panose="020B0606030504020204" pitchFamily="34" charset="0"/>
                  <a:cs typeface="Open Sans" panose="020B0606030504020204" pitchFamily="34" charset="0"/>
                </a:rPr>
                <a:t>y devolver </a:t>
              </a:r>
              <a:r>
                <a:rPr lang="es-ES" sz="1150" b="1" kern="0" dirty="0">
                  <a:solidFill>
                    <a:schemeClr val="tx1"/>
                  </a:solidFill>
                  <a:latin typeface="+mj-lt"/>
                  <a:ea typeface="Open Sans" panose="020B0606030504020204" pitchFamily="34" charset="0"/>
                  <a:cs typeface="Open Sans" panose="020B0606030504020204" pitchFamily="34" charset="0"/>
                </a:rPr>
                <a:t>datos enriquecidos</a:t>
              </a:r>
              <a:endParaRPr lang="es-ES" sz="1150" kern="0" dirty="0">
                <a:solidFill>
                  <a:schemeClr val="tx1"/>
                </a:solidFill>
                <a:latin typeface="+mj-lt"/>
                <a:ea typeface="Open Sans" panose="020B0606030504020204" pitchFamily="34" charset="0"/>
                <a:cs typeface="Open Sans" panose="020B0606030504020204" pitchFamily="34" charset="0"/>
              </a:endParaRP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Hacerse </a:t>
              </a:r>
              <a:r>
                <a:rPr lang="es-ES" sz="1150" b="1" kern="0" dirty="0">
                  <a:solidFill>
                    <a:schemeClr val="tx1"/>
                  </a:solidFill>
                  <a:latin typeface="+mj-lt"/>
                  <a:ea typeface="Open Sans" panose="020B0606030504020204" pitchFamily="34" charset="0"/>
                  <a:cs typeface="Open Sans" panose="020B0606030504020204" pitchFamily="34" charset="0"/>
                </a:rPr>
                <a:t>corresponsable del tratamiento</a:t>
              </a:r>
            </a:p>
            <a:p>
              <a:pPr marL="228600" indent="-228600" algn="just">
                <a:spcBef>
                  <a:spcPct val="20000"/>
                </a:spcBef>
                <a:buClr>
                  <a:srgbClr val="002060"/>
                </a:buClr>
                <a:buFont typeface="+mj-lt"/>
                <a:buAutoNum type="arabicPeriod"/>
                <a:defRPr/>
              </a:pPr>
              <a:r>
                <a:rPr lang="es-ES" sz="1150" kern="0" dirty="0">
                  <a:solidFill>
                    <a:schemeClr val="tx1"/>
                  </a:solidFill>
                  <a:latin typeface="+mj-lt"/>
                  <a:ea typeface="Open Sans" panose="020B0606030504020204" pitchFamily="34" charset="0"/>
                  <a:cs typeface="Open Sans" panose="020B0606030504020204" pitchFamily="34" charset="0"/>
                </a:rPr>
                <a:t>Evitar los </a:t>
              </a:r>
              <a:r>
                <a:rPr lang="es-ES" sz="1150" b="1" kern="0" dirty="0">
                  <a:solidFill>
                    <a:schemeClr val="tx1"/>
                  </a:solidFill>
                  <a:latin typeface="+mj-lt"/>
                  <a:ea typeface="Open Sans" panose="020B0606030504020204" pitchFamily="34" charset="0"/>
                  <a:cs typeface="Open Sans" panose="020B0606030504020204" pitchFamily="34" charset="0"/>
                </a:rPr>
                <a:t>usos prohibidos</a:t>
              </a:r>
              <a:r>
                <a:rPr lang="es-ES" sz="1150" kern="0" dirty="0">
                  <a:solidFill>
                    <a:schemeClr val="tx1"/>
                  </a:solidFill>
                  <a:latin typeface="+mj-lt"/>
                  <a:ea typeface="Open Sans" panose="020B0606030504020204" pitchFamily="34" charset="0"/>
                  <a:cs typeface="Open Sans" panose="020B0606030504020204" pitchFamily="34" charset="0"/>
                </a:rPr>
                <a:t>, la </a:t>
              </a:r>
              <a:r>
                <a:rPr lang="es-ES" sz="1150" b="1" kern="0" dirty="0" err="1">
                  <a:solidFill>
                    <a:schemeClr val="tx1"/>
                  </a:solidFill>
                  <a:latin typeface="+mj-lt"/>
                  <a:ea typeface="Open Sans" panose="020B0606030504020204" pitchFamily="34" charset="0"/>
                  <a:cs typeface="Open Sans" panose="020B0606030504020204" pitchFamily="34" charset="0"/>
                </a:rPr>
                <a:t>de-anonimización</a:t>
              </a:r>
              <a:r>
                <a:rPr lang="es-ES" sz="1150" kern="0" dirty="0">
                  <a:solidFill>
                    <a:schemeClr val="tx1"/>
                  </a:solidFill>
                  <a:latin typeface="+mj-lt"/>
                  <a:ea typeface="Open Sans" panose="020B0606030504020204" pitchFamily="34" charset="0"/>
                  <a:cs typeface="Open Sans" panose="020B0606030504020204" pitchFamily="34" charset="0"/>
                </a:rPr>
                <a:t> y la </a:t>
              </a:r>
              <a:r>
                <a:rPr lang="es-ES" sz="1150" b="1" kern="0" dirty="0">
                  <a:solidFill>
                    <a:schemeClr val="tx1"/>
                  </a:solidFill>
                  <a:latin typeface="+mj-lt"/>
                  <a:ea typeface="Open Sans" panose="020B0606030504020204" pitchFamily="34" charset="0"/>
                  <a:cs typeface="Open Sans" panose="020B0606030504020204" pitchFamily="34" charset="0"/>
                </a:rPr>
                <a:t>cesión a terceros</a:t>
              </a:r>
            </a:p>
          </p:txBody>
        </p:sp>
        <p:sp>
          <p:nvSpPr>
            <p:cNvPr id="30" name="Rectangle 29">
              <a:extLst>
                <a:ext uri="{FF2B5EF4-FFF2-40B4-BE49-F238E27FC236}">
                  <a16:creationId xmlns:a16="http://schemas.microsoft.com/office/drawing/2014/main" id="{344C2930-D667-46C6-81B8-4FB96E986B3F}"/>
                </a:ext>
              </a:extLst>
            </p:cNvPr>
            <p:cNvSpPr/>
            <p:nvPr/>
          </p:nvSpPr>
          <p:spPr bwMode="gray">
            <a:xfrm>
              <a:off x="749125" y="2447047"/>
              <a:ext cx="1811807" cy="489254"/>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s-ES" sz="1200" b="1" dirty="0">
                  <a:solidFill>
                    <a:schemeClr val="tx2"/>
                  </a:solidFill>
                  <a:latin typeface="+mj-lt"/>
                </a:rPr>
                <a:t>Obligaciones de los usuarios</a:t>
              </a:r>
            </a:p>
          </p:txBody>
        </p:sp>
      </p:grpSp>
    </p:spTree>
    <p:extLst>
      <p:ext uri="{BB962C8B-B14F-4D97-AF65-F5344CB8AC3E}">
        <p14:creationId xmlns:p14="http://schemas.microsoft.com/office/powerpoint/2010/main" val="384111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C2FA0E1-4205-4270-92F8-4689AFCD5686}"/>
              </a:ext>
            </a:extLst>
          </p:cNvPr>
          <p:cNvSpPr txBox="1">
            <a:spLocks/>
          </p:cNvSpPr>
          <p:nvPr/>
        </p:nvSpPr>
        <p:spPr bwMode="gray">
          <a:xfrm>
            <a:off x="469900" y="337274"/>
            <a:ext cx="8434614" cy="334103"/>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RPr/>
            </a:defPPr>
            <a:lvl1pPr>
              <a:buClr>
                <a:schemeClr val="dk1"/>
              </a:buClr>
              <a:buSzPts val="2400"/>
              <a:buFont typeface="Abel"/>
              <a:buNone/>
              <a:defRPr sz="1500" b="1">
                <a:solidFill>
                  <a:schemeClr val="tx2"/>
                </a:solidFill>
                <a:latin typeface="Abel"/>
                <a:ea typeface="Abel"/>
                <a:cs typeface="Abel"/>
              </a:defRPr>
            </a:lvl1pPr>
            <a:lvl2pPr>
              <a:buClr>
                <a:schemeClr val="dk1"/>
              </a:buClr>
              <a:buSzPts val="2400"/>
              <a:buFont typeface="Unica One"/>
              <a:buNone/>
              <a:defRPr sz="2400">
                <a:solidFill>
                  <a:schemeClr val="dk1"/>
                </a:solidFill>
                <a:latin typeface="Unica One"/>
                <a:ea typeface="Unica One"/>
                <a:cs typeface="Unica One"/>
              </a:defRPr>
            </a:lvl2pPr>
            <a:lvl3pPr>
              <a:buClr>
                <a:schemeClr val="dk1"/>
              </a:buClr>
              <a:buSzPts val="2400"/>
              <a:buFont typeface="Unica One"/>
              <a:buNone/>
              <a:defRPr sz="2400">
                <a:solidFill>
                  <a:schemeClr val="dk1"/>
                </a:solidFill>
                <a:latin typeface="Unica One"/>
                <a:ea typeface="Unica One"/>
                <a:cs typeface="Unica One"/>
              </a:defRPr>
            </a:lvl3pPr>
            <a:lvl4pPr>
              <a:buClr>
                <a:schemeClr val="dk1"/>
              </a:buClr>
              <a:buSzPts val="2400"/>
              <a:buFont typeface="Unica One"/>
              <a:buNone/>
              <a:defRPr sz="2400">
                <a:solidFill>
                  <a:schemeClr val="dk1"/>
                </a:solidFill>
                <a:latin typeface="Unica One"/>
                <a:ea typeface="Unica One"/>
                <a:cs typeface="Unica One"/>
              </a:defRPr>
            </a:lvl4pPr>
            <a:lvl5pPr>
              <a:buClr>
                <a:schemeClr val="dk1"/>
              </a:buClr>
              <a:buSzPts val="2400"/>
              <a:buFont typeface="Unica One"/>
              <a:buNone/>
              <a:defRPr sz="2400">
                <a:solidFill>
                  <a:schemeClr val="dk1"/>
                </a:solidFill>
                <a:latin typeface="Unica One"/>
                <a:ea typeface="Unica One"/>
                <a:cs typeface="Unica One"/>
              </a:defRPr>
            </a:lvl5pPr>
            <a:lvl6pPr>
              <a:buClr>
                <a:schemeClr val="dk1"/>
              </a:buClr>
              <a:buSzPts val="2400"/>
              <a:buFont typeface="Unica One"/>
              <a:buNone/>
              <a:defRPr sz="2400">
                <a:solidFill>
                  <a:schemeClr val="dk1"/>
                </a:solidFill>
                <a:latin typeface="Unica One"/>
                <a:ea typeface="Unica One"/>
                <a:cs typeface="Unica One"/>
              </a:defRPr>
            </a:lvl6pPr>
            <a:lvl7pPr>
              <a:buClr>
                <a:schemeClr val="dk1"/>
              </a:buClr>
              <a:buSzPts val="2400"/>
              <a:buFont typeface="Unica One"/>
              <a:buNone/>
              <a:defRPr sz="2400">
                <a:solidFill>
                  <a:schemeClr val="dk1"/>
                </a:solidFill>
                <a:latin typeface="Unica One"/>
                <a:ea typeface="Unica One"/>
                <a:cs typeface="Unica One"/>
              </a:defRPr>
            </a:lvl7pPr>
            <a:lvl8pPr>
              <a:buClr>
                <a:schemeClr val="dk1"/>
              </a:buClr>
              <a:buSzPts val="2400"/>
              <a:buFont typeface="Unica One"/>
              <a:buNone/>
              <a:defRPr sz="2400">
                <a:solidFill>
                  <a:schemeClr val="dk1"/>
                </a:solidFill>
                <a:latin typeface="Unica One"/>
                <a:ea typeface="Unica One"/>
                <a:cs typeface="Unica One"/>
              </a:defRPr>
            </a:lvl8pPr>
            <a:lvl9pPr>
              <a:buClr>
                <a:schemeClr val="dk1"/>
              </a:buClr>
              <a:buSzPts val="2400"/>
              <a:buFont typeface="Unica One"/>
              <a:buNone/>
              <a:defRPr sz="2400">
                <a:solidFill>
                  <a:schemeClr val="dk1"/>
                </a:solidFill>
                <a:latin typeface="Unica One"/>
                <a:ea typeface="Unica One"/>
                <a:cs typeface="Unica One"/>
              </a:defRPr>
            </a:lvl9pPr>
          </a:lstStyle>
          <a:p>
            <a:r>
              <a:rPr lang="es-ES" sz="1400" dirty="0">
                <a:solidFill>
                  <a:schemeClr val="tx1"/>
                </a:solidFill>
                <a:latin typeface="+mj-lt"/>
                <a:ea typeface="Open Sans Extrabold" panose="020B0906030804020204" pitchFamily="34" charset="0"/>
                <a:cs typeface="Open Sans Extrabold" panose="020B0906030804020204" pitchFamily="34" charset="0"/>
              </a:rPr>
              <a:t>4. Infraestructura para el intercambio transfronterizo de datos secundarios</a:t>
            </a:r>
            <a:endParaRPr lang="es-ES" sz="14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7" name="Group 6">
            <a:extLst>
              <a:ext uri="{FF2B5EF4-FFF2-40B4-BE49-F238E27FC236}">
                <a16:creationId xmlns:a16="http://schemas.microsoft.com/office/drawing/2014/main" id="{D6601648-77FB-48E1-8F6C-001663F2233A}"/>
              </a:ext>
            </a:extLst>
          </p:cNvPr>
          <p:cNvGrpSpPr>
            <a:grpSpLocks noChangeAspect="1"/>
          </p:cNvGrpSpPr>
          <p:nvPr/>
        </p:nvGrpSpPr>
        <p:grpSpPr>
          <a:xfrm>
            <a:off x="3875314" y="863266"/>
            <a:ext cx="5268686" cy="4280234"/>
            <a:chOff x="3153597" y="276949"/>
            <a:chExt cx="5990403" cy="4866551"/>
          </a:xfrm>
        </p:grpSpPr>
        <p:sp>
          <p:nvSpPr>
            <p:cNvPr id="8" name="Triangle 56">
              <a:extLst>
                <a:ext uri="{FF2B5EF4-FFF2-40B4-BE49-F238E27FC236}">
                  <a16:creationId xmlns:a16="http://schemas.microsoft.com/office/drawing/2014/main" id="{347F7078-64E8-4C26-934A-1FDA041CCBFE}"/>
                </a:ext>
              </a:extLst>
            </p:cNvPr>
            <p:cNvSpPr/>
            <p:nvPr/>
          </p:nvSpPr>
          <p:spPr>
            <a:xfrm>
              <a:off x="3505200" y="546997"/>
              <a:ext cx="5638800" cy="4596503"/>
            </a:xfrm>
            <a:prstGeom prst="triangle">
              <a:avLst>
                <a:gd name="adj" fmla="val 1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900"/>
            </a:p>
          </p:txBody>
        </p:sp>
        <p:sp>
          <p:nvSpPr>
            <p:cNvPr id="9" name="Rectangle 8">
              <a:extLst>
                <a:ext uri="{FF2B5EF4-FFF2-40B4-BE49-F238E27FC236}">
                  <a16:creationId xmlns:a16="http://schemas.microsoft.com/office/drawing/2014/main" id="{8DC81F2A-1C90-4380-8D39-CEA821C48967}"/>
                </a:ext>
              </a:extLst>
            </p:cNvPr>
            <p:cNvSpPr/>
            <p:nvPr/>
          </p:nvSpPr>
          <p:spPr>
            <a:xfrm>
              <a:off x="6346063" y="1274835"/>
              <a:ext cx="1080247" cy="540098"/>
            </a:xfrm>
            <a:prstGeom prst="rect">
              <a:avLst/>
            </a:prstGeom>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sz="900" dirty="0">
                <a:solidFill>
                  <a:schemeClr val="tx1">
                    <a:lumMod val="50000"/>
                  </a:schemeClr>
                </a:solidFill>
              </a:endParaRPr>
            </a:p>
          </p:txBody>
        </p:sp>
        <p:sp>
          <p:nvSpPr>
            <p:cNvPr id="10" name="Rectangle 9">
              <a:extLst>
                <a:ext uri="{FF2B5EF4-FFF2-40B4-BE49-F238E27FC236}">
                  <a16:creationId xmlns:a16="http://schemas.microsoft.com/office/drawing/2014/main" id="{50ABD3F3-7CF6-4308-A217-7AE6D69F14AB}"/>
                </a:ext>
              </a:extLst>
            </p:cNvPr>
            <p:cNvSpPr/>
            <p:nvPr/>
          </p:nvSpPr>
          <p:spPr>
            <a:xfrm>
              <a:off x="6393126" y="1324141"/>
              <a:ext cx="1080247" cy="540098"/>
            </a:xfrm>
            <a:prstGeom prst="rect">
              <a:avLst/>
            </a:prstGeom>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sz="900" dirty="0">
                <a:solidFill>
                  <a:schemeClr val="tx1">
                    <a:lumMod val="50000"/>
                  </a:schemeClr>
                </a:solidFill>
              </a:endParaRPr>
            </a:p>
          </p:txBody>
        </p:sp>
        <p:sp>
          <p:nvSpPr>
            <p:cNvPr id="11" name="Rectangle 10">
              <a:extLst>
                <a:ext uri="{FF2B5EF4-FFF2-40B4-BE49-F238E27FC236}">
                  <a16:creationId xmlns:a16="http://schemas.microsoft.com/office/drawing/2014/main" id="{70175167-5C1C-46E6-9CF6-311FE6945A5A}"/>
                </a:ext>
              </a:extLst>
            </p:cNvPr>
            <p:cNvSpPr/>
            <p:nvPr/>
          </p:nvSpPr>
          <p:spPr>
            <a:xfrm>
              <a:off x="6441400" y="1360756"/>
              <a:ext cx="1080247" cy="540098"/>
            </a:xfrm>
            <a:prstGeom prst="rect">
              <a:avLst/>
            </a:prstGeom>
            <a:solidFill>
              <a:schemeClr val="accent5">
                <a:lumMod val="60000"/>
                <a:lumOff val="40000"/>
              </a:schemeClr>
            </a:solid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900" dirty="0">
                  <a:solidFill>
                    <a:schemeClr val="tx1">
                      <a:lumMod val="50000"/>
                    </a:schemeClr>
                  </a:solidFill>
                </a:rPr>
                <a:t>Health Data Access Bodies</a:t>
              </a:r>
              <a:endParaRPr lang="x-none" sz="900" dirty="0">
                <a:solidFill>
                  <a:schemeClr val="tx1">
                    <a:lumMod val="50000"/>
                  </a:schemeClr>
                </a:solidFill>
              </a:endParaRPr>
            </a:p>
          </p:txBody>
        </p:sp>
        <p:sp>
          <p:nvSpPr>
            <p:cNvPr id="12" name="Rectangle 11">
              <a:extLst>
                <a:ext uri="{FF2B5EF4-FFF2-40B4-BE49-F238E27FC236}">
                  <a16:creationId xmlns:a16="http://schemas.microsoft.com/office/drawing/2014/main" id="{52B96A35-CF7B-4D56-9D43-6FB4BA9350AA}"/>
                </a:ext>
              </a:extLst>
            </p:cNvPr>
            <p:cNvSpPr/>
            <p:nvPr/>
          </p:nvSpPr>
          <p:spPr>
            <a:xfrm>
              <a:off x="3693720" y="2940773"/>
              <a:ext cx="1080247" cy="540098"/>
            </a:xfrm>
            <a:prstGeom prst="rect">
              <a:avLst/>
            </a:prstGeom>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sz="900" dirty="0">
                <a:solidFill>
                  <a:schemeClr val="tx1">
                    <a:lumMod val="50000"/>
                  </a:schemeClr>
                </a:solidFill>
              </a:endParaRPr>
            </a:p>
          </p:txBody>
        </p:sp>
        <p:sp>
          <p:nvSpPr>
            <p:cNvPr id="13" name="Rectangle 12">
              <a:extLst>
                <a:ext uri="{FF2B5EF4-FFF2-40B4-BE49-F238E27FC236}">
                  <a16:creationId xmlns:a16="http://schemas.microsoft.com/office/drawing/2014/main" id="{A4706209-6EE9-4E4D-9253-4AABD631E2F0}"/>
                </a:ext>
              </a:extLst>
            </p:cNvPr>
            <p:cNvSpPr/>
            <p:nvPr/>
          </p:nvSpPr>
          <p:spPr>
            <a:xfrm>
              <a:off x="3740784" y="2990080"/>
              <a:ext cx="1080247" cy="540098"/>
            </a:xfrm>
            <a:prstGeom prst="rect">
              <a:avLst/>
            </a:prstGeom>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sz="900" dirty="0">
                <a:solidFill>
                  <a:schemeClr val="tx1">
                    <a:lumMod val="50000"/>
                  </a:schemeClr>
                </a:solidFill>
              </a:endParaRPr>
            </a:p>
          </p:txBody>
        </p:sp>
        <p:sp>
          <p:nvSpPr>
            <p:cNvPr id="14" name="Rectangle 13">
              <a:extLst>
                <a:ext uri="{FF2B5EF4-FFF2-40B4-BE49-F238E27FC236}">
                  <a16:creationId xmlns:a16="http://schemas.microsoft.com/office/drawing/2014/main" id="{856AA144-E938-44E7-9AC7-19C375F65BFE}"/>
                </a:ext>
              </a:extLst>
            </p:cNvPr>
            <p:cNvSpPr/>
            <p:nvPr/>
          </p:nvSpPr>
          <p:spPr>
            <a:xfrm>
              <a:off x="3153597" y="1311451"/>
              <a:ext cx="1080247" cy="540098"/>
            </a:xfrm>
            <a:prstGeom prst="rect">
              <a:avLst/>
            </a:prstGeom>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900" dirty="0">
                  <a:solidFill>
                    <a:schemeClr val="tx1">
                      <a:lumMod val="50000"/>
                    </a:schemeClr>
                  </a:solidFill>
                </a:rPr>
                <a:t>Data Sharing Infrastructures</a:t>
              </a:r>
              <a:endParaRPr lang="x-none" sz="900" dirty="0">
                <a:solidFill>
                  <a:schemeClr val="tx1">
                    <a:lumMod val="50000"/>
                  </a:schemeClr>
                </a:solidFill>
              </a:endParaRPr>
            </a:p>
          </p:txBody>
        </p:sp>
        <p:sp>
          <p:nvSpPr>
            <p:cNvPr id="15" name="Rectangle 14">
              <a:extLst>
                <a:ext uri="{FF2B5EF4-FFF2-40B4-BE49-F238E27FC236}">
                  <a16:creationId xmlns:a16="http://schemas.microsoft.com/office/drawing/2014/main" id="{211DAFD8-6936-4455-B2D4-A15EC04F2213}"/>
                </a:ext>
              </a:extLst>
            </p:cNvPr>
            <p:cNvSpPr/>
            <p:nvPr/>
          </p:nvSpPr>
          <p:spPr>
            <a:xfrm>
              <a:off x="4818789" y="276949"/>
              <a:ext cx="1080247" cy="540098"/>
            </a:xfrm>
            <a:prstGeom prst="rect">
              <a:avLst/>
            </a:prstGeom>
            <a:solidFill>
              <a:schemeClr val="accent5">
                <a:lumMod val="60000"/>
                <a:lumOff val="40000"/>
              </a:schemeClr>
            </a:solid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900" dirty="0">
                  <a:solidFill>
                    <a:schemeClr val="tx1">
                      <a:lumMod val="50000"/>
                    </a:schemeClr>
                  </a:solidFill>
                </a:rPr>
                <a:t>EMA, ECDC</a:t>
              </a:r>
              <a:endParaRPr lang="x-none" sz="900" dirty="0">
                <a:solidFill>
                  <a:schemeClr val="tx1">
                    <a:lumMod val="50000"/>
                  </a:schemeClr>
                </a:solidFill>
              </a:endParaRPr>
            </a:p>
          </p:txBody>
        </p:sp>
        <p:sp>
          <p:nvSpPr>
            <p:cNvPr id="16" name="Rectangle 15">
              <a:extLst>
                <a:ext uri="{FF2B5EF4-FFF2-40B4-BE49-F238E27FC236}">
                  <a16:creationId xmlns:a16="http://schemas.microsoft.com/office/drawing/2014/main" id="{4EFFC32E-41D6-4EA6-BDA5-7A5336676A1A}"/>
                </a:ext>
              </a:extLst>
            </p:cNvPr>
            <p:cNvSpPr/>
            <p:nvPr/>
          </p:nvSpPr>
          <p:spPr>
            <a:xfrm>
              <a:off x="5901277" y="2990080"/>
              <a:ext cx="1080247" cy="540098"/>
            </a:xfrm>
            <a:prstGeom prst="rect">
              <a:avLst/>
            </a:prstGeom>
            <a:solidFill>
              <a:schemeClr val="accent5">
                <a:lumMod val="60000"/>
                <a:lumOff val="40000"/>
              </a:schemeClr>
            </a:solid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900" dirty="0">
                  <a:solidFill>
                    <a:schemeClr val="tx1">
                      <a:lumMod val="50000"/>
                    </a:schemeClr>
                  </a:solidFill>
                </a:rPr>
                <a:t>Health Data Access Body</a:t>
              </a:r>
              <a:endParaRPr lang="x-none" sz="900" dirty="0">
                <a:solidFill>
                  <a:schemeClr val="tx1">
                    <a:lumMod val="50000"/>
                  </a:schemeClr>
                </a:solidFill>
              </a:endParaRPr>
            </a:p>
          </p:txBody>
        </p:sp>
        <p:sp>
          <p:nvSpPr>
            <p:cNvPr id="17" name="Rectangle 16">
              <a:extLst>
                <a:ext uri="{FF2B5EF4-FFF2-40B4-BE49-F238E27FC236}">
                  <a16:creationId xmlns:a16="http://schemas.microsoft.com/office/drawing/2014/main" id="{200B02FA-75A7-4B18-8D72-088F902502EA}"/>
                </a:ext>
              </a:extLst>
            </p:cNvPr>
            <p:cNvSpPr/>
            <p:nvPr/>
          </p:nvSpPr>
          <p:spPr>
            <a:xfrm>
              <a:off x="3200660" y="1360756"/>
              <a:ext cx="1080247" cy="540098"/>
            </a:xfrm>
            <a:prstGeom prst="rect">
              <a:avLst/>
            </a:prstGeom>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900" dirty="0">
                  <a:solidFill>
                    <a:schemeClr val="tx1">
                      <a:lumMod val="50000"/>
                    </a:schemeClr>
                  </a:solidFill>
                </a:rPr>
                <a:t>Data Sharing Infrastructures</a:t>
              </a:r>
              <a:endParaRPr lang="x-none" sz="900" dirty="0">
                <a:solidFill>
                  <a:schemeClr val="tx1">
                    <a:lumMod val="50000"/>
                  </a:schemeClr>
                </a:solidFill>
              </a:endParaRPr>
            </a:p>
          </p:txBody>
        </p:sp>
        <p:cxnSp>
          <p:nvCxnSpPr>
            <p:cNvPr id="18" name="Straight Connector 17">
              <a:extLst>
                <a:ext uri="{FF2B5EF4-FFF2-40B4-BE49-F238E27FC236}">
                  <a16:creationId xmlns:a16="http://schemas.microsoft.com/office/drawing/2014/main" id="{C94BF185-6FD0-4F0F-8571-B32DEE075B8E}"/>
                </a:ext>
              </a:extLst>
            </p:cNvPr>
            <p:cNvCxnSpPr>
              <a:stCxn id="15" idx="1"/>
              <a:endCxn id="17" idx="0"/>
            </p:cNvCxnSpPr>
            <p:nvPr/>
          </p:nvCxnSpPr>
          <p:spPr>
            <a:xfrm flipH="1">
              <a:off x="3740783" y="546997"/>
              <a:ext cx="1078005" cy="813758"/>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DEC0C3-2357-4265-8594-5F4947C9CCEB}"/>
                </a:ext>
              </a:extLst>
            </p:cNvPr>
            <p:cNvCxnSpPr>
              <a:stCxn id="15" idx="3"/>
              <a:endCxn id="11" idx="0"/>
            </p:cNvCxnSpPr>
            <p:nvPr/>
          </p:nvCxnSpPr>
          <p:spPr>
            <a:xfrm>
              <a:off x="5899035" y="546998"/>
              <a:ext cx="1082489" cy="813758"/>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5FC330D-F5C6-403B-90A4-B37EBFE3AE7E}"/>
                </a:ext>
              </a:extLst>
            </p:cNvPr>
            <p:cNvCxnSpPr>
              <a:stCxn id="17" idx="2"/>
              <a:endCxn id="13" idx="0"/>
            </p:cNvCxnSpPr>
            <p:nvPr/>
          </p:nvCxnSpPr>
          <p:spPr>
            <a:xfrm>
              <a:off x="3740784" y="1900854"/>
              <a:ext cx="540124" cy="1089226"/>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D1368B-CC8B-44B2-90B5-7371C9B8F02B}"/>
                </a:ext>
              </a:extLst>
            </p:cNvPr>
            <p:cNvCxnSpPr>
              <a:stCxn id="11" idx="2"/>
              <a:endCxn id="16" idx="0"/>
            </p:cNvCxnSpPr>
            <p:nvPr/>
          </p:nvCxnSpPr>
          <p:spPr>
            <a:xfrm flipH="1">
              <a:off x="6441401" y="1900854"/>
              <a:ext cx="540123" cy="1089225"/>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A8F1CD7-C13D-477E-B06D-C2DB173AB1AA}"/>
                </a:ext>
              </a:extLst>
            </p:cNvPr>
            <p:cNvCxnSpPr>
              <a:stCxn id="13" idx="3"/>
              <a:endCxn id="16" idx="1"/>
            </p:cNvCxnSpPr>
            <p:nvPr/>
          </p:nvCxnSpPr>
          <p:spPr>
            <a:xfrm>
              <a:off x="4821030" y="3260129"/>
              <a:ext cx="1080247" cy="0"/>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EA0BE6-8C7A-4D22-90D2-ED5AB8E41BF0}"/>
                </a:ext>
              </a:extLst>
            </p:cNvPr>
            <p:cNvCxnSpPr>
              <a:stCxn id="17" idx="3"/>
              <a:endCxn id="11" idx="1"/>
            </p:cNvCxnSpPr>
            <p:nvPr/>
          </p:nvCxnSpPr>
          <p:spPr>
            <a:xfrm>
              <a:off x="4280906" y="1630805"/>
              <a:ext cx="2160494" cy="1"/>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F55CD4-CA11-40FF-9376-E9E2C77963F9}"/>
                </a:ext>
              </a:extLst>
            </p:cNvPr>
            <p:cNvCxnSpPr>
              <a:stCxn id="15" idx="2"/>
              <a:endCxn id="13" idx="0"/>
            </p:cNvCxnSpPr>
            <p:nvPr/>
          </p:nvCxnSpPr>
          <p:spPr>
            <a:xfrm flipH="1">
              <a:off x="4280907" y="817047"/>
              <a:ext cx="1078005" cy="2173033"/>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A81798-7431-4BE1-8B3F-883420248506}"/>
                </a:ext>
              </a:extLst>
            </p:cNvPr>
            <p:cNvCxnSpPr>
              <a:stCxn id="15" idx="2"/>
              <a:endCxn id="16" idx="0"/>
            </p:cNvCxnSpPr>
            <p:nvPr/>
          </p:nvCxnSpPr>
          <p:spPr>
            <a:xfrm>
              <a:off x="5358912" y="817047"/>
              <a:ext cx="1082489" cy="2173033"/>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E9A9D1-2BA5-4CD9-991B-75DBF910414D}"/>
                </a:ext>
              </a:extLst>
            </p:cNvPr>
            <p:cNvCxnSpPr>
              <a:stCxn id="17" idx="3"/>
              <a:endCxn id="16" idx="0"/>
            </p:cNvCxnSpPr>
            <p:nvPr/>
          </p:nvCxnSpPr>
          <p:spPr>
            <a:xfrm>
              <a:off x="4280907" y="1630804"/>
              <a:ext cx="2160494" cy="1359275"/>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72E3DC-1AF7-47D9-A395-B65B8B0BFC27}"/>
                </a:ext>
              </a:extLst>
            </p:cNvPr>
            <p:cNvCxnSpPr>
              <a:stCxn id="11" idx="1"/>
              <a:endCxn id="13" idx="0"/>
            </p:cNvCxnSpPr>
            <p:nvPr/>
          </p:nvCxnSpPr>
          <p:spPr>
            <a:xfrm flipH="1">
              <a:off x="4280907" y="1630806"/>
              <a:ext cx="2160493" cy="1359274"/>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86AE90D-F6B7-409A-8FFF-C71E6466EB22}"/>
                </a:ext>
              </a:extLst>
            </p:cNvPr>
            <p:cNvSpPr/>
            <p:nvPr/>
          </p:nvSpPr>
          <p:spPr>
            <a:xfrm>
              <a:off x="3247722" y="1410061"/>
              <a:ext cx="1080247" cy="540098"/>
            </a:xfrm>
            <a:prstGeom prst="rect">
              <a:avLst/>
            </a:prstGeom>
            <a:solidFill>
              <a:schemeClr val="accent5">
                <a:lumMod val="60000"/>
                <a:lumOff val="40000"/>
              </a:schemeClr>
            </a:solid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900" dirty="0">
                  <a:solidFill>
                    <a:schemeClr val="tx1">
                      <a:lumMod val="50000"/>
                    </a:schemeClr>
                  </a:solidFill>
                </a:rPr>
                <a:t>Data Sharing Infrastructures</a:t>
              </a:r>
              <a:endParaRPr lang="x-none" sz="900" dirty="0">
                <a:solidFill>
                  <a:schemeClr val="tx1">
                    <a:lumMod val="50000"/>
                  </a:schemeClr>
                </a:solidFill>
              </a:endParaRPr>
            </a:p>
          </p:txBody>
        </p:sp>
        <p:sp>
          <p:nvSpPr>
            <p:cNvPr id="30" name="Flowchart: Magnetic Disk 29">
              <a:extLst>
                <a:ext uri="{FF2B5EF4-FFF2-40B4-BE49-F238E27FC236}">
                  <a16:creationId xmlns:a16="http://schemas.microsoft.com/office/drawing/2014/main" id="{38065021-BDCD-4EC8-8D6C-0855D4F33F40}"/>
                </a:ext>
              </a:extLst>
            </p:cNvPr>
            <p:cNvSpPr/>
            <p:nvPr/>
          </p:nvSpPr>
          <p:spPr>
            <a:xfrm>
              <a:off x="5709763" y="3697080"/>
              <a:ext cx="1461032" cy="1304546"/>
            </a:xfrm>
            <a:prstGeom prst="flowChartMagneticDisk">
              <a:avLst/>
            </a:prstGeom>
            <a:solidFill>
              <a:srgbClr val="92D050"/>
            </a:solidFill>
            <a:ln w="3175">
              <a:solidFill>
                <a:schemeClr val="tx1">
                  <a:lumMod val="50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IE" sz="700" dirty="0">
                  <a:solidFill>
                    <a:sysClr val="windowText" lastClr="000000"/>
                  </a:solidFill>
                </a:rPr>
                <a:t>&lt; </a:t>
              </a:r>
              <a:r>
                <a:rPr lang="x-none" sz="700" i="1" dirty="0">
                  <a:solidFill>
                    <a:sysClr val="windowText" lastClr="000000"/>
                  </a:solidFill>
                </a:rPr>
                <a:t>Data</a:t>
              </a:r>
              <a:r>
                <a:rPr lang="en-IE" sz="700" i="1" dirty="0">
                  <a:solidFill>
                    <a:sysClr val="windowText" lastClr="000000"/>
                  </a:solidFill>
                </a:rPr>
                <a:t> H</a:t>
              </a:r>
              <a:r>
                <a:rPr lang="x-none" sz="700" i="1" dirty="0">
                  <a:solidFill>
                    <a:sysClr val="windowText" lastClr="000000"/>
                  </a:solidFill>
                </a:rPr>
                <a:t>older</a:t>
              </a:r>
              <a:r>
                <a:rPr lang="en-IE" sz="700" i="1" dirty="0">
                  <a:solidFill>
                    <a:sysClr val="windowText" lastClr="000000"/>
                  </a:solidFill>
                </a:rPr>
                <a:t>s </a:t>
              </a:r>
              <a:r>
                <a:rPr lang="en-IE" sz="700" dirty="0">
                  <a:solidFill>
                    <a:sysClr val="windowText" lastClr="000000"/>
                  </a:solidFill>
                </a:rPr>
                <a:t>&gt;</a:t>
              </a:r>
            </a:p>
            <a:p>
              <a:pPr algn="ctr"/>
              <a:r>
                <a:rPr lang="en-IE" sz="700" dirty="0">
                  <a:solidFill>
                    <a:sysClr val="windowText" lastClr="000000"/>
                  </a:solidFill>
                </a:rPr>
                <a:t>Electronic Health Records</a:t>
              </a:r>
            </a:p>
            <a:p>
              <a:pPr algn="ctr"/>
              <a:r>
                <a:rPr lang="en-IE" sz="700" dirty="0">
                  <a:solidFill>
                    <a:sysClr val="windowText" lastClr="000000"/>
                  </a:solidFill>
                </a:rPr>
                <a:t>Health Data Registries </a:t>
              </a:r>
            </a:p>
            <a:p>
              <a:pPr algn="ctr"/>
              <a:r>
                <a:rPr lang="en-IE" sz="700" dirty="0">
                  <a:solidFill>
                    <a:sysClr val="windowText" lastClr="000000"/>
                  </a:solidFill>
                </a:rPr>
                <a:t>Administrative Data</a:t>
              </a:r>
            </a:p>
            <a:p>
              <a:pPr algn="ctr"/>
              <a:r>
                <a:rPr lang="en-IE" sz="700" dirty="0">
                  <a:solidFill>
                    <a:sysClr val="windowText" lastClr="000000"/>
                  </a:solidFill>
                </a:rPr>
                <a:t>Claims Data</a:t>
              </a:r>
            </a:p>
            <a:p>
              <a:pPr algn="ctr"/>
              <a:r>
                <a:rPr lang="en-IE" sz="700" dirty="0">
                  <a:solidFill>
                    <a:sysClr val="windowText" lastClr="000000"/>
                  </a:solidFill>
                </a:rPr>
                <a:t>Genomics</a:t>
              </a:r>
            </a:p>
            <a:p>
              <a:pPr algn="ctr"/>
              <a:endParaRPr lang="x-none" sz="700" dirty="0">
                <a:solidFill>
                  <a:sysClr val="windowText" lastClr="000000"/>
                </a:solidFill>
              </a:endParaRPr>
            </a:p>
          </p:txBody>
        </p:sp>
        <p:sp>
          <p:nvSpPr>
            <p:cNvPr id="31" name="Pentagon 27">
              <a:extLst>
                <a:ext uri="{FF2B5EF4-FFF2-40B4-BE49-F238E27FC236}">
                  <a16:creationId xmlns:a16="http://schemas.microsoft.com/office/drawing/2014/main" id="{5470A6A1-BA0E-4B16-812C-9FC201F3117F}"/>
                </a:ext>
              </a:extLst>
            </p:cNvPr>
            <p:cNvSpPr/>
            <p:nvPr/>
          </p:nvSpPr>
          <p:spPr>
            <a:xfrm>
              <a:off x="7290243" y="2822971"/>
              <a:ext cx="1708898" cy="874313"/>
            </a:xfrm>
            <a:prstGeom prst="homePlate">
              <a:avLst/>
            </a:prstGeom>
            <a:solidFill>
              <a:srgbClr val="92D050"/>
            </a:solidFill>
            <a:ln w="3175">
              <a:solidFill>
                <a:schemeClr val="tx1">
                  <a:lumMod val="50000"/>
                </a:schemeClr>
              </a:solidFill>
              <a:prstDash val="solid"/>
            </a:ln>
          </p:spPr>
          <p:style>
            <a:lnRef idx="2">
              <a:schemeClr val="dk1"/>
            </a:lnRef>
            <a:fillRef idx="1">
              <a:schemeClr val="lt1"/>
            </a:fillRef>
            <a:effectRef idx="0">
              <a:schemeClr val="dk1"/>
            </a:effectRef>
            <a:fontRef idx="minor">
              <a:schemeClr val="dk1"/>
            </a:fontRef>
          </p:style>
          <p:txBody>
            <a:bodyPr lIns="54000" tIns="27000" rIns="0" bIns="0" rtlCol="0" anchor="t"/>
            <a:lstStyle/>
            <a:p>
              <a:r>
                <a:rPr lang="en-IE" sz="700" dirty="0">
                  <a:solidFill>
                    <a:schemeClr val="tx1">
                      <a:lumMod val="50000"/>
                    </a:schemeClr>
                  </a:solidFill>
                </a:rPr>
                <a:t>&lt; </a:t>
              </a:r>
              <a:r>
                <a:rPr lang="en-IE" sz="700" i="1" dirty="0">
                  <a:solidFill>
                    <a:schemeClr val="tx1">
                      <a:lumMod val="50000"/>
                    </a:schemeClr>
                  </a:solidFill>
                </a:rPr>
                <a:t>Data Users </a:t>
              </a:r>
              <a:r>
                <a:rPr lang="en-IE" sz="700" dirty="0">
                  <a:solidFill>
                    <a:schemeClr val="tx1">
                      <a:lumMod val="50000"/>
                    </a:schemeClr>
                  </a:solidFill>
                </a:rPr>
                <a:t>&gt;</a:t>
              </a:r>
            </a:p>
            <a:p>
              <a:r>
                <a:rPr lang="en-US" sz="700" dirty="0">
                  <a:solidFill>
                    <a:schemeClr val="tx1">
                      <a:lumMod val="50000"/>
                    </a:schemeClr>
                  </a:solidFill>
                </a:rPr>
                <a:t>Researcher</a:t>
              </a:r>
            </a:p>
            <a:p>
              <a:r>
                <a:rPr lang="en-US" sz="700" dirty="0">
                  <a:solidFill>
                    <a:schemeClr val="tx1">
                      <a:lumMod val="50000"/>
                    </a:schemeClr>
                  </a:solidFill>
                </a:rPr>
                <a:t>Health Professional</a:t>
              </a:r>
            </a:p>
            <a:p>
              <a:r>
                <a:rPr lang="en-US" sz="700" dirty="0">
                  <a:solidFill>
                    <a:schemeClr val="tx1">
                      <a:lumMod val="50000"/>
                    </a:schemeClr>
                  </a:solidFill>
                </a:rPr>
                <a:t>Public Health Authority</a:t>
              </a:r>
            </a:p>
            <a:p>
              <a:r>
                <a:rPr lang="en-US" sz="700" dirty="0">
                  <a:solidFill>
                    <a:schemeClr val="tx1">
                      <a:lumMod val="50000"/>
                    </a:schemeClr>
                  </a:solidFill>
                </a:rPr>
                <a:t>Regulator</a:t>
              </a:r>
              <a:br>
                <a:rPr lang="en-US" sz="700" dirty="0">
                  <a:solidFill>
                    <a:schemeClr val="tx1">
                      <a:lumMod val="50000"/>
                    </a:schemeClr>
                  </a:solidFill>
                </a:rPr>
              </a:br>
              <a:r>
                <a:rPr lang="en-US" sz="700" dirty="0">
                  <a:solidFill>
                    <a:schemeClr val="tx1">
                      <a:lumMod val="50000"/>
                    </a:schemeClr>
                  </a:solidFill>
                </a:rPr>
                <a:t>Innovator</a:t>
              </a:r>
              <a:endParaRPr lang="en-IE" sz="700" dirty="0">
                <a:solidFill>
                  <a:sysClr val="windowText" lastClr="000000"/>
                </a:solidFill>
              </a:endParaRPr>
            </a:p>
          </p:txBody>
        </p:sp>
        <p:cxnSp>
          <p:nvCxnSpPr>
            <p:cNvPr id="32" name="Straight Connector 31">
              <a:extLst>
                <a:ext uri="{FF2B5EF4-FFF2-40B4-BE49-F238E27FC236}">
                  <a16:creationId xmlns:a16="http://schemas.microsoft.com/office/drawing/2014/main" id="{7DEA8C41-0E12-44DD-8A57-BBD60B46DE97}"/>
                </a:ext>
              </a:extLst>
            </p:cNvPr>
            <p:cNvCxnSpPr>
              <a:stCxn id="16" idx="3"/>
              <a:endCxn id="31" idx="1"/>
            </p:cNvCxnSpPr>
            <p:nvPr/>
          </p:nvCxnSpPr>
          <p:spPr>
            <a:xfrm flipV="1">
              <a:off x="6981523" y="3260128"/>
              <a:ext cx="308720" cy="1"/>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92A7F3B-288A-4731-A6B3-2B64EC60AA82}"/>
                </a:ext>
              </a:extLst>
            </p:cNvPr>
            <p:cNvCxnSpPr>
              <a:stCxn id="16" idx="2"/>
              <a:endCxn id="30" idx="1"/>
            </p:cNvCxnSpPr>
            <p:nvPr/>
          </p:nvCxnSpPr>
          <p:spPr>
            <a:xfrm flipH="1">
              <a:off x="6440280" y="3530178"/>
              <a:ext cx="1121" cy="166903"/>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gular Pentagon 1">
              <a:extLst>
                <a:ext uri="{FF2B5EF4-FFF2-40B4-BE49-F238E27FC236}">
                  <a16:creationId xmlns:a16="http://schemas.microsoft.com/office/drawing/2014/main" id="{49DB51D0-DDE2-4332-A7DA-BF683302DDAB}"/>
                </a:ext>
              </a:extLst>
            </p:cNvPr>
            <p:cNvSpPr/>
            <p:nvPr/>
          </p:nvSpPr>
          <p:spPr>
            <a:xfrm>
              <a:off x="4819819" y="1651204"/>
              <a:ext cx="1088186" cy="638981"/>
            </a:xfrm>
            <a:custGeom>
              <a:avLst/>
              <a:gdLst>
                <a:gd name="connsiteX0" fmla="*/ 1 w 1176101"/>
                <a:gd name="connsiteY0" fmla="*/ 267814 h 701149"/>
                <a:gd name="connsiteX1" fmla="*/ 588051 w 1176101"/>
                <a:gd name="connsiteY1" fmla="*/ 0 h 701149"/>
                <a:gd name="connsiteX2" fmla="*/ 1176100 w 1176101"/>
                <a:gd name="connsiteY2" fmla="*/ 267814 h 701149"/>
                <a:gd name="connsiteX3" fmla="*/ 951485 w 1176101"/>
                <a:gd name="connsiteY3" fmla="*/ 701147 h 701149"/>
                <a:gd name="connsiteX4" fmla="*/ 224616 w 1176101"/>
                <a:gd name="connsiteY4" fmla="*/ 701147 h 701149"/>
                <a:gd name="connsiteX5" fmla="*/ 1 w 1176101"/>
                <a:gd name="connsiteY5" fmla="*/ 267814 h 701149"/>
                <a:gd name="connsiteX0" fmla="*/ 0 w 1176099"/>
                <a:gd name="connsiteY0" fmla="*/ 278831 h 712164"/>
                <a:gd name="connsiteX1" fmla="*/ 106980 w 1176099"/>
                <a:gd name="connsiteY1" fmla="*/ 0 h 712164"/>
                <a:gd name="connsiteX2" fmla="*/ 1176099 w 1176099"/>
                <a:gd name="connsiteY2" fmla="*/ 278831 h 712164"/>
                <a:gd name="connsiteX3" fmla="*/ 951484 w 1176099"/>
                <a:gd name="connsiteY3" fmla="*/ 712164 h 712164"/>
                <a:gd name="connsiteX4" fmla="*/ 224615 w 1176099"/>
                <a:gd name="connsiteY4" fmla="*/ 712164 h 712164"/>
                <a:gd name="connsiteX5" fmla="*/ 0 w 1176099"/>
                <a:gd name="connsiteY5" fmla="*/ 278831 h 712164"/>
                <a:gd name="connsiteX0" fmla="*/ 0 w 1256889"/>
                <a:gd name="connsiteY0" fmla="*/ 433067 h 712164"/>
                <a:gd name="connsiteX1" fmla="*/ 187770 w 1256889"/>
                <a:gd name="connsiteY1" fmla="*/ 0 h 712164"/>
                <a:gd name="connsiteX2" fmla="*/ 1256889 w 1256889"/>
                <a:gd name="connsiteY2" fmla="*/ 278831 h 712164"/>
                <a:gd name="connsiteX3" fmla="*/ 1032274 w 1256889"/>
                <a:gd name="connsiteY3" fmla="*/ 712164 h 712164"/>
                <a:gd name="connsiteX4" fmla="*/ 305405 w 1256889"/>
                <a:gd name="connsiteY4" fmla="*/ 712164 h 712164"/>
                <a:gd name="connsiteX5" fmla="*/ 0 w 1256889"/>
                <a:gd name="connsiteY5" fmla="*/ 433067 h 712164"/>
                <a:gd name="connsiteX0" fmla="*/ 0 w 1264233"/>
                <a:gd name="connsiteY0" fmla="*/ 433330 h 712427"/>
                <a:gd name="connsiteX1" fmla="*/ 187770 w 1264233"/>
                <a:gd name="connsiteY1" fmla="*/ 263 h 712427"/>
                <a:gd name="connsiteX2" fmla="*/ 1264233 w 1264233"/>
                <a:gd name="connsiteY2" fmla="*/ 0 h 712427"/>
                <a:gd name="connsiteX3" fmla="*/ 1032274 w 1264233"/>
                <a:gd name="connsiteY3" fmla="*/ 712427 h 712427"/>
                <a:gd name="connsiteX4" fmla="*/ 305405 w 1264233"/>
                <a:gd name="connsiteY4" fmla="*/ 712427 h 712427"/>
                <a:gd name="connsiteX5" fmla="*/ 0 w 1264233"/>
                <a:gd name="connsiteY5" fmla="*/ 433330 h 712427"/>
                <a:gd name="connsiteX0" fmla="*/ 0 w 1469276"/>
                <a:gd name="connsiteY0" fmla="*/ 433330 h 712427"/>
                <a:gd name="connsiteX1" fmla="*/ 187770 w 1469276"/>
                <a:gd name="connsiteY1" fmla="*/ 263 h 712427"/>
                <a:gd name="connsiteX2" fmla="*/ 1264233 w 1469276"/>
                <a:gd name="connsiteY2" fmla="*/ 0 h 712427"/>
                <a:gd name="connsiteX3" fmla="*/ 1469276 w 1469276"/>
                <a:gd name="connsiteY3" fmla="*/ 425989 h 712427"/>
                <a:gd name="connsiteX4" fmla="*/ 305405 w 1469276"/>
                <a:gd name="connsiteY4" fmla="*/ 712427 h 712427"/>
                <a:gd name="connsiteX5" fmla="*/ 0 w 1469276"/>
                <a:gd name="connsiteY5" fmla="*/ 433330 h 712427"/>
                <a:gd name="connsiteX0" fmla="*/ 0 w 1469276"/>
                <a:gd name="connsiteY0" fmla="*/ 433330 h 888697"/>
                <a:gd name="connsiteX1" fmla="*/ 187770 w 1469276"/>
                <a:gd name="connsiteY1" fmla="*/ 263 h 888697"/>
                <a:gd name="connsiteX2" fmla="*/ 1264233 w 1469276"/>
                <a:gd name="connsiteY2" fmla="*/ 0 h 888697"/>
                <a:gd name="connsiteX3" fmla="*/ 1469276 w 1469276"/>
                <a:gd name="connsiteY3" fmla="*/ 425989 h 888697"/>
                <a:gd name="connsiteX4" fmla="*/ 727718 w 1469276"/>
                <a:gd name="connsiteY4" fmla="*/ 888697 h 888697"/>
                <a:gd name="connsiteX5" fmla="*/ 0 w 1469276"/>
                <a:gd name="connsiteY5" fmla="*/ 433330 h 888697"/>
                <a:gd name="connsiteX0" fmla="*/ 0 w 1469276"/>
                <a:gd name="connsiteY0" fmla="*/ 411297 h 888697"/>
                <a:gd name="connsiteX1" fmla="*/ 187770 w 1469276"/>
                <a:gd name="connsiteY1" fmla="*/ 263 h 888697"/>
                <a:gd name="connsiteX2" fmla="*/ 1264233 w 1469276"/>
                <a:gd name="connsiteY2" fmla="*/ 0 h 888697"/>
                <a:gd name="connsiteX3" fmla="*/ 1469276 w 1469276"/>
                <a:gd name="connsiteY3" fmla="*/ 425989 h 888697"/>
                <a:gd name="connsiteX4" fmla="*/ 727718 w 1469276"/>
                <a:gd name="connsiteY4" fmla="*/ 888697 h 888697"/>
                <a:gd name="connsiteX5" fmla="*/ 0 w 1469276"/>
                <a:gd name="connsiteY5" fmla="*/ 411297 h 888697"/>
                <a:gd name="connsiteX0" fmla="*/ 0 w 1476620"/>
                <a:gd name="connsiteY0" fmla="*/ 418641 h 888697"/>
                <a:gd name="connsiteX1" fmla="*/ 195114 w 1476620"/>
                <a:gd name="connsiteY1" fmla="*/ 263 h 888697"/>
                <a:gd name="connsiteX2" fmla="*/ 1271577 w 1476620"/>
                <a:gd name="connsiteY2" fmla="*/ 0 h 888697"/>
                <a:gd name="connsiteX3" fmla="*/ 1476620 w 1476620"/>
                <a:gd name="connsiteY3" fmla="*/ 425989 h 888697"/>
                <a:gd name="connsiteX4" fmla="*/ 735062 w 1476620"/>
                <a:gd name="connsiteY4" fmla="*/ 888697 h 888697"/>
                <a:gd name="connsiteX5" fmla="*/ 0 w 1476620"/>
                <a:gd name="connsiteY5" fmla="*/ 418641 h 888697"/>
                <a:gd name="connsiteX0" fmla="*/ 0 w 1476620"/>
                <a:gd name="connsiteY0" fmla="*/ 418641 h 888697"/>
                <a:gd name="connsiteX1" fmla="*/ 195114 w 1476620"/>
                <a:gd name="connsiteY1" fmla="*/ 263 h 888697"/>
                <a:gd name="connsiteX2" fmla="*/ 1271577 w 1476620"/>
                <a:gd name="connsiteY2" fmla="*/ 0 h 888697"/>
                <a:gd name="connsiteX3" fmla="*/ 1476620 w 1476620"/>
                <a:gd name="connsiteY3" fmla="*/ 425989 h 888697"/>
                <a:gd name="connsiteX4" fmla="*/ 735062 w 1476620"/>
                <a:gd name="connsiteY4" fmla="*/ 888697 h 888697"/>
                <a:gd name="connsiteX5" fmla="*/ 0 w 1476620"/>
                <a:gd name="connsiteY5" fmla="*/ 418641 h 888697"/>
                <a:gd name="connsiteX0" fmla="*/ 0 w 1476620"/>
                <a:gd name="connsiteY0" fmla="*/ 418641 h 888697"/>
                <a:gd name="connsiteX1" fmla="*/ 213475 w 1476620"/>
                <a:gd name="connsiteY1" fmla="*/ 3935 h 888697"/>
                <a:gd name="connsiteX2" fmla="*/ 1271577 w 1476620"/>
                <a:gd name="connsiteY2" fmla="*/ 0 h 888697"/>
                <a:gd name="connsiteX3" fmla="*/ 1476620 w 1476620"/>
                <a:gd name="connsiteY3" fmla="*/ 425989 h 888697"/>
                <a:gd name="connsiteX4" fmla="*/ 735062 w 1476620"/>
                <a:gd name="connsiteY4" fmla="*/ 888697 h 888697"/>
                <a:gd name="connsiteX5" fmla="*/ 0 w 1476620"/>
                <a:gd name="connsiteY5" fmla="*/ 418641 h 888697"/>
                <a:gd name="connsiteX0" fmla="*/ 0 w 1476620"/>
                <a:gd name="connsiteY0" fmla="*/ 414706 h 884762"/>
                <a:gd name="connsiteX1" fmla="*/ 213475 w 1476620"/>
                <a:gd name="connsiteY1" fmla="*/ 0 h 884762"/>
                <a:gd name="connsiteX2" fmla="*/ 1256887 w 1476620"/>
                <a:gd name="connsiteY2" fmla="*/ 10754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84762"/>
                <a:gd name="connsiteX1" fmla="*/ 213475 w 1476620"/>
                <a:gd name="connsiteY1" fmla="*/ 0 h 884762"/>
                <a:gd name="connsiteX2" fmla="*/ 1282593 w 1476620"/>
                <a:gd name="connsiteY2" fmla="*/ 7082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84762"/>
                <a:gd name="connsiteX1" fmla="*/ 213475 w 1476620"/>
                <a:gd name="connsiteY1" fmla="*/ 0 h 884762"/>
                <a:gd name="connsiteX2" fmla="*/ 1275249 w 1476620"/>
                <a:gd name="connsiteY2" fmla="*/ 10754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84762"/>
                <a:gd name="connsiteX1" fmla="*/ 213475 w 1476620"/>
                <a:gd name="connsiteY1" fmla="*/ 0 h 884762"/>
                <a:gd name="connsiteX2" fmla="*/ 1275249 w 1476620"/>
                <a:gd name="connsiteY2" fmla="*/ 3409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62729"/>
                <a:gd name="connsiteX1" fmla="*/ 213475 w 1476620"/>
                <a:gd name="connsiteY1" fmla="*/ 0 h 862729"/>
                <a:gd name="connsiteX2" fmla="*/ 1275249 w 1476620"/>
                <a:gd name="connsiteY2" fmla="*/ 3409 h 862729"/>
                <a:gd name="connsiteX3" fmla="*/ 1476620 w 1476620"/>
                <a:gd name="connsiteY3" fmla="*/ 422054 h 862729"/>
                <a:gd name="connsiteX4" fmla="*/ 735062 w 1476620"/>
                <a:gd name="connsiteY4" fmla="*/ 862729 h 862729"/>
                <a:gd name="connsiteX5" fmla="*/ 0 w 1476620"/>
                <a:gd name="connsiteY5" fmla="*/ 414706 h 862729"/>
                <a:gd name="connsiteX0" fmla="*/ 0 w 1461931"/>
                <a:gd name="connsiteY0" fmla="*/ 407361 h 862729"/>
                <a:gd name="connsiteX1" fmla="*/ 198786 w 1461931"/>
                <a:gd name="connsiteY1" fmla="*/ 0 h 862729"/>
                <a:gd name="connsiteX2" fmla="*/ 1260560 w 1461931"/>
                <a:gd name="connsiteY2" fmla="*/ 3409 h 862729"/>
                <a:gd name="connsiteX3" fmla="*/ 1461931 w 1461931"/>
                <a:gd name="connsiteY3" fmla="*/ 422054 h 862729"/>
                <a:gd name="connsiteX4" fmla="*/ 720373 w 1461931"/>
                <a:gd name="connsiteY4" fmla="*/ 862729 h 862729"/>
                <a:gd name="connsiteX5" fmla="*/ 0 w 1461931"/>
                <a:gd name="connsiteY5" fmla="*/ 407361 h 862729"/>
                <a:gd name="connsiteX0" fmla="*/ 0 w 1461931"/>
                <a:gd name="connsiteY0" fmla="*/ 407361 h 862729"/>
                <a:gd name="connsiteX1" fmla="*/ 198786 w 1461931"/>
                <a:gd name="connsiteY1" fmla="*/ 0 h 862729"/>
                <a:gd name="connsiteX2" fmla="*/ 1256887 w 1461931"/>
                <a:gd name="connsiteY2" fmla="*/ 10754 h 862729"/>
                <a:gd name="connsiteX3" fmla="*/ 1461931 w 1461931"/>
                <a:gd name="connsiteY3" fmla="*/ 422054 h 862729"/>
                <a:gd name="connsiteX4" fmla="*/ 720373 w 1461931"/>
                <a:gd name="connsiteY4" fmla="*/ 862729 h 862729"/>
                <a:gd name="connsiteX5" fmla="*/ 0 w 1461931"/>
                <a:gd name="connsiteY5" fmla="*/ 407361 h 862729"/>
                <a:gd name="connsiteX0" fmla="*/ 0 w 1461931"/>
                <a:gd name="connsiteY0" fmla="*/ 396607 h 851975"/>
                <a:gd name="connsiteX1" fmla="*/ 195113 w 1461931"/>
                <a:gd name="connsiteY1" fmla="*/ 11280 h 851975"/>
                <a:gd name="connsiteX2" fmla="*/ 1256887 w 1461931"/>
                <a:gd name="connsiteY2" fmla="*/ 0 h 851975"/>
                <a:gd name="connsiteX3" fmla="*/ 1461931 w 1461931"/>
                <a:gd name="connsiteY3" fmla="*/ 411300 h 851975"/>
                <a:gd name="connsiteX4" fmla="*/ 720373 w 1461931"/>
                <a:gd name="connsiteY4" fmla="*/ 851975 h 851975"/>
                <a:gd name="connsiteX5" fmla="*/ 0 w 1461931"/>
                <a:gd name="connsiteY5" fmla="*/ 396607 h 851975"/>
                <a:gd name="connsiteX0" fmla="*/ 0 w 1461931"/>
                <a:gd name="connsiteY0" fmla="*/ 396607 h 851975"/>
                <a:gd name="connsiteX1" fmla="*/ 202458 w 1461931"/>
                <a:gd name="connsiteY1" fmla="*/ 264 h 851975"/>
                <a:gd name="connsiteX2" fmla="*/ 1256887 w 1461931"/>
                <a:gd name="connsiteY2" fmla="*/ 0 h 851975"/>
                <a:gd name="connsiteX3" fmla="*/ 1461931 w 1461931"/>
                <a:gd name="connsiteY3" fmla="*/ 411300 h 851975"/>
                <a:gd name="connsiteX4" fmla="*/ 720373 w 1461931"/>
                <a:gd name="connsiteY4" fmla="*/ 851975 h 851975"/>
                <a:gd name="connsiteX5" fmla="*/ 0 w 1461931"/>
                <a:gd name="connsiteY5" fmla="*/ 396607 h 851975"/>
                <a:gd name="connsiteX0" fmla="*/ 0 w 1450915"/>
                <a:gd name="connsiteY0" fmla="*/ 396607 h 851975"/>
                <a:gd name="connsiteX1" fmla="*/ 202458 w 1450915"/>
                <a:gd name="connsiteY1" fmla="*/ 264 h 851975"/>
                <a:gd name="connsiteX2" fmla="*/ 1256887 w 1450915"/>
                <a:gd name="connsiteY2" fmla="*/ 0 h 851975"/>
                <a:gd name="connsiteX3" fmla="*/ 1450915 w 1450915"/>
                <a:gd name="connsiteY3" fmla="*/ 407628 h 851975"/>
                <a:gd name="connsiteX4" fmla="*/ 720373 w 1450915"/>
                <a:gd name="connsiteY4" fmla="*/ 851975 h 851975"/>
                <a:gd name="connsiteX5" fmla="*/ 0 w 1450915"/>
                <a:gd name="connsiteY5" fmla="*/ 396607 h 85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0915" h="851975">
                  <a:moveTo>
                    <a:pt x="0" y="396607"/>
                  </a:moveTo>
                  <a:lnTo>
                    <a:pt x="202458" y="264"/>
                  </a:lnTo>
                  <a:lnTo>
                    <a:pt x="1256887" y="0"/>
                  </a:lnTo>
                  <a:lnTo>
                    <a:pt x="1450915" y="407628"/>
                  </a:lnTo>
                  <a:lnTo>
                    <a:pt x="720373" y="851975"/>
                  </a:lnTo>
                  <a:lnTo>
                    <a:pt x="0" y="396607"/>
                  </a:lnTo>
                  <a:close/>
                </a:path>
              </a:pathLst>
            </a:custGeom>
            <a:solidFill>
              <a:srgbClr val="0356B1">
                <a:alpha val="50000"/>
              </a:srgbClr>
            </a:solidFill>
            <a:ln>
              <a:solidFill>
                <a:srgbClr val="024B9C"/>
              </a:solidFill>
            </a:ln>
          </p:spPr>
          <p:style>
            <a:lnRef idx="0">
              <a:scrgbClr r="0" g="0" b="0"/>
            </a:lnRef>
            <a:fillRef idx="0">
              <a:scrgbClr r="0" g="0" b="0"/>
            </a:fillRef>
            <a:effectRef idx="0">
              <a:scrgbClr r="0" g="0" b="0"/>
            </a:effectRef>
            <a:fontRef idx="minor">
              <a:schemeClr val="lt1"/>
            </a:fontRef>
          </p:style>
          <p:txBody>
            <a:bodyPr tIns="81000" rtlCol="0" anchor="t"/>
            <a:lstStyle/>
            <a:p>
              <a:pPr algn="ctr">
                <a:spcBef>
                  <a:spcPts val="2250"/>
                </a:spcBef>
              </a:pPr>
              <a:r>
                <a:rPr lang="en-IE" sz="900" dirty="0">
                  <a:solidFill>
                    <a:schemeClr val="tx1"/>
                  </a:solidFill>
                </a:rPr>
                <a:t>Central </a:t>
              </a:r>
              <a:br>
                <a:rPr lang="en-IE" sz="900" dirty="0">
                  <a:solidFill>
                    <a:schemeClr val="tx1"/>
                  </a:solidFill>
                </a:rPr>
              </a:br>
              <a:r>
                <a:rPr lang="en-IE" sz="900" dirty="0">
                  <a:solidFill>
                    <a:schemeClr val="tx1"/>
                  </a:solidFill>
                </a:rPr>
                <a:t>Services</a:t>
              </a:r>
            </a:p>
          </p:txBody>
        </p:sp>
        <p:grpSp>
          <p:nvGrpSpPr>
            <p:cNvPr id="35" name="Group 34">
              <a:extLst>
                <a:ext uri="{FF2B5EF4-FFF2-40B4-BE49-F238E27FC236}">
                  <a16:creationId xmlns:a16="http://schemas.microsoft.com/office/drawing/2014/main" id="{EDFE3DF0-6248-425F-BAF1-F42030C9941D}"/>
                </a:ext>
              </a:extLst>
            </p:cNvPr>
            <p:cNvGrpSpPr/>
            <p:nvPr/>
          </p:nvGrpSpPr>
          <p:grpSpPr>
            <a:xfrm>
              <a:off x="6508868" y="3434542"/>
              <a:ext cx="405189" cy="191270"/>
              <a:chOff x="2936631" y="4923589"/>
              <a:chExt cx="540252" cy="255027"/>
            </a:xfrm>
            <a:solidFill>
              <a:schemeClr val="accent5">
                <a:lumMod val="60000"/>
                <a:lumOff val="40000"/>
              </a:schemeClr>
            </a:solidFill>
          </p:grpSpPr>
          <p:sp>
            <p:nvSpPr>
              <p:cNvPr id="36" name="Hexagon 35">
                <a:extLst>
                  <a:ext uri="{FF2B5EF4-FFF2-40B4-BE49-F238E27FC236}">
                    <a16:creationId xmlns:a16="http://schemas.microsoft.com/office/drawing/2014/main" id="{C8AE75A4-2399-4953-B300-455C605EBCEA}"/>
                  </a:ext>
                </a:extLst>
              </p:cNvPr>
              <p:cNvSpPr/>
              <p:nvPr/>
            </p:nvSpPr>
            <p:spPr>
              <a:xfrm>
                <a:off x="2936631" y="492358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600" dirty="0"/>
              </a:p>
            </p:txBody>
          </p:sp>
          <p:sp>
            <p:nvSpPr>
              <p:cNvPr id="37" name="Hexagon 36">
                <a:extLst>
                  <a:ext uri="{FF2B5EF4-FFF2-40B4-BE49-F238E27FC236}">
                    <a16:creationId xmlns:a16="http://schemas.microsoft.com/office/drawing/2014/main" id="{9B93C23F-610F-4F5B-B19E-015E7968A42E}"/>
                  </a:ext>
                </a:extLst>
              </p:cNvPr>
              <p:cNvSpPr/>
              <p:nvPr/>
            </p:nvSpPr>
            <p:spPr>
              <a:xfrm>
                <a:off x="2968783" y="49553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600" dirty="0"/>
              </a:p>
            </p:txBody>
          </p:sp>
          <p:sp>
            <p:nvSpPr>
              <p:cNvPr id="38" name="Hexagon 37">
                <a:extLst>
                  <a:ext uri="{FF2B5EF4-FFF2-40B4-BE49-F238E27FC236}">
                    <a16:creationId xmlns:a16="http://schemas.microsoft.com/office/drawing/2014/main" id="{4E244FDD-BAF5-4FDC-8CFB-640FA762F4CD}"/>
                  </a:ext>
                </a:extLst>
              </p:cNvPr>
              <p:cNvSpPr/>
              <p:nvPr/>
            </p:nvSpPr>
            <p:spPr>
              <a:xfrm>
                <a:off x="3009913" y="49807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r>
                  <a:rPr lang="en-IE" sz="600" dirty="0"/>
                  <a:t>SPE</a:t>
                </a:r>
              </a:p>
            </p:txBody>
          </p:sp>
        </p:grpSp>
        <p:grpSp>
          <p:nvGrpSpPr>
            <p:cNvPr id="39" name="Group 38">
              <a:extLst>
                <a:ext uri="{FF2B5EF4-FFF2-40B4-BE49-F238E27FC236}">
                  <a16:creationId xmlns:a16="http://schemas.microsoft.com/office/drawing/2014/main" id="{5C8BFC43-B634-4484-A875-C67CA1E55BB6}"/>
                </a:ext>
              </a:extLst>
            </p:cNvPr>
            <p:cNvGrpSpPr/>
            <p:nvPr/>
          </p:nvGrpSpPr>
          <p:grpSpPr>
            <a:xfrm>
              <a:off x="7067154" y="1832425"/>
              <a:ext cx="405189" cy="191270"/>
              <a:chOff x="2936631" y="4923589"/>
              <a:chExt cx="540252" cy="255027"/>
            </a:xfrm>
            <a:solidFill>
              <a:schemeClr val="accent5">
                <a:lumMod val="60000"/>
                <a:lumOff val="40000"/>
              </a:schemeClr>
            </a:solidFill>
          </p:grpSpPr>
          <p:sp>
            <p:nvSpPr>
              <p:cNvPr id="40" name="Hexagon 39">
                <a:extLst>
                  <a:ext uri="{FF2B5EF4-FFF2-40B4-BE49-F238E27FC236}">
                    <a16:creationId xmlns:a16="http://schemas.microsoft.com/office/drawing/2014/main" id="{492EEA86-FC6D-4C22-96F9-45774B074269}"/>
                  </a:ext>
                </a:extLst>
              </p:cNvPr>
              <p:cNvSpPr/>
              <p:nvPr/>
            </p:nvSpPr>
            <p:spPr>
              <a:xfrm>
                <a:off x="2936631" y="492358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600" dirty="0"/>
              </a:p>
            </p:txBody>
          </p:sp>
          <p:sp>
            <p:nvSpPr>
              <p:cNvPr id="41" name="Hexagon 40">
                <a:extLst>
                  <a:ext uri="{FF2B5EF4-FFF2-40B4-BE49-F238E27FC236}">
                    <a16:creationId xmlns:a16="http://schemas.microsoft.com/office/drawing/2014/main" id="{66FBFD83-3FCB-43DC-8045-C4D75F37AE88}"/>
                  </a:ext>
                </a:extLst>
              </p:cNvPr>
              <p:cNvSpPr/>
              <p:nvPr/>
            </p:nvSpPr>
            <p:spPr>
              <a:xfrm>
                <a:off x="2968783" y="49553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600" dirty="0"/>
              </a:p>
            </p:txBody>
          </p:sp>
          <p:sp>
            <p:nvSpPr>
              <p:cNvPr id="42" name="Hexagon 41">
                <a:extLst>
                  <a:ext uri="{FF2B5EF4-FFF2-40B4-BE49-F238E27FC236}">
                    <a16:creationId xmlns:a16="http://schemas.microsoft.com/office/drawing/2014/main" id="{BC6226CA-56B0-44D1-AB0B-51F3B23201B0}"/>
                  </a:ext>
                </a:extLst>
              </p:cNvPr>
              <p:cNvSpPr/>
              <p:nvPr/>
            </p:nvSpPr>
            <p:spPr>
              <a:xfrm>
                <a:off x="3009913" y="49807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r>
                  <a:rPr lang="en-IE" sz="600" dirty="0"/>
                  <a:t>SPE</a:t>
                </a:r>
              </a:p>
            </p:txBody>
          </p:sp>
        </p:grpSp>
        <p:sp>
          <p:nvSpPr>
            <p:cNvPr id="43" name="Rectangle 42">
              <a:extLst>
                <a:ext uri="{FF2B5EF4-FFF2-40B4-BE49-F238E27FC236}">
                  <a16:creationId xmlns:a16="http://schemas.microsoft.com/office/drawing/2014/main" id="{42707DCE-209A-4F4F-BB4D-46D778E971FF}"/>
                </a:ext>
              </a:extLst>
            </p:cNvPr>
            <p:cNvSpPr/>
            <p:nvPr/>
          </p:nvSpPr>
          <p:spPr>
            <a:xfrm>
              <a:off x="3787847" y="3038294"/>
              <a:ext cx="1080247" cy="540098"/>
            </a:xfrm>
            <a:prstGeom prst="rect">
              <a:avLst/>
            </a:prstGeom>
            <a:solidFill>
              <a:schemeClr val="accent5">
                <a:lumMod val="60000"/>
                <a:lumOff val="40000"/>
              </a:schemeClr>
            </a:solid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IE" sz="900" dirty="0">
                  <a:solidFill>
                    <a:schemeClr val="tx1">
                      <a:lumMod val="50000"/>
                    </a:schemeClr>
                  </a:solidFill>
                </a:rPr>
                <a:t>Health Data Access Bodies</a:t>
              </a:r>
              <a:endParaRPr lang="x-none" sz="900" dirty="0">
                <a:solidFill>
                  <a:schemeClr val="tx1">
                    <a:lumMod val="50000"/>
                  </a:schemeClr>
                </a:solidFill>
              </a:endParaRPr>
            </a:p>
          </p:txBody>
        </p:sp>
        <p:grpSp>
          <p:nvGrpSpPr>
            <p:cNvPr id="44" name="Group 43">
              <a:extLst>
                <a:ext uri="{FF2B5EF4-FFF2-40B4-BE49-F238E27FC236}">
                  <a16:creationId xmlns:a16="http://schemas.microsoft.com/office/drawing/2014/main" id="{3E21ACEA-DA4F-4670-B194-B0E2A45026D1}"/>
                </a:ext>
              </a:extLst>
            </p:cNvPr>
            <p:cNvGrpSpPr/>
            <p:nvPr/>
          </p:nvGrpSpPr>
          <p:grpSpPr>
            <a:xfrm>
              <a:off x="4361933" y="3511127"/>
              <a:ext cx="405189" cy="191270"/>
              <a:chOff x="2936631" y="4923589"/>
              <a:chExt cx="540252" cy="255027"/>
            </a:xfrm>
            <a:solidFill>
              <a:schemeClr val="accent5">
                <a:lumMod val="60000"/>
                <a:lumOff val="40000"/>
              </a:schemeClr>
            </a:solidFill>
          </p:grpSpPr>
          <p:sp>
            <p:nvSpPr>
              <p:cNvPr id="45" name="Hexagon 44">
                <a:extLst>
                  <a:ext uri="{FF2B5EF4-FFF2-40B4-BE49-F238E27FC236}">
                    <a16:creationId xmlns:a16="http://schemas.microsoft.com/office/drawing/2014/main" id="{C3819D72-B93D-4FDC-9EF1-2D40EC30A843}"/>
                  </a:ext>
                </a:extLst>
              </p:cNvPr>
              <p:cNvSpPr/>
              <p:nvPr/>
            </p:nvSpPr>
            <p:spPr>
              <a:xfrm>
                <a:off x="2936631" y="492358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600" dirty="0"/>
              </a:p>
            </p:txBody>
          </p:sp>
          <p:sp>
            <p:nvSpPr>
              <p:cNvPr id="46" name="Hexagon 45">
                <a:extLst>
                  <a:ext uri="{FF2B5EF4-FFF2-40B4-BE49-F238E27FC236}">
                    <a16:creationId xmlns:a16="http://schemas.microsoft.com/office/drawing/2014/main" id="{FB6615BD-55AB-4A94-A797-ADDF492B9ECC}"/>
                  </a:ext>
                </a:extLst>
              </p:cNvPr>
              <p:cNvSpPr/>
              <p:nvPr/>
            </p:nvSpPr>
            <p:spPr>
              <a:xfrm>
                <a:off x="2968783" y="49553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600" dirty="0"/>
              </a:p>
            </p:txBody>
          </p:sp>
          <p:sp>
            <p:nvSpPr>
              <p:cNvPr id="47" name="Hexagon 46">
                <a:extLst>
                  <a:ext uri="{FF2B5EF4-FFF2-40B4-BE49-F238E27FC236}">
                    <a16:creationId xmlns:a16="http://schemas.microsoft.com/office/drawing/2014/main" id="{0E5054A0-5055-4C3C-BF95-C9A280EFB58B}"/>
                  </a:ext>
                </a:extLst>
              </p:cNvPr>
              <p:cNvSpPr/>
              <p:nvPr/>
            </p:nvSpPr>
            <p:spPr>
              <a:xfrm>
                <a:off x="3009913" y="49807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r>
                  <a:rPr lang="en-IE" sz="600" dirty="0"/>
                  <a:t>SPE</a:t>
                </a:r>
              </a:p>
            </p:txBody>
          </p:sp>
        </p:grpSp>
        <p:sp>
          <p:nvSpPr>
            <p:cNvPr id="48" name="TextBox 47">
              <a:extLst>
                <a:ext uri="{FF2B5EF4-FFF2-40B4-BE49-F238E27FC236}">
                  <a16:creationId xmlns:a16="http://schemas.microsoft.com/office/drawing/2014/main" id="{3AF16FB1-E92D-402B-AB87-C26F83A7EF1C}"/>
                </a:ext>
              </a:extLst>
            </p:cNvPr>
            <p:cNvSpPr txBox="1"/>
            <p:nvPr/>
          </p:nvSpPr>
          <p:spPr>
            <a:xfrm>
              <a:off x="7971655" y="4480696"/>
              <a:ext cx="727577" cy="419924"/>
            </a:xfrm>
            <a:prstGeom prst="rect">
              <a:avLst/>
            </a:prstGeom>
            <a:noFill/>
          </p:spPr>
          <p:txBody>
            <a:bodyPr wrap="none" rtlCol="0">
              <a:spAutoFit/>
            </a:bodyPr>
            <a:lstStyle/>
            <a:p>
              <a:r>
                <a:rPr lang="x-none" sz="900" dirty="0"/>
                <a:t>National </a:t>
              </a:r>
            </a:p>
            <a:p>
              <a:r>
                <a:rPr lang="x-none" sz="900" dirty="0"/>
                <a:t>context</a:t>
              </a:r>
            </a:p>
          </p:txBody>
        </p:sp>
      </p:grpSp>
      <p:sp>
        <p:nvSpPr>
          <p:cNvPr id="49" name="Regular Pentagon 1">
            <a:extLst>
              <a:ext uri="{FF2B5EF4-FFF2-40B4-BE49-F238E27FC236}">
                <a16:creationId xmlns:a16="http://schemas.microsoft.com/office/drawing/2014/main" id="{795E13C5-C8B6-41B7-A015-808B03F786D1}"/>
              </a:ext>
            </a:extLst>
          </p:cNvPr>
          <p:cNvSpPr/>
          <p:nvPr/>
        </p:nvSpPr>
        <p:spPr>
          <a:xfrm>
            <a:off x="605103" y="3001643"/>
            <a:ext cx="499894" cy="293537"/>
          </a:xfrm>
          <a:custGeom>
            <a:avLst/>
            <a:gdLst>
              <a:gd name="connsiteX0" fmla="*/ 1 w 1176101"/>
              <a:gd name="connsiteY0" fmla="*/ 267814 h 701149"/>
              <a:gd name="connsiteX1" fmla="*/ 588051 w 1176101"/>
              <a:gd name="connsiteY1" fmla="*/ 0 h 701149"/>
              <a:gd name="connsiteX2" fmla="*/ 1176100 w 1176101"/>
              <a:gd name="connsiteY2" fmla="*/ 267814 h 701149"/>
              <a:gd name="connsiteX3" fmla="*/ 951485 w 1176101"/>
              <a:gd name="connsiteY3" fmla="*/ 701147 h 701149"/>
              <a:gd name="connsiteX4" fmla="*/ 224616 w 1176101"/>
              <a:gd name="connsiteY4" fmla="*/ 701147 h 701149"/>
              <a:gd name="connsiteX5" fmla="*/ 1 w 1176101"/>
              <a:gd name="connsiteY5" fmla="*/ 267814 h 701149"/>
              <a:gd name="connsiteX0" fmla="*/ 0 w 1176099"/>
              <a:gd name="connsiteY0" fmla="*/ 278831 h 712164"/>
              <a:gd name="connsiteX1" fmla="*/ 106980 w 1176099"/>
              <a:gd name="connsiteY1" fmla="*/ 0 h 712164"/>
              <a:gd name="connsiteX2" fmla="*/ 1176099 w 1176099"/>
              <a:gd name="connsiteY2" fmla="*/ 278831 h 712164"/>
              <a:gd name="connsiteX3" fmla="*/ 951484 w 1176099"/>
              <a:gd name="connsiteY3" fmla="*/ 712164 h 712164"/>
              <a:gd name="connsiteX4" fmla="*/ 224615 w 1176099"/>
              <a:gd name="connsiteY4" fmla="*/ 712164 h 712164"/>
              <a:gd name="connsiteX5" fmla="*/ 0 w 1176099"/>
              <a:gd name="connsiteY5" fmla="*/ 278831 h 712164"/>
              <a:gd name="connsiteX0" fmla="*/ 0 w 1256889"/>
              <a:gd name="connsiteY0" fmla="*/ 433067 h 712164"/>
              <a:gd name="connsiteX1" fmla="*/ 187770 w 1256889"/>
              <a:gd name="connsiteY1" fmla="*/ 0 h 712164"/>
              <a:gd name="connsiteX2" fmla="*/ 1256889 w 1256889"/>
              <a:gd name="connsiteY2" fmla="*/ 278831 h 712164"/>
              <a:gd name="connsiteX3" fmla="*/ 1032274 w 1256889"/>
              <a:gd name="connsiteY3" fmla="*/ 712164 h 712164"/>
              <a:gd name="connsiteX4" fmla="*/ 305405 w 1256889"/>
              <a:gd name="connsiteY4" fmla="*/ 712164 h 712164"/>
              <a:gd name="connsiteX5" fmla="*/ 0 w 1256889"/>
              <a:gd name="connsiteY5" fmla="*/ 433067 h 712164"/>
              <a:gd name="connsiteX0" fmla="*/ 0 w 1264233"/>
              <a:gd name="connsiteY0" fmla="*/ 433330 h 712427"/>
              <a:gd name="connsiteX1" fmla="*/ 187770 w 1264233"/>
              <a:gd name="connsiteY1" fmla="*/ 263 h 712427"/>
              <a:gd name="connsiteX2" fmla="*/ 1264233 w 1264233"/>
              <a:gd name="connsiteY2" fmla="*/ 0 h 712427"/>
              <a:gd name="connsiteX3" fmla="*/ 1032274 w 1264233"/>
              <a:gd name="connsiteY3" fmla="*/ 712427 h 712427"/>
              <a:gd name="connsiteX4" fmla="*/ 305405 w 1264233"/>
              <a:gd name="connsiteY4" fmla="*/ 712427 h 712427"/>
              <a:gd name="connsiteX5" fmla="*/ 0 w 1264233"/>
              <a:gd name="connsiteY5" fmla="*/ 433330 h 712427"/>
              <a:gd name="connsiteX0" fmla="*/ 0 w 1469276"/>
              <a:gd name="connsiteY0" fmla="*/ 433330 h 712427"/>
              <a:gd name="connsiteX1" fmla="*/ 187770 w 1469276"/>
              <a:gd name="connsiteY1" fmla="*/ 263 h 712427"/>
              <a:gd name="connsiteX2" fmla="*/ 1264233 w 1469276"/>
              <a:gd name="connsiteY2" fmla="*/ 0 h 712427"/>
              <a:gd name="connsiteX3" fmla="*/ 1469276 w 1469276"/>
              <a:gd name="connsiteY3" fmla="*/ 425989 h 712427"/>
              <a:gd name="connsiteX4" fmla="*/ 305405 w 1469276"/>
              <a:gd name="connsiteY4" fmla="*/ 712427 h 712427"/>
              <a:gd name="connsiteX5" fmla="*/ 0 w 1469276"/>
              <a:gd name="connsiteY5" fmla="*/ 433330 h 712427"/>
              <a:gd name="connsiteX0" fmla="*/ 0 w 1469276"/>
              <a:gd name="connsiteY0" fmla="*/ 433330 h 888697"/>
              <a:gd name="connsiteX1" fmla="*/ 187770 w 1469276"/>
              <a:gd name="connsiteY1" fmla="*/ 263 h 888697"/>
              <a:gd name="connsiteX2" fmla="*/ 1264233 w 1469276"/>
              <a:gd name="connsiteY2" fmla="*/ 0 h 888697"/>
              <a:gd name="connsiteX3" fmla="*/ 1469276 w 1469276"/>
              <a:gd name="connsiteY3" fmla="*/ 425989 h 888697"/>
              <a:gd name="connsiteX4" fmla="*/ 727718 w 1469276"/>
              <a:gd name="connsiteY4" fmla="*/ 888697 h 888697"/>
              <a:gd name="connsiteX5" fmla="*/ 0 w 1469276"/>
              <a:gd name="connsiteY5" fmla="*/ 433330 h 888697"/>
              <a:gd name="connsiteX0" fmla="*/ 0 w 1469276"/>
              <a:gd name="connsiteY0" fmla="*/ 411297 h 888697"/>
              <a:gd name="connsiteX1" fmla="*/ 187770 w 1469276"/>
              <a:gd name="connsiteY1" fmla="*/ 263 h 888697"/>
              <a:gd name="connsiteX2" fmla="*/ 1264233 w 1469276"/>
              <a:gd name="connsiteY2" fmla="*/ 0 h 888697"/>
              <a:gd name="connsiteX3" fmla="*/ 1469276 w 1469276"/>
              <a:gd name="connsiteY3" fmla="*/ 425989 h 888697"/>
              <a:gd name="connsiteX4" fmla="*/ 727718 w 1469276"/>
              <a:gd name="connsiteY4" fmla="*/ 888697 h 888697"/>
              <a:gd name="connsiteX5" fmla="*/ 0 w 1469276"/>
              <a:gd name="connsiteY5" fmla="*/ 411297 h 888697"/>
              <a:gd name="connsiteX0" fmla="*/ 0 w 1476620"/>
              <a:gd name="connsiteY0" fmla="*/ 418641 h 888697"/>
              <a:gd name="connsiteX1" fmla="*/ 195114 w 1476620"/>
              <a:gd name="connsiteY1" fmla="*/ 263 h 888697"/>
              <a:gd name="connsiteX2" fmla="*/ 1271577 w 1476620"/>
              <a:gd name="connsiteY2" fmla="*/ 0 h 888697"/>
              <a:gd name="connsiteX3" fmla="*/ 1476620 w 1476620"/>
              <a:gd name="connsiteY3" fmla="*/ 425989 h 888697"/>
              <a:gd name="connsiteX4" fmla="*/ 735062 w 1476620"/>
              <a:gd name="connsiteY4" fmla="*/ 888697 h 888697"/>
              <a:gd name="connsiteX5" fmla="*/ 0 w 1476620"/>
              <a:gd name="connsiteY5" fmla="*/ 418641 h 888697"/>
              <a:gd name="connsiteX0" fmla="*/ 0 w 1476620"/>
              <a:gd name="connsiteY0" fmla="*/ 418641 h 888697"/>
              <a:gd name="connsiteX1" fmla="*/ 195114 w 1476620"/>
              <a:gd name="connsiteY1" fmla="*/ 263 h 888697"/>
              <a:gd name="connsiteX2" fmla="*/ 1271577 w 1476620"/>
              <a:gd name="connsiteY2" fmla="*/ 0 h 888697"/>
              <a:gd name="connsiteX3" fmla="*/ 1476620 w 1476620"/>
              <a:gd name="connsiteY3" fmla="*/ 425989 h 888697"/>
              <a:gd name="connsiteX4" fmla="*/ 735062 w 1476620"/>
              <a:gd name="connsiteY4" fmla="*/ 888697 h 888697"/>
              <a:gd name="connsiteX5" fmla="*/ 0 w 1476620"/>
              <a:gd name="connsiteY5" fmla="*/ 418641 h 888697"/>
              <a:gd name="connsiteX0" fmla="*/ 0 w 1476620"/>
              <a:gd name="connsiteY0" fmla="*/ 418641 h 888697"/>
              <a:gd name="connsiteX1" fmla="*/ 213475 w 1476620"/>
              <a:gd name="connsiteY1" fmla="*/ 3935 h 888697"/>
              <a:gd name="connsiteX2" fmla="*/ 1271577 w 1476620"/>
              <a:gd name="connsiteY2" fmla="*/ 0 h 888697"/>
              <a:gd name="connsiteX3" fmla="*/ 1476620 w 1476620"/>
              <a:gd name="connsiteY3" fmla="*/ 425989 h 888697"/>
              <a:gd name="connsiteX4" fmla="*/ 735062 w 1476620"/>
              <a:gd name="connsiteY4" fmla="*/ 888697 h 888697"/>
              <a:gd name="connsiteX5" fmla="*/ 0 w 1476620"/>
              <a:gd name="connsiteY5" fmla="*/ 418641 h 888697"/>
              <a:gd name="connsiteX0" fmla="*/ 0 w 1476620"/>
              <a:gd name="connsiteY0" fmla="*/ 414706 h 884762"/>
              <a:gd name="connsiteX1" fmla="*/ 213475 w 1476620"/>
              <a:gd name="connsiteY1" fmla="*/ 0 h 884762"/>
              <a:gd name="connsiteX2" fmla="*/ 1256887 w 1476620"/>
              <a:gd name="connsiteY2" fmla="*/ 10754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84762"/>
              <a:gd name="connsiteX1" fmla="*/ 213475 w 1476620"/>
              <a:gd name="connsiteY1" fmla="*/ 0 h 884762"/>
              <a:gd name="connsiteX2" fmla="*/ 1282593 w 1476620"/>
              <a:gd name="connsiteY2" fmla="*/ 7082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84762"/>
              <a:gd name="connsiteX1" fmla="*/ 213475 w 1476620"/>
              <a:gd name="connsiteY1" fmla="*/ 0 h 884762"/>
              <a:gd name="connsiteX2" fmla="*/ 1275249 w 1476620"/>
              <a:gd name="connsiteY2" fmla="*/ 10754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84762"/>
              <a:gd name="connsiteX1" fmla="*/ 213475 w 1476620"/>
              <a:gd name="connsiteY1" fmla="*/ 0 h 884762"/>
              <a:gd name="connsiteX2" fmla="*/ 1275249 w 1476620"/>
              <a:gd name="connsiteY2" fmla="*/ 3409 h 884762"/>
              <a:gd name="connsiteX3" fmla="*/ 1476620 w 1476620"/>
              <a:gd name="connsiteY3" fmla="*/ 422054 h 884762"/>
              <a:gd name="connsiteX4" fmla="*/ 735062 w 1476620"/>
              <a:gd name="connsiteY4" fmla="*/ 884762 h 884762"/>
              <a:gd name="connsiteX5" fmla="*/ 0 w 1476620"/>
              <a:gd name="connsiteY5" fmla="*/ 414706 h 884762"/>
              <a:gd name="connsiteX0" fmla="*/ 0 w 1476620"/>
              <a:gd name="connsiteY0" fmla="*/ 414706 h 862729"/>
              <a:gd name="connsiteX1" fmla="*/ 213475 w 1476620"/>
              <a:gd name="connsiteY1" fmla="*/ 0 h 862729"/>
              <a:gd name="connsiteX2" fmla="*/ 1275249 w 1476620"/>
              <a:gd name="connsiteY2" fmla="*/ 3409 h 862729"/>
              <a:gd name="connsiteX3" fmla="*/ 1476620 w 1476620"/>
              <a:gd name="connsiteY3" fmla="*/ 422054 h 862729"/>
              <a:gd name="connsiteX4" fmla="*/ 735062 w 1476620"/>
              <a:gd name="connsiteY4" fmla="*/ 862729 h 862729"/>
              <a:gd name="connsiteX5" fmla="*/ 0 w 1476620"/>
              <a:gd name="connsiteY5" fmla="*/ 414706 h 862729"/>
              <a:gd name="connsiteX0" fmla="*/ 0 w 1461931"/>
              <a:gd name="connsiteY0" fmla="*/ 407361 h 862729"/>
              <a:gd name="connsiteX1" fmla="*/ 198786 w 1461931"/>
              <a:gd name="connsiteY1" fmla="*/ 0 h 862729"/>
              <a:gd name="connsiteX2" fmla="*/ 1260560 w 1461931"/>
              <a:gd name="connsiteY2" fmla="*/ 3409 h 862729"/>
              <a:gd name="connsiteX3" fmla="*/ 1461931 w 1461931"/>
              <a:gd name="connsiteY3" fmla="*/ 422054 h 862729"/>
              <a:gd name="connsiteX4" fmla="*/ 720373 w 1461931"/>
              <a:gd name="connsiteY4" fmla="*/ 862729 h 862729"/>
              <a:gd name="connsiteX5" fmla="*/ 0 w 1461931"/>
              <a:gd name="connsiteY5" fmla="*/ 407361 h 862729"/>
              <a:gd name="connsiteX0" fmla="*/ 0 w 1461931"/>
              <a:gd name="connsiteY0" fmla="*/ 407361 h 862729"/>
              <a:gd name="connsiteX1" fmla="*/ 198786 w 1461931"/>
              <a:gd name="connsiteY1" fmla="*/ 0 h 862729"/>
              <a:gd name="connsiteX2" fmla="*/ 1256887 w 1461931"/>
              <a:gd name="connsiteY2" fmla="*/ 10754 h 862729"/>
              <a:gd name="connsiteX3" fmla="*/ 1461931 w 1461931"/>
              <a:gd name="connsiteY3" fmla="*/ 422054 h 862729"/>
              <a:gd name="connsiteX4" fmla="*/ 720373 w 1461931"/>
              <a:gd name="connsiteY4" fmla="*/ 862729 h 862729"/>
              <a:gd name="connsiteX5" fmla="*/ 0 w 1461931"/>
              <a:gd name="connsiteY5" fmla="*/ 407361 h 862729"/>
              <a:gd name="connsiteX0" fmla="*/ 0 w 1461931"/>
              <a:gd name="connsiteY0" fmla="*/ 396607 h 851975"/>
              <a:gd name="connsiteX1" fmla="*/ 195113 w 1461931"/>
              <a:gd name="connsiteY1" fmla="*/ 11280 h 851975"/>
              <a:gd name="connsiteX2" fmla="*/ 1256887 w 1461931"/>
              <a:gd name="connsiteY2" fmla="*/ 0 h 851975"/>
              <a:gd name="connsiteX3" fmla="*/ 1461931 w 1461931"/>
              <a:gd name="connsiteY3" fmla="*/ 411300 h 851975"/>
              <a:gd name="connsiteX4" fmla="*/ 720373 w 1461931"/>
              <a:gd name="connsiteY4" fmla="*/ 851975 h 851975"/>
              <a:gd name="connsiteX5" fmla="*/ 0 w 1461931"/>
              <a:gd name="connsiteY5" fmla="*/ 396607 h 851975"/>
              <a:gd name="connsiteX0" fmla="*/ 0 w 1461931"/>
              <a:gd name="connsiteY0" fmla="*/ 396607 h 851975"/>
              <a:gd name="connsiteX1" fmla="*/ 202458 w 1461931"/>
              <a:gd name="connsiteY1" fmla="*/ 264 h 851975"/>
              <a:gd name="connsiteX2" fmla="*/ 1256887 w 1461931"/>
              <a:gd name="connsiteY2" fmla="*/ 0 h 851975"/>
              <a:gd name="connsiteX3" fmla="*/ 1461931 w 1461931"/>
              <a:gd name="connsiteY3" fmla="*/ 411300 h 851975"/>
              <a:gd name="connsiteX4" fmla="*/ 720373 w 1461931"/>
              <a:gd name="connsiteY4" fmla="*/ 851975 h 851975"/>
              <a:gd name="connsiteX5" fmla="*/ 0 w 1461931"/>
              <a:gd name="connsiteY5" fmla="*/ 396607 h 851975"/>
              <a:gd name="connsiteX0" fmla="*/ 0 w 1450915"/>
              <a:gd name="connsiteY0" fmla="*/ 396607 h 851975"/>
              <a:gd name="connsiteX1" fmla="*/ 202458 w 1450915"/>
              <a:gd name="connsiteY1" fmla="*/ 264 h 851975"/>
              <a:gd name="connsiteX2" fmla="*/ 1256887 w 1450915"/>
              <a:gd name="connsiteY2" fmla="*/ 0 h 851975"/>
              <a:gd name="connsiteX3" fmla="*/ 1450915 w 1450915"/>
              <a:gd name="connsiteY3" fmla="*/ 407628 h 851975"/>
              <a:gd name="connsiteX4" fmla="*/ 720373 w 1450915"/>
              <a:gd name="connsiteY4" fmla="*/ 851975 h 851975"/>
              <a:gd name="connsiteX5" fmla="*/ 0 w 1450915"/>
              <a:gd name="connsiteY5" fmla="*/ 396607 h 85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0915" h="851975">
                <a:moveTo>
                  <a:pt x="0" y="396607"/>
                </a:moveTo>
                <a:lnTo>
                  <a:pt x="202458" y="264"/>
                </a:lnTo>
                <a:lnTo>
                  <a:pt x="1256887" y="0"/>
                </a:lnTo>
                <a:lnTo>
                  <a:pt x="1450915" y="407628"/>
                </a:lnTo>
                <a:lnTo>
                  <a:pt x="720373" y="851975"/>
                </a:lnTo>
                <a:lnTo>
                  <a:pt x="0" y="396607"/>
                </a:lnTo>
                <a:close/>
              </a:path>
            </a:pathLst>
          </a:custGeom>
          <a:solidFill>
            <a:srgbClr val="0356B1">
              <a:alpha val="50000"/>
            </a:srgbClr>
          </a:solidFill>
          <a:ln>
            <a:solidFill>
              <a:schemeClr val="bg2">
                <a:lumMod val="25000"/>
              </a:schemeClr>
            </a:solidFill>
          </a:ln>
        </p:spPr>
        <p:style>
          <a:lnRef idx="0">
            <a:scrgbClr r="0" g="0" b="0"/>
          </a:lnRef>
          <a:fillRef idx="0">
            <a:scrgbClr r="0" g="0" b="0"/>
          </a:fillRef>
          <a:effectRef idx="0">
            <a:scrgbClr r="0" g="0" b="0"/>
          </a:effectRef>
          <a:fontRef idx="minor">
            <a:schemeClr val="lt1"/>
          </a:fontRef>
        </p:style>
        <p:txBody>
          <a:bodyPr tIns="81000" rtlCol="0" anchor="t"/>
          <a:lstStyle/>
          <a:p>
            <a:pPr algn="ctr">
              <a:spcBef>
                <a:spcPts val="2250"/>
              </a:spcBef>
            </a:pPr>
            <a:endParaRPr lang="en-IE" sz="1050" dirty="0">
              <a:solidFill>
                <a:schemeClr val="tx1"/>
              </a:solidFill>
            </a:endParaRPr>
          </a:p>
        </p:txBody>
      </p:sp>
      <p:sp>
        <p:nvSpPr>
          <p:cNvPr id="50" name="Rectangle 49">
            <a:extLst>
              <a:ext uri="{FF2B5EF4-FFF2-40B4-BE49-F238E27FC236}">
                <a16:creationId xmlns:a16="http://schemas.microsoft.com/office/drawing/2014/main" id="{2BA22B0E-23EA-45AC-ACA1-3B801D2E44FC}"/>
              </a:ext>
            </a:extLst>
          </p:cNvPr>
          <p:cNvSpPr/>
          <p:nvPr/>
        </p:nvSpPr>
        <p:spPr>
          <a:xfrm>
            <a:off x="605103" y="3461984"/>
            <a:ext cx="499894" cy="249935"/>
          </a:xfrm>
          <a:prstGeom prst="rect">
            <a:avLst/>
          </a:prstGeom>
          <a:solidFill>
            <a:schemeClr val="accent5">
              <a:lumMod val="60000"/>
              <a:lumOff val="40000"/>
            </a:schemeClr>
          </a:solid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x-none" sz="1050" dirty="0">
              <a:solidFill>
                <a:schemeClr val="tx1">
                  <a:lumMod val="50000"/>
                </a:schemeClr>
              </a:solidFill>
            </a:endParaRPr>
          </a:p>
        </p:txBody>
      </p:sp>
      <p:sp>
        <p:nvSpPr>
          <p:cNvPr id="51" name="Flowchart: Magnetic Disk 50">
            <a:extLst>
              <a:ext uri="{FF2B5EF4-FFF2-40B4-BE49-F238E27FC236}">
                <a16:creationId xmlns:a16="http://schemas.microsoft.com/office/drawing/2014/main" id="{B56457BA-68CA-4CE0-A16C-3058C91C6FB3}"/>
              </a:ext>
            </a:extLst>
          </p:cNvPr>
          <p:cNvSpPr/>
          <p:nvPr/>
        </p:nvSpPr>
        <p:spPr>
          <a:xfrm>
            <a:off x="563955" y="4147477"/>
            <a:ext cx="195530" cy="174588"/>
          </a:xfrm>
          <a:prstGeom prst="flowChartMagneticDisk">
            <a:avLst/>
          </a:prstGeom>
          <a:solidFill>
            <a:srgbClr val="92D050"/>
          </a:solidFill>
          <a:ln w="3175">
            <a:solidFill>
              <a:schemeClr val="tx1">
                <a:lumMod val="50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x-none" sz="900" dirty="0">
              <a:solidFill>
                <a:sysClr val="windowText" lastClr="000000"/>
              </a:solidFill>
            </a:endParaRPr>
          </a:p>
        </p:txBody>
      </p:sp>
      <p:sp>
        <p:nvSpPr>
          <p:cNvPr id="52" name="Pentagon 42">
            <a:extLst>
              <a:ext uri="{FF2B5EF4-FFF2-40B4-BE49-F238E27FC236}">
                <a16:creationId xmlns:a16="http://schemas.microsoft.com/office/drawing/2014/main" id="{8A92806D-1A39-4077-88CA-00EC46E97070}"/>
              </a:ext>
            </a:extLst>
          </p:cNvPr>
          <p:cNvSpPr/>
          <p:nvPr/>
        </p:nvSpPr>
        <p:spPr>
          <a:xfrm>
            <a:off x="813642" y="4138251"/>
            <a:ext cx="250207" cy="183815"/>
          </a:xfrm>
          <a:prstGeom prst="homePlate">
            <a:avLst/>
          </a:prstGeom>
          <a:solidFill>
            <a:srgbClr val="92D050"/>
          </a:solidFill>
          <a:ln w="3175">
            <a:solidFill>
              <a:schemeClr val="tx1">
                <a:lumMod val="50000"/>
              </a:schemeClr>
            </a:solidFill>
            <a:prstDash val="solid"/>
          </a:ln>
        </p:spPr>
        <p:style>
          <a:lnRef idx="2">
            <a:schemeClr val="dk1"/>
          </a:lnRef>
          <a:fillRef idx="1">
            <a:schemeClr val="lt1"/>
          </a:fillRef>
          <a:effectRef idx="0">
            <a:schemeClr val="dk1"/>
          </a:effectRef>
          <a:fontRef idx="minor">
            <a:schemeClr val="dk1"/>
          </a:fontRef>
        </p:style>
        <p:txBody>
          <a:bodyPr lIns="54000" tIns="27000" rIns="0" bIns="0" rtlCol="0" anchor="t"/>
          <a:lstStyle/>
          <a:p>
            <a:endParaRPr lang="en-IE" sz="900" dirty="0">
              <a:solidFill>
                <a:sysClr val="windowText" lastClr="000000"/>
              </a:solidFill>
            </a:endParaRPr>
          </a:p>
        </p:txBody>
      </p:sp>
      <p:sp>
        <p:nvSpPr>
          <p:cNvPr id="53" name="TextBox 52">
            <a:extLst>
              <a:ext uri="{FF2B5EF4-FFF2-40B4-BE49-F238E27FC236}">
                <a16:creationId xmlns:a16="http://schemas.microsoft.com/office/drawing/2014/main" id="{F16FE34D-847B-42D0-8EA1-877EEBD34FC6}"/>
              </a:ext>
            </a:extLst>
          </p:cNvPr>
          <p:cNvSpPr txBox="1"/>
          <p:nvPr/>
        </p:nvSpPr>
        <p:spPr>
          <a:xfrm>
            <a:off x="1181971" y="2952337"/>
            <a:ext cx="1428596" cy="369332"/>
          </a:xfrm>
          <a:prstGeom prst="rect">
            <a:avLst/>
          </a:prstGeom>
          <a:noFill/>
        </p:spPr>
        <p:txBody>
          <a:bodyPr wrap="none" rtlCol="0">
            <a:spAutoFit/>
          </a:bodyPr>
          <a:lstStyle/>
          <a:p>
            <a:r>
              <a:rPr lang="en-IE" sz="900" dirty="0">
                <a:solidFill>
                  <a:schemeClr val="tx1">
                    <a:lumMod val="50000"/>
                  </a:schemeClr>
                </a:solidFill>
              </a:rPr>
              <a:t>Central support services</a:t>
            </a:r>
            <a:br>
              <a:rPr lang="en-IE" sz="900" dirty="0">
                <a:solidFill>
                  <a:schemeClr val="tx1">
                    <a:lumMod val="50000"/>
                  </a:schemeClr>
                </a:solidFill>
              </a:rPr>
            </a:br>
            <a:r>
              <a:rPr lang="en-IE" sz="900" dirty="0">
                <a:solidFill>
                  <a:schemeClr val="tx1">
                    <a:lumMod val="50000"/>
                  </a:schemeClr>
                </a:solidFill>
              </a:rPr>
              <a:t>provided by EC</a:t>
            </a:r>
          </a:p>
        </p:txBody>
      </p:sp>
      <p:sp>
        <p:nvSpPr>
          <p:cNvPr id="54" name="TextBox 53">
            <a:extLst>
              <a:ext uri="{FF2B5EF4-FFF2-40B4-BE49-F238E27FC236}">
                <a16:creationId xmlns:a16="http://schemas.microsoft.com/office/drawing/2014/main" id="{25F9760B-4E54-492A-99F9-8A558E96044B}"/>
              </a:ext>
            </a:extLst>
          </p:cNvPr>
          <p:cNvSpPr txBox="1"/>
          <p:nvPr/>
        </p:nvSpPr>
        <p:spPr>
          <a:xfrm>
            <a:off x="1186130" y="3413826"/>
            <a:ext cx="2024913" cy="646331"/>
          </a:xfrm>
          <a:prstGeom prst="rect">
            <a:avLst/>
          </a:prstGeom>
          <a:noFill/>
        </p:spPr>
        <p:txBody>
          <a:bodyPr wrap="none" rtlCol="0">
            <a:spAutoFit/>
          </a:bodyPr>
          <a:lstStyle/>
          <a:p>
            <a:r>
              <a:rPr lang="en-IE" sz="900" dirty="0">
                <a:solidFill>
                  <a:schemeClr val="tx1">
                    <a:lumMod val="50000"/>
                  </a:schemeClr>
                </a:solidFill>
              </a:rPr>
              <a:t>National data management services</a:t>
            </a:r>
            <a:br>
              <a:rPr lang="en-IE" sz="900" dirty="0">
                <a:solidFill>
                  <a:schemeClr val="tx1">
                    <a:lumMod val="50000"/>
                  </a:schemeClr>
                </a:solidFill>
              </a:rPr>
            </a:br>
            <a:r>
              <a:rPr lang="en-IE" sz="900" dirty="0">
                <a:solidFill>
                  <a:schemeClr val="tx1">
                    <a:lumMod val="50000"/>
                  </a:schemeClr>
                </a:solidFill>
              </a:rPr>
              <a:t>provided by authorised participants</a:t>
            </a:r>
          </a:p>
          <a:p>
            <a:endParaRPr lang="en-IE" sz="900" dirty="0">
              <a:solidFill>
                <a:schemeClr val="tx1">
                  <a:lumMod val="50000"/>
                </a:schemeClr>
              </a:solidFill>
            </a:endParaRPr>
          </a:p>
          <a:p>
            <a:r>
              <a:rPr lang="en-IE" sz="900" dirty="0">
                <a:solidFill>
                  <a:schemeClr val="tx1">
                    <a:lumMod val="50000"/>
                  </a:schemeClr>
                </a:solidFill>
              </a:rPr>
              <a:t>Secure Processing Environments</a:t>
            </a:r>
          </a:p>
        </p:txBody>
      </p:sp>
      <p:sp>
        <p:nvSpPr>
          <p:cNvPr id="55" name="TextBox 54">
            <a:extLst>
              <a:ext uri="{FF2B5EF4-FFF2-40B4-BE49-F238E27FC236}">
                <a16:creationId xmlns:a16="http://schemas.microsoft.com/office/drawing/2014/main" id="{FB553CA7-45F8-42B5-952B-2B6B0E94F3C1}"/>
              </a:ext>
            </a:extLst>
          </p:cNvPr>
          <p:cNvSpPr txBox="1"/>
          <p:nvPr/>
        </p:nvSpPr>
        <p:spPr>
          <a:xfrm>
            <a:off x="1181972" y="4059516"/>
            <a:ext cx="1633781" cy="369332"/>
          </a:xfrm>
          <a:prstGeom prst="rect">
            <a:avLst/>
          </a:prstGeom>
          <a:noFill/>
        </p:spPr>
        <p:txBody>
          <a:bodyPr wrap="none" rtlCol="0">
            <a:spAutoFit/>
          </a:bodyPr>
          <a:lstStyle/>
          <a:p>
            <a:r>
              <a:rPr lang="en-IE" sz="900" dirty="0">
                <a:solidFill>
                  <a:schemeClr val="tx1">
                    <a:lumMod val="50000"/>
                  </a:schemeClr>
                </a:solidFill>
              </a:rPr>
              <a:t>Local services</a:t>
            </a:r>
            <a:br>
              <a:rPr lang="en-IE" sz="900" dirty="0">
                <a:solidFill>
                  <a:schemeClr val="tx1">
                    <a:lumMod val="50000"/>
                  </a:schemeClr>
                </a:solidFill>
              </a:rPr>
            </a:br>
            <a:r>
              <a:rPr lang="en-IE" sz="900" dirty="0">
                <a:solidFill>
                  <a:schemeClr val="tx1">
                    <a:lumMod val="50000"/>
                  </a:schemeClr>
                </a:solidFill>
              </a:rPr>
              <a:t>provided by/to local partners</a:t>
            </a:r>
          </a:p>
        </p:txBody>
      </p:sp>
      <p:grpSp>
        <p:nvGrpSpPr>
          <p:cNvPr id="56" name="Group 55">
            <a:extLst>
              <a:ext uri="{FF2B5EF4-FFF2-40B4-BE49-F238E27FC236}">
                <a16:creationId xmlns:a16="http://schemas.microsoft.com/office/drawing/2014/main" id="{A715BF3E-1225-4E7D-8F91-AB41634FE9A1}"/>
              </a:ext>
            </a:extLst>
          </p:cNvPr>
          <p:cNvGrpSpPr/>
          <p:nvPr/>
        </p:nvGrpSpPr>
        <p:grpSpPr>
          <a:xfrm>
            <a:off x="697548" y="3812015"/>
            <a:ext cx="405189" cy="191270"/>
            <a:chOff x="2936631" y="4923589"/>
            <a:chExt cx="540252" cy="255027"/>
          </a:xfrm>
          <a:solidFill>
            <a:schemeClr val="accent5">
              <a:lumMod val="60000"/>
              <a:lumOff val="40000"/>
            </a:schemeClr>
          </a:solidFill>
        </p:grpSpPr>
        <p:sp>
          <p:nvSpPr>
            <p:cNvPr id="57" name="Hexagon 56">
              <a:extLst>
                <a:ext uri="{FF2B5EF4-FFF2-40B4-BE49-F238E27FC236}">
                  <a16:creationId xmlns:a16="http://schemas.microsoft.com/office/drawing/2014/main" id="{F6390C8C-D180-47C2-B73A-7A341807F843}"/>
                </a:ext>
              </a:extLst>
            </p:cNvPr>
            <p:cNvSpPr/>
            <p:nvPr/>
          </p:nvSpPr>
          <p:spPr>
            <a:xfrm>
              <a:off x="2936631" y="492358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750" dirty="0"/>
            </a:p>
          </p:txBody>
        </p:sp>
        <p:sp>
          <p:nvSpPr>
            <p:cNvPr id="58" name="Hexagon 57">
              <a:extLst>
                <a:ext uri="{FF2B5EF4-FFF2-40B4-BE49-F238E27FC236}">
                  <a16:creationId xmlns:a16="http://schemas.microsoft.com/office/drawing/2014/main" id="{F4FFAE28-4248-4D90-95E3-413DF1E8FA4A}"/>
                </a:ext>
              </a:extLst>
            </p:cNvPr>
            <p:cNvSpPr/>
            <p:nvPr/>
          </p:nvSpPr>
          <p:spPr>
            <a:xfrm>
              <a:off x="2968783" y="49553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endParaRPr lang="en-IE" sz="750" dirty="0"/>
            </a:p>
          </p:txBody>
        </p:sp>
        <p:sp>
          <p:nvSpPr>
            <p:cNvPr id="59" name="Hexagon 58">
              <a:extLst>
                <a:ext uri="{FF2B5EF4-FFF2-40B4-BE49-F238E27FC236}">
                  <a16:creationId xmlns:a16="http://schemas.microsoft.com/office/drawing/2014/main" id="{99E6FD13-161C-4DFF-82A7-EEDC84681B64}"/>
                </a:ext>
              </a:extLst>
            </p:cNvPr>
            <p:cNvSpPr/>
            <p:nvPr/>
          </p:nvSpPr>
          <p:spPr>
            <a:xfrm>
              <a:off x="3009913" y="4980739"/>
              <a:ext cx="466970" cy="197877"/>
            </a:xfrm>
            <a:prstGeom prst="hexagon">
              <a:avLst/>
            </a:prstGeom>
            <a:grpFill/>
          </p:spPr>
          <p:style>
            <a:lnRef idx="2">
              <a:schemeClr val="dk1"/>
            </a:lnRef>
            <a:fillRef idx="1">
              <a:schemeClr val="lt1"/>
            </a:fillRef>
            <a:effectRef idx="0">
              <a:schemeClr val="dk1"/>
            </a:effectRef>
            <a:fontRef idx="minor">
              <a:schemeClr val="dk1"/>
            </a:fontRef>
          </p:style>
          <p:txBody>
            <a:bodyPr lIns="0" rIns="0" rtlCol="0" anchor="ctr"/>
            <a:lstStyle/>
            <a:p>
              <a:pPr algn="ctr"/>
              <a:r>
                <a:rPr lang="en-IE" sz="750" dirty="0"/>
                <a:t>SPE</a:t>
              </a:r>
            </a:p>
          </p:txBody>
        </p:sp>
      </p:grpSp>
      <p:sp>
        <p:nvSpPr>
          <p:cNvPr id="62" name="Title 3">
            <a:extLst>
              <a:ext uri="{FF2B5EF4-FFF2-40B4-BE49-F238E27FC236}">
                <a16:creationId xmlns:a16="http://schemas.microsoft.com/office/drawing/2014/main" id="{493B637D-38A2-4EF2-A6EC-C259B6A60615}"/>
              </a:ext>
            </a:extLst>
          </p:cNvPr>
          <p:cNvSpPr>
            <a:spLocks noGrp="1"/>
          </p:cNvSpPr>
          <p:nvPr>
            <p:ph type="title"/>
          </p:nvPr>
        </p:nvSpPr>
        <p:spPr>
          <a:xfrm>
            <a:off x="438056" y="665252"/>
            <a:ext cx="3051977" cy="1987545"/>
          </a:xfrm>
        </p:spPr>
        <p:txBody>
          <a:bodyPr anchor="ctr"/>
          <a:lstStyle/>
          <a:p>
            <a:pPr algn="just"/>
            <a:r>
              <a:rPr lang="es-ES" sz="1100" b="0" i="0" dirty="0">
                <a:solidFill>
                  <a:srgbClr val="212121"/>
                </a:solidFill>
                <a:effectLst/>
                <a:latin typeface="+mj-lt"/>
              </a:rPr>
              <a:t>En el uso primario, los </a:t>
            </a:r>
            <a:r>
              <a:rPr lang="es-ES" sz="1100" b="1" i="0" dirty="0">
                <a:solidFill>
                  <a:srgbClr val="212121"/>
                </a:solidFill>
                <a:effectLst/>
                <a:latin typeface="+mj-lt"/>
              </a:rPr>
              <a:t>proveedores privados </a:t>
            </a:r>
            <a:r>
              <a:rPr lang="es-ES" sz="1100" b="0" i="0" dirty="0">
                <a:solidFill>
                  <a:srgbClr val="212121"/>
                </a:solidFill>
                <a:effectLst/>
                <a:latin typeface="+mj-lt"/>
              </a:rPr>
              <a:t>de asistencia sanitaria </a:t>
            </a:r>
            <a:r>
              <a:rPr lang="es-ES" sz="1100" b="1" i="0" dirty="0">
                <a:solidFill>
                  <a:srgbClr val="212121"/>
                </a:solidFill>
                <a:effectLst/>
                <a:latin typeface="+mj-lt"/>
              </a:rPr>
              <a:t>tienen que estar conectados al sistema de consulta de datos sanitarios</a:t>
            </a:r>
            <a:r>
              <a:rPr lang="es-ES" sz="1100" b="0" i="0" dirty="0">
                <a:solidFill>
                  <a:srgbClr val="212121"/>
                </a:solidFill>
                <a:effectLst/>
                <a:latin typeface="+mj-lt"/>
              </a:rPr>
              <a:t> disponible para los ciudadanos y en uso secundario que los </a:t>
            </a:r>
            <a:r>
              <a:rPr lang="es-ES" sz="1100" b="1" i="0" dirty="0">
                <a:solidFill>
                  <a:srgbClr val="212121"/>
                </a:solidFill>
                <a:effectLst/>
                <a:latin typeface="+mj-lt"/>
              </a:rPr>
              <a:t>titulares privados de datos están obligados a facilitarlos</a:t>
            </a:r>
            <a:r>
              <a:rPr lang="es-ES" sz="1100" b="0" i="0" dirty="0">
                <a:solidFill>
                  <a:srgbClr val="212121"/>
                </a:solidFill>
                <a:effectLst/>
                <a:latin typeface="+mj-lt"/>
              </a:rPr>
              <a:t> así como las entidades de la UE que participan en investigación, política sanitaria o análisis forman parte de </a:t>
            </a:r>
            <a:r>
              <a:rPr lang="es-ES" sz="1100" b="0" i="0" dirty="0" err="1">
                <a:solidFill>
                  <a:srgbClr val="212121"/>
                </a:solidFill>
                <a:effectLst/>
                <a:latin typeface="+mj-lt"/>
              </a:rPr>
              <a:t>DatosSalud@UE</a:t>
            </a:r>
            <a:endParaRPr lang="en-IE" sz="1100" i="1" dirty="0">
              <a:solidFill>
                <a:srgbClr val="000000"/>
              </a:solidFill>
              <a:latin typeface="+mj-lt"/>
            </a:endParaRPr>
          </a:p>
        </p:txBody>
      </p:sp>
      <p:sp>
        <p:nvSpPr>
          <p:cNvPr id="60" name="Marcador de número de diapositiva 2">
            <a:extLst>
              <a:ext uri="{FF2B5EF4-FFF2-40B4-BE49-F238E27FC236}">
                <a16:creationId xmlns:a16="http://schemas.microsoft.com/office/drawing/2014/main" id="{8DC312E9-5106-4C55-AE31-071EBE2941C4}"/>
              </a:ext>
            </a:extLst>
          </p:cNvPr>
          <p:cNvSpPr>
            <a:spLocks noGrp="1"/>
          </p:cNvSpPr>
          <p:nvPr>
            <p:ph type="sldNum" idx="12"/>
          </p:nvPr>
        </p:nvSpPr>
        <p:spPr>
          <a:xfrm>
            <a:off x="8637680" y="4715840"/>
            <a:ext cx="533667" cy="404283"/>
          </a:xfrm>
        </p:spPr>
        <p:txBody>
          <a:bodyPr/>
          <a:lstStyle/>
          <a:p>
            <a:pPr defTabSz="1219170">
              <a:buClr>
                <a:srgbClr val="000000"/>
              </a:buClr>
            </a:pPr>
            <a:r>
              <a:rPr lang="es-ES" sz="1100" kern="0" dirty="0">
                <a:solidFill>
                  <a:srgbClr val="040404"/>
                </a:solidFill>
                <a:cs typeface="Arial"/>
                <a:sym typeface="Arial"/>
              </a:rPr>
              <a:t>8</a:t>
            </a:r>
          </a:p>
        </p:txBody>
      </p:sp>
    </p:spTree>
    <p:extLst>
      <p:ext uri="{BB962C8B-B14F-4D97-AF65-F5344CB8AC3E}">
        <p14:creationId xmlns:p14="http://schemas.microsoft.com/office/powerpoint/2010/main" val="29153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p:bldP spid="54"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orld After Coronavirus by Slidesgo">
  <a:themeElements>
    <a:clrScheme name="Simple Light">
      <a:dk1>
        <a:srgbClr val="040404"/>
      </a:dk1>
      <a:lt1>
        <a:srgbClr val="FFFFFF"/>
      </a:lt1>
      <a:dk2>
        <a:srgbClr val="F3F3F3"/>
      </a:dk2>
      <a:lt2>
        <a:srgbClr val="666666"/>
      </a:lt2>
      <a:accent1>
        <a:srgbClr val="FFF2CC"/>
      </a:accent1>
      <a:accent2>
        <a:srgbClr val="FFE599"/>
      </a:accent2>
      <a:accent3>
        <a:srgbClr val="FFD966"/>
      </a:accent3>
      <a:accent4>
        <a:srgbClr val="F1C232"/>
      </a:accent4>
      <a:accent5>
        <a:srgbClr val="BF9000"/>
      </a:accent5>
      <a:accent6>
        <a:srgbClr val="7F6000"/>
      </a:accent6>
      <a:hlink>
        <a:srgbClr val="040404"/>
      </a:hlink>
      <a:folHlink>
        <a:srgbClr val="0097A7"/>
      </a:folHlink>
    </a:clrScheme>
    <a:fontScheme name="Personalizado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ntilla amarilla.pptx" id="{AE788DA8-2615-4DD7-918C-F71BB8CC8FD4}" vid="{F3CE1FE2-47DB-485F-B6A6-76D8645521A6}"/>
    </a:ext>
  </a:extLst>
</a:theme>
</file>

<file path=ppt/theme/theme2.xml><?xml version="1.0" encoding="utf-8"?>
<a:theme xmlns:a="http://schemas.openxmlformats.org/drawingml/2006/main" name="1_DD Template Dec 2016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Agency">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amarilla.pptx" id="{AE788DA8-2615-4DD7-918C-F71BB8CC8FD4}" vid="{E4CC63DC-A9F0-42D3-8ABD-A3645B5018CF}"/>
    </a:ext>
  </a:extLst>
</a:theme>
</file>

<file path=ppt/theme/theme3.xml><?xml version="1.0" encoding="utf-8"?>
<a:theme xmlns:a="http://schemas.openxmlformats.org/drawingml/2006/main" name="2_DD Template Dec 2016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Agency">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amarilla.pptx" id="{AE788DA8-2615-4DD7-918C-F71BB8CC8FD4}" vid="{602F1684-DA52-46EB-864F-B78F67C8C697}"/>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amarilla</Template>
  <TotalTime>0</TotalTime>
  <Words>2304</Words>
  <Application>Microsoft Office PowerPoint</Application>
  <PresentationFormat>Presentación en pantalla (16:9)</PresentationFormat>
  <Paragraphs>254</Paragraphs>
  <Slides>17</Slides>
  <Notes>16</Notes>
  <HiddenSlides>0</HiddenSlides>
  <MMClips>0</MMClips>
  <ScaleCrop>false</ScaleCrop>
  <HeadingPairs>
    <vt:vector size="8" baseType="variant">
      <vt:variant>
        <vt:lpstr>Fuentes usadas</vt:lpstr>
      </vt:variant>
      <vt:variant>
        <vt:i4>15</vt:i4>
      </vt:variant>
      <vt:variant>
        <vt:lpstr>Tema</vt:lpstr>
      </vt:variant>
      <vt:variant>
        <vt:i4>3</vt:i4>
      </vt:variant>
      <vt:variant>
        <vt:lpstr>Servidores OLE incrustados</vt:lpstr>
      </vt:variant>
      <vt:variant>
        <vt:i4>1</vt:i4>
      </vt:variant>
      <vt:variant>
        <vt:lpstr>Títulos de diapositiva</vt:lpstr>
      </vt:variant>
      <vt:variant>
        <vt:i4>17</vt:i4>
      </vt:variant>
    </vt:vector>
  </HeadingPairs>
  <TitlesOfParts>
    <vt:vector size="36" baseType="lpstr">
      <vt:lpstr>Abel</vt:lpstr>
      <vt:lpstr>Archivo</vt:lpstr>
      <vt:lpstr>Arial</vt:lpstr>
      <vt:lpstr>Calibri</vt:lpstr>
      <vt:lpstr>Chronicle Display Black</vt:lpstr>
      <vt:lpstr>Colonna MT</vt:lpstr>
      <vt:lpstr>Courier New</vt:lpstr>
      <vt:lpstr>EC Square Sans Pro Medium</vt:lpstr>
      <vt:lpstr>Inter</vt:lpstr>
      <vt:lpstr>Open Sans</vt:lpstr>
      <vt:lpstr>Open Sans Extrabold</vt:lpstr>
      <vt:lpstr>Paytone One</vt:lpstr>
      <vt:lpstr>Times New Roman</vt:lpstr>
      <vt:lpstr>Unica One</vt:lpstr>
      <vt:lpstr>Wingdings 2</vt:lpstr>
      <vt:lpstr>World After Coronavirus by Slidesgo</vt:lpstr>
      <vt:lpstr>1_DD Template Dec 2016 16x9</vt:lpstr>
      <vt:lpstr>2_DD Template Dec 2016 16x9</vt:lpstr>
      <vt:lpstr>think-cell Slide</vt:lpstr>
      <vt:lpstr>MINISTERIO DE SANIDAD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el uso primario, los proveedores privados de asistencia sanitaria tienen que estar conectados al sistema de consulta de datos sanitarios disponible para los ciudadanos y en uso secundario que los titulares privados de datos están obligados a facilitarlos así como las entidades de la UE que participan en investigación, política sanitaria o análisis forman parte de DatosSalud@UE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2023-11-15T16:16:44Z</dcterms:created>
  <dcterms:modified xsi:type="dcterms:W3CDTF">2024-02-27T13:08:36Z</dcterms:modified>
</cp:coreProperties>
</file>