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60" r:id="rId3"/>
    <p:sldId id="257" r:id="rId4"/>
    <p:sldId id="268" r:id="rId5"/>
    <p:sldId id="263" r:id="rId6"/>
    <p:sldId id="265" r:id="rId7"/>
    <p:sldId id="266" r:id="rId8"/>
    <p:sldId id="267" r:id="rId9"/>
    <p:sldId id="259" r:id="rId1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3271"/>
    <a:srgbClr val="322F60"/>
    <a:srgbClr val="39AFD0"/>
    <a:srgbClr val="2624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8E28DB-BB37-4FFB-B411-AFA62A0D66B4}" v="6" dt="2024-02-28T13:08:55.612"/>
    <p1510:client id="{4356FABC-71E1-431A-84C8-9D0994E49C1C}" v="2" dt="2024-02-28T16:35:34.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15" d="100"/>
          <a:sy n="115" d="100"/>
        </p:scale>
        <p:origin x="31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nzalez, Marian" userId="dedc0d65-33d1-4353-9793-98213f34366b" providerId="ADAL" clId="{018E28DB-BB37-4FFB-B411-AFA62A0D66B4}"/>
    <pc:docChg chg="undo redo custSel addSld modSld">
      <pc:chgData name="Gonzalez, Marian" userId="dedc0d65-33d1-4353-9793-98213f34366b" providerId="ADAL" clId="{018E28DB-BB37-4FFB-B411-AFA62A0D66B4}" dt="2024-02-28T13:08:59.471" v="360" actId="1036"/>
      <pc:docMkLst>
        <pc:docMk/>
      </pc:docMkLst>
      <pc:sldChg chg="addSp delSp modSp mod">
        <pc:chgData name="Gonzalez, Marian" userId="dedc0d65-33d1-4353-9793-98213f34366b" providerId="ADAL" clId="{018E28DB-BB37-4FFB-B411-AFA62A0D66B4}" dt="2024-02-28T12:54:38.456" v="42" actId="1037"/>
        <pc:sldMkLst>
          <pc:docMk/>
          <pc:sldMk cId="1461713970" sldId="257"/>
        </pc:sldMkLst>
        <pc:spChg chg="add mod">
          <ac:chgData name="Gonzalez, Marian" userId="dedc0d65-33d1-4353-9793-98213f34366b" providerId="ADAL" clId="{018E28DB-BB37-4FFB-B411-AFA62A0D66B4}" dt="2024-02-28T12:54:38.456" v="42" actId="1037"/>
          <ac:spMkLst>
            <pc:docMk/>
            <pc:sldMk cId="1461713970" sldId="257"/>
            <ac:spMk id="27" creationId="{43840071-9D06-6BFF-489B-A5E53D10249B}"/>
          </ac:spMkLst>
        </pc:spChg>
        <pc:spChg chg="mod">
          <ac:chgData name="Gonzalez, Marian" userId="dedc0d65-33d1-4353-9793-98213f34366b" providerId="ADAL" clId="{018E28DB-BB37-4FFB-B411-AFA62A0D66B4}" dt="2024-02-28T12:54:35.803" v="5"/>
          <ac:spMkLst>
            <pc:docMk/>
            <pc:sldMk cId="1461713970" sldId="257"/>
            <ac:spMk id="29" creationId="{2C82C220-B578-4CCA-EC2B-0688215FF14F}"/>
          </ac:spMkLst>
        </pc:spChg>
        <pc:spChg chg="mod">
          <ac:chgData name="Gonzalez, Marian" userId="dedc0d65-33d1-4353-9793-98213f34366b" providerId="ADAL" clId="{018E28DB-BB37-4FFB-B411-AFA62A0D66B4}" dt="2024-02-28T12:54:35.803" v="5"/>
          <ac:spMkLst>
            <pc:docMk/>
            <pc:sldMk cId="1461713970" sldId="257"/>
            <ac:spMk id="30" creationId="{07749D8A-4BEA-24E0-DB37-73A214D639C8}"/>
          </ac:spMkLst>
        </pc:spChg>
        <pc:spChg chg="mod">
          <ac:chgData name="Gonzalez, Marian" userId="dedc0d65-33d1-4353-9793-98213f34366b" providerId="ADAL" clId="{018E28DB-BB37-4FFB-B411-AFA62A0D66B4}" dt="2024-02-28T12:54:35.803" v="5"/>
          <ac:spMkLst>
            <pc:docMk/>
            <pc:sldMk cId="1461713970" sldId="257"/>
            <ac:spMk id="32" creationId="{C80D748A-32A5-DFA2-1576-AB8E1463BD07}"/>
          </ac:spMkLst>
        </pc:spChg>
        <pc:spChg chg="mod">
          <ac:chgData name="Gonzalez, Marian" userId="dedc0d65-33d1-4353-9793-98213f34366b" providerId="ADAL" clId="{018E28DB-BB37-4FFB-B411-AFA62A0D66B4}" dt="2024-02-28T12:54:35.803" v="5"/>
          <ac:spMkLst>
            <pc:docMk/>
            <pc:sldMk cId="1461713970" sldId="257"/>
            <ac:spMk id="33" creationId="{BE221E4F-AD8D-2073-F1D1-DAAD2C061FEA}"/>
          </ac:spMkLst>
        </pc:spChg>
        <pc:spChg chg="mod">
          <ac:chgData name="Gonzalez, Marian" userId="dedc0d65-33d1-4353-9793-98213f34366b" providerId="ADAL" clId="{018E28DB-BB37-4FFB-B411-AFA62A0D66B4}" dt="2024-02-28T12:54:35.803" v="5"/>
          <ac:spMkLst>
            <pc:docMk/>
            <pc:sldMk cId="1461713970" sldId="257"/>
            <ac:spMk id="35" creationId="{9871D865-BEC9-8B7D-6A5E-588CE0AF4DE2}"/>
          </ac:spMkLst>
        </pc:spChg>
        <pc:spChg chg="mod">
          <ac:chgData name="Gonzalez, Marian" userId="dedc0d65-33d1-4353-9793-98213f34366b" providerId="ADAL" clId="{018E28DB-BB37-4FFB-B411-AFA62A0D66B4}" dt="2024-02-28T12:54:35.803" v="5"/>
          <ac:spMkLst>
            <pc:docMk/>
            <pc:sldMk cId="1461713970" sldId="257"/>
            <ac:spMk id="36" creationId="{118BCCD8-2037-EA0D-C256-98CE131737D1}"/>
          </ac:spMkLst>
        </pc:spChg>
        <pc:grpChg chg="del">
          <ac:chgData name="Gonzalez, Marian" userId="dedc0d65-33d1-4353-9793-98213f34366b" providerId="ADAL" clId="{018E28DB-BB37-4FFB-B411-AFA62A0D66B4}" dt="2024-02-28T12:54:34.653" v="4" actId="478"/>
          <ac:grpSpMkLst>
            <pc:docMk/>
            <pc:sldMk cId="1461713970" sldId="257"/>
            <ac:grpSpMk id="8" creationId="{6C8C78F6-E6EB-5A67-1347-5F1296C1AC54}"/>
          </ac:grpSpMkLst>
        </pc:grpChg>
        <pc:grpChg chg="del mod">
          <ac:chgData name="Gonzalez, Marian" userId="dedc0d65-33d1-4353-9793-98213f34366b" providerId="ADAL" clId="{018E28DB-BB37-4FFB-B411-AFA62A0D66B4}" dt="2024-02-28T12:54:32.134" v="2" actId="478"/>
          <ac:grpSpMkLst>
            <pc:docMk/>
            <pc:sldMk cId="1461713970" sldId="257"/>
            <ac:grpSpMk id="17" creationId="{31D044FD-0699-54E2-1C5A-650FCC79E430}"/>
          </ac:grpSpMkLst>
        </pc:grpChg>
        <pc:grpChg chg="del">
          <ac:chgData name="Gonzalez, Marian" userId="dedc0d65-33d1-4353-9793-98213f34366b" providerId="ADAL" clId="{018E28DB-BB37-4FFB-B411-AFA62A0D66B4}" dt="2024-02-28T12:54:32.995" v="3" actId="478"/>
          <ac:grpSpMkLst>
            <pc:docMk/>
            <pc:sldMk cId="1461713970" sldId="257"/>
            <ac:grpSpMk id="18" creationId="{C7F59769-9A87-CF6F-16C0-9A8521338F3C}"/>
          </ac:grpSpMkLst>
        </pc:grpChg>
        <pc:grpChg chg="add mod">
          <ac:chgData name="Gonzalez, Marian" userId="dedc0d65-33d1-4353-9793-98213f34366b" providerId="ADAL" clId="{018E28DB-BB37-4FFB-B411-AFA62A0D66B4}" dt="2024-02-28T12:54:38.456" v="42" actId="1037"/>
          <ac:grpSpMkLst>
            <pc:docMk/>
            <pc:sldMk cId="1461713970" sldId="257"/>
            <ac:grpSpMk id="28" creationId="{27FA0A17-36EF-36D2-DE07-8B04C4EF4170}"/>
          </ac:grpSpMkLst>
        </pc:grpChg>
        <pc:grpChg chg="add mod">
          <ac:chgData name="Gonzalez, Marian" userId="dedc0d65-33d1-4353-9793-98213f34366b" providerId="ADAL" clId="{018E28DB-BB37-4FFB-B411-AFA62A0D66B4}" dt="2024-02-28T12:54:38.456" v="42" actId="1037"/>
          <ac:grpSpMkLst>
            <pc:docMk/>
            <pc:sldMk cId="1461713970" sldId="257"/>
            <ac:grpSpMk id="31" creationId="{D7D763C7-8F4B-06E8-F00F-42499CB77D6D}"/>
          </ac:grpSpMkLst>
        </pc:grpChg>
        <pc:grpChg chg="add mod">
          <ac:chgData name="Gonzalez, Marian" userId="dedc0d65-33d1-4353-9793-98213f34366b" providerId="ADAL" clId="{018E28DB-BB37-4FFB-B411-AFA62A0D66B4}" dt="2024-02-28T12:54:38.456" v="42" actId="1037"/>
          <ac:grpSpMkLst>
            <pc:docMk/>
            <pc:sldMk cId="1461713970" sldId="257"/>
            <ac:grpSpMk id="34" creationId="{CF478698-19E0-6501-9106-67F3A16540DB}"/>
          </ac:grpSpMkLst>
        </pc:grpChg>
      </pc:sldChg>
      <pc:sldChg chg="delSp mod">
        <pc:chgData name="Gonzalez, Marian" userId="dedc0d65-33d1-4353-9793-98213f34366b" providerId="ADAL" clId="{018E28DB-BB37-4FFB-B411-AFA62A0D66B4}" dt="2024-02-28T12:54:51.164" v="46" actId="478"/>
        <pc:sldMkLst>
          <pc:docMk/>
          <pc:sldMk cId="3050401619" sldId="260"/>
        </pc:sldMkLst>
        <pc:spChg chg="del">
          <ac:chgData name="Gonzalez, Marian" userId="dedc0d65-33d1-4353-9793-98213f34366b" providerId="ADAL" clId="{018E28DB-BB37-4FFB-B411-AFA62A0D66B4}" dt="2024-02-28T12:54:46.093" v="43" actId="478"/>
          <ac:spMkLst>
            <pc:docMk/>
            <pc:sldMk cId="3050401619" sldId="260"/>
            <ac:spMk id="4" creationId="{F706AC33-55A8-2B39-8791-F0EDB0238C3F}"/>
          </ac:spMkLst>
        </pc:spChg>
        <pc:grpChg chg="del">
          <ac:chgData name="Gonzalez, Marian" userId="dedc0d65-33d1-4353-9793-98213f34366b" providerId="ADAL" clId="{018E28DB-BB37-4FFB-B411-AFA62A0D66B4}" dt="2024-02-28T12:54:48.043" v="44" actId="478"/>
          <ac:grpSpMkLst>
            <pc:docMk/>
            <pc:sldMk cId="3050401619" sldId="260"/>
            <ac:grpSpMk id="15" creationId="{F30EE675-449F-3498-FC9C-A3DA5CF6CFBC}"/>
          </ac:grpSpMkLst>
        </pc:grpChg>
        <pc:grpChg chg="del">
          <ac:chgData name="Gonzalez, Marian" userId="dedc0d65-33d1-4353-9793-98213f34366b" providerId="ADAL" clId="{018E28DB-BB37-4FFB-B411-AFA62A0D66B4}" dt="2024-02-28T12:54:49.628" v="45" actId="478"/>
          <ac:grpSpMkLst>
            <pc:docMk/>
            <pc:sldMk cId="3050401619" sldId="260"/>
            <ac:grpSpMk id="25" creationId="{6732F6BB-6287-E3CC-36D1-AD710B26C546}"/>
          </ac:grpSpMkLst>
        </pc:grpChg>
        <pc:grpChg chg="del">
          <ac:chgData name="Gonzalez, Marian" userId="dedc0d65-33d1-4353-9793-98213f34366b" providerId="ADAL" clId="{018E28DB-BB37-4FFB-B411-AFA62A0D66B4}" dt="2024-02-28T12:54:51.164" v="46" actId="478"/>
          <ac:grpSpMkLst>
            <pc:docMk/>
            <pc:sldMk cId="3050401619" sldId="260"/>
            <ac:grpSpMk id="47" creationId="{97312F9D-3877-094B-F9CC-1DACC39A9F7F}"/>
          </ac:grpSpMkLst>
        </pc:grpChg>
      </pc:sldChg>
      <pc:sldChg chg="addSp modSp mod">
        <pc:chgData name="Gonzalez, Marian" userId="dedc0d65-33d1-4353-9793-98213f34366b" providerId="ADAL" clId="{018E28DB-BB37-4FFB-B411-AFA62A0D66B4}" dt="2024-02-28T13:08:59.471" v="360" actId="1036"/>
        <pc:sldMkLst>
          <pc:docMk/>
          <pc:sldMk cId="842415874" sldId="263"/>
        </pc:sldMkLst>
        <pc:spChg chg="mod">
          <ac:chgData name="Gonzalez, Marian" userId="dedc0d65-33d1-4353-9793-98213f34366b" providerId="ADAL" clId="{018E28DB-BB37-4FFB-B411-AFA62A0D66B4}" dt="2024-02-28T13:08:55.612" v="352" actId="164"/>
          <ac:spMkLst>
            <pc:docMk/>
            <pc:sldMk cId="842415874" sldId="263"/>
            <ac:spMk id="81" creationId="{E1E84B76-D015-FE38-7122-F689DE5BA605}"/>
          </ac:spMkLst>
        </pc:spChg>
        <pc:spChg chg="mod">
          <ac:chgData name="Gonzalez, Marian" userId="dedc0d65-33d1-4353-9793-98213f34366b" providerId="ADAL" clId="{018E28DB-BB37-4FFB-B411-AFA62A0D66B4}" dt="2024-02-28T13:08:55.612" v="352" actId="164"/>
          <ac:spMkLst>
            <pc:docMk/>
            <pc:sldMk cId="842415874" sldId="263"/>
            <ac:spMk id="87" creationId="{3750E50C-00B7-06BB-D751-2A257F759230}"/>
          </ac:spMkLst>
        </pc:spChg>
        <pc:spChg chg="mod">
          <ac:chgData name="Gonzalez, Marian" userId="dedc0d65-33d1-4353-9793-98213f34366b" providerId="ADAL" clId="{018E28DB-BB37-4FFB-B411-AFA62A0D66B4}" dt="2024-02-28T13:08:55.612" v="352" actId="164"/>
          <ac:spMkLst>
            <pc:docMk/>
            <pc:sldMk cId="842415874" sldId="263"/>
            <ac:spMk id="93" creationId="{629C3EC1-DFAE-BE44-A89A-FBC2C36CA25F}"/>
          </ac:spMkLst>
        </pc:spChg>
        <pc:spChg chg="mod">
          <ac:chgData name="Gonzalez, Marian" userId="dedc0d65-33d1-4353-9793-98213f34366b" providerId="ADAL" clId="{018E28DB-BB37-4FFB-B411-AFA62A0D66B4}" dt="2024-02-28T13:08:55.612" v="352" actId="164"/>
          <ac:spMkLst>
            <pc:docMk/>
            <pc:sldMk cId="842415874" sldId="263"/>
            <ac:spMk id="98" creationId="{49B33D5D-F460-0BB1-8C12-1BD8EC05429D}"/>
          </ac:spMkLst>
        </pc:spChg>
        <pc:spChg chg="mod">
          <ac:chgData name="Gonzalez, Marian" userId="dedc0d65-33d1-4353-9793-98213f34366b" providerId="ADAL" clId="{018E28DB-BB37-4FFB-B411-AFA62A0D66B4}" dt="2024-02-28T13:08:55.612" v="352" actId="164"/>
          <ac:spMkLst>
            <pc:docMk/>
            <pc:sldMk cId="842415874" sldId="263"/>
            <ac:spMk id="99" creationId="{C9F81EDC-39BC-4BDE-0C78-A5363DFC17BE}"/>
          </ac:spMkLst>
        </pc:spChg>
        <pc:spChg chg="mod">
          <ac:chgData name="Gonzalez, Marian" userId="dedc0d65-33d1-4353-9793-98213f34366b" providerId="ADAL" clId="{018E28DB-BB37-4FFB-B411-AFA62A0D66B4}" dt="2024-02-28T13:08:55.612" v="352" actId="164"/>
          <ac:spMkLst>
            <pc:docMk/>
            <pc:sldMk cId="842415874" sldId="263"/>
            <ac:spMk id="100" creationId="{147CAD2B-651A-2304-B02B-0945FFA37DD4}"/>
          </ac:spMkLst>
        </pc:spChg>
        <pc:spChg chg="mod">
          <ac:chgData name="Gonzalez, Marian" userId="dedc0d65-33d1-4353-9793-98213f34366b" providerId="ADAL" clId="{018E28DB-BB37-4FFB-B411-AFA62A0D66B4}" dt="2024-02-28T13:08:55.612" v="352" actId="164"/>
          <ac:spMkLst>
            <pc:docMk/>
            <pc:sldMk cId="842415874" sldId="263"/>
            <ac:spMk id="101" creationId="{F931C30D-37E0-F921-B1C7-493690AE4FDF}"/>
          </ac:spMkLst>
        </pc:spChg>
        <pc:spChg chg="mod">
          <ac:chgData name="Gonzalez, Marian" userId="dedc0d65-33d1-4353-9793-98213f34366b" providerId="ADAL" clId="{018E28DB-BB37-4FFB-B411-AFA62A0D66B4}" dt="2024-02-28T13:08:55.612" v="352" actId="164"/>
          <ac:spMkLst>
            <pc:docMk/>
            <pc:sldMk cId="842415874" sldId="263"/>
            <ac:spMk id="102" creationId="{B999561D-377A-0E27-0D90-515B57922E25}"/>
          </ac:spMkLst>
        </pc:spChg>
        <pc:grpChg chg="mod">
          <ac:chgData name="Gonzalez, Marian" userId="dedc0d65-33d1-4353-9793-98213f34366b" providerId="ADAL" clId="{018E28DB-BB37-4FFB-B411-AFA62A0D66B4}" dt="2024-02-28T13:08:55.612" v="352" actId="164"/>
          <ac:grpSpMkLst>
            <pc:docMk/>
            <pc:sldMk cId="842415874" sldId="263"/>
            <ac:grpSpMk id="82" creationId="{F6D0EA9F-E6F8-F1AE-04BD-D1E57D0E49CC}"/>
          </ac:grpSpMkLst>
        </pc:grpChg>
        <pc:grpChg chg="mod">
          <ac:chgData name="Gonzalez, Marian" userId="dedc0d65-33d1-4353-9793-98213f34366b" providerId="ADAL" clId="{018E28DB-BB37-4FFB-B411-AFA62A0D66B4}" dt="2024-02-28T13:08:55.612" v="352" actId="164"/>
          <ac:grpSpMkLst>
            <pc:docMk/>
            <pc:sldMk cId="842415874" sldId="263"/>
            <ac:grpSpMk id="88" creationId="{A942D39E-1022-E931-5253-034CA2597855}"/>
          </ac:grpSpMkLst>
        </pc:grpChg>
        <pc:grpChg chg="mod">
          <ac:chgData name="Gonzalez, Marian" userId="dedc0d65-33d1-4353-9793-98213f34366b" providerId="ADAL" clId="{018E28DB-BB37-4FFB-B411-AFA62A0D66B4}" dt="2024-02-28T13:08:55.612" v="352" actId="164"/>
          <ac:grpSpMkLst>
            <pc:docMk/>
            <pc:sldMk cId="842415874" sldId="263"/>
            <ac:grpSpMk id="94" creationId="{5484AC45-1DB7-181F-B538-604E50D3C3D7}"/>
          </ac:grpSpMkLst>
        </pc:grpChg>
        <pc:grpChg chg="add mod">
          <ac:chgData name="Gonzalez, Marian" userId="dedc0d65-33d1-4353-9793-98213f34366b" providerId="ADAL" clId="{018E28DB-BB37-4FFB-B411-AFA62A0D66B4}" dt="2024-02-28T13:08:59.471" v="360" actId="1036"/>
          <ac:grpSpMkLst>
            <pc:docMk/>
            <pc:sldMk cId="842415874" sldId="263"/>
            <ac:grpSpMk id="103" creationId="{58065198-8199-626D-53D3-01B9B2492F97}"/>
          </ac:grpSpMkLst>
        </pc:grpChg>
        <pc:picChg chg="mod">
          <ac:chgData name="Gonzalez, Marian" userId="dedc0d65-33d1-4353-9793-98213f34366b" providerId="ADAL" clId="{018E28DB-BB37-4FFB-B411-AFA62A0D66B4}" dt="2024-02-28T13:05:02.027" v="158" actId="1038"/>
          <ac:picMkLst>
            <pc:docMk/>
            <pc:sldMk cId="842415874" sldId="263"/>
            <ac:picMk id="5" creationId="{B28746E6-70AF-501F-F676-D026B08A9135}"/>
          </ac:picMkLst>
        </pc:picChg>
        <pc:picChg chg="mod">
          <ac:chgData name="Gonzalez, Marian" userId="dedc0d65-33d1-4353-9793-98213f34366b" providerId="ADAL" clId="{018E28DB-BB37-4FFB-B411-AFA62A0D66B4}" dt="2024-02-28T13:08:55.612" v="352" actId="164"/>
          <ac:picMkLst>
            <pc:docMk/>
            <pc:sldMk cId="842415874" sldId="263"/>
            <ac:picMk id="80" creationId="{E0C547BB-6600-0414-8315-21BD113C28C1}"/>
          </ac:picMkLst>
        </pc:picChg>
        <pc:picChg chg="mod">
          <ac:chgData name="Gonzalez, Marian" userId="dedc0d65-33d1-4353-9793-98213f34366b" providerId="ADAL" clId="{018E28DB-BB37-4FFB-B411-AFA62A0D66B4}" dt="2024-02-28T13:08:55.612" v="352" actId="164"/>
          <ac:picMkLst>
            <pc:docMk/>
            <pc:sldMk cId="842415874" sldId="263"/>
            <ac:picMk id="86" creationId="{6F3BAB4D-A705-2ED7-2DAD-5AB762D2C6DA}"/>
          </ac:picMkLst>
        </pc:picChg>
        <pc:picChg chg="mod">
          <ac:chgData name="Gonzalez, Marian" userId="dedc0d65-33d1-4353-9793-98213f34366b" providerId="ADAL" clId="{018E28DB-BB37-4FFB-B411-AFA62A0D66B4}" dt="2024-02-28T13:08:55.612" v="352" actId="164"/>
          <ac:picMkLst>
            <pc:docMk/>
            <pc:sldMk cId="842415874" sldId="263"/>
            <ac:picMk id="92" creationId="{B45B3EFA-165C-CAD0-8F88-14F6BDE1F8C8}"/>
          </ac:picMkLst>
        </pc:picChg>
      </pc:sldChg>
      <pc:sldChg chg="addSp modSp mod">
        <pc:chgData name="Gonzalez, Marian" userId="dedc0d65-33d1-4353-9793-98213f34366b" providerId="ADAL" clId="{018E28DB-BB37-4FFB-B411-AFA62A0D66B4}" dt="2024-02-28T13:08:03.693" v="351" actId="164"/>
        <pc:sldMkLst>
          <pc:docMk/>
          <pc:sldMk cId="2346663734" sldId="265"/>
        </pc:sldMkLst>
        <pc:spChg chg="mod">
          <ac:chgData name="Gonzalez, Marian" userId="dedc0d65-33d1-4353-9793-98213f34366b" providerId="ADAL" clId="{018E28DB-BB37-4FFB-B411-AFA62A0D66B4}" dt="2024-02-28T13:08:03.693" v="351" actId="164"/>
          <ac:spMkLst>
            <pc:docMk/>
            <pc:sldMk cId="2346663734" sldId="265"/>
            <ac:spMk id="2" creationId="{D703AC6B-DDF7-4460-1820-584F6C317F46}"/>
          </ac:spMkLst>
        </pc:spChg>
        <pc:spChg chg="mod">
          <ac:chgData name="Gonzalez, Marian" userId="dedc0d65-33d1-4353-9793-98213f34366b" providerId="ADAL" clId="{018E28DB-BB37-4FFB-B411-AFA62A0D66B4}" dt="2024-02-28T13:08:03.693" v="351" actId="164"/>
          <ac:spMkLst>
            <pc:docMk/>
            <pc:sldMk cId="2346663734" sldId="265"/>
            <ac:spMk id="17" creationId="{C77EE242-42C2-6867-3632-DFCEA3B7969C}"/>
          </ac:spMkLst>
        </pc:spChg>
        <pc:spChg chg="mod">
          <ac:chgData name="Gonzalez, Marian" userId="dedc0d65-33d1-4353-9793-98213f34366b" providerId="ADAL" clId="{018E28DB-BB37-4FFB-B411-AFA62A0D66B4}" dt="2024-02-28T13:08:03.693" v="351" actId="164"/>
          <ac:spMkLst>
            <pc:docMk/>
            <pc:sldMk cId="2346663734" sldId="265"/>
            <ac:spMk id="19" creationId="{223A248C-241E-0359-BD77-AFE2F9FC83ED}"/>
          </ac:spMkLst>
        </pc:spChg>
        <pc:spChg chg="mod">
          <ac:chgData name="Gonzalez, Marian" userId="dedc0d65-33d1-4353-9793-98213f34366b" providerId="ADAL" clId="{018E28DB-BB37-4FFB-B411-AFA62A0D66B4}" dt="2024-02-28T13:08:03.693" v="351" actId="164"/>
          <ac:spMkLst>
            <pc:docMk/>
            <pc:sldMk cId="2346663734" sldId="265"/>
            <ac:spMk id="20" creationId="{0589F0FD-B08C-F5D2-2C3D-A35B87176D5C}"/>
          </ac:spMkLst>
        </pc:spChg>
        <pc:spChg chg="mod">
          <ac:chgData name="Gonzalez, Marian" userId="dedc0d65-33d1-4353-9793-98213f34366b" providerId="ADAL" clId="{018E28DB-BB37-4FFB-B411-AFA62A0D66B4}" dt="2024-02-28T13:08:03.693" v="351" actId="164"/>
          <ac:spMkLst>
            <pc:docMk/>
            <pc:sldMk cId="2346663734" sldId="265"/>
            <ac:spMk id="87" creationId="{3750E50C-00B7-06BB-D751-2A257F759230}"/>
          </ac:spMkLst>
        </pc:spChg>
        <pc:spChg chg="mod">
          <ac:chgData name="Gonzalez, Marian" userId="dedc0d65-33d1-4353-9793-98213f34366b" providerId="ADAL" clId="{018E28DB-BB37-4FFB-B411-AFA62A0D66B4}" dt="2024-02-28T13:08:03.693" v="351" actId="164"/>
          <ac:spMkLst>
            <pc:docMk/>
            <pc:sldMk cId="2346663734" sldId="265"/>
            <ac:spMk id="89" creationId="{85DB11F7-1131-82DF-DB1F-47D474CABBEB}"/>
          </ac:spMkLst>
        </pc:spChg>
        <pc:spChg chg="mod">
          <ac:chgData name="Gonzalez, Marian" userId="dedc0d65-33d1-4353-9793-98213f34366b" providerId="ADAL" clId="{018E28DB-BB37-4FFB-B411-AFA62A0D66B4}" dt="2024-02-28T13:08:03.693" v="351" actId="164"/>
          <ac:spMkLst>
            <pc:docMk/>
            <pc:sldMk cId="2346663734" sldId="265"/>
            <ac:spMk id="90" creationId="{2B4ED454-4EC7-8E1C-444A-D408FFCBBE01}"/>
          </ac:spMkLst>
        </pc:spChg>
        <pc:spChg chg="mod">
          <ac:chgData name="Gonzalez, Marian" userId="dedc0d65-33d1-4353-9793-98213f34366b" providerId="ADAL" clId="{018E28DB-BB37-4FFB-B411-AFA62A0D66B4}" dt="2024-02-28T13:08:03.693" v="351" actId="164"/>
          <ac:spMkLst>
            <pc:docMk/>
            <pc:sldMk cId="2346663734" sldId="265"/>
            <ac:spMk id="98" creationId="{49B33D5D-F460-0BB1-8C12-1BD8EC05429D}"/>
          </ac:spMkLst>
        </pc:spChg>
        <pc:grpChg chg="mod">
          <ac:chgData name="Gonzalez, Marian" userId="dedc0d65-33d1-4353-9793-98213f34366b" providerId="ADAL" clId="{018E28DB-BB37-4FFB-B411-AFA62A0D66B4}" dt="2024-02-28T13:08:03.693" v="351" actId="164"/>
          <ac:grpSpMkLst>
            <pc:docMk/>
            <pc:sldMk cId="2346663734" sldId="265"/>
            <ac:grpSpMk id="18" creationId="{BB286B35-F74B-56E7-2C07-C4593332BB3D}"/>
          </ac:grpSpMkLst>
        </pc:grpChg>
        <pc:grpChg chg="add mod">
          <ac:chgData name="Gonzalez, Marian" userId="dedc0d65-33d1-4353-9793-98213f34366b" providerId="ADAL" clId="{018E28DB-BB37-4FFB-B411-AFA62A0D66B4}" dt="2024-02-28T13:08:03.693" v="351" actId="164"/>
          <ac:grpSpMkLst>
            <pc:docMk/>
            <pc:sldMk cId="2346663734" sldId="265"/>
            <ac:grpSpMk id="23" creationId="{0C61C2B3-4C65-4106-21E8-37AC09CC722A}"/>
          </ac:grpSpMkLst>
        </pc:grpChg>
        <pc:grpChg chg="mod">
          <ac:chgData name="Gonzalez, Marian" userId="dedc0d65-33d1-4353-9793-98213f34366b" providerId="ADAL" clId="{018E28DB-BB37-4FFB-B411-AFA62A0D66B4}" dt="2024-02-28T13:08:03.693" v="351" actId="164"/>
          <ac:grpSpMkLst>
            <pc:docMk/>
            <pc:sldMk cId="2346663734" sldId="265"/>
            <ac:grpSpMk id="88" creationId="{A942D39E-1022-E931-5253-034CA2597855}"/>
          </ac:grpSpMkLst>
        </pc:grpChg>
        <pc:picChg chg="mod">
          <ac:chgData name="Gonzalez, Marian" userId="dedc0d65-33d1-4353-9793-98213f34366b" providerId="ADAL" clId="{018E28DB-BB37-4FFB-B411-AFA62A0D66B4}" dt="2024-02-28T13:08:03.693" v="351" actId="164"/>
          <ac:picMkLst>
            <pc:docMk/>
            <pc:sldMk cId="2346663734" sldId="265"/>
            <ac:picMk id="21" creationId="{FD58AE19-443D-A181-29A5-2FF28F22FEBE}"/>
          </ac:picMkLst>
        </pc:picChg>
        <pc:picChg chg="mod">
          <ac:chgData name="Gonzalez, Marian" userId="dedc0d65-33d1-4353-9793-98213f34366b" providerId="ADAL" clId="{018E28DB-BB37-4FFB-B411-AFA62A0D66B4}" dt="2024-02-28T13:08:03.693" v="351" actId="164"/>
          <ac:picMkLst>
            <pc:docMk/>
            <pc:sldMk cId="2346663734" sldId="265"/>
            <ac:picMk id="86" creationId="{6F3BAB4D-A705-2ED7-2DAD-5AB762D2C6DA}"/>
          </ac:picMkLst>
        </pc:picChg>
      </pc:sldChg>
      <pc:sldChg chg="addSp modSp mod">
        <pc:chgData name="Gonzalez, Marian" userId="dedc0d65-33d1-4353-9793-98213f34366b" providerId="ADAL" clId="{018E28DB-BB37-4FFB-B411-AFA62A0D66B4}" dt="2024-02-28T13:07:44.960" v="349" actId="164"/>
        <pc:sldMkLst>
          <pc:docMk/>
          <pc:sldMk cId="3806852328" sldId="266"/>
        </pc:sldMkLst>
        <pc:spChg chg="mod">
          <ac:chgData name="Gonzalez, Marian" userId="dedc0d65-33d1-4353-9793-98213f34366b" providerId="ADAL" clId="{018E28DB-BB37-4FFB-B411-AFA62A0D66B4}" dt="2024-02-28T13:07:44.960" v="349" actId="164"/>
          <ac:spMkLst>
            <pc:docMk/>
            <pc:sldMk cId="3806852328" sldId="266"/>
            <ac:spMk id="3" creationId="{0FF49326-927A-99FD-EC9E-F928398FC26E}"/>
          </ac:spMkLst>
        </pc:spChg>
        <pc:spChg chg="mod">
          <ac:chgData name="Gonzalez, Marian" userId="dedc0d65-33d1-4353-9793-98213f34366b" providerId="ADAL" clId="{018E28DB-BB37-4FFB-B411-AFA62A0D66B4}" dt="2024-02-28T13:07:44.960" v="349" actId="164"/>
          <ac:spMkLst>
            <pc:docMk/>
            <pc:sldMk cId="3806852328" sldId="266"/>
            <ac:spMk id="14" creationId="{672F9401-86F6-A1AD-3AA0-0F065DBCE06B}"/>
          </ac:spMkLst>
        </pc:spChg>
        <pc:spChg chg="mod">
          <ac:chgData name="Gonzalez, Marian" userId="dedc0d65-33d1-4353-9793-98213f34366b" providerId="ADAL" clId="{018E28DB-BB37-4FFB-B411-AFA62A0D66B4}" dt="2024-02-28T13:07:44.960" v="349" actId="164"/>
          <ac:spMkLst>
            <pc:docMk/>
            <pc:sldMk cId="3806852328" sldId="266"/>
            <ac:spMk id="19" creationId="{638ADB4E-CB3C-20F4-5E3D-C85156D37652}"/>
          </ac:spMkLst>
        </pc:spChg>
        <pc:spChg chg="mod">
          <ac:chgData name="Gonzalez, Marian" userId="dedc0d65-33d1-4353-9793-98213f34366b" providerId="ADAL" clId="{018E28DB-BB37-4FFB-B411-AFA62A0D66B4}" dt="2024-02-28T13:07:44.960" v="349" actId="164"/>
          <ac:spMkLst>
            <pc:docMk/>
            <pc:sldMk cId="3806852328" sldId="266"/>
            <ac:spMk id="87" creationId="{3750E50C-00B7-06BB-D751-2A257F759230}"/>
          </ac:spMkLst>
        </pc:spChg>
        <pc:spChg chg="mod">
          <ac:chgData name="Gonzalez, Marian" userId="dedc0d65-33d1-4353-9793-98213f34366b" providerId="ADAL" clId="{018E28DB-BB37-4FFB-B411-AFA62A0D66B4}" dt="2024-02-28T13:07:44.960" v="349" actId="164"/>
          <ac:spMkLst>
            <pc:docMk/>
            <pc:sldMk cId="3806852328" sldId="266"/>
            <ac:spMk id="93" creationId="{629C3EC1-DFAE-BE44-A89A-FBC2C36CA25F}"/>
          </ac:spMkLst>
        </pc:spChg>
        <pc:grpChg chg="mod">
          <ac:chgData name="Gonzalez, Marian" userId="dedc0d65-33d1-4353-9793-98213f34366b" providerId="ADAL" clId="{018E28DB-BB37-4FFB-B411-AFA62A0D66B4}" dt="2024-02-28T13:07:44.960" v="349" actId="164"/>
          <ac:grpSpMkLst>
            <pc:docMk/>
            <pc:sldMk cId="3806852328" sldId="266"/>
            <ac:grpSpMk id="5" creationId="{BB397AF6-05D1-4683-A3BE-597D158F794B}"/>
          </ac:grpSpMkLst>
        </pc:grpChg>
        <pc:grpChg chg="mod">
          <ac:chgData name="Gonzalez, Marian" userId="dedc0d65-33d1-4353-9793-98213f34366b" providerId="ADAL" clId="{018E28DB-BB37-4FFB-B411-AFA62A0D66B4}" dt="2024-02-28T13:07:44.960" v="349" actId="164"/>
          <ac:grpSpMkLst>
            <pc:docMk/>
            <pc:sldMk cId="3806852328" sldId="266"/>
            <ac:grpSpMk id="20" creationId="{656CEAC2-556C-A47F-D995-848C49A0AC17}"/>
          </ac:grpSpMkLst>
        </pc:grpChg>
        <pc:grpChg chg="add mod">
          <ac:chgData name="Gonzalez, Marian" userId="dedc0d65-33d1-4353-9793-98213f34366b" providerId="ADAL" clId="{018E28DB-BB37-4FFB-B411-AFA62A0D66B4}" dt="2024-02-28T13:07:44.960" v="349" actId="164"/>
          <ac:grpSpMkLst>
            <pc:docMk/>
            <pc:sldMk cId="3806852328" sldId="266"/>
            <ac:grpSpMk id="24" creationId="{F8D00F31-8390-0534-0C12-FB72290C56E0}"/>
          </ac:grpSpMkLst>
        </pc:grpChg>
        <pc:grpChg chg="mod">
          <ac:chgData name="Gonzalez, Marian" userId="dedc0d65-33d1-4353-9793-98213f34366b" providerId="ADAL" clId="{018E28DB-BB37-4FFB-B411-AFA62A0D66B4}" dt="2024-02-28T13:07:44.960" v="349" actId="164"/>
          <ac:grpSpMkLst>
            <pc:docMk/>
            <pc:sldMk cId="3806852328" sldId="266"/>
            <ac:grpSpMk id="88" creationId="{A942D39E-1022-E931-5253-034CA2597855}"/>
          </ac:grpSpMkLst>
        </pc:grpChg>
        <pc:grpChg chg="mod">
          <ac:chgData name="Gonzalez, Marian" userId="dedc0d65-33d1-4353-9793-98213f34366b" providerId="ADAL" clId="{018E28DB-BB37-4FFB-B411-AFA62A0D66B4}" dt="2024-02-28T13:07:44.960" v="349" actId="164"/>
          <ac:grpSpMkLst>
            <pc:docMk/>
            <pc:sldMk cId="3806852328" sldId="266"/>
            <ac:grpSpMk id="94" creationId="{5484AC45-1DB7-181F-B538-604E50D3C3D7}"/>
          </ac:grpSpMkLst>
        </pc:grpChg>
        <pc:picChg chg="mod">
          <ac:chgData name="Gonzalez, Marian" userId="dedc0d65-33d1-4353-9793-98213f34366b" providerId="ADAL" clId="{018E28DB-BB37-4FFB-B411-AFA62A0D66B4}" dt="2024-02-28T13:07:44.960" v="349" actId="164"/>
          <ac:picMkLst>
            <pc:docMk/>
            <pc:sldMk cId="3806852328" sldId="266"/>
            <ac:picMk id="13" creationId="{707BBD3B-0A91-4280-8AB2-158EF68F6AF2}"/>
          </ac:picMkLst>
        </pc:picChg>
        <pc:picChg chg="mod">
          <ac:chgData name="Gonzalez, Marian" userId="dedc0d65-33d1-4353-9793-98213f34366b" providerId="ADAL" clId="{018E28DB-BB37-4FFB-B411-AFA62A0D66B4}" dt="2024-02-28T13:07:44.960" v="349" actId="164"/>
          <ac:picMkLst>
            <pc:docMk/>
            <pc:sldMk cId="3806852328" sldId="266"/>
            <ac:picMk id="23" creationId="{2BB1F804-6EFE-8F25-7186-D53F47613073}"/>
          </ac:picMkLst>
        </pc:picChg>
        <pc:picChg chg="mod">
          <ac:chgData name="Gonzalez, Marian" userId="dedc0d65-33d1-4353-9793-98213f34366b" providerId="ADAL" clId="{018E28DB-BB37-4FFB-B411-AFA62A0D66B4}" dt="2024-02-28T13:07:44.960" v="349" actId="164"/>
          <ac:picMkLst>
            <pc:docMk/>
            <pc:sldMk cId="3806852328" sldId="266"/>
            <ac:picMk id="86" creationId="{6F3BAB4D-A705-2ED7-2DAD-5AB762D2C6DA}"/>
          </ac:picMkLst>
        </pc:picChg>
        <pc:picChg chg="mod">
          <ac:chgData name="Gonzalez, Marian" userId="dedc0d65-33d1-4353-9793-98213f34366b" providerId="ADAL" clId="{018E28DB-BB37-4FFB-B411-AFA62A0D66B4}" dt="2024-02-28T13:07:44.960" v="349" actId="164"/>
          <ac:picMkLst>
            <pc:docMk/>
            <pc:sldMk cId="3806852328" sldId="266"/>
            <ac:picMk id="92" creationId="{B45B3EFA-165C-CAD0-8F88-14F6BDE1F8C8}"/>
          </ac:picMkLst>
        </pc:picChg>
      </pc:sldChg>
      <pc:sldChg chg="modSp mod">
        <pc:chgData name="Gonzalez, Marian" userId="dedc0d65-33d1-4353-9793-98213f34366b" providerId="ADAL" clId="{018E28DB-BB37-4FFB-B411-AFA62A0D66B4}" dt="2024-02-28T12:55:09.635" v="51" actId="1036"/>
        <pc:sldMkLst>
          <pc:docMk/>
          <pc:sldMk cId="1975420482" sldId="267"/>
        </pc:sldMkLst>
        <pc:picChg chg="mod">
          <ac:chgData name="Gonzalez, Marian" userId="dedc0d65-33d1-4353-9793-98213f34366b" providerId="ADAL" clId="{018E28DB-BB37-4FFB-B411-AFA62A0D66B4}" dt="2024-02-28T12:55:09.635" v="51" actId="1036"/>
          <ac:picMkLst>
            <pc:docMk/>
            <pc:sldMk cId="1975420482" sldId="267"/>
            <ac:picMk id="3" creationId="{F39AF1CE-5643-0DBA-4AF0-03E087E70444}"/>
          </ac:picMkLst>
        </pc:picChg>
      </pc:sldChg>
      <pc:sldChg chg="add">
        <pc:chgData name="Gonzalez, Marian" userId="dedc0d65-33d1-4353-9793-98213f34366b" providerId="ADAL" clId="{018E28DB-BB37-4FFB-B411-AFA62A0D66B4}" dt="2024-02-28T12:54:13.201" v="0"/>
        <pc:sldMkLst>
          <pc:docMk/>
          <pc:sldMk cId="3786447875" sldId="268"/>
        </pc:sldMkLst>
      </pc:sldChg>
    </pc:docChg>
  </pc:docChgLst>
  <pc:docChgLst>
    <pc:chgData name="Gonzalez, Marian" userId="dedc0d65-33d1-4353-9793-98213f34366b" providerId="ADAL" clId="{4356FABC-71E1-431A-84C8-9D0994E49C1C}"/>
    <pc:docChg chg="undo custSel modSld">
      <pc:chgData name="Gonzalez, Marian" userId="dedc0d65-33d1-4353-9793-98213f34366b" providerId="ADAL" clId="{4356FABC-71E1-431A-84C8-9D0994E49C1C}" dt="2024-02-28T16:36:33.938" v="18" actId="1076"/>
      <pc:docMkLst>
        <pc:docMk/>
      </pc:docMkLst>
      <pc:sldChg chg="modSp mod">
        <pc:chgData name="Gonzalez, Marian" userId="dedc0d65-33d1-4353-9793-98213f34366b" providerId="ADAL" clId="{4356FABC-71E1-431A-84C8-9D0994E49C1C}" dt="2024-02-28T16:33:37.848" v="8" actId="1076"/>
        <pc:sldMkLst>
          <pc:docMk/>
          <pc:sldMk cId="842415874" sldId="263"/>
        </pc:sldMkLst>
        <pc:grpChg chg="mod">
          <ac:chgData name="Gonzalez, Marian" userId="dedc0d65-33d1-4353-9793-98213f34366b" providerId="ADAL" clId="{4356FABC-71E1-431A-84C8-9D0994E49C1C}" dt="2024-02-28T16:33:37.848" v="8" actId="1076"/>
          <ac:grpSpMkLst>
            <pc:docMk/>
            <pc:sldMk cId="842415874" sldId="263"/>
            <ac:grpSpMk id="103" creationId="{58065198-8199-626D-53D3-01B9B2492F97}"/>
          </ac:grpSpMkLst>
        </pc:grpChg>
      </pc:sldChg>
      <pc:sldChg chg="addSp delSp modSp mod">
        <pc:chgData name="Gonzalez, Marian" userId="dedc0d65-33d1-4353-9793-98213f34366b" providerId="ADAL" clId="{4356FABC-71E1-431A-84C8-9D0994E49C1C}" dt="2024-02-28T16:36:33.938" v="18" actId="1076"/>
        <pc:sldMkLst>
          <pc:docMk/>
          <pc:sldMk cId="2346663734" sldId="265"/>
        </pc:sldMkLst>
        <pc:spChg chg="mod">
          <ac:chgData name="Gonzalez, Marian" userId="dedc0d65-33d1-4353-9793-98213f34366b" providerId="ADAL" clId="{4356FABC-71E1-431A-84C8-9D0994E49C1C}" dt="2024-02-28T16:35:34.069" v="14" actId="338"/>
          <ac:spMkLst>
            <pc:docMk/>
            <pc:sldMk cId="2346663734" sldId="265"/>
            <ac:spMk id="2" creationId="{D703AC6B-DDF7-4460-1820-584F6C317F46}"/>
          </ac:spMkLst>
        </pc:spChg>
        <pc:spChg chg="mod">
          <ac:chgData name="Gonzalez, Marian" userId="dedc0d65-33d1-4353-9793-98213f34366b" providerId="ADAL" clId="{4356FABC-71E1-431A-84C8-9D0994E49C1C}" dt="2024-02-28T16:35:34.069" v="14" actId="338"/>
          <ac:spMkLst>
            <pc:docMk/>
            <pc:sldMk cId="2346663734" sldId="265"/>
            <ac:spMk id="6" creationId="{46843844-D7BC-33AC-FD1F-6E0D2E30AA0E}"/>
          </ac:spMkLst>
        </pc:spChg>
        <pc:spChg chg="mod">
          <ac:chgData name="Gonzalez, Marian" userId="dedc0d65-33d1-4353-9793-98213f34366b" providerId="ADAL" clId="{4356FABC-71E1-431A-84C8-9D0994E49C1C}" dt="2024-02-28T16:35:34.069" v="14" actId="338"/>
          <ac:spMkLst>
            <pc:docMk/>
            <pc:sldMk cId="2346663734" sldId="265"/>
            <ac:spMk id="7" creationId="{4B0127CB-59DC-770A-B868-2E6C4DED61C1}"/>
          </ac:spMkLst>
        </pc:spChg>
        <pc:spChg chg="mod">
          <ac:chgData name="Gonzalez, Marian" userId="dedc0d65-33d1-4353-9793-98213f34366b" providerId="ADAL" clId="{4356FABC-71E1-431A-84C8-9D0994E49C1C}" dt="2024-02-28T16:35:34.069" v="14" actId="338"/>
          <ac:spMkLst>
            <pc:docMk/>
            <pc:sldMk cId="2346663734" sldId="265"/>
            <ac:spMk id="11" creationId="{D906F746-9EB1-5271-E446-94693C974852}"/>
          </ac:spMkLst>
        </pc:spChg>
        <pc:spChg chg="mod">
          <ac:chgData name="Gonzalez, Marian" userId="dedc0d65-33d1-4353-9793-98213f34366b" providerId="ADAL" clId="{4356FABC-71E1-431A-84C8-9D0994E49C1C}" dt="2024-02-28T16:35:34.069" v="14" actId="338"/>
          <ac:spMkLst>
            <pc:docMk/>
            <pc:sldMk cId="2346663734" sldId="265"/>
            <ac:spMk id="12" creationId="{3E601EFF-072F-F4EF-0059-2FDAD178DAEE}"/>
          </ac:spMkLst>
        </pc:spChg>
        <pc:spChg chg="mod">
          <ac:chgData name="Gonzalez, Marian" userId="dedc0d65-33d1-4353-9793-98213f34366b" providerId="ADAL" clId="{4356FABC-71E1-431A-84C8-9D0994E49C1C}" dt="2024-02-28T16:35:34.069" v="14" actId="338"/>
          <ac:spMkLst>
            <pc:docMk/>
            <pc:sldMk cId="2346663734" sldId="265"/>
            <ac:spMk id="13" creationId="{513E7523-F2A2-756C-52E2-DD140358E948}"/>
          </ac:spMkLst>
        </pc:spChg>
        <pc:spChg chg="mod">
          <ac:chgData name="Gonzalez, Marian" userId="dedc0d65-33d1-4353-9793-98213f34366b" providerId="ADAL" clId="{4356FABC-71E1-431A-84C8-9D0994E49C1C}" dt="2024-02-28T16:35:34.069" v="14" actId="338"/>
          <ac:spMkLst>
            <pc:docMk/>
            <pc:sldMk cId="2346663734" sldId="265"/>
            <ac:spMk id="14" creationId="{DF68DCB3-4706-0A6D-B016-4479915D4FEF}"/>
          </ac:spMkLst>
        </pc:spChg>
        <pc:spChg chg="mod">
          <ac:chgData name="Gonzalez, Marian" userId="dedc0d65-33d1-4353-9793-98213f34366b" providerId="ADAL" clId="{4356FABC-71E1-431A-84C8-9D0994E49C1C}" dt="2024-02-28T16:35:34.069" v="14" actId="338"/>
          <ac:spMkLst>
            <pc:docMk/>
            <pc:sldMk cId="2346663734" sldId="265"/>
            <ac:spMk id="15" creationId="{7501DA3C-94D5-0FF6-1048-8438FF50A5F8}"/>
          </ac:spMkLst>
        </pc:spChg>
        <pc:spChg chg="mod">
          <ac:chgData name="Gonzalez, Marian" userId="dedc0d65-33d1-4353-9793-98213f34366b" providerId="ADAL" clId="{4356FABC-71E1-431A-84C8-9D0994E49C1C}" dt="2024-02-28T16:35:34.069" v="14" actId="338"/>
          <ac:spMkLst>
            <pc:docMk/>
            <pc:sldMk cId="2346663734" sldId="265"/>
            <ac:spMk id="16" creationId="{57B32CD0-C878-2EAB-9217-D6F735282829}"/>
          </ac:spMkLst>
        </pc:spChg>
        <pc:spChg chg="mod">
          <ac:chgData name="Gonzalez, Marian" userId="dedc0d65-33d1-4353-9793-98213f34366b" providerId="ADAL" clId="{4356FABC-71E1-431A-84C8-9D0994E49C1C}" dt="2024-02-28T16:35:34.069" v="14" actId="338"/>
          <ac:spMkLst>
            <pc:docMk/>
            <pc:sldMk cId="2346663734" sldId="265"/>
            <ac:spMk id="17" creationId="{C77EE242-42C2-6867-3632-DFCEA3B7969C}"/>
          </ac:spMkLst>
        </pc:spChg>
        <pc:spChg chg="mod">
          <ac:chgData name="Gonzalez, Marian" userId="dedc0d65-33d1-4353-9793-98213f34366b" providerId="ADAL" clId="{4356FABC-71E1-431A-84C8-9D0994E49C1C}" dt="2024-02-28T16:35:34.069" v="14" actId="338"/>
          <ac:spMkLst>
            <pc:docMk/>
            <pc:sldMk cId="2346663734" sldId="265"/>
            <ac:spMk id="19" creationId="{223A248C-241E-0359-BD77-AFE2F9FC83ED}"/>
          </ac:spMkLst>
        </pc:spChg>
        <pc:spChg chg="mod">
          <ac:chgData name="Gonzalez, Marian" userId="dedc0d65-33d1-4353-9793-98213f34366b" providerId="ADAL" clId="{4356FABC-71E1-431A-84C8-9D0994E49C1C}" dt="2024-02-28T16:35:34.069" v="14" actId="338"/>
          <ac:spMkLst>
            <pc:docMk/>
            <pc:sldMk cId="2346663734" sldId="265"/>
            <ac:spMk id="20" creationId="{0589F0FD-B08C-F5D2-2C3D-A35B87176D5C}"/>
          </ac:spMkLst>
        </pc:spChg>
        <pc:spChg chg="mod">
          <ac:chgData name="Gonzalez, Marian" userId="dedc0d65-33d1-4353-9793-98213f34366b" providerId="ADAL" clId="{4356FABC-71E1-431A-84C8-9D0994E49C1C}" dt="2024-02-28T16:35:34.069" v="14" actId="338"/>
          <ac:spMkLst>
            <pc:docMk/>
            <pc:sldMk cId="2346663734" sldId="265"/>
            <ac:spMk id="22" creationId="{12B62958-67E1-4AA3-9F42-EA18304FB1A3}"/>
          </ac:spMkLst>
        </pc:spChg>
        <pc:spChg chg="mod">
          <ac:chgData name="Gonzalez, Marian" userId="dedc0d65-33d1-4353-9793-98213f34366b" providerId="ADAL" clId="{4356FABC-71E1-431A-84C8-9D0994E49C1C}" dt="2024-02-28T16:35:34.069" v="14" actId="338"/>
          <ac:spMkLst>
            <pc:docMk/>
            <pc:sldMk cId="2346663734" sldId="265"/>
            <ac:spMk id="23" creationId="{638C255E-85BB-017D-E2FF-E3987B967FFD}"/>
          </ac:spMkLst>
        </pc:spChg>
        <pc:spChg chg="mod">
          <ac:chgData name="Gonzalez, Marian" userId="dedc0d65-33d1-4353-9793-98213f34366b" providerId="ADAL" clId="{4356FABC-71E1-431A-84C8-9D0994E49C1C}" dt="2024-02-28T16:35:34.069" v="14" actId="338"/>
          <ac:spMkLst>
            <pc:docMk/>
            <pc:sldMk cId="2346663734" sldId="265"/>
            <ac:spMk id="24" creationId="{FF30931F-0392-C01F-C7F2-60E131616550}"/>
          </ac:spMkLst>
        </pc:spChg>
        <pc:spChg chg="mod">
          <ac:chgData name="Gonzalez, Marian" userId="dedc0d65-33d1-4353-9793-98213f34366b" providerId="ADAL" clId="{4356FABC-71E1-431A-84C8-9D0994E49C1C}" dt="2024-02-28T16:36:33.938" v="18" actId="1076"/>
          <ac:spMkLst>
            <pc:docMk/>
            <pc:sldMk cId="2346663734" sldId="265"/>
            <ac:spMk id="25" creationId="{EABCF8DA-1541-8440-2EB9-470306823498}"/>
          </ac:spMkLst>
        </pc:spChg>
        <pc:spChg chg="mod">
          <ac:chgData name="Gonzalez, Marian" userId="dedc0d65-33d1-4353-9793-98213f34366b" providerId="ADAL" clId="{4356FABC-71E1-431A-84C8-9D0994E49C1C}" dt="2024-02-28T16:35:34.069" v="14" actId="338"/>
          <ac:spMkLst>
            <pc:docMk/>
            <pc:sldMk cId="2346663734" sldId="265"/>
            <ac:spMk id="87" creationId="{3750E50C-00B7-06BB-D751-2A257F759230}"/>
          </ac:spMkLst>
        </pc:spChg>
        <pc:spChg chg="mod">
          <ac:chgData name="Gonzalez, Marian" userId="dedc0d65-33d1-4353-9793-98213f34366b" providerId="ADAL" clId="{4356FABC-71E1-431A-84C8-9D0994E49C1C}" dt="2024-02-28T16:35:34.069" v="14" actId="338"/>
          <ac:spMkLst>
            <pc:docMk/>
            <pc:sldMk cId="2346663734" sldId="265"/>
            <ac:spMk id="89" creationId="{85DB11F7-1131-82DF-DB1F-47D474CABBEB}"/>
          </ac:spMkLst>
        </pc:spChg>
        <pc:spChg chg="mod">
          <ac:chgData name="Gonzalez, Marian" userId="dedc0d65-33d1-4353-9793-98213f34366b" providerId="ADAL" clId="{4356FABC-71E1-431A-84C8-9D0994E49C1C}" dt="2024-02-28T16:35:34.069" v="14" actId="338"/>
          <ac:spMkLst>
            <pc:docMk/>
            <pc:sldMk cId="2346663734" sldId="265"/>
            <ac:spMk id="90" creationId="{2B4ED454-4EC7-8E1C-444A-D408FFCBBE01}"/>
          </ac:spMkLst>
        </pc:spChg>
        <pc:spChg chg="mod">
          <ac:chgData name="Gonzalez, Marian" userId="dedc0d65-33d1-4353-9793-98213f34366b" providerId="ADAL" clId="{4356FABC-71E1-431A-84C8-9D0994E49C1C}" dt="2024-02-28T16:35:34.069" v="14" actId="338"/>
          <ac:spMkLst>
            <pc:docMk/>
            <pc:sldMk cId="2346663734" sldId="265"/>
            <ac:spMk id="98" creationId="{49B33D5D-F460-0BB1-8C12-1BD8EC05429D}"/>
          </ac:spMkLst>
        </pc:spChg>
        <pc:grpChg chg="mod">
          <ac:chgData name="Gonzalez, Marian" userId="dedc0d65-33d1-4353-9793-98213f34366b" providerId="ADAL" clId="{4356FABC-71E1-431A-84C8-9D0994E49C1C}" dt="2024-02-28T16:35:34.069" v="14" actId="338"/>
          <ac:grpSpMkLst>
            <pc:docMk/>
            <pc:sldMk cId="2346663734" sldId="265"/>
            <ac:grpSpMk id="1" creationId="{0AA331FB-E3BA-2301-19A1-33C725C16AB3}"/>
          </ac:grpSpMkLst>
        </pc:grpChg>
        <pc:grpChg chg="add mod">
          <ac:chgData name="Gonzalez, Marian" userId="dedc0d65-33d1-4353-9793-98213f34366b" providerId="ADAL" clId="{4356FABC-71E1-431A-84C8-9D0994E49C1C}" dt="2024-02-28T16:35:34.069" v="14" actId="338"/>
          <ac:grpSpMkLst>
            <pc:docMk/>
            <pc:sldMk cId="2346663734" sldId="265"/>
            <ac:grpSpMk id="3" creationId="{BA246A54-B73C-E756-9D5B-2ACAB6888D10}"/>
          </ac:grpSpMkLst>
        </pc:grpChg>
        <pc:grpChg chg="mod">
          <ac:chgData name="Gonzalez, Marian" userId="dedc0d65-33d1-4353-9793-98213f34366b" providerId="ADAL" clId="{4356FABC-71E1-431A-84C8-9D0994E49C1C}" dt="2024-02-28T16:35:34.069" v="14" actId="338"/>
          <ac:grpSpMkLst>
            <pc:docMk/>
            <pc:sldMk cId="2346663734" sldId="265"/>
            <ac:grpSpMk id="5" creationId="{935DC8F6-3A03-58ED-3663-26E3A953FD6F}"/>
          </ac:grpSpMkLst>
        </pc:grpChg>
        <pc:grpChg chg="mod">
          <ac:chgData name="Gonzalez, Marian" userId="dedc0d65-33d1-4353-9793-98213f34366b" providerId="ADAL" clId="{4356FABC-71E1-431A-84C8-9D0994E49C1C}" dt="2024-02-28T16:35:34.069" v="14" actId="338"/>
          <ac:grpSpMkLst>
            <pc:docMk/>
            <pc:sldMk cId="2346663734" sldId="265"/>
            <ac:grpSpMk id="8" creationId="{6C8C78F6-E6EB-5A67-1347-5F1296C1AC54}"/>
          </ac:grpSpMkLst>
        </pc:grpChg>
        <pc:grpChg chg="mod">
          <ac:chgData name="Gonzalez, Marian" userId="dedc0d65-33d1-4353-9793-98213f34366b" providerId="ADAL" clId="{4356FABC-71E1-431A-84C8-9D0994E49C1C}" dt="2024-02-28T16:35:34.069" v="14" actId="338"/>
          <ac:grpSpMkLst>
            <pc:docMk/>
            <pc:sldMk cId="2346663734" sldId="265"/>
            <ac:grpSpMk id="18" creationId="{BB286B35-F74B-56E7-2C07-C4593332BB3D}"/>
          </ac:grpSpMkLst>
        </pc:grpChg>
        <pc:grpChg chg="mod">
          <ac:chgData name="Gonzalez, Marian" userId="dedc0d65-33d1-4353-9793-98213f34366b" providerId="ADAL" clId="{4356FABC-71E1-431A-84C8-9D0994E49C1C}" dt="2024-02-28T16:35:34.069" v="14" actId="338"/>
          <ac:grpSpMkLst>
            <pc:docMk/>
            <pc:sldMk cId="2346663734" sldId="265"/>
            <ac:grpSpMk id="88" creationId="{A942D39E-1022-E931-5253-034CA2597855}"/>
          </ac:grpSpMkLst>
        </pc:grpChg>
        <pc:picChg chg="del mod">
          <ac:chgData name="Gonzalez, Marian" userId="dedc0d65-33d1-4353-9793-98213f34366b" providerId="ADAL" clId="{4356FABC-71E1-431A-84C8-9D0994E49C1C}" dt="2024-02-28T16:35:34.069" v="14" actId="338"/>
          <ac:picMkLst>
            <pc:docMk/>
            <pc:sldMk cId="2346663734" sldId="265"/>
            <ac:picMk id="4" creationId="{3DA0BE89-9C69-8CB3-2902-DDB8DC6EEF79}"/>
          </ac:picMkLst>
        </pc:picChg>
        <pc:picChg chg="mod">
          <ac:chgData name="Gonzalez, Marian" userId="dedc0d65-33d1-4353-9793-98213f34366b" providerId="ADAL" clId="{4356FABC-71E1-431A-84C8-9D0994E49C1C}" dt="2024-02-28T16:35:34.069" v="14" actId="338"/>
          <ac:picMkLst>
            <pc:docMk/>
            <pc:sldMk cId="2346663734" sldId="265"/>
            <ac:picMk id="10" creationId="{345C3834-2B62-286D-A24F-54964CE20F46}"/>
          </ac:picMkLst>
        </pc:picChg>
        <pc:picChg chg="mod">
          <ac:chgData name="Gonzalez, Marian" userId="dedc0d65-33d1-4353-9793-98213f34366b" providerId="ADAL" clId="{4356FABC-71E1-431A-84C8-9D0994E49C1C}" dt="2024-02-28T16:35:34.069" v="14" actId="338"/>
          <ac:picMkLst>
            <pc:docMk/>
            <pc:sldMk cId="2346663734" sldId="265"/>
            <ac:picMk id="21" creationId="{FD58AE19-443D-A181-29A5-2FF28F22FEBE}"/>
          </ac:picMkLst>
        </pc:picChg>
        <pc:picChg chg="mod">
          <ac:chgData name="Gonzalez, Marian" userId="dedc0d65-33d1-4353-9793-98213f34366b" providerId="ADAL" clId="{4356FABC-71E1-431A-84C8-9D0994E49C1C}" dt="2024-02-28T16:35:34.069" v="14" actId="338"/>
          <ac:picMkLst>
            <pc:docMk/>
            <pc:sldMk cId="2346663734" sldId="265"/>
            <ac:picMk id="86" creationId="{6F3BAB4D-A705-2ED7-2DAD-5AB762D2C6DA}"/>
          </ac:picMkLst>
        </pc:picChg>
        <pc:cxnChg chg="mod">
          <ac:chgData name="Gonzalez, Marian" userId="dedc0d65-33d1-4353-9793-98213f34366b" providerId="ADAL" clId="{4356FABC-71E1-431A-84C8-9D0994E49C1C}" dt="2024-02-28T16:35:34.069" v="14" actId="338"/>
          <ac:cxnSpMkLst>
            <pc:docMk/>
            <pc:sldMk cId="2346663734" sldId="265"/>
            <ac:cxnSpMk id="9" creationId="{8DEF8825-88A9-EC1E-143A-5EB279EA1E3A}"/>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0AC42F-6EC8-D84A-9C74-E23B195D0BE2}" type="datetimeFigureOut">
              <a:rPr lang="es-ES" smtClean="0"/>
              <a:t>28/02/2024</a:t>
            </a:fld>
            <a:endParaRP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0FA90-0DD4-EC4D-807F-98397BDCB8B3}" type="slidenum">
              <a:rPr lang="es-ES" smtClean="0"/>
              <a:t>‹#›</a:t>
            </a:fld>
            <a:endParaRPr/>
          </a:p>
        </p:txBody>
      </p:sp>
    </p:spTree>
    <p:extLst>
      <p:ext uri="{BB962C8B-B14F-4D97-AF65-F5344CB8AC3E}">
        <p14:creationId xmlns:p14="http://schemas.microsoft.com/office/powerpoint/2010/main" val="2310278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35798-E1C4-104C-6D9F-53E2E96D44E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a:p>
        </p:txBody>
      </p:sp>
      <p:sp>
        <p:nvSpPr>
          <p:cNvPr id="3" name="Subtítulo 2">
            <a:extLst>
              <a:ext uri="{FF2B5EF4-FFF2-40B4-BE49-F238E27FC236}">
                <a16:creationId xmlns:a16="http://schemas.microsoft.com/office/drawing/2014/main" id="{3153FB37-418D-05C9-98A5-28613BEE1B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a:p>
        </p:txBody>
      </p:sp>
      <p:sp>
        <p:nvSpPr>
          <p:cNvPr id="4" name="Marcador de fecha 3">
            <a:extLst>
              <a:ext uri="{FF2B5EF4-FFF2-40B4-BE49-F238E27FC236}">
                <a16:creationId xmlns:a16="http://schemas.microsoft.com/office/drawing/2014/main" id="{8C1F75B1-F168-AF55-78C6-449BB20BD041}"/>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5" name="Marcador de pie de página 4">
            <a:extLst>
              <a:ext uri="{FF2B5EF4-FFF2-40B4-BE49-F238E27FC236}">
                <a16:creationId xmlns:a16="http://schemas.microsoft.com/office/drawing/2014/main" id="{300A7D26-446B-DDBA-61A8-B1B0EE5993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6C44DA-8C6B-BFB7-F1B4-1A44D25DE2FC}"/>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837787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E3296F-1903-159D-5905-2FBF33B14DAF}"/>
              </a:ext>
            </a:extLst>
          </p:cNvPr>
          <p:cNvSpPr>
            <a:spLocks noGrp="1"/>
          </p:cNvSpPr>
          <p:nvPr>
            <p:ph type="title"/>
          </p:nvPr>
        </p:nvSpPr>
        <p:spPr/>
        <p:txBody>
          <a:bodyPr/>
          <a:lstStyle/>
          <a:p>
            <a:r>
              <a:rPr lang="es-ES"/>
              <a:t>Haga clic para modificar el estilo de título del patrón</a:t>
            </a:r>
            <a:endParaRPr/>
          </a:p>
        </p:txBody>
      </p:sp>
      <p:sp>
        <p:nvSpPr>
          <p:cNvPr id="3" name="Marcador de texto vertical 2">
            <a:extLst>
              <a:ext uri="{FF2B5EF4-FFF2-40B4-BE49-F238E27FC236}">
                <a16:creationId xmlns:a16="http://schemas.microsoft.com/office/drawing/2014/main" id="{77207B8C-6234-1D21-8A7C-D505909FB9F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1CA63615-35ED-F917-2280-A293CD6D2BA5}"/>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5" name="Marcador de pie de página 4">
            <a:extLst>
              <a:ext uri="{FF2B5EF4-FFF2-40B4-BE49-F238E27FC236}">
                <a16:creationId xmlns:a16="http://schemas.microsoft.com/office/drawing/2014/main" id="{AC4F71C0-0F9F-AA90-0650-68877FB5AC4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813F0D-A16F-D793-BD16-4F07DE0DD08F}"/>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4236559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DD4E9C5-6061-8F39-9E94-AEF9F23BA19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a:p>
        </p:txBody>
      </p:sp>
      <p:sp>
        <p:nvSpPr>
          <p:cNvPr id="3" name="Marcador de texto vertical 2">
            <a:extLst>
              <a:ext uri="{FF2B5EF4-FFF2-40B4-BE49-F238E27FC236}">
                <a16:creationId xmlns:a16="http://schemas.microsoft.com/office/drawing/2014/main" id="{A7F1BBF8-C50F-6B46-EC13-233F5FBCE85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4254CB8C-5BA5-3FF3-9171-DE1B6EED309B}"/>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5" name="Marcador de pie de página 4">
            <a:extLst>
              <a:ext uri="{FF2B5EF4-FFF2-40B4-BE49-F238E27FC236}">
                <a16:creationId xmlns:a16="http://schemas.microsoft.com/office/drawing/2014/main" id="{FEB5DA22-EBAC-CE25-F483-B929FA4069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3F6F44-4735-6E34-845D-8ECB6AB2BD6F}"/>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1095647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AB4D02-C513-4D1A-6FCD-00C0CAFC4688}"/>
              </a:ext>
            </a:extLst>
          </p:cNvPr>
          <p:cNvSpPr>
            <a:spLocks noGrp="1"/>
          </p:cNvSpPr>
          <p:nvPr>
            <p:ph type="title"/>
          </p:nvPr>
        </p:nvSpPr>
        <p:spPr/>
        <p:txBody>
          <a:bodyPr/>
          <a:lstStyle/>
          <a:p>
            <a:r>
              <a:rPr lang="es-ES"/>
              <a:t>Haga clic para modificar el estilo de título del patrón</a:t>
            </a:r>
            <a:endParaRPr/>
          </a:p>
        </p:txBody>
      </p:sp>
      <p:sp>
        <p:nvSpPr>
          <p:cNvPr id="3" name="Marcador de contenido 2">
            <a:extLst>
              <a:ext uri="{FF2B5EF4-FFF2-40B4-BE49-F238E27FC236}">
                <a16:creationId xmlns:a16="http://schemas.microsoft.com/office/drawing/2014/main" id="{9ED35711-E36A-4472-E2C0-3DF7147CB04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8D20E42C-5CB7-7AB6-A059-11A5CBEC2086}"/>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5" name="Marcador de pie de página 4">
            <a:extLst>
              <a:ext uri="{FF2B5EF4-FFF2-40B4-BE49-F238E27FC236}">
                <a16:creationId xmlns:a16="http://schemas.microsoft.com/office/drawing/2014/main" id="{48550E53-5639-FC0A-44A8-CD5D05A14D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9D72323-A766-AC9D-272E-C705BA712BE8}"/>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2230615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35244-88D6-3E7B-FE71-B964E3AC345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a:p>
        </p:txBody>
      </p:sp>
      <p:sp>
        <p:nvSpPr>
          <p:cNvPr id="3" name="Marcador de texto 2">
            <a:extLst>
              <a:ext uri="{FF2B5EF4-FFF2-40B4-BE49-F238E27FC236}">
                <a16:creationId xmlns:a16="http://schemas.microsoft.com/office/drawing/2014/main" id="{00ADE45D-2C75-2918-E640-B913C0270B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344D85-274E-70B8-A734-4E7F2CB27B0E}"/>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5" name="Marcador de pie de página 4">
            <a:extLst>
              <a:ext uri="{FF2B5EF4-FFF2-40B4-BE49-F238E27FC236}">
                <a16:creationId xmlns:a16="http://schemas.microsoft.com/office/drawing/2014/main" id="{2D9EF4DD-9758-BF16-6354-0767B3D4E8A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793AC9B-C0D8-56B4-90C9-8ADAEF93F130}"/>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225562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18B342-C9CC-35CA-C5BC-356181C1B29F}"/>
              </a:ext>
            </a:extLst>
          </p:cNvPr>
          <p:cNvSpPr>
            <a:spLocks noGrp="1"/>
          </p:cNvSpPr>
          <p:nvPr>
            <p:ph type="title"/>
          </p:nvPr>
        </p:nvSpPr>
        <p:spPr/>
        <p:txBody>
          <a:bodyPr/>
          <a:lstStyle/>
          <a:p>
            <a:r>
              <a:rPr lang="es-ES"/>
              <a:t>Haga clic para modificar el estilo de título del patrón</a:t>
            </a:r>
            <a:endParaRPr/>
          </a:p>
        </p:txBody>
      </p:sp>
      <p:sp>
        <p:nvSpPr>
          <p:cNvPr id="3" name="Marcador de contenido 2">
            <a:extLst>
              <a:ext uri="{FF2B5EF4-FFF2-40B4-BE49-F238E27FC236}">
                <a16:creationId xmlns:a16="http://schemas.microsoft.com/office/drawing/2014/main" id="{D132D1F0-1DF3-5BAA-B51D-228100DC62F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contenido 3">
            <a:extLst>
              <a:ext uri="{FF2B5EF4-FFF2-40B4-BE49-F238E27FC236}">
                <a16:creationId xmlns:a16="http://schemas.microsoft.com/office/drawing/2014/main" id="{C26250B9-1B25-3043-29BF-EAD2202BC81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5" name="Marcador de fecha 4">
            <a:extLst>
              <a:ext uri="{FF2B5EF4-FFF2-40B4-BE49-F238E27FC236}">
                <a16:creationId xmlns:a16="http://schemas.microsoft.com/office/drawing/2014/main" id="{AC44C26B-0E6C-FAC8-CABB-E23F4708F36C}"/>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6" name="Marcador de pie de página 5">
            <a:extLst>
              <a:ext uri="{FF2B5EF4-FFF2-40B4-BE49-F238E27FC236}">
                <a16:creationId xmlns:a16="http://schemas.microsoft.com/office/drawing/2014/main" id="{7CBF70CD-8CCA-9A11-C478-D25BE41117C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5050D7-A545-8A76-A0EA-25440D84D2F3}"/>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2593800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7B929B-5908-8C7C-25F1-015A20377C6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a:p>
        </p:txBody>
      </p:sp>
      <p:sp>
        <p:nvSpPr>
          <p:cNvPr id="3" name="Marcador de texto 2">
            <a:extLst>
              <a:ext uri="{FF2B5EF4-FFF2-40B4-BE49-F238E27FC236}">
                <a16:creationId xmlns:a16="http://schemas.microsoft.com/office/drawing/2014/main" id="{504F270D-77C3-8346-93D6-F726BB4A6F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2603965-8885-1289-ECC5-B844454C29B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5" name="Marcador de texto 4">
            <a:extLst>
              <a:ext uri="{FF2B5EF4-FFF2-40B4-BE49-F238E27FC236}">
                <a16:creationId xmlns:a16="http://schemas.microsoft.com/office/drawing/2014/main" id="{37172D41-623E-72AE-14A2-90F47FE04E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3497D57-DE14-0C51-572A-E78B7C4EE6B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7" name="Marcador de fecha 6">
            <a:extLst>
              <a:ext uri="{FF2B5EF4-FFF2-40B4-BE49-F238E27FC236}">
                <a16:creationId xmlns:a16="http://schemas.microsoft.com/office/drawing/2014/main" id="{8FB1F917-B51A-D2B2-1CA4-1AC0482E700A}"/>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8" name="Marcador de pie de página 7">
            <a:extLst>
              <a:ext uri="{FF2B5EF4-FFF2-40B4-BE49-F238E27FC236}">
                <a16:creationId xmlns:a16="http://schemas.microsoft.com/office/drawing/2014/main" id="{D8AC1051-6871-22E3-DD8F-97CC2174B99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8A0D07F-0CDC-ACDE-F5F9-2A23F713234E}"/>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1310936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E04F11-61D0-6D22-6CFE-8B4AF637F6BE}"/>
              </a:ext>
            </a:extLst>
          </p:cNvPr>
          <p:cNvSpPr>
            <a:spLocks noGrp="1"/>
          </p:cNvSpPr>
          <p:nvPr>
            <p:ph type="title"/>
          </p:nvPr>
        </p:nvSpPr>
        <p:spPr/>
        <p:txBody>
          <a:bodyPr/>
          <a:lstStyle/>
          <a:p>
            <a:r>
              <a:rPr lang="es-ES"/>
              <a:t>Haga clic para modificar el estilo de título del patrón</a:t>
            </a:r>
            <a:endParaRPr/>
          </a:p>
        </p:txBody>
      </p:sp>
      <p:sp>
        <p:nvSpPr>
          <p:cNvPr id="3" name="Marcador de fecha 2">
            <a:extLst>
              <a:ext uri="{FF2B5EF4-FFF2-40B4-BE49-F238E27FC236}">
                <a16:creationId xmlns:a16="http://schemas.microsoft.com/office/drawing/2014/main" id="{0C582EBC-0C46-AA06-6A58-BAA02D01ACD1}"/>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4" name="Marcador de pie de página 3">
            <a:extLst>
              <a:ext uri="{FF2B5EF4-FFF2-40B4-BE49-F238E27FC236}">
                <a16:creationId xmlns:a16="http://schemas.microsoft.com/office/drawing/2014/main" id="{DBAAF6BA-CC9E-9DA4-5235-D009C4D750A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28AB9CC-71C5-09AB-E324-483121697C8A}"/>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4024600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E139097-ACC7-81D9-289D-C219CC800C30}"/>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3" name="Marcador de pie de página 2">
            <a:extLst>
              <a:ext uri="{FF2B5EF4-FFF2-40B4-BE49-F238E27FC236}">
                <a16:creationId xmlns:a16="http://schemas.microsoft.com/office/drawing/2014/main" id="{24128BCF-0F35-924A-CB80-58C5A10BE27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0B2273C-929E-669D-01FA-394C508010D2}"/>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428278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4BC8A8-3329-F75D-AABA-FB5D5C741D3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a:p>
        </p:txBody>
      </p:sp>
      <p:sp>
        <p:nvSpPr>
          <p:cNvPr id="3" name="Marcador de contenido 2">
            <a:extLst>
              <a:ext uri="{FF2B5EF4-FFF2-40B4-BE49-F238E27FC236}">
                <a16:creationId xmlns:a16="http://schemas.microsoft.com/office/drawing/2014/main" id="{B7B361D3-C93F-994A-73D6-27E0DAA7BD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texto 3">
            <a:extLst>
              <a:ext uri="{FF2B5EF4-FFF2-40B4-BE49-F238E27FC236}">
                <a16:creationId xmlns:a16="http://schemas.microsoft.com/office/drawing/2014/main" id="{34474BBD-2F38-E762-A37D-1A04BA5D8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4A4BAF2-A426-FB92-18B6-604C368876CE}"/>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6" name="Marcador de pie de página 5">
            <a:extLst>
              <a:ext uri="{FF2B5EF4-FFF2-40B4-BE49-F238E27FC236}">
                <a16:creationId xmlns:a16="http://schemas.microsoft.com/office/drawing/2014/main" id="{11755701-F909-AFD5-0883-858B02059B2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D934421-EACA-A756-F3D6-D261D4F68B48}"/>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592538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89AA8C-D7A3-CA88-ABBF-D1DC61F7D63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a:p>
        </p:txBody>
      </p:sp>
      <p:sp>
        <p:nvSpPr>
          <p:cNvPr id="3" name="Marcador de posición de imagen 2">
            <a:extLst>
              <a:ext uri="{FF2B5EF4-FFF2-40B4-BE49-F238E27FC236}">
                <a16:creationId xmlns:a16="http://schemas.microsoft.com/office/drawing/2014/main" id="{35846AA4-9D53-B05B-ECBD-BF5CF460E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Marcador de texto 3">
            <a:extLst>
              <a:ext uri="{FF2B5EF4-FFF2-40B4-BE49-F238E27FC236}">
                <a16:creationId xmlns:a16="http://schemas.microsoft.com/office/drawing/2014/main" id="{0694AC63-0257-DE31-1C89-E19154546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E2D2303-0BF8-7BAB-B268-4DF428BBC8AC}"/>
              </a:ext>
            </a:extLst>
          </p:cNvPr>
          <p:cNvSpPr>
            <a:spLocks noGrp="1"/>
          </p:cNvSpPr>
          <p:nvPr>
            <p:ph type="dt" sz="half" idx="10"/>
          </p:nvPr>
        </p:nvSpPr>
        <p:spPr/>
        <p:txBody>
          <a:bodyPr/>
          <a:lstStyle/>
          <a:p>
            <a:fld id="{2AAE49B3-8EDB-3446-95E0-705D6573E086}" type="datetimeFigureOut">
              <a:rPr lang="es-ES" smtClean="0"/>
              <a:t>28/02/2024</a:t>
            </a:fld>
            <a:endParaRPr lang="es-ES"/>
          </a:p>
        </p:txBody>
      </p:sp>
      <p:sp>
        <p:nvSpPr>
          <p:cNvPr id="6" name="Marcador de pie de página 5">
            <a:extLst>
              <a:ext uri="{FF2B5EF4-FFF2-40B4-BE49-F238E27FC236}">
                <a16:creationId xmlns:a16="http://schemas.microsoft.com/office/drawing/2014/main" id="{8FFFC1F0-ABF9-4A28-7028-2B7C7208779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8D2F3D-A2C6-978F-DE5A-1EB2F76B499F}"/>
              </a:ext>
            </a:extLst>
          </p:cNvPr>
          <p:cNvSpPr>
            <a:spLocks noGrp="1"/>
          </p:cNvSpPr>
          <p:nvPr>
            <p:ph type="sldNum" sz="quarter" idx="12"/>
          </p:nvPr>
        </p:nvSpPr>
        <p:spPr/>
        <p:txBody>
          <a:bodyPr/>
          <a:lstStyle/>
          <a:p>
            <a:fld id="{2912386A-3417-4349-A590-7AE3CB47F1B7}" type="slidenum">
              <a:rPr lang="es-ES" smtClean="0"/>
              <a:t>‹#›</a:t>
            </a:fld>
            <a:endParaRPr lang="es-ES"/>
          </a:p>
        </p:txBody>
      </p:sp>
    </p:spTree>
    <p:extLst>
      <p:ext uri="{BB962C8B-B14F-4D97-AF65-F5344CB8AC3E}">
        <p14:creationId xmlns:p14="http://schemas.microsoft.com/office/powerpoint/2010/main" val="2880435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671C37D-7079-BF11-4109-C163E1C1AD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a:p>
        </p:txBody>
      </p:sp>
      <p:sp>
        <p:nvSpPr>
          <p:cNvPr id="3" name="Marcador de texto 2">
            <a:extLst>
              <a:ext uri="{FF2B5EF4-FFF2-40B4-BE49-F238E27FC236}">
                <a16:creationId xmlns:a16="http://schemas.microsoft.com/office/drawing/2014/main" id="{724BF68A-7436-9BD1-48AD-8BE87E27F9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Marcador de fecha 3">
            <a:extLst>
              <a:ext uri="{FF2B5EF4-FFF2-40B4-BE49-F238E27FC236}">
                <a16:creationId xmlns:a16="http://schemas.microsoft.com/office/drawing/2014/main" id="{5E5EC77E-422A-D0A9-68AE-4A068493E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AE49B3-8EDB-3446-95E0-705D6573E086}" type="datetimeFigureOut">
              <a:rPr lang="es-ES" smtClean="0"/>
              <a:t>28/02/2024</a:t>
            </a:fld>
            <a:endParaRPr/>
          </a:p>
        </p:txBody>
      </p:sp>
      <p:sp>
        <p:nvSpPr>
          <p:cNvPr id="5" name="Marcador de pie de página 4">
            <a:extLst>
              <a:ext uri="{FF2B5EF4-FFF2-40B4-BE49-F238E27FC236}">
                <a16:creationId xmlns:a16="http://schemas.microsoft.com/office/drawing/2014/main" id="{051359C3-2F78-4E92-2B7E-B2BA8516D3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Marcador de número de diapositiva 5">
            <a:extLst>
              <a:ext uri="{FF2B5EF4-FFF2-40B4-BE49-F238E27FC236}">
                <a16:creationId xmlns:a16="http://schemas.microsoft.com/office/drawing/2014/main" id="{A622532B-3E18-33A0-3685-15440F94EE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12386A-3417-4349-A590-7AE3CB47F1B7}" type="slidenum">
              <a:rPr lang="es-ES" smtClean="0"/>
              <a:t>‹#›</a:t>
            </a:fld>
            <a:endParaRPr/>
          </a:p>
        </p:txBody>
      </p:sp>
    </p:spTree>
    <p:extLst>
      <p:ext uri="{BB962C8B-B14F-4D97-AF65-F5344CB8AC3E}">
        <p14:creationId xmlns:p14="http://schemas.microsoft.com/office/powerpoint/2010/main" val="3427404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atrón de fondo&#10;&#10;Descripción generada automáticamente con confianza media">
            <a:extLst>
              <a:ext uri="{FF2B5EF4-FFF2-40B4-BE49-F238E27FC236}">
                <a16:creationId xmlns:a16="http://schemas.microsoft.com/office/drawing/2014/main" id="{91F8CB85-D5F0-6816-C3EF-DB65AB0B0643}"/>
              </a:ext>
            </a:extLst>
          </p:cNvPr>
          <p:cNvPicPr>
            <a:picLocks noChangeAspect="1"/>
          </p:cNvPicPr>
          <p:nvPr/>
        </p:nvPicPr>
        <p:blipFill>
          <a:blip r:embed="rId2"/>
          <a:stretch>
            <a:fillRect/>
          </a:stretch>
        </p:blipFill>
        <p:spPr>
          <a:xfrm>
            <a:off x="-1641679" y="0"/>
            <a:ext cx="14009525" cy="6858000"/>
          </a:xfrm>
          <a:prstGeom prst="rect">
            <a:avLst/>
          </a:prstGeom>
        </p:spPr>
      </p:pic>
      <p:pic>
        <p:nvPicPr>
          <p:cNvPr id="12" name="Imagen 11">
            <a:extLst>
              <a:ext uri="{FF2B5EF4-FFF2-40B4-BE49-F238E27FC236}">
                <a16:creationId xmlns:a16="http://schemas.microsoft.com/office/drawing/2014/main" id="{43860005-D9BB-961D-B76E-91B49221D5F6}"/>
              </a:ext>
            </a:extLst>
          </p:cNvPr>
          <p:cNvPicPr>
            <a:picLocks noChangeAspect="1"/>
          </p:cNvPicPr>
          <p:nvPr/>
        </p:nvPicPr>
        <p:blipFill>
          <a:blip r:embed="rId3"/>
          <a:stretch>
            <a:fillRect/>
          </a:stretch>
        </p:blipFill>
        <p:spPr>
          <a:xfrm>
            <a:off x="-1641679" y="-1"/>
            <a:ext cx="14009525" cy="3798277"/>
          </a:xfrm>
          <a:prstGeom prst="rect">
            <a:avLst/>
          </a:prstGeom>
        </p:spPr>
      </p:pic>
      <p:pic>
        <p:nvPicPr>
          <p:cNvPr id="10" name="Imagen 9">
            <a:extLst>
              <a:ext uri="{FF2B5EF4-FFF2-40B4-BE49-F238E27FC236}">
                <a16:creationId xmlns:a16="http://schemas.microsoft.com/office/drawing/2014/main" id="{157B0AB3-68BF-07DF-774C-1923C1999549}"/>
              </a:ext>
            </a:extLst>
          </p:cNvPr>
          <p:cNvPicPr>
            <a:picLocks noChangeAspect="1"/>
          </p:cNvPicPr>
          <p:nvPr/>
        </p:nvPicPr>
        <p:blipFill>
          <a:blip r:embed="rId4"/>
          <a:stretch>
            <a:fillRect/>
          </a:stretch>
        </p:blipFill>
        <p:spPr>
          <a:xfrm>
            <a:off x="10030203" y="-896816"/>
            <a:ext cx="1643127" cy="3481753"/>
          </a:xfrm>
          <a:prstGeom prst="rect">
            <a:avLst/>
          </a:prstGeom>
        </p:spPr>
      </p:pic>
      <p:pic>
        <p:nvPicPr>
          <p:cNvPr id="11" name="Imagen 10">
            <a:extLst>
              <a:ext uri="{FF2B5EF4-FFF2-40B4-BE49-F238E27FC236}">
                <a16:creationId xmlns:a16="http://schemas.microsoft.com/office/drawing/2014/main" id="{0C6D353D-0C66-D20D-8265-C0F1B6759B13}"/>
              </a:ext>
            </a:extLst>
          </p:cNvPr>
          <p:cNvPicPr>
            <a:picLocks noChangeAspect="1"/>
          </p:cNvPicPr>
          <p:nvPr/>
        </p:nvPicPr>
        <p:blipFill>
          <a:blip r:embed="rId5"/>
          <a:stretch>
            <a:fillRect/>
          </a:stretch>
        </p:blipFill>
        <p:spPr>
          <a:xfrm>
            <a:off x="715108" y="756135"/>
            <a:ext cx="4389067" cy="2302204"/>
          </a:xfrm>
          <a:prstGeom prst="rect">
            <a:avLst/>
          </a:prstGeom>
        </p:spPr>
      </p:pic>
    </p:spTree>
    <p:extLst>
      <p:ext uri="{BB962C8B-B14F-4D97-AF65-F5344CB8AC3E}">
        <p14:creationId xmlns:p14="http://schemas.microsoft.com/office/powerpoint/2010/main" val="3475417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682D8-4A54-F157-E34F-50848B6AFA09}"/>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433AE3F3-2031-6FC2-1DE1-46B4463F7C6E}"/>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5" name="Imagen 4">
            <a:extLst>
              <a:ext uri="{FF2B5EF4-FFF2-40B4-BE49-F238E27FC236}">
                <a16:creationId xmlns:a16="http://schemas.microsoft.com/office/drawing/2014/main" id="{21418992-8F5C-4511-DAD2-606E4330FEA3}"/>
              </a:ext>
            </a:extLst>
          </p:cNvPr>
          <p:cNvPicPr>
            <a:picLocks noChangeAspect="1"/>
          </p:cNvPicPr>
          <p:nvPr/>
        </p:nvPicPr>
        <p:blipFill>
          <a:blip r:embed="rId3"/>
          <a:stretch>
            <a:fillRect/>
          </a:stretch>
        </p:blipFill>
        <p:spPr>
          <a:xfrm>
            <a:off x="6221347" y="6553200"/>
            <a:ext cx="5727700" cy="152400"/>
          </a:xfrm>
          <a:prstGeom prst="rect">
            <a:avLst/>
          </a:prstGeom>
        </p:spPr>
      </p:pic>
      <p:cxnSp>
        <p:nvCxnSpPr>
          <p:cNvPr id="2" name="Conector recto 1">
            <a:extLst>
              <a:ext uri="{FF2B5EF4-FFF2-40B4-BE49-F238E27FC236}">
                <a16:creationId xmlns:a16="http://schemas.microsoft.com/office/drawing/2014/main" id="{6BDED6B6-8ED3-DAAA-BE40-D7B19DAE49C4}"/>
              </a:ext>
            </a:extLst>
          </p:cNvPr>
          <p:cNvCxnSpPr>
            <a:cxnSpLocks/>
          </p:cNvCxnSpPr>
          <p:nvPr/>
        </p:nvCxnSpPr>
        <p:spPr>
          <a:xfrm>
            <a:off x="2729644" y="1230923"/>
            <a:ext cx="0" cy="6775067"/>
          </a:xfrm>
          <a:prstGeom prst="line">
            <a:avLst/>
          </a:prstGeom>
          <a:ln w="9525">
            <a:solidFill>
              <a:srgbClr val="899FB0"/>
            </a:solidFill>
            <a:prstDash val="sysDash"/>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66DCC03F-B6CA-15CA-CC2E-540C01585879}"/>
              </a:ext>
            </a:extLst>
          </p:cNvPr>
          <p:cNvSpPr/>
          <p:nvPr/>
        </p:nvSpPr>
        <p:spPr>
          <a:xfrm>
            <a:off x="509755" y="283029"/>
            <a:ext cx="3811874" cy="528896"/>
          </a:xfrm>
          <a:prstGeom prst="rect">
            <a:avLst/>
          </a:prstGeom>
          <a:solidFill>
            <a:srgbClr val="32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E4425AAB-0778-F0F0-B570-608E5D1564B3}"/>
              </a:ext>
            </a:extLst>
          </p:cNvPr>
          <p:cNvSpPr/>
          <p:nvPr/>
        </p:nvSpPr>
        <p:spPr>
          <a:xfrm>
            <a:off x="357355" y="381486"/>
            <a:ext cx="3811874" cy="331982"/>
          </a:xfrm>
          <a:prstGeom prst="rect">
            <a:avLst/>
          </a:prstGeom>
          <a:noFill/>
          <a:ln w="222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FCECD1CE-18DA-C3EF-021E-28BE969BB347}"/>
              </a:ext>
            </a:extLst>
          </p:cNvPr>
          <p:cNvSpPr txBox="1"/>
          <p:nvPr/>
        </p:nvSpPr>
        <p:spPr>
          <a:xfrm>
            <a:off x="201724" y="393589"/>
            <a:ext cx="4258189" cy="369332"/>
          </a:xfrm>
          <a:prstGeom prst="rect">
            <a:avLst/>
          </a:prstGeom>
          <a:noFill/>
        </p:spPr>
        <p:txBody>
          <a:bodyPr wrap="square" rtlCol="0">
            <a:spAutoFit/>
          </a:bodyPr>
          <a:lstStyle/>
          <a:p>
            <a:pPr algn="ctr"/>
            <a:r>
              <a:rPr lang="es-ES_tradnl" b="1" dirty="0">
                <a:solidFill>
                  <a:schemeClr val="bg1"/>
                </a:solidFill>
              </a:rPr>
              <a:t>AGENDA</a:t>
            </a:r>
            <a:endParaRPr lang="es-ES" b="1" dirty="0">
              <a:solidFill>
                <a:schemeClr val="bg1"/>
              </a:solidFill>
            </a:endParaRPr>
          </a:p>
        </p:txBody>
      </p:sp>
      <p:grpSp>
        <p:nvGrpSpPr>
          <p:cNvPr id="16" name="Grupo 15">
            <a:extLst>
              <a:ext uri="{FF2B5EF4-FFF2-40B4-BE49-F238E27FC236}">
                <a16:creationId xmlns:a16="http://schemas.microsoft.com/office/drawing/2014/main" id="{FCC8B50C-C2FE-1BF5-4003-BC9BD5CCAA01}"/>
              </a:ext>
            </a:extLst>
          </p:cNvPr>
          <p:cNvGrpSpPr/>
          <p:nvPr/>
        </p:nvGrpSpPr>
        <p:grpSpPr>
          <a:xfrm>
            <a:off x="1300767" y="7424139"/>
            <a:ext cx="7968377" cy="197534"/>
            <a:chOff x="1300767" y="5462639"/>
            <a:chExt cx="7968377" cy="197534"/>
          </a:xfrm>
        </p:grpSpPr>
        <p:sp>
          <p:nvSpPr>
            <p:cNvPr id="17" name="Título 1">
              <a:extLst>
                <a:ext uri="{FF2B5EF4-FFF2-40B4-BE49-F238E27FC236}">
                  <a16:creationId xmlns:a16="http://schemas.microsoft.com/office/drawing/2014/main" id="{E6CC145E-1A6F-34EC-6DF4-5CFF9B9647C5}"/>
                </a:ext>
              </a:extLst>
            </p:cNvPr>
            <p:cNvSpPr txBox="1">
              <a:spLocks/>
            </p:cNvSpPr>
            <p:nvPr/>
          </p:nvSpPr>
          <p:spPr>
            <a:xfrm>
              <a:off x="1300767" y="5462639"/>
              <a:ext cx="7968377" cy="194562"/>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002060"/>
                  </a:solidFill>
                  <a:latin typeface="+mn-lt"/>
                </a:rPr>
                <a:t>10:15 – 10.30h.</a:t>
              </a:r>
              <a:r>
                <a:rPr lang="es-ES" sz="1100" b="1" dirty="0">
                  <a:solidFill>
                    <a:srgbClr val="002060"/>
                  </a:solidFill>
                  <a:latin typeface="Soho Gothic Pro" panose="020B0503030504020204" pitchFamily="34" charset="77"/>
                </a:rPr>
                <a:t>	</a:t>
              </a:r>
              <a:r>
                <a:rPr lang="es-ES" sz="1100" b="1" dirty="0">
                  <a:latin typeface="Soho Gothic Pro" panose="020B0503030504020204" pitchFamily="34" charset="77"/>
                </a:rPr>
                <a:t>	</a:t>
              </a:r>
              <a:r>
                <a:rPr lang="es-ES" sz="1100" dirty="0">
                  <a:solidFill>
                    <a:srgbClr val="002060"/>
                  </a:solidFill>
                  <a:latin typeface="+mn-lt"/>
                </a:rPr>
                <a:t>Apertura Institucional</a:t>
              </a:r>
            </a:p>
          </p:txBody>
        </p:sp>
        <p:sp>
          <p:nvSpPr>
            <p:cNvPr id="18" name="Elipse 17">
              <a:extLst>
                <a:ext uri="{FF2B5EF4-FFF2-40B4-BE49-F238E27FC236}">
                  <a16:creationId xmlns:a16="http://schemas.microsoft.com/office/drawing/2014/main" id="{4FA7270B-23AB-7A2E-640D-6A676054850B}"/>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2" name="Grupo 21">
            <a:extLst>
              <a:ext uri="{FF2B5EF4-FFF2-40B4-BE49-F238E27FC236}">
                <a16:creationId xmlns:a16="http://schemas.microsoft.com/office/drawing/2014/main" id="{DDBEFECD-8813-F89E-1885-221D98AE9426}"/>
              </a:ext>
            </a:extLst>
          </p:cNvPr>
          <p:cNvGrpSpPr/>
          <p:nvPr/>
        </p:nvGrpSpPr>
        <p:grpSpPr>
          <a:xfrm>
            <a:off x="1300767" y="7969042"/>
            <a:ext cx="7968377" cy="197534"/>
            <a:chOff x="1300767" y="5462639"/>
            <a:chExt cx="7968377" cy="197534"/>
          </a:xfrm>
        </p:grpSpPr>
        <p:sp>
          <p:nvSpPr>
            <p:cNvPr id="23" name="Título 1">
              <a:extLst>
                <a:ext uri="{FF2B5EF4-FFF2-40B4-BE49-F238E27FC236}">
                  <a16:creationId xmlns:a16="http://schemas.microsoft.com/office/drawing/2014/main" id="{B7E014C9-F65D-E1AC-7E28-148CA1C7B343}"/>
                </a:ext>
              </a:extLst>
            </p:cNvPr>
            <p:cNvSpPr txBox="1">
              <a:spLocks/>
            </p:cNvSpPr>
            <p:nvPr/>
          </p:nvSpPr>
          <p:spPr>
            <a:xfrm>
              <a:off x="1300767" y="5462639"/>
              <a:ext cx="7968377" cy="194562"/>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002060"/>
                  </a:solidFill>
                  <a:latin typeface="+mn-lt"/>
                </a:rPr>
                <a:t>10:40 – 12.10h.</a:t>
              </a:r>
              <a:r>
                <a:rPr lang="es-ES" sz="1100" b="1" dirty="0">
                  <a:solidFill>
                    <a:srgbClr val="002060"/>
                  </a:solidFill>
                  <a:latin typeface="Soho Gothic Pro" panose="020B0503030504020204" pitchFamily="34" charset="77"/>
                </a:rPr>
                <a:t>	</a:t>
              </a:r>
              <a:r>
                <a:rPr lang="es-ES" sz="1100" b="1" dirty="0">
                  <a:latin typeface="Soho Gothic Pro" panose="020B0503030504020204" pitchFamily="34" charset="77"/>
                </a:rPr>
                <a:t>	</a:t>
              </a:r>
              <a:r>
                <a:rPr lang="es-ES" sz="1100" dirty="0">
                  <a:solidFill>
                    <a:srgbClr val="002060"/>
                  </a:solidFill>
                  <a:latin typeface="+mn-lt"/>
                </a:rPr>
                <a:t>Acceso justo y sostenible a la innovación</a:t>
              </a:r>
            </a:p>
          </p:txBody>
        </p:sp>
        <p:sp>
          <p:nvSpPr>
            <p:cNvPr id="24" name="Elipse 23">
              <a:extLst>
                <a:ext uri="{FF2B5EF4-FFF2-40B4-BE49-F238E27FC236}">
                  <a16:creationId xmlns:a16="http://schemas.microsoft.com/office/drawing/2014/main" id="{9CAAAC1D-778C-9175-82CB-B92B6EFD9F80}"/>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6" name="Grupo 25">
            <a:extLst>
              <a:ext uri="{FF2B5EF4-FFF2-40B4-BE49-F238E27FC236}">
                <a16:creationId xmlns:a16="http://schemas.microsoft.com/office/drawing/2014/main" id="{F2CDD554-8621-CB20-CC22-63E1E70E4709}"/>
              </a:ext>
            </a:extLst>
          </p:cNvPr>
          <p:cNvGrpSpPr/>
          <p:nvPr/>
        </p:nvGrpSpPr>
        <p:grpSpPr>
          <a:xfrm>
            <a:off x="1300767" y="8513945"/>
            <a:ext cx="7968377" cy="197534"/>
            <a:chOff x="1300767" y="5462639"/>
            <a:chExt cx="7968377" cy="197534"/>
          </a:xfrm>
        </p:grpSpPr>
        <p:sp>
          <p:nvSpPr>
            <p:cNvPr id="27" name="Título 1">
              <a:extLst>
                <a:ext uri="{FF2B5EF4-FFF2-40B4-BE49-F238E27FC236}">
                  <a16:creationId xmlns:a16="http://schemas.microsoft.com/office/drawing/2014/main" id="{C2F25FBB-B245-B252-B99D-40A9438110D5}"/>
                </a:ext>
              </a:extLst>
            </p:cNvPr>
            <p:cNvSpPr txBox="1">
              <a:spLocks/>
            </p:cNvSpPr>
            <p:nvPr/>
          </p:nvSpPr>
          <p:spPr>
            <a:xfrm>
              <a:off x="1300767" y="5462639"/>
              <a:ext cx="7968377" cy="194562"/>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39AFD0"/>
                  </a:solidFill>
                  <a:latin typeface="+mn-lt"/>
                </a:rPr>
                <a:t>12:20 – 12.50h.</a:t>
              </a:r>
              <a:r>
                <a:rPr lang="es-ES" sz="1100" b="1" dirty="0">
                  <a:solidFill>
                    <a:srgbClr val="39AFD0"/>
                  </a:solidFill>
                  <a:latin typeface="Soho Gothic Pro" panose="020B0503030504020204" pitchFamily="34" charset="77"/>
                </a:rPr>
                <a:t>		</a:t>
              </a:r>
              <a:r>
                <a:rPr lang="es-ES" sz="1100" dirty="0">
                  <a:solidFill>
                    <a:srgbClr val="39AFD0"/>
                  </a:solidFill>
                  <a:latin typeface="+mn-lt"/>
                </a:rPr>
                <a:t>Pausa Café</a:t>
              </a:r>
            </a:p>
          </p:txBody>
        </p:sp>
        <p:sp>
          <p:nvSpPr>
            <p:cNvPr id="28" name="Elipse 27">
              <a:extLst>
                <a:ext uri="{FF2B5EF4-FFF2-40B4-BE49-F238E27FC236}">
                  <a16:creationId xmlns:a16="http://schemas.microsoft.com/office/drawing/2014/main" id="{B9E5E7DD-E359-76A6-2588-CF661107DD10}"/>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9" name="Grupo 28">
            <a:extLst>
              <a:ext uri="{FF2B5EF4-FFF2-40B4-BE49-F238E27FC236}">
                <a16:creationId xmlns:a16="http://schemas.microsoft.com/office/drawing/2014/main" id="{B3E55910-A3BA-4DDB-CD16-6A233049EB45}"/>
              </a:ext>
            </a:extLst>
          </p:cNvPr>
          <p:cNvGrpSpPr/>
          <p:nvPr/>
        </p:nvGrpSpPr>
        <p:grpSpPr>
          <a:xfrm>
            <a:off x="1300767" y="9058848"/>
            <a:ext cx="9976833" cy="385990"/>
            <a:chOff x="1300767" y="5462639"/>
            <a:chExt cx="9976833" cy="385990"/>
          </a:xfrm>
        </p:grpSpPr>
        <p:sp>
          <p:nvSpPr>
            <p:cNvPr id="30" name="Título 1">
              <a:extLst>
                <a:ext uri="{FF2B5EF4-FFF2-40B4-BE49-F238E27FC236}">
                  <a16:creationId xmlns:a16="http://schemas.microsoft.com/office/drawing/2014/main" id="{23F52424-2463-2575-089E-8974C9ED80DA}"/>
                </a:ext>
              </a:extLst>
            </p:cNvPr>
            <p:cNvSpPr txBox="1">
              <a:spLocks/>
            </p:cNvSpPr>
            <p:nvPr/>
          </p:nvSpPr>
          <p:spPr>
            <a:xfrm>
              <a:off x="1300767" y="5462639"/>
              <a:ext cx="9976833" cy="385990"/>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002060"/>
                  </a:solidFill>
                  <a:latin typeface="+mn-lt"/>
                </a:rPr>
                <a:t>13:00 – 14.30h.</a:t>
              </a:r>
              <a:r>
                <a:rPr lang="es-ES" sz="1100" b="1" dirty="0">
                  <a:solidFill>
                    <a:srgbClr val="002060"/>
                  </a:solidFill>
                  <a:latin typeface="Soho Gothic Pro" panose="020B0503030504020204" pitchFamily="34" charset="77"/>
                </a:rPr>
                <a:t>	</a:t>
              </a:r>
              <a:r>
                <a:rPr lang="es-ES" sz="1100" b="1" dirty="0">
                  <a:latin typeface="Soho Gothic Pro" panose="020B0503030504020204" pitchFamily="34" charset="77"/>
                </a:rPr>
                <a:t>	</a:t>
              </a:r>
              <a:r>
                <a:rPr lang="es-ES" sz="1100" dirty="0">
                  <a:solidFill>
                    <a:srgbClr val="002060"/>
                  </a:solidFill>
                  <a:latin typeface="+mn-lt"/>
                </a:rPr>
                <a:t>Reformas europeas para mejorar la competitividad de la unión europea con la innovación. </a:t>
              </a:r>
            </a:p>
            <a:p>
              <a:r>
                <a:rPr lang="es-ES" sz="1100" dirty="0">
                  <a:solidFill>
                    <a:srgbClr val="002060"/>
                  </a:solidFill>
                  <a:latin typeface="+mn-lt"/>
                </a:rPr>
                <a:t>		Reforma legislación farmacéutica europea y del marco legal de la responsabilidad por producto. Retos legales en el sector farmacéutico</a:t>
              </a:r>
            </a:p>
          </p:txBody>
        </p:sp>
        <p:sp>
          <p:nvSpPr>
            <p:cNvPr id="31" name="Elipse 30">
              <a:extLst>
                <a:ext uri="{FF2B5EF4-FFF2-40B4-BE49-F238E27FC236}">
                  <a16:creationId xmlns:a16="http://schemas.microsoft.com/office/drawing/2014/main" id="{A474B97F-26E1-70DE-4722-F7A14C2228BC}"/>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2" name="Grupo 31">
            <a:extLst>
              <a:ext uri="{FF2B5EF4-FFF2-40B4-BE49-F238E27FC236}">
                <a16:creationId xmlns:a16="http://schemas.microsoft.com/office/drawing/2014/main" id="{5972CD0C-04E5-BA0B-C1D8-A344DD370B26}"/>
              </a:ext>
            </a:extLst>
          </p:cNvPr>
          <p:cNvGrpSpPr/>
          <p:nvPr/>
        </p:nvGrpSpPr>
        <p:grpSpPr>
          <a:xfrm>
            <a:off x="1300767" y="6879236"/>
            <a:ext cx="7968377" cy="197534"/>
            <a:chOff x="1300767" y="5462639"/>
            <a:chExt cx="7968377" cy="197534"/>
          </a:xfrm>
        </p:grpSpPr>
        <p:sp>
          <p:nvSpPr>
            <p:cNvPr id="33" name="Título 1">
              <a:extLst>
                <a:ext uri="{FF2B5EF4-FFF2-40B4-BE49-F238E27FC236}">
                  <a16:creationId xmlns:a16="http://schemas.microsoft.com/office/drawing/2014/main" id="{E9761BDB-91A4-C670-0620-EF03BF16E6DC}"/>
                </a:ext>
              </a:extLst>
            </p:cNvPr>
            <p:cNvSpPr txBox="1">
              <a:spLocks/>
            </p:cNvSpPr>
            <p:nvPr/>
          </p:nvSpPr>
          <p:spPr>
            <a:xfrm>
              <a:off x="1300767" y="5462639"/>
              <a:ext cx="7968377" cy="194562"/>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B43271"/>
                  </a:solidFill>
                  <a:latin typeface="+mn-lt"/>
                </a:rPr>
                <a:t>5 MARZO</a:t>
              </a:r>
              <a:endParaRPr lang="es-ES" sz="1100" dirty="0">
                <a:solidFill>
                  <a:srgbClr val="B43271"/>
                </a:solidFill>
                <a:latin typeface="+mn-lt"/>
              </a:endParaRPr>
            </a:p>
          </p:txBody>
        </p:sp>
        <p:sp>
          <p:nvSpPr>
            <p:cNvPr id="34" name="Elipse 33">
              <a:extLst>
                <a:ext uri="{FF2B5EF4-FFF2-40B4-BE49-F238E27FC236}">
                  <a16:creationId xmlns:a16="http://schemas.microsoft.com/office/drawing/2014/main" id="{BB19EF9C-ECA1-003F-B6CF-B76BDE490EA5}"/>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5" name="Grupo 34">
            <a:extLst>
              <a:ext uri="{FF2B5EF4-FFF2-40B4-BE49-F238E27FC236}">
                <a16:creationId xmlns:a16="http://schemas.microsoft.com/office/drawing/2014/main" id="{3900BC7F-D53A-5050-63CE-F8A6469F9B48}"/>
              </a:ext>
            </a:extLst>
          </p:cNvPr>
          <p:cNvGrpSpPr/>
          <p:nvPr/>
        </p:nvGrpSpPr>
        <p:grpSpPr>
          <a:xfrm>
            <a:off x="1300767" y="9792207"/>
            <a:ext cx="9976833" cy="385990"/>
            <a:chOff x="1300767" y="5462639"/>
            <a:chExt cx="9976833" cy="385990"/>
          </a:xfrm>
        </p:grpSpPr>
        <p:sp>
          <p:nvSpPr>
            <p:cNvPr id="36" name="Título 1">
              <a:extLst>
                <a:ext uri="{FF2B5EF4-FFF2-40B4-BE49-F238E27FC236}">
                  <a16:creationId xmlns:a16="http://schemas.microsoft.com/office/drawing/2014/main" id="{97BCFB1E-6016-7999-96ED-E226E58A634C}"/>
                </a:ext>
              </a:extLst>
            </p:cNvPr>
            <p:cNvSpPr txBox="1">
              <a:spLocks/>
            </p:cNvSpPr>
            <p:nvPr/>
          </p:nvSpPr>
          <p:spPr>
            <a:xfrm>
              <a:off x="1300767" y="5462639"/>
              <a:ext cx="9976833" cy="385990"/>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39AFD0"/>
                  </a:solidFill>
                  <a:latin typeface="+mn-lt"/>
                </a:rPr>
                <a:t>14:40 – 16.00h.</a:t>
              </a:r>
              <a:r>
                <a:rPr lang="es-ES" sz="1100" b="1" dirty="0">
                  <a:solidFill>
                    <a:srgbClr val="39AFD0"/>
                  </a:solidFill>
                  <a:latin typeface="Soho Gothic Pro" panose="020B0503030504020204" pitchFamily="34" charset="77"/>
                </a:rPr>
                <a:t>		</a:t>
              </a:r>
              <a:r>
                <a:rPr lang="es-ES" sz="1100" dirty="0">
                  <a:solidFill>
                    <a:srgbClr val="39AFD0"/>
                  </a:solidFill>
                  <a:latin typeface="+mn-lt"/>
                </a:rPr>
                <a:t>Cóctel</a:t>
              </a:r>
            </a:p>
          </p:txBody>
        </p:sp>
        <p:sp>
          <p:nvSpPr>
            <p:cNvPr id="37" name="Elipse 36">
              <a:extLst>
                <a:ext uri="{FF2B5EF4-FFF2-40B4-BE49-F238E27FC236}">
                  <a16:creationId xmlns:a16="http://schemas.microsoft.com/office/drawing/2014/main" id="{52CD6B7A-B1FD-EBE4-6461-A49B08F8C483}"/>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8" name="Grupo 37">
            <a:extLst>
              <a:ext uri="{FF2B5EF4-FFF2-40B4-BE49-F238E27FC236}">
                <a16:creationId xmlns:a16="http://schemas.microsoft.com/office/drawing/2014/main" id="{58E672B2-B040-4315-8FEA-A89A76D2CB9B}"/>
              </a:ext>
            </a:extLst>
          </p:cNvPr>
          <p:cNvGrpSpPr/>
          <p:nvPr/>
        </p:nvGrpSpPr>
        <p:grpSpPr>
          <a:xfrm>
            <a:off x="1300767" y="10525566"/>
            <a:ext cx="9976833" cy="385990"/>
            <a:chOff x="1300767" y="5462639"/>
            <a:chExt cx="9976833" cy="385990"/>
          </a:xfrm>
        </p:grpSpPr>
        <p:sp>
          <p:nvSpPr>
            <p:cNvPr id="39" name="Título 1">
              <a:extLst>
                <a:ext uri="{FF2B5EF4-FFF2-40B4-BE49-F238E27FC236}">
                  <a16:creationId xmlns:a16="http://schemas.microsoft.com/office/drawing/2014/main" id="{4B4E7209-44DD-E6BD-E428-2C7A585712B4}"/>
                </a:ext>
              </a:extLst>
            </p:cNvPr>
            <p:cNvSpPr txBox="1">
              <a:spLocks/>
            </p:cNvSpPr>
            <p:nvPr/>
          </p:nvSpPr>
          <p:spPr>
            <a:xfrm>
              <a:off x="1300767" y="5462639"/>
              <a:ext cx="9976833" cy="385990"/>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002060"/>
                  </a:solidFill>
                  <a:latin typeface="+mn-lt"/>
                </a:rPr>
                <a:t>16:10 – 17.40h.</a:t>
              </a:r>
              <a:r>
                <a:rPr lang="es-ES" sz="1100" b="1" dirty="0">
                  <a:solidFill>
                    <a:srgbClr val="002060"/>
                  </a:solidFill>
                  <a:latin typeface="Soho Gothic Pro" panose="020B0503030504020204" pitchFamily="34" charset="77"/>
                </a:rPr>
                <a:t>	</a:t>
              </a:r>
              <a:r>
                <a:rPr lang="es-ES" sz="1100" b="1" dirty="0">
                  <a:latin typeface="Soho Gothic Pro" panose="020B0503030504020204" pitchFamily="34" charset="77"/>
                </a:rPr>
                <a:t>	</a:t>
              </a:r>
              <a:r>
                <a:rPr lang="es-ES" sz="1100" dirty="0">
                  <a:solidFill>
                    <a:srgbClr val="002060"/>
                  </a:solidFill>
                  <a:latin typeface="+mn-lt"/>
                </a:rPr>
                <a:t>Innovar en la contratación pública de medicamentos innovadores. </a:t>
              </a:r>
            </a:p>
            <a:p>
              <a:r>
                <a:rPr lang="es-ES" sz="1100" dirty="0">
                  <a:solidFill>
                    <a:srgbClr val="002060"/>
                  </a:solidFill>
                  <a:latin typeface="+mn-lt"/>
                </a:rPr>
                <a:t>		Transparencia sostenible: reflexiones acerca de la confidencialidad de precios netos y ofertas comerciales</a:t>
              </a:r>
            </a:p>
          </p:txBody>
        </p:sp>
        <p:sp>
          <p:nvSpPr>
            <p:cNvPr id="40" name="Elipse 39">
              <a:extLst>
                <a:ext uri="{FF2B5EF4-FFF2-40B4-BE49-F238E27FC236}">
                  <a16:creationId xmlns:a16="http://schemas.microsoft.com/office/drawing/2014/main" id="{38E6126C-5F72-281E-AABF-F4A9185EB05E}"/>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1" name="Grupo 40">
            <a:extLst>
              <a:ext uri="{FF2B5EF4-FFF2-40B4-BE49-F238E27FC236}">
                <a16:creationId xmlns:a16="http://schemas.microsoft.com/office/drawing/2014/main" id="{2D659B1A-70FC-A741-B855-2F48064131DD}"/>
              </a:ext>
            </a:extLst>
          </p:cNvPr>
          <p:cNvGrpSpPr/>
          <p:nvPr/>
        </p:nvGrpSpPr>
        <p:grpSpPr>
          <a:xfrm>
            <a:off x="1300767" y="11258925"/>
            <a:ext cx="9976833" cy="385990"/>
            <a:chOff x="1300767" y="5462639"/>
            <a:chExt cx="9976833" cy="385990"/>
          </a:xfrm>
        </p:grpSpPr>
        <p:sp>
          <p:nvSpPr>
            <p:cNvPr id="42" name="Título 1">
              <a:extLst>
                <a:ext uri="{FF2B5EF4-FFF2-40B4-BE49-F238E27FC236}">
                  <a16:creationId xmlns:a16="http://schemas.microsoft.com/office/drawing/2014/main" id="{E48BCA40-0E76-9673-3C22-A2B03CB71D7D}"/>
                </a:ext>
              </a:extLst>
            </p:cNvPr>
            <p:cNvSpPr txBox="1">
              <a:spLocks/>
            </p:cNvSpPr>
            <p:nvPr/>
          </p:nvSpPr>
          <p:spPr>
            <a:xfrm>
              <a:off x="1300767" y="5462639"/>
              <a:ext cx="9976833" cy="385990"/>
            </a:xfrm>
            <a:prstGeom prst="rect">
              <a:avLst/>
            </a:prstGeom>
          </p:spPr>
          <p:txBody>
            <a:bodyPr vert="horz"/>
            <a:lstStyle>
              <a:lvl1pPr algn="l" defTabSz="914400" rtl="0" eaLnBrk="1" latinLnBrk="0" hangingPunct="1">
                <a:lnSpc>
                  <a:spcPct val="100000"/>
                </a:lnSpc>
                <a:spcBef>
                  <a:spcPct val="0"/>
                </a:spcBef>
                <a:buNone/>
                <a:defRPr sz="2500" kern="1200">
                  <a:solidFill>
                    <a:schemeClr val="bg2"/>
                  </a:solidFill>
                  <a:latin typeface="+mj-lt"/>
                  <a:ea typeface="+mj-ea"/>
                  <a:cs typeface="+mj-cs"/>
                </a:defRPr>
              </a:lvl1pPr>
            </a:lstStyle>
            <a:p>
              <a:r>
                <a:rPr lang="es-ES" sz="1100" b="1" dirty="0">
                  <a:solidFill>
                    <a:srgbClr val="002060"/>
                  </a:solidFill>
                  <a:latin typeface="+mn-lt"/>
                </a:rPr>
                <a:t>17:50 – 18.50h.</a:t>
              </a:r>
              <a:r>
                <a:rPr lang="es-ES" sz="1100" b="1" dirty="0">
                  <a:solidFill>
                    <a:srgbClr val="002060"/>
                  </a:solidFill>
                  <a:latin typeface="Soho Gothic Pro" panose="020B0503030504020204" pitchFamily="34" charset="77"/>
                </a:rPr>
                <a:t>	</a:t>
              </a:r>
              <a:r>
                <a:rPr lang="es-ES" sz="1100" b="1" dirty="0">
                  <a:latin typeface="Soho Gothic Pro" panose="020B0503030504020204" pitchFamily="34" charset="77"/>
                </a:rPr>
                <a:t>	</a:t>
              </a:r>
              <a:r>
                <a:rPr lang="es-ES" sz="1100" dirty="0">
                  <a:solidFill>
                    <a:srgbClr val="002060"/>
                  </a:solidFill>
                  <a:latin typeface="+mn-lt"/>
                </a:rPr>
                <a:t>Protección judicial de la innovación farmacéutica. Patente unitaria</a:t>
              </a:r>
            </a:p>
          </p:txBody>
        </p:sp>
        <p:sp>
          <p:nvSpPr>
            <p:cNvPr id="43" name="Elipse 42">
              <a:extLst>
                <a:ext uri="{FF2B5EF4-FFF2-40B4-BE49-F238E27FC236}">
                  <a16:creationId xmlns:a16="http://schemas.microsoft.com/office/drawing/2014/main" id="{3124E5BE-464C-425F-0E4B-368F3D1AF65B}"/>
                </a:ext>
              </a:extLst>
            </p:cNvPr>
            <p:cNvSpPr/>
            <p:nvPr/>
          </p:nvSpPr>
          <p:spPr>
            <a:xfrm>
              <a:off x="2668568" y="5538021"/>
              <a:ext cx="122152" cy="122152"/>
            </a:xfrm>
            <a:prstGeom prst="ellipse">
              <a:avLst/>
            </a:prstGeom>
            <a:solidFill>
              <a:schemeClr val="bg1"/>
            </a:solidFill>
            <a:ln w="47625">
              <a:solidFill>
                <a:srgbClr val="B43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05040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54167E-6 -1.11111E-6 L -3.54167E-6 -0.84097 " pathEditMode="relative" rAng="0" ptsTypes="AA">
                                      <p:cBhvr>
                                        <p:cTn id="6" dur="2000" fill="hold"/>
                                        <p:tgtEl>
                                          <p:spTgt spid="32"/>
                                        </p:tgtEl>
                                        <p:attrNameLst>
                                          <p:attrName>ppt_x</p:attrName>
                                          <p:attrName>ppt_y</p:attrName>
                                        </p:attrNameLst>
                                      </p:cBhvr>
                                      <p:rCtr x="0" y="-42060"/>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3.54167E-6 -7.40741E-7 L -3.54167E-6 -0.84097 " pathEditMode="relative" rAng="0" ptsTypes="AA">
                                      <p:cBhvr>
                                        <p:cTn id="9" dur="2000" fill="hold"/>
                                        <p:tgtEl>
                                          <p:spTgt spid="16"/>
                                        </p:tgtEl>
                                        <p:attrNameLst>
                                          <p:attrName>ppt_x</p:attrName>
                                          <p:attrName>ppt_y</p:attrName>
                                        </p:attrNameLst>
                                      </p:cBhvr>
                                      <p:rCtr x="0" y="-42060"/>
                                    </p:animMotion>
                                  </p:childTnLst>
                                </p:cTn>
                              </p:par>
                            </p:childTnLst>
                          </p:cTn>
                        </p:par>
                        <p:par>
                          <p:cTn id="10" fill="hold">
                            <p:stCondLst>
                              <p:cond delay="4000"/>
                            </p:stCondLst>
                            <p:childTnLst>
                              <p:par>
                                <p:cTn id="11" presetID="42" presetClass="path" presetSubtype="0" accel="50000" decel="50000" fill="hold" nodeType="afterEffect">
                                  <p:stCondLst>
                                    <p:cond delay="0"/>
                                  </p:stCondLst>
                                  <p:childTnLst>
                                    <p:animMotion origin="layout" path="M -3.54167E-6 1.11111E-6 L -3.54167E-6 -0.84097 " pathEditMode="relative" rAng="0" ptsTypes="AA">
                                      <p:cBhvr>
                                        <p:cTn id="12" dur="2000" fill="hold"/>
                                        <p:tgtEl>
                                          <p:spTgt spid="22"/>
                                        </p:tgtEl>
                                        <p:attrNameLst>
                                          <p:attrName>ppt_x</p:attrName>
                                          <p:attrName>ppt_y</p:attrName>
                                        </p:attrNameLst>
                                      </p:cBhvr>
                                      <p:rCtr x="0" y="-42060"/>
                                    </p:animMotion>
                                  </p:childTnLst>
                                </p:cTn>
                              </p:par>
                            </p:childTnLst>
                          </p:cTn>
                        </p:par>
                        <p:par>
                          <p:cTn id="13" fill="hold">
                            <p:stCondLst>
                              <p:cond delay="6000"/>
                            </p:stCondLst>
                            <p:childTnLst>
                              <p:par>
                                <p:cTn id="14" presetID="42" presetClass="path" presetSubtype="0" accel="50000" decel="50000" fill="hold" nodeType="afterEffect">
                                  <p:stCondLst>
                                    <p:cond delay="0"/>
                                  </p:stCondLst>
                                  <p:childTnLst>
                                    <p:animMotion origin="layout" path="M -3.54167E-6 2.96296E-6 L -3.54167E-6 -0.84098 " pathEditMode="relative" rAng="0" ptsTypes="AA">
                                      <p:cBhvr>
                                        <p:cTn id="15" dur="2000" fill="hold"/>
                                        <p:tgtEl>
                                          <p:spTgt spid="26"/>
                                        </p:tgtEl>
                                        <p:attrNameLst>
                                          <p:attrName>ppt_x</p:attrName>
                                          <p:attrName>ppt_y</p:attrName>
                                        </p:attrNameLst>
                                      </p:cBhvr>
                                      <p:rCtr x="0" y="-42060"/>
                                    </p:animMotion>
                                  </p:childTnLst>
                                </p:cTn>
                              </p:par>
                            </p:childTnLst>
                          </p:cTn>
                        </p:par>
                        <p:par>
                          <p:cTn id="16" fill="hold">
                            <p:stCondLst>
                              <p:cond delay="8000"/>
                            </p:stCondLst>
                            <p:childTnLst>
                              <p:par>
                                <p:cTn id="17" presetID="42" presetClass="path" presetSubtype="0" accel="50000" decel="50000" fill="hold" nodeType="afterEffect">
                                  <p:stCondLst>
                                    <p:cond delay="0"/>
                                  </p:stCondLst>
                                  <p:childTnLst>
                                    <p:animMotion origin="layout" path="M 4.79167E-6 -4.07407E-6 L 4.79167E-6 -0.84097 " pathEditMode="relative" rAng="0" ptsTypes="AA">
                                      <p:cBhvr>
                                        <p:cTn id="18" dur="2000" fill="hold"/>
                                        <p:tgtEl>
                                          <p:spTgt spid="29"/>
                                        </p:tgtEl>
                                        <p:attrNameLst>
                                          <p:attrName>ppt_x</p:attrName>
                                          <p:attrName>ppt_y</p:attrName>
                                        </p:attrNameLst>
                                      </p:cBhvr>
                                      <p:rCtr x="0" y="-42060"/>
                                    </p:animMotion>
                                  </p:childTnLst>
                                </p:cTn>
                              </p:par>
                            </p:childTnLst>
                          </p:cTn>
                        </p:par>
                        <p:par>
                          <p:cTn id="19" fill="hold">
                            <p:stCondLst>
                              <p:cond delay="10000"/>
                            </p:stCondLst>
                            <p:childTnLst>
                              <p:par>
                                <p:cTn id="20" presetID="42" presetClass="path" presetSubtype="0" accel="50000" decel="50000" fill="hold" nodeType="afterEffect">
                                  <p:stCondLst>
                                    <p:cond delay="0"/>
                                  </p:stCondLst>
                                  <p:childTnLst>
                                    <p:animMotion origin="layout" path="M 4.79167E-6 2.96296E-6 L 4.79167E-6 -0.84098 " pathEditMode="relative" rAng="0" ptsTypes="AA">
                                      <p:cBhvr>
                                        <p:cTn id="21" dur="2000" fill="hold"/>
                                        <p:tgtEl>
                                          <p:spTgt spid="35"/>
                                        </p:tgtEl>
                                        <p:attrNameLst>
                                          <p:attrName>ppt_x</p:attrName>
                                          <p:attrName>ppt_y</p:attrName>
                                        </p:attrNameLst>
                                      </p:cBhvr>
                                      <p:rCtr x="0" y="-42060"/>
                                    </p:animMotion>
                                  </p:childTnLst>
                                </p:cTn>
                              </p:par>
                            </p:childTnLst>
                          </p:cTn>
                        </p:par>
                        <p:par>
                          <p:cTn id="22" fill="hold">
                            <p:stCondLst>
                              <p:cond delay="12000"/>
                            </p:stCondLst>
                            <p:childTnLst>
                              <p:par>
                                <p:cTn id="23" presetID="42" presetClass="path" presetSubtype="0" accel="50000" decel="50000" fill="hold" nodeType="afterEffect">
                                  <p:stCondLst>
                                    <p:cond delay="0"/>
                                  </p:stCondLst>
                                  <p:childTnLst>
                                    <p:animMotion origin="layout" path="M 4.79167E-6 -1.48148E-6 L 4.79167E-6 -0.84097 " pathEditMode="relative" rAng="0" ptsTypes="AA">
                                      <p:cBhvr>
                                        <p:cTn id="24" dur="2000" fill="hold"/>
                                        <p:tgtEl>
                                          <p:spTgt spid="38"/>
                                        </p:tgtEl>
                                        <p:attrNameLst>
                                          <p:attrName>ppt_x</p:attrName>
                                          <p:attrName>ppt_y</p:attrName>
                                        </p:attrNameLst>
                                      </p:cBhvr>
                                      <p:rCtr x="0" y="-42060"/>
                                    </p:animMotion>
                                  </p:childTnLst>
                                </p:cTn>
                              </p:par>
                            </p:childTnLst>
                          </p:cTn>
                        </p:par>
                        <p:par>
                          <p:cTn id="25" fill="hold">
                            <p:stCondLst>
                              <p:cond delay="14000"/>
                            </p:stCondLst>
                            <p:childTnLst>
                              <p:par>
                                <p:cTn id="26" presetID="42" presetClass="path" presetSubtype="0" accel="50000" decel="50000" fill="hold" nodeType="afterEffect">
                                  <p:stCondLst>
                                    <p:cond delay="0"/>
                                  </p:stCondLst>
                                  <p:childTnLst>
                                    <p:animMotion origin="layout" path="M 4.79167E-6 4.07407E-6 L 4.79167E-6 -0.84098 " pathEditMode="relative" rAng="0" ptsTypes="AA">
                                      <p:cBhvr>
                                        <p:cTn id="27" dur="2000" fill="hold"/>
                                        <p:tgtEl>
                                          <p:spTgt spid="41"/>
                                        </p:tgtEl>
                                        <p:attrNameLst>
                                          <p:attrName>ppt_x</p:attrName>
                                          <p:attrName>ppt_y</p:attrName>
                                        </p:attrNameLst>
                                      </p:cBhvr>
                                      <p:rCtr x="0" y="-42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331FB-E3BA-2301-19A1-33C725C16AB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45C3834-2B62-286D-A24F-54964CE20F46}"/>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3DA0BE89-9C69-8CB3-2902-DDB8DC6EEF79}"/>
              </a:ext>
            </a:extLst>
          </p:cNvPr>
          <p:cNvPicPr>
            <a:picLocks noChangeAspect="1"/>
          </p:cNvPicPr>
          <p:nvPr/>
        </p:nvPicPr>
        <p:blipFill>
          <a:blip r:embed="rId3"/>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B28746E6-70AF-501F-F676-D026B08A9135}"/>
              </a:ext>
            </a:extLst>
          </p:cNvPr>
          <p:cNvPicPr>
            <a:picLocks noChangeAspect="1"/>
          </p:cNvPicPr>
          <p:nvPr/>
        </p:nvPicPr>
        <p:blipFill>
          <a:blip r:embed="rId4"/>
          <a:stretch>
            <a:fillRect/>
          </a:stretch>
        </p:blipFill>
        <p:spPr>
          <a:xfrm>
            <a:off x="6221347" y="6553200"/>
            <a:ext cx="5727700" cy="152400"/>
          </a:xfrm>
          <a:prstGeom prst="rect">
            <a:avLst/>
          </a:prstGeom>
        </p:spPr>
      </p:pic>
      <p:sp>
        <p:nvSpPr>
          <p:cNvPr id="27" name="TextBox 26">
            <a:extLst>
              <a:ext uri="{FF2B5EF4-FFF2-40B4-BE49-F238E27FC236}">
                <a16:creationId xmlns:a16="http://schemas.microsoft.com/office/drawing/2014/main" id="{43840071-9D06-6BFF-489B-A5E53D10249B}"/>
              </a:ext>
            </a:extLst>
          </p:cNvPr>
          <p:cNvSpPr txBox="1"/>
          <p:nvPr/>
        </p:nvSpPr>
        <p:spPr>
          <a:xfrm>
            <a:off x="1168633" y="1260500"/>
            <a:ext cx="6097384" cy="2223686"/>
          </a:xfrm>
          <a:prstGeom prst="rect">
            <a:avLst/>
          </a:prstGeom>
          <a:noFill/>
        </p:spPr>
        <p:txBody>
          <a:bodyPr wrap="square">
            <a:spAutoFit/>
          </a:bodyPr>
          <a:lstStyle/>
          <a:p>
            <a:r>
              <a:rPr kumimoji="0" lang="es-ES" sz="2400" b="0" i="0" u="none" strike="noStrike" kern="1200" cap="none" spc="0" normalizeH="0" baseline="0" noProof="0" dirty="0">
                <a:ln>
                  <a:noFill/>
                </a:ln>
                <a:solidFill>
                  <a:srgbClr val="AF005F"/>
                </a:solidFill>
                <a:effectLst/>
                <a:uLnTx/>
                <a:uFillTx/>
                <a:latin typeface="Arial"/>
                <a:ea typeface="+mj-ea"/>
                <a:cs typeface="Arial" pitchFamily="34" charset="0"/>
              </a:rPr>
              <a:t>La nueva directiva de Responsabilidad por Producto</a:t>
            </a:r>
          </a:p>
          <a:p>
            <a:endParaRPr lang="es-ES_tradnl" sz="2800" dirty="0"/>
          </a:p>
          <a:p>
            <a:r>
              <a:rPr lang="es-ES_tradnl" sz="2800" dirty="0"/>
              <a:t>Alejandro Ferreres</a:t>
            </a:r>
            <a:endParaRPr kumimoji="0" lang="es-ES" sz="2400" b="0" i="0" u="none" strike="noStrike" kern="1200" cap="none" spc="0" normalizeH="0" baseline="0" noProof="0" dirty="0">
              <a:ln>
                <a:noFill/>
              </a:ln>
              <a:solidFill>
                <a:srgbClr val="AF005F"/>
              </a:solidFill>
              <a:effectLst/>
              <a:uLnTx/>
              <a:uFillTx/>
              <a:latin typeface="Arial"/>
              <a:ea typeface="+mj-ea"/>
              <a:cs typeface="Arial" pitchFamily="34" charset="0"/>
            </a:endParaRPr>
          </a:p>
          <a:p>
            <a:endParaRPr kumimoji="0" lang="es-ES" sz="2400" b="0" i="0" u="none" strike="noStrike" kern="1200" cap="none" spc="0" normalizeH="0" baseline="0" noProof="0" dirty="0">
              <a:ln>
                <a:noFill/>
              </a:ln>
              <a:solidFill>
                <a:srgbClr val="AF005F"/>
              </a:solidFill>
              <a:effectLst/>
              <a:uLnTx/>
              <a:uFillTx/>
              <a:latin typeface="Arial"/>
              <a:ea typeface="+mj-ea"/>
              <a:cs typeface="Arial" pitchFamily="34" charset="0"/>
            </a:endParaRPr>
          </a:p>
          <a:p>
            <a:endParaRPr lang="es-ES_tradnl" sz="1050" dirty="0"/>
          </a:p>
        </p:txBody>
      </p:sp>
      <p:grpSp>
        <p:nvGrpSpPr>
          <p:cNvPr id="28" name="Group 27">
            <a:extLst>
              <a:ext uri="{FF2B5EF4-FFF2-40B4-BE49-F238E27FC236}">
                <a16:creationId xmlns:a16="http://schemas.microsoft.com/office/drawing/2014/main" id="{27FA0A17-36EF-36D2-DE07-8B04C4EF4170}"/>
              </a:ext>
            </a:extLst>
          </p:cNvPr>
          <p:cNvGrpSpPr/>
          <p:nvPr/>
        </p:nvGrpSpPr>
        <p:grpSpPr>
          <a:xfrm>
            <a:off x="1555024" y="3651476"/>
            <a:ext cx="3866276" cy="338554"/>
            <a:chOff x="4835526" y="1339331"/>
            <a:chExt cx="2866027" cy="338554"/>
          </a:xfrm>
        </p:grpSpPr>
        <p:sp>
          <p:nvSpPr>
            <p:cNvPr id="29" name="Rectangle 28">
              <a:extLst>
                <a:ext uri="{FF2B5EF4-FFF2-40B4-BE49-F238E27FC236}">
                  <a16:creationId xmlns:a16="http://schemas.microsoft.com/office/drawing/2014/main" id="{2C82C220-B578-4CCA-EC2B-0688215FF14F}"/>
                </a:ext>
              </a:extLst>
            </p:cNvPr>
            <p:cNvSpPr/>
            <p:nvPr/>
          </p:nvSpPr>
          <p:spPr>
            <a:xfrm>
              <a:off x="5180603" y="1392382"/>
              <a:ext cx="2520950" cy="215444"/>
            </a:xfrm>
            <a:prstGeom prst="rect">
              <a:avLst/>
            </a:prstGeom>
          </p:spPr>
          <p:txBody>
            <a:bodyPr wrap="square" lIns="0" tIns="0" rIns="0" bIns="0">
              <a:spAutoFit/>
            </a:bodyPr>
            <a:lstStyle/>
            <a:p>
              <a:pPr indent="-457200">
                <a:buClr>
                  <a:schemeClr val="tx1"/>
                </a:buClr>
              </a:pPr>
              <a:r>
                <a:rPr lang="es-ES" sz="1400" dirty="0"/>
                <a:t>Estado de tramitación</a:t>
              </a:r>
              <a:endParaRPr lang="es-ES_tradnl" sz="1400" dirty="0"/>
            </a:p>
          </p:txBody>
        </p:sp>
        <p:sp>
          <p:nvSpPr>
            <p:cNvPr id="30" name="Rectangle 29">
              <a:extLst>
                <a:ext uri="{FF2B5EF4-FFF2-40B4-BE49-F238E27FC236}">
                  <a16:creationId xmlns:a16="http://schemas.microsoft.com/office/drawing/2014/main" id="{07749D8A-4BEA-24E0-DB37-73A214D639C8}"/>
                </a:ext>
              </a:extLst>
            </p:cNvPr>
            <p:cNvSpPr/>
            <p:nvPr/>
          </p:nvSpPr>
          <p:spPr>
            <a:xfrm>
              <a:off x="4835526" y="1339331"/>
              <a:ext cx="2520950" cy="338554"/>
            </a:xfrm>
            <a:prstGeom prst="rect">
              <a:avLst/>
            </a:prstGeom>
          </p:spPr>
          <p:txBody>
            <a:bodyPr wrap="square">
              <a:spAutoFit/>
            </a:bodyPr>
            <a:lstStyle/>
            <a:p>
              <a:pPr indent="-457200">
                <a:buClr>
                  <a:schemeClr val="tx1"/>
                </a:buClr>
              </a:pPr>
              <a:r>
                <a:rPr lang="es-ES_tradnl" sz="1600" dirty="0">
                  <a:solidFill>
                    <a:srgbClr val="B43271"/>
                  </a:solidFill>
                </a:rPr>
                <a:t>01</a:t>
              </a:r>
            </a:p>
          </p:txBody>
        </p:sp>
      </p:grpSp>
      <p:grpSp>
        <p:nvGrpSpPr>
          <p:cNvPr id="31" name="Group 30">
            <a:extLst>
              <a:ext uri="{FF2B5EF4-FFF2-40B4-BE49-F238E27FC236}">
                <a16:creationId xmlns:a16="http://schemas.microsoft.com/office/drawing/2014/main" id="{D7D763C7-8F4B-06E8-F00F-42499CB77D6D}"/>
              </a:ext>
            </a:extLst>
          </p:cNvPr>
          <p:cNvGrpSpPr/>
          <p:nvPr/>
        </p:nvGrpSpPr>
        <p:grpSpPr>
          <a:xfrm>
            <a:off x="1563337" y="4119758"/>
            <a:ext cx="3846883" cy="338554"/>
            <a:chOff x="4835526" y="1339331"/>
            <a:chExt cx="2851651" cy="338554"/>
          </a:xfrm>
        </p:grpSpPr>
        <p:sp>
          <p:nvSpPr>
            <p:cNvPr id="32" name="Rectangle 31">
              <a:extLst>
                <a:ext uri="{FF2B5EF4-FFF2-40B4-BE49-F238E27FC236}">
                  <a16:creationId xmlns:a16="http://schemas.microsoft.com/office/drawing/2014/main" id="{C80D748A-32A5-DFA2-1576-AB8E1463BD07}"/>
                </a:ext>
              </a:extLst>
            </p:cNvPr>
            <p:cNvSpPr/>
            <p:nvPr/>
          </p:nvSpPr>
          <p:spPr>
            <a:xfrm>
              <a:off x="5166227" y="1400886"/>
              <a:ext cx="2520950" cy="215444"/>
            </a:xfrm>
            <a:prstGeom prst="rect">
              <a:avLst/>
            </a:prstGeom>
          </p:spPr>
          <p:txBody>
            <a:bodyPr wrap="square" lIns="0" tIns="0" rIns="0" bIns="0">
              <a:spAutoFit/>
            </a:bodyPr>
            <a:lstStyle/>
            <a:p>
              <a:pPr indent="-457200">
                <a:buClr>
                  <a:schemeClr val="tx1"/>
                </a:buClr>
              </a:pPr>
              <a:r>
                <a:rPr lang="es-ES" sz="1400" dirty="0"/>
                <a:t>Principales novedades</a:t>
              </a:r>
              <a:endParaRPr lang="es-ES_tradnl" sz="1400" dirty="0"/>
            </a:p>
          </p:txBody>
        </p:sp>
        <p:sp>
          <p:nvSpPr>
            <p:cNvPr id="33" name="Rectangle 32">
              <a:extLst>
                <a:ext uri="{FF2B5EF4-FFF2-40B4-BE49-F238E27FC236}">
                  <a16:creationId xmlns:a16="http://schemas.microsoft.com/office/drawing/2014/main" id="{BE221E4F-AD8D-2073-F1D1-DAAD2C061FEA}"/>
                </a:ext>
              </a:extLst>
            </p:cNvPr>
            <p:cNvSpPr/>
            <p:nvPr/>
          </p:nvSpPr>
          <p:spPr>
            <a:xfrm>
              <a:off x="4835526" y="1339331"/>
              <a:ext cx="2520950" cy="338554"/>
            </a:xfrm>
            <a:prstGeom prst="rect">
              <a:avLst/>
            </a:prstGeom>
          </p:spPr>
          <p:txBody>
            <a:bodyPr wrap="square">
              <a:spAutoFit/>
            </a:bodyPr>
            <a:lstStyle/>
            <a:p>
              <a:pPr indent="-457200">
                <a:buClr>
                  <a:schemeClr val="tx1"/>
                </a:buClr>
              </a:pPr>
              <a:r>
                <a:rPr lang="es-ES_tradnl" sz="1600" dirty="0">
                  <a:solidFill>
                    <a:srgbClr val="B43271"/>
                  </a:solidFill>
                </a:rPr>
                <a:t>02</a:t>
              </a:r>
            </a:p>
          </p:txBody>
        </p:sp>
      </p:grpSp>
      <p:grpSp>
        <p:nvGrpSpPr>
          <p:cNvPr id="34" name="Group 33">
            <a:extLst>
              <a:ext uri="{FF2B5EF4-FFF2-40B4-BE49-F238E27FC236}">
                <a16:creationId xmlns:a16="http://schemas.microsoft.com/office/drawing/2014/main" id="{CF478698-19E0-6501-9106-67F3A16540DB}"/>
              </a:ext>
            </a:extLst>
          </p:cNvPr>
          <p:cNvGrpSpPr/>
          <p:nvPr/>
        </p:nvGrpSpPr>
        <p:grpSpPr>
          <a:xfrm>
            <a:off x="1568874" y="4563105"/>
            <a:ext cx="4178533" cy="338554"/>
            <a:chOff x="4835526" y="1347644"/>
            <a:chExt cx="3097500" cy="338554"/>
          </a:xfrm>
        </p:grpSpPr>
        <p:sp>
          <p:nvSpPr>
            <p:cNvPr id="35" name="Rectangle 34">
              <a:extLst>
                <a:ext uri="{FF2B5EF4-FFF2-40B4-BE49-F238E27FC236}">
                  <a16:creationId xmlns:a16="http://schemas.microsoft.com/office/drawing/2014/main" id="{9871D865-BEC9-8B7D-6A5E-588CE0AF4DE2}"/>
                </a:ext>
              </a:extLst>
            </p:cNvPr>
            <p:cNvSpPr/>
            <p:nvPr/>
          </p:nvSpPr>
          <p:spPr>
            <a:xfrm>
              <a:off x="5170735" y="1396555"/>
              <a:ext cx="2762291" cy="215444"/>
            </a:xfrm>
            <a:prstGeom prst="rect">
              <a:avLst/>
            </a:prstGeom>
          </p:spPr>
          <p:txBody>
            <a:bodyPr wrap="square" lIns="0" tIns="0" rIns="0" bIns="0">
              <a:spAutoFit/>
            </a:bodyPr>
            <a:lstStyle/>
            <a:p>
              <a:pPr indent="-457200">
                <a:buClr>
                  <a:schemeClr val="tx1"/>
                </a:buClr>
              </a:pPr>
              <a:r>
                <a:rPr lang="es-ES_tradnl" sz="1400" dirty="0">
                  <a:solidFill>
                    <a:schemeClr val="tx2"/>
                  </a:solidFill>
                </a:rPr>
                <a:t>Una reforma que facilitará las acciones colectivas</a:t>
              </a:r>
              <a:endParaRPr lang="es-ES_tradnl" sz="1400" dirty="0"/>
            </a:p>
          </p:txBody>
        </p:sp>
        <p:sp>
          <p:nvSpPr>
            <p:cNvPr id="36" name="Rectangle 35">
              <a:extLst>
                <a:ext uri="{FF2B5EF4-FFF2-40B4-BE49-F238E27FC236}">
                  <a16:creationId xmlns:a16="http://schemas.microsoft.com/office/drawing/2014/main" id="{118BCCD8-2037-EA0D-C256-98CE131737D1}"/>
                </a:ext>
              </a:extLst>
            </p:cNvPr>
            <p:cNvSpPr/>
            <p:nvPr/>
          </p:nvSpPr>
          <p:spPr>
            <a:xfrm>
              <a:off x="4835526" y="1347644"/>
              <a:ext cx="2520950" cy="338554"/>
            </a:xfrm>
            <a:prstGeom prst="rect">
              <a:avLst/>
            </a:prstGeom>
          </p:spPr>
          <p:txBody>
            <a:bodyPr wrap="square">
              <a:spAutoFit/>
            </a:bodyPr>
            <a:lstStyle/>
            <a:p>
              <a:pPr indent="-457200">
                <a:buClr>
                  <a:schemeClr val="tx1"/>
                </a:buClr>
              </a:pPr>
              <a:r>
                <a:rPr lang="es-ES_tradnl" sz="1600" dirty="0">
                  <a:solidFill>
                    <a:srgbClr val="B43271"/>
                  </a:solidFill>
                </a:rPr>
                <a:t>03</a:t>
              </a:r>
            </a:p>
          </p:txBody>
        </p:sp>
      </p:grpSp>
    </p:spTree>
    <p:extLst>
      <p:ext uri="{BB962C8B-B14F-4D97-AF65-F5344CB8AC3E}">
        <p14:creationId xmlns:p14="http://schemas.microsoft.com/office/powerpoint/2010/main" val="1461713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331FB-E3BA-2301-19A1-33C725C16AB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45C3834-2B62-286D-A24F-54964CE20F46}"/>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3DA0BE89-9C69-8CB3-2902-DDB8DC6EEF79}"/>
              </a:ext>
            </a:extLst>
          </p:cNvPr>
          <p:cNvPicPr>
            <a:picLocks noChangeAspect="1"/>
          </p:cNvPicPr>
          <p:nvPr/>
        </p:nvPicPr>
        <p:blipFill>
          <a:blip r:embed="rId3"/>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B28746E6-70AF-501F-F676-D026B08A9135}"/>
              </a:ext>
            </a:extLst>
          </p:cNvPr>
          <p:cNvPicPr>
            <a:picLocks noChangeAspect="1"/>
          </p:cNvPicPr>
          <p:nvPr/>
        </p:nvPicPr>
        <p:blipFill>
          <a:blip r:embed="rId4"/>
          <a:stretch>
            <a:fillRect/>
          </a:stretch>
        </p:blipFill>
        <p:spPr>
          <a:xfrm>
            <a:off x="6221347" y="6553200"/>
            <a:ext cx="5727700" cy="152400"/>
          </a:xfrm>
          <a:prstGeom prst="rect">
            <a:avLst/>
          </a:prstGeom>
        </p:spPr>
      </p:pic>
      <p:grpSp>
        <p:nvGrpSpPr>
          <p:cNvPr id="8" name="Group 7">
            <a:extLst>
              <a:ext uri="{FF2B5EF4-FFF2-40B4-BE49-F238E27FC236}">
                <a16:creationId xmlns:a16="http://schemas.microsoft.com/office/drawing/2014/main" id="{6C8C78F6-E6EB-5A67-1347-5F1296C1AC54}"/>
              </a:ext>
            </a:extLst>
          </p:cNvPr>
          <p:cNvGrpSpPr/>
          <p:nvPr/>
        </p:nvGrpSpPr>
        <p:grpSpPr>
          <a:xfrm>
            <a:off x="708329" y="690449"/>
            <a:ext cx="11423734" cy="1248847"/>
            <a:chOff x="4810335" y="1339331"/>
            <a:chExt cx="2719720" cy="1248847"/>
          </a:xfrm>
        </p:grpSpPr>
        <p:cxnSp>
          <p:nvCxnSpPr>
            <p:cNvPr id="9" name="Straight Connector 8">
              <a:extLst>
                <a:ext uri="{FF2B5EF4-FFF2-40B4-BE49-F238E27FC236}">
                  <a16:creationId xmlns:a16="http://schemas.microsoft.com/office/drawing/2014/main" id="{8DEF8825-88A9-EC1E-143A-5EB279EA1E3A}"/>
                </a:ext>
              </a:extLst>
            </p:cNvPr>
            <p:cNvCxnSpPr>
              <a:cxnSpLocks/>
            </p:cNvCxnSpPr>
            <p:nvPr/>
          </p:nvCxnSpPr>
          <p:spPr>
            <a:xfrm>
              <a:off x="4810335" y="2176460"/>
              <a:ext cx="2719720" cy="0"/>
            </a:xfrm>
            <a:prstGeom prst="line">
              <a:avLst/>
            </a:prstGeom>
            <a:ln w="76200">
              <a:solidFill>
                <a:srgbClr val="B4327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906F746-9EB1-5271-E446-94693C974852}"/>
                </a:ext>
              </a:extLst>
            </p:cNvPr>
            <p:cNvSpPr/>
            <p:nvPr/>
          </p:nvSpPr>
          <p:spPr>
            <a:xfrm>
              <a:off x="4835526" y="2311179"/>
              <a:ext cx="2520950" cy="276999"/>
            </a:xfrm>
            <a:prstGeom prst="rect">
              <a:avLst/>
            </a:prstGeom>
          </p:spPr>
          <p:txBody>
            <a:bodyPr wrap="square" lIns="0" tIns="0" rIns="0" bIns="0">
              <a:spAutoFit/>
            </a:bodyPr>
            <a:lstStyle/>
            <a:p>
              <a:pPr indent="-457200">
                <a:buClr>
                  <a:schemeClr val="tx1"/>
                </a:buClr>
              </a:pPr>
              <a:r>
                <a:rPr lang="es-ES" dirty="0"/>
                <a:t>Estado de tramitación</a:t>
              </a:r>
              <a:endParaRPr lang="es-ES_tradnl" dirty="0"/>
            </a:p>
          </p:txBody>
        </p:sp>
        <p:sp>
          <p:nvSpPr>
            <p:cNvPr id="12" name="Rectangle 11">
              <a:extLst>
                <a:ext uri="{FF2B5EF4-FFF2-40B4-BE49-F238E27FC236}">
                  <a16:creationId xmlns:a16="http://schemas.microsoft.com/office/drawing/2014/main" id="{3E601EFF-072F-F4EF-0059-2FDAD178DAEE}"/>
                </a:ext>
              </a:extLst>
            </p:cNvPr>
            <p:cNvSpPr/>
            <p:nvPr/>
          </p:nvSpPr>
          <p:spPr>
            <a:xfrm>
              <a:off x="4835526" y="1339331"/>
              <a:ext cx="2520950" cy="830997"/>
            </a:xfrm>
            <a:prstGeom prst="rect">
              <a:avLst/>
            </a:prstGeom>
          </p:spPr>
          <p:txBody>
            <a:bodyPr wrap="square">
              <a:spAutoFit/>
            </a:bodyPr>
            <a:lstStyle/>
            <a:p>
              <a:pPr indent="-457200">
                <a:buClr>
                  <a:schemeClr val="tx1"/>
                </a:buClr>
              </a:pPr>
              <a:r>
                <a:rPr lang="es-ES_tradnl" sz="4800" dirty="0">
                  <a:solidFill>
                    <a:srgbClr val="B43271"/>
                  </a:solidFill>
                </a:rPr>
                <a:t>01</a:t>
              </a:r>
            </a:p>
          </p:txBody>
        </p:sp>
      </p:grpSp>
      <p:grpSp>
        <p:nvGrpSpPr>
          <p:cNvPr id="17" name="Group 16">
            <a:extLst>
              <a:ext uri="{FF2B5EF4-FFF2-40B4-BE49-F238E27FC236}">
                <a16:creationId xmlns:a16="http://schemas.microsoft.com/office/drawing/2014/main" id="{31D044FD-0699-54E2-1C5A-650FCC79E430}"/>
              </a:ext>
            </a:extLst>
          </p:cNvPr>
          <p:cNvGrpSpPr/>
          <p:nvPr/>
        </p:nvGrpSpPr>
        <p:grpSpPr>
          <a:xfrm>
            <a:off x="981343" y="2290513"/>
            <a:ext cx="4739582" cy="1894664"/>
            <a:chOff x="5895571" y="1808163"/>
            <a:chExt cx="4739582" cy="1894664"/>
          </a:xfrm>
        </p:grpSpPr>
        <p:sp>
          <p:nvSpPr>
            <p:cNvPr id="23" name="Hexagon 22">
              <a:extLst>
                <a:ext uri="{FF2B5EF4-FFF2-40B4-BE49-F238E27FC236}">
                  <a16:creationId xmlns:a16="http://schemas.microsoft.com/office/drawing/2014/main" id="{3B0D8F07-DABB-CEFE-BFF6-D7B8A99304DD}"/>
                </a:ext>
              </a:extLst>
            </p:cNvPr>
            <p:cNvSpPr/>
            <p:nvPr/>
          </p:nvSpPr>
          <p:spPr>
            <a:xfrm>
              <a:off x="5895571" y="1808163"/>
              <a:ext cx="2197811" cy="1894664"/>
            </a:xfrm>
            <a:prstGeom prst="hexagon">
              <a:avLst/>
            </a:prstGeom>
            <a:solidFill>
              <a:srgbClr val="66CCC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nvGrpSpPr>
            <p:cNvPr id="24" name="Group 23">
              <a:extLst>
                <a:ext uri="{FF2B5EF4-FFF2-40B4-BE49-F238E27FC236}">
                  <a16:creationId xmlns:a16="http://schemas.microsoft.com/office/drawing/2014/main" id="{C98C7024-ADB1-0849-EEBB-BA838DCBD641}"/>
                </a:ext>
              </a:extLst>
            </p:cNvPr>
            <p:cNvGrpSpPr/>
            <p:nvPr/>
          </p:nvGrpSpPr>
          <p:grpSpPr>
            <a:xfrm>
              <a:off x="6150604" y="2028020"/>
              <a:ext cx="4484549" cy="1454950"/>
              <a:chOff x="5385500" y="2028020"/>
              <a:chExt cx="4484549" cy="1454950"/>
            </a:xfrm>
            <a:solidFill>
              <a:srgbClr val="F7F6F5"/>
            </a:solidFill>
          </p:grpSpPr>
          <p:sp>
            <p:nvSpPr>
              <p:cNvPr id="25" name="Hexagon 24">
                <a:extLst>
                  <a:ext uri="{FF2B5EF4-FFF2-40B4-BE49-F238E27FC236}">
                    <a16:creationId xmlns:a16="http://schemas.microsoft.com/office/drawing/2014/main" id="{A978B5CB-A74F-228E-3E7D-A532DBC44E8D}"/>
                  </a:ext>
                </a:extLst>
              </p:cNvPr>
              <p:cNvSpPr/>
              <p:nvPr/>
            </p:nvSpPr>
            <p:spPr>
              <a:xfrm>
                <a:off x="5385500" y="2028020"/>
                <a:ext cx="1687743" cy="1454950"/>
              </a:xfrm>
              <a:prstGeom prst="hexagon">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bg1"/>
                  </a:solidFill>
                </a:endParaRPr>
              </a:p>
            </p:txBody>
          </p:sp>
          <p:sp>
            <p:nvSpPr>
              <p:cNvPr id="26" name="Rectangle: Diagonal Corners Rounded 25">
                <a:extLst>
                  <a:ext uri="{FF2B5EF4-FFF2-40B4-BE49-F238E27FC236}">
                    <a16:creationId xmlns:a16="http://schemas.microsoft.com/office/drawing/2014/main" id="{B0B8D9B2-6F64-B57B-1FC3-7ED8B8D58B54}"/>
                  </a:ext>
                </a:extLst>
              </p:cNvPr>
              <p:cNvSpPr/>
              <p:nvPr/>
            </p:nvSpPr>
            <p:spPr>
              <a:xfrm>
                <a:off x="5801989" y="2136085"/>
                <a:ext cx="4068060" cy="1300943"/>
              </a:xfrm>
              <a:prstGeom prst="round2Diag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4500"/>
                <a:r>
                  <a:rPr lang="es-ES_tradnl" sz="1600" b="1" dirty="0">
                    <a:solidFill>
                      <a:srgbClr val="4D4D4D"/>
                    </a:solidFill>
                  </a:rPr>
                  <a:t>Texto ya aprobado en triálogo</a:t>
                </a:r>
                <a:endParaRPr lang="es-ES_tradnl" sz="2400" dirty="0">
                  <a:solidFill>
                    <a:schemeClr val="tx1"/>
                  </a:solidFill>
                </a:endParaRPr>
              </a:p>
            </p:txBody>
          </p:sp>
        </p:grpSp>
      </p:grpSp>
      <p:grpSp>
        <p:nvGrpSpPr>
          <p:cNvPr id="18" name="Group 17">
            <a:extLst>
              <a:ext uri="{FF2B5EF4-FFF2-40B4-BE49-F238E27FC236}">
                <a16:creationId xmlns:a16="http://schemas.microsoft.com/office/drawing/2014/main" id="{C7F59769-9A87-CF6F-16C0-9A8521338F3C}"/>
              </a:ext>
            </a:extLst>
          </p:cNvPr>
          <p:cNvGrpSpPr/>
          <p:nvPr/>
        </p:nvGrpSpPr>
        <p:grpSpPr>
          <a:xfrm>
            <a:off x="3883579" y="4185177"/>
            <a:ext cx="5434988" cy="1894664"/>
            <a:chOff x="5895571" y="3769761"/>
            <a:chExt cx="4739582" cy="1894664"/>
          </a:xfrm>
        </p:grpSpPr>
        <p:sp>
          <p:nvSpPr>
            <p:cNvPr id="19" name="Hexagon 18">
              <a:extLst>
                <a:ext uri="{FF2B5EF4-FFF2-40B4-BE49-F238E27FC236}">
                  <a16:creationId xmlns:a16="http://schemas.microsoft.com/office/drawing/2014/main" id="{D7BD2BA9-71B9-287C-DEE2-7B740F100B0C}"/>
                </a:ext>
              </a:extLst>
            </p:cNvPr>
            <p:cNvSpPr/>
            <p:nvPr/>
          </p:nvSpPr>
          <p:spPr>
            <a:xfrm>
              <a:off x="5895571" y="3769761"/>
              <a:ext cx="2197811" cy="1894664"/>
            </a:xfrm>
            <a:prstGeom prst="hexagon">
              <a:avLst/>
            </a:prstGeom>
            <a:solidFill>
              <a:srgbClr val="D985B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nvGrpSpPr>
            <p:cNvPr id="20" name="Group 19">
              <a:extLst>
                <a:ext uri="{FF2B5EF4-FFF2-40B4-BE49-F238E27FC236}">
                  <a16:creationId xmlns:a16="http://schemas.microsoft.com/office/drawing/2014/main" id="{BCCE9403-ABE3-2998-6F41-DBFFBD8DE178}"/>
                </a:ext>
              </a:extLst>
            </p:cNvPr>
            <p:cNvGrpSpPr/>
            <p:nvPr/>
          </p:nvGrpSpPr>
          <p:grpSpPr>
            <a:xfrm>
              <a:off x="6150604" y="3985211"/>
              <a:ext cx="4484549" cy="1454950"/>
              <a:chOff x="5385500" y="2028020"/>
              <a:chExt cx="4484549" cy="1454950"/>
            </a:xfrm>
            <a:solidFill>
              <a:srgbClr val="F7F6F5"/>
            </a:solidFill>
          </p:grpSpPr>
          <p:sp>
            <p:nvSpPr>
              <p:cNvPr id="21" name="Hexagon 20">
                <a:extLst>
                  <a:ext uri="{FF2B5EF4-FFF2-40B4-BE49-F238E27FC236}">
                    <a16:creationId xmlns:a16="http://schemas.microsoft.com/office/drawing/2014/main" id="{32706B6A-034D-D2BA-023E-C420EDF1FF9B}"/>
                  </a:ext>
                </a:extLst>
              </p:cNvPr>
              <p:cNvSpPr/>
              <p:nvPr/>
            </p:nvSpPr>
            <p:spPr>
              <a:xfrm>
                <a:off x="5385500" y="2028020"/>
                <a:ext cx="1687743" cy="1454950"/>
              </a:xfrm>
              <a:prstGeom prst="hexagon">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bg1"/>
                  </a:solidFill>
                </a:endParaRPr>
              </a:p>
            </p:txBody>
          </p:sp>
          <p:sp>
            <p:nvSpPr>
              <p:cNvPr id="22" name="Rectangle: Diagonal Corners Rounded 21">
                <a:extLst>
                  <a:ext uri="{FF2B5EF4-FFF2-40B4-BE49-F238E27FC236}">
                    <a16:creationId xmlns:a16="http://schemas.microsoft.com/office/drawing/2014/main" id="{AACE1638-D9D7-417D-CFBE-9DF7A6A5ABAD}"/>
                  </a:ext>
                </a:extLst>
              </p:cNvPr>
              <p:cNvSpPr/>
              <p:nvPr/>
            </p:nvSpPr>
            <p:spPr>
              <a:xfrm>
                <a:off x="5801989" y="2028020"/>
                <a:ext cx="4068060" cy="1454950"/>
              </a:xfrm>
              <a:prstGeom prst="round2Diag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4500"/>
                <a:r>
                  <a:rPr lang="es-ES" sz="1600" b="1" dirty="0">
                    <a:solidFill>
                      <a:srgbClr val="4D4D4D"/>
                    </a:solidFill>
                  </a:rPr>
                  <a:t>24 meses para su transposición desde la aprobación de la Directiva y su publicación en el DOCE, que se prevé para este primer semestre de 2024</a:t>
                </a:r>
                <a:endParaRPr lang="es-ES_tradnl" sz="1600" b="1" dirty="0">
                  <a:solidFill>
                    <a:srgbClr val="4D4D4D"/>
                  </a:solidFill>
                </a:endParaRPr>
              </a:p>
            </p:txBody>
          </p:sp>
        </p:grpSp>
      </p:grpSp>
    </p:spTree>
    <p:extLst>
      <p:ext uri="{BB962C8B-B14F-4D97-AF65-F5344CB8AC3E}">
        <p14:creationId xmlns:p14="http://schemas.microsoft.com/office/powerpoint/2010/main" val="3786447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331FB-E3BA-2301-19A1-33C725C16AB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45C3834-2B62-286D-A24F-54964CE20F46}"/>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3DA0BE89-9C69-8CB3-2902-DDB8DC6EEF79}"/>
              </a:ext>
            </a:extLst>
          </p:cNvPr>
          <p:cNvPicPr>
            <a:picLocks noChangeAspect="1"/>
          </p:cNvPicPr>
          <p:nvPr/>
        </p:nvPicPr>
        <p:blipFill>
          <a:blip r:embed="rId3"/>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B28746E6-70AF-501F-F676-D026B08A9135}"/>
              </a:ext>
            </a:extLst>
          </p:cNvPr>
          <p:cNvPicPr>
            <a:picLocks noChangeAspect="1"/>
          </p:cNvPicPr>
          <p:nvPr/>
        </p:nvPicPr>
        <p:blipFill>
          <a:blip r:embed="rId4"/>
          <a:stretch>
            <a:fillRect/>
          </a:stretch>
        </p:blipFill>
        <p:spPr>
          <a:xfrm>
            <a:off x="6229973" y="6553200"/>
            <a:ext cx="5727700" cy="152400"/>
          </a:xfrm>
          <a:prstGeom prst="rect">
            <a:avLst/>
          </a:prstGeom>
        </p:spPr>
      </p:pic>
      <p:grpSp>
        <p:nvGrpSpPr>
          <p:cNvPr id="8" name="Group 7">
            <a:extLst>
              <a:ext uri="{FF2B5EF4-FFF2-40B4-BE49-F238E27FC236}">
                <a16:creationId xmlns:a16="http://schemas.microsoft.com/office/drawing/2014/main" id="{6C8C78F6-E6EB-5A67-1347-5F1296C1AC54}"/>
              </a:ext>
            </a:extLst>
          </p:cNvPr>
          <p:cNvGrpSpPr/>
          <p:nvPr/>
        </p:nvGrpSpPr>
        <p:grpSpPr>
          <a:xfrm>
            <a:off x="708329" y="690449"/>
            <a:ext cx="11423734" cy="1248847"/>
            <a:chOff x="4810335" y="1339331"/>
            <a:chExt cx="2719720" cy="1248847"/>
          </a:xfrm>
        </p:grpSpPr>
        <p:cxnSp>
          <p:nvCxnSpPr>
            <p:cNvPr id="9" name="Straight Connector 8">
              <a:extLst>
                <a:ext uri="{FF2B5EF4-FFF2-40B4-BE49-F238E27FC236}">
                  <a16:creationId xmlns:a16="http://schemas.microsoft.com/office/drawing/2014/main" id="{8DEF8825-88A9-EC1E-143A-5EB279EA1E3A}"/>
                </a:ext>
              </a:extLst>
            </p:cNvPr>
            <p:cNvCxnSpPr>
              <a:cxnSpLocks/>
            </p:cNvCxnSpPr>
            <p:nvPr/>
          </p:nvCxnSpPr>
          <p:spPr>
            <a:xfrm>
              <a:off x="4810335" y="2176460"/>
              <a:ext cx="2719720" cy="0"/>
            </a:xfrm>
            <a:prstGeom prst="line">
              <a:avLst/>
            </a:prstGeom>
            <a:ln w="76200">
              <a:solidFill>
                <a:srgbClr val="B4327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906F746-9EB1-5271-E446-94693C974852}"/>
                </a:ext>
              </a:extLst>
            </p:cNvPr>
            <p:cNvSpPr/>
            <p:nvPr/>
          </p:nvSpPr>
          <p:spPr>
            <a:xfrm>
              <a:off x="4835526" y="2311179"/>
              <a:ext cx="2520950" cy="276999"/>
            </a:xfrm>
            <a:prstGeom prst="rect">
              <a:avLst/>
            </a:prstGeom>
          </p:spPr>
          <p:txBody>
            <a:bodyPr wrap="square" lIns="0" tIns="0" rIns="0" bIns="0">
              <a:spAutoFit/>
            </a:bodyPr>
            <a:lstStyle/>
            <a:p>
              <a:pPr indent="-457200">
                <a:buClr>
                  <a:schemeClr val="tx1"/>
                </a:buClr>
              </a:pPr>
              <a:r>
                <a:rPr lang="es-ES" dirty="0"/>
                <a:t>Principales novedades</a:t>
              </a:r>
              <a:endParaRPr lang="es-ES_tradnl" dirty="0"/>
            </a:p>
          </p:txBody>
        </p:sp>
        <p:sp>
          <p:nvSpPr>
            <p:cNvPr id="12" name="Rectangle 11">
              <a:extLst>
                <a:ext uri="{FF2B5EF4-FFF2-40B4-BE49-F238E27FC236}">
                  <a16:creationId xmlns:a16="http://schemas.microsoft.com/office/drawing/2014/main" id="{3E601EFF-072F-F4EF-0059-2FDAD178DAEE}"/>
                </a:ext>
              </a:extLst>
            </p:cNvPr>
            <p:cNvSpPr/>
            <p:nvPr/>
          </p:nvSpPr>
          <p:spPr>
            <a:xfrm>
              <a:off x="4835526" y="1339331"/>
              <a:ext cx="2520950" cy="830997"/>
            </a:xfrm>
            <a:prstGeom prst="rect">
              <a:avLst/>
            </a:prstGeom>
          </p:spPr>
          <p:txBody>
            <a:bodyPr wrap="square">
              <a:spAutoFit/>
            </a:bodyPr>
            <a:lstStyle/>
            <a:p>
              <a:pPr indent="-457200">
                <a:buClr>
                  <a:schemeClr val="tx1"/>
                </a:buClr>
              </a:pPr>
              <a:r>
                <a:rPr lang="es-ES_tradnl" sz="4800" dirty="0">
                  <a:solidFill>
                    <a:srgbClr val="B43271"/>
                  </a:solidFill>
                </a:rPr>
                <a:t>02</a:t>
              </a:r>
            </a:p>
          </p:txBody>
        </p:sp>
      </p:grpSp>
      <p:grpSp>
        <p:nvGrpSpPr>
          <p:cNvPr id="103" name="Group 102">
            <a:extLst>
              <a:ext uri="{FF2B5EF4-FFF2-40B4-BE49-F238E27FC236}">
                <a16:creationId xmlns:a16="http://schemas.microsoft.com/office/drawing/2014/main" id="{58065198-8199-626D-53D3-01B9B2492F97}"/>
              </a:ext>
            </a:extLst>
          </p:cNvPr>
          <p:cNvGrpSpPr/>
          <p:nvPr/>
        </p:nvGrpSpPr>
        <p:grpSpPr>
          <a:xfrm>
            <a:off x="1233201" y="2080584"/>
            <a:ext cx="10169772" cy="4197323"/>
            <a:chOff x="1275759" y="2055644"/>
            <a:chExt cx="10169772" cy="4197323"/>
          </a:xfrm>
        </p:grpSpPr>
        <p:sp>
          <p:nvSpPr>
            <p:cNvPr id="93" name="Pentagon 25">
              <a:extLst>
                <a:ext uri="{FF2B5EF4-FFF2-40B4-BE49-F238E27FC236}">
                  <a16:creationId xmlns:a16="http://schemas.microsoft.com/office/drawing/2014/main" id="{629C3EC1-DFAE-BE44-A89A-FBC2C36CA25F}"/>
                </a:ext>
              </a:extLst>
            </p:cNvPr>
            <p:cNvSpPr/>
            <p:nvPr/>
          </p:nvSpPr>
          <p:spPr bwMode="gray">
            <a:xfrm>
              <a:off x="1578851" y="2085741"/>
              <a:ext cx="5934759" cy="475422"/>
            </a:xfrm>
            <a:prstGeom prst="homePlat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lstStyle/>
            <a:p>
              <a:pPr marL="270000"/>
              <a:r>
                <a:rPr lang="es-ES" sz="1400" dirty="0">
                  <a:solidFill>
                    <a:schemeClr val="bg2">
                      <a:lumMod val="50000"/>
                    </a:schemeClr>
                  </a:solidFill>
                  <a:effectLst/>
                  <a:latin typeface="Calibri" panose="020F0502020204030204" pitchFamily="34" charset="0"/>
                  <a:ea typeface="Calibri" panose="020F0502020204030204" pitchFamily="34" charset="0"/>
                </a:rPr>
                <a:t>Ámbito objetivo de aplicación ampliado (software)</a:t>
              </a:r>
              <a:endParaRPr lang="es-ES" sz="1400" dirty="0">
                <a:solidFill>
                  <a:schemeClr val="bg2">
                    <a:lumMod val="50000"/>
                  </a:schemeClr>
                </a:solidFill>
              </a:endParaRPr>
            </a:p>
          </p:txBody>
        </p:sp>
        <p:grpSp>
          <p:nvGrpSpPr>
            <p:cNvPr id="94" name="Group 93">
              <a:extLst>
                <a:ext uri="{FF2B5EF4-FFF2-40B4-BE49-F238E27FC236}">
                  <a16:creationId xmlns:a16="http://schemas.microsoft.com/office/drawing/2014/main" id="{5484AC45-1DB7-181F-B538-604E50D3C3D7}"/>
                </a:ext>
              </a:extLst>
            </p:cNvPr>
            <p:cNvGrpSpPr/>
            <p:nvPr/>
          </p:nvGrpSpPr>
          <p:grpSpPr>
            <a:xfrm>
              <a:off x="1275759" y="2055644"/>
              <a:ext cx="567986" cy="533957"/>
              <a:chOff x="323850" y="1790700"/>
              <a:chExt cx="857248" cy="857248"/>
            </a:xfrm>
          </p:grpSpPr>
          <p:sp>
            <p:nvSpPr>
              <p:cNvPr id="95" name="Oval 94">
                <a:extLst>
                  <a:ext uri="{FF2B5EF4-FFF2-40B4-BE49-F238E27FC236}">
                    <a16:creationId xmlns:a16="http://schemas.microsoft.com/office/drawing/2014/main" id="{DFC3B138-D7A4-3FFC-2BB2-5A80E3642905}"/>
                  </a:ext>
                </a:extLst>
              </p:cNvPr>
              <p:cNvSpPr/>
              <p:nvPr/>
            </p:nvSpPr>
            <p:spPr>
              <a:xfrm>
                <a:off x="323850" y="1790700"/>
                <a:ext cx="857248" cy="857248"/>
              </a:xfrm>
              <a:prstGeom prst="ellipse">
                <a:avLst/>
              </a:prstGeom>
              <a:solidFill>
                <a:srgbClr val="99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Oval 95">
                <a:extLst>
                  <a:ext uri="{FF2B5EF4-FFF2-40B4-BE49-F238E27FC236}">
                    <a16:creationId xmlns:a16="http://schemas.microsoft.com/office/drawing/2014/main" id="{FAE8AFF0-0711-F90B-74CB-38F04D1AAB1E}"/>
                  </a:ext>
                </a:extLst>
              </p:cNvPr>
              <p:cNvSpPr/>
              <p:nvPr/>
            </p:nvSpPr>
            <p:spPr>
              <a:xfrm>
                <a:off x="446755" y="1913605"/>
                <a:ext cx="611437" cy="611437"/>
              </a:xfrm>
              <a:prstGeom prst="ellipse">
                <a:avLst/>
              </a:prstGeom>
              <a:solidFill>
                <a:srgbClr val="E6E6E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sz="1600">
                  <a:solidFill>
                    <a:srgbClr val="4D4D4D"/>
                  </a:solidFill>
                </a:endParaRPr>
              </a:p>
            </p:txBody>
          </p:sp>
        </p:grpSp>
        <p:pic>
          <p:nvPicPr>
            <p:cNvPr id="92" name="Graphic 91">
              <a:extLst>
                <a:ext uri="{FF2B5EF4-FFF2-40B4-BE49-F238E27FC236}">
                  <a16:creationId xmlns:a16="http://schemas.microsoft.com/office/drawing/2014/main" id="{B45B3EFA-165C-CAD0-8F88-14F6BDE1F8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63170" y="2187127"/>
              <a:ext cx="222920" cy="204583"/>
            </a:xfrm>
            <a:prstGeom prst="rect">
              <a:avLst/>
            </a:prstGeom>
          </p:spPr>
        </p:pic>
        <p:sp>
          <p:nvSpPr>
            <p:cNvPr id="87" name="Pentagon 25">
              <a:extLst>
                <a:ext uri="{FF2B5EF4-FFF2-40B4-BE49-F238E27FC236}">
                  <a16:creationId xmlns:a16="http://schemas.microsoft.com/office/drawing/2014/main" id="{3750E50C-00B7-06BB-D751-2A257F759230}"/>
                </a:ext>
              </a:extLst>
            </p:cNvPr>
            <p:cNvSpPr/>
            <p:nvPr/>
          </p:nvSpPr>
          <p:spPr bwMode="gray">
            <a:xfrm>
              <a:off x="1578851" y="2829304"/>
              <a:ext cx="6458461" cy="475422"/>
            </a:xfrm>
            <a:prstGeom prst="homePlat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lstStyle/>
            <a:p>
              <a:pPr marL="266700"/>
              <a:r>
                <a:rPr lang="es-ES" sz="14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Ámbito subjetivo ampliado:</a:t>
              </a:r>
            </a:p>
          </p:txBody>
        </p:sp>
        <p:grpSp>
          <p:nvGrpSpPr>
            <p:cNvPr id="88" name="Group 87">
              <a:extLst>
                <a:ext uri="{FF2B5EF4-FFF2-40B4-BE49-F238E27FC236}">
                  <a16:creationId xmlns:a16="http://schemas.microsoft.com/office/drawing/2014/main" id="{A942D39E-1022-E931-5253-034CA2597855}"/>
                </a:ext>
              </a:extLst>
            </p:cNvPr>
            <p:cNvGrpSpPr/>
            <p:nvPr/>
          </p:nvGrpSpPr>
          <p:grpSpPr>
            <a:xfrm>
              <a:off x="1275759" y="2799203"/>
              <a:ext cx="567986" cy="533957"/>
              <a:chOff x="323850" y="-756587"/>
              <a:chExt cx="857248" cy="857248"/>
            </a:xfrm>
          </p:grpSpPr>
          <p:sp>
            <p:nvSpPr>
              <p:cNvPr id="89" name="Oval 88">
                <a:extLst>
                  <a:ext uri="{FF2B5EF4-FFF2-40B4-BE49-F238E27FC236}">
                    <a16:creationId xmlns:a16="http://schemas.microsoft.com/office/drawing/2014/main" id="{85DB11F7-1131-82DF-DB1F-47D474CABBEB}"/>
                  </a:ext>
                </a:extLst>
              </p:cNvPr>
              <p:cNvSpPr/>
              <p:nvPr/>
            </p:nvSpPr>
            <p:spPr>
              <a:xfrm>
                <a:off x="323850" y="-756587"/>
                <a:ext cx="857248" cy="857248"/>
              </a:xfrm>
              <a:prstGeom prst="ellipse">
                <a:avLst/>
              </a:prstGeom>
              <a:solidFill>
                <a:srgbClr val="CC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0" name="Oval 89">
                <a:extLst>
                  <a:ext uri="{FF2B5EF4-FFF2-40B4-BE49-F238E27FC236}">
                    <a16:creationId xmlns:a16="http://schemas.microsoft.com/office/drawing/2014/main" id="{2B4ED454-4EC7-8E1C-444A-D408FFCBBE01}"/>
                  </a:ext>
                </a:extLst>
              </p:cNvPr>
              <p:cNvSpPr/>
              <p:nvPr/>
            </p:nvSpPr>
            <p:spPr>
              <a:xfrm>
                <a:off x="446755" y="-633676"/>
                <a:ext cx="611437" cy="611437"/>
              </a:xfrm>
              <a:prstGeom prst="ellipse">
                <a:avLst/>
              </a:prstGeom>
              <a:solidFill>
                <a:srgbClr val="E6E6E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sz="1600">
                  <a:solidFill>
                    <a:srgbClr val="4D4D4D"/>
                  </a:solidFill>
                </a:endParaRPr>
              </a:p>
            </p:txBody>
          </p:sp>
        </p:grpSp>
        <p:pic>
          <p:nvPicPr>
            <p:cNvPr id="86" name="Graphic 85">
              <a:extLst>
                <a:ext uri="{FF2B5EF4-FFF2-40B4-BE49-F238E27FC236}">
                  <a16:creationId xmlns:a16="http://schemas.microsoft.com/office/drawing/2014/main" id="{6F3BAB4D-A705-2ED7-2DAD-5AB762D2C6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48291" y="2971384"/>
              <a:ext cx="222920" cy="204583"/>
            </a:xfrm>
            <a:prstGeom prst="rect">
              <a:avLst/>
            </a:prstGeom>
          </p:spPr>
        </p:pic>
        <p:sp>
          <p:nvSpPr>
            <p:cNvPr id="81" name="Pentagon 25">
              <a:extLst>
                <a:ext uri="{FF2B5EF4-FFF2-40B4-BE49-F238E27FC236}">
                  <a16:creationId xmlns:a16="http://schemas.microsoft.com/office/drawing/2014/main" id="{E1E84B76-D015-FE38-7122-F689DE5BA605}"/>
                </a:ext>
              </a:extLst>
            </p:cNvPr>
            <p:cNvSpPr/>
            <p:nvPr/>
          </p:nvSpPr>
          <p:spPr bwMode="gray">
            <a:xfrm>
              <a:off x="1578851" y="4643773"/>
              <a:ext cx="6957225" cy="475422"/>
            </a:xfrm>
            <a:prstGeom prst="homePlat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lstStyle/>
            <a:p>
              <a:pPr marL="270000"/>
              <a:r>
                <a:rPr lang="es-ES" sz="1400" dirty="0">
                  <a:solidFill>
                    <a:schemeClr val="bg2">
                      <a:lumMod val="50000"/>
                    </a:schemeClr>
                  </a:solidFill>
                </a:rPr>
                <a:t>Nuevos daños objeto de cobertura</a:t>
              </a:r>
            </a:p>
          </p:txBody>
        </p:sp>
        <p:grpSp>
          <p:nvGrpSpPr>
            <p:cNvPr id="82" name="Group 81">
              <a:extLst>
                <a:ext uri="{FF2B5EF4-FFF2-40B4-BE49-F238E27FC236}">
                  <a16:creationId xmlns:a16="http://schemas.microsoft.com/office/drawing/2014/main" id="{F6D0EA9F-E6F8-F1AE-04BD-D1E57D0E49CC}"/>
                </a:ext>
              </a:extLst>
            </p:cNvPr>
            <p:cNvGrpSpPr/>
            <p:nvPr/>
          </p:nvGrpSpPr>
          <p:grpSpPr>
            <a:xfrm>
              <a:off x="1275759" y="4613675"/>
              <a:ext cx="567986" cy="533957"/>
              <a:chOff x="323850" y="2331823"/>
              <a:chExt cx="857248" cy="857248"/>
            </a:xfrm>
          </p:grpSpPr>
          <p:sp>
            <p:nvSpPr>
              <p:cNvPr id="83" name="Oval 82">
                <a:extLst>
                  <a:ext uri="{FF2B5EF4-FFF2-40B4-BE49-F238E27FC236}">
                    <a16:creationId xmlns:a16="http://schemas.microsoft.com/office/drawing/2014/main" id="{175D9E66-0B77-5A6E-9B56-FDA97CB9F19C}"/>
                  </a:ext>
                </a:extLst>
              </p:cNvPr>
              <p:cNvSpPr/>
              <p:nvPr/>
            </p:nvSpPr>
            <p:spPr>
              <a:xfrm>
                <a:off x="323850" y="2331823"/>
                <a:ext cx="857248" cy="857248"/>
              </a:xfrm>
              <a:prstGeom prst="ellips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4" name="Oval 83">
                <a:extLst>
                  <a:ext uri="{FF2B5EF4-FFF2-40B4-BE49-F238E27FC236}">
                    <a16:creationId xmlns:a16="http://schemas.microsoft.com/office/drawing/2014/main" id="{B70C7623-4C5F-C16D-7F85-E57F979569C3}"/>
                  </a:ext>
                </a:extLst>
              </p:cNvPr>
              <p:cNvSpPr/>
              <p:nvPr/>
            </p:nvSpPr>
            <p:spPr>
              <a:xfrm>
                <a:off x="446755" y="2454730"/>
                <a:ext cx="611437" cy="611438"/>
              </a:xfrm>
              <a:prstGeom prst="ellipse">
                <a:avLst/>
              </a:prstGeom>
              <a:solidFill>
                <a:srgbClr val="E6E6E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sz="1600">
                  <a:solidFill>
                    <a:srgbClr val="4D4D4D"/>
                  </a:solidFill>
                </a:endParaRPr>
              </a:p>
            </p:txBody>
          </p:sp>
        </p:grpSp>
        <p:pic>
          <p:nvPicPr>
            <p:cNvPr id="80" name="Graphic 79">
              <a:extLst>
                <a:ext uri="{FF2B5EF4-FFF2-40B4-BE49-F238E27FC236}">
                  <a16:creationId xmlns:a16="http://schemas.microsoft.com/office/drawing/2014/main" id="{E0C547BB-6600-0414-8315-21BD113C28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6849" y="4778362"/>
              <a:ext cx="222920" cy="204583"/>
            </a:xfrm>
            <a:prstGeom prst="rect">
              <a:avLst/>
            </a:prstGeom>
          </p:spPr>
        </p:pic>
        <p:sp>
          <p:nvSpPr>
            <p:cNvPr id="98" name="Pentagon 25">
              <a:extLst>
                <a:ext uri="{FF2B5EF4-FFF2-40B4-BE49-F238E27FC236}">
                  <a16:creationId xmlns:a16="http://schemas.microsoft.com/office/drawing/2014/main" id="{49B33D5D-F460-0BB1-8C12-1BD8EC05429D}"/>
                </a:ext>
              </a:extLst>
            </p:cNvPr>
            <p:cNvSpPr/>
            <p:nvPr/>
          </p:nvSpPr>
          <p:spPr bwMode="gray">
            <a:xfrm>
              <a:off x="1788855" y="3264335"/>
              <a:ext cx="8567681" cy="345187"/>
            </a:xfrm>
            <a:prstGeom prst="roundRect">
              <a:avLst/>
            </a:prstGeom>
            <a:solidFill>
              <a:schemeClr val="bg1">
                <a:lumMod val="95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lstStyle/>
            <a:p>
              <a:pPr marL="552450" indent="-285750">
                <a:buClr>
                  <a:srgbClr val="B43271"/>
                </a:buClr>
                <a:buFont typeface="Wingdings" panose="05000000000000000000" pitchFamily="2" charset="2"/>
                <a:buChar char="Ø"/>
              </a:pPr>
              <a:r>
                <a:rPr lang="es-ES" sz="1300" b="1" dirty="0">
                  <a:solidFill>
                    <a:srgbClr val="B43271"/>
                  </a:solidFill>
                  <a:effectLst/>
                  <a:latin typeface="Calibri" panose="020F0502020204030204" pitchFamily="34" charset="0"/>
                  <a:ea typeface="Calibri" panose="020F0502020204030204" pitchFamily="34" charset="0"/>
                </a:rPr>
                <a:t>legitimación activa:</a:t>
              </a:r>
              <a:r>
                <a:rPr lang="es-ES" sz="1300" dirty="0">
                  <a:solidFill>
                    <a:schemeClr val="bg2">
                      <a:lumMod val="50000"/>
                    </a:schemeClr>
                  </a:solidFill>
                  <a:effectLst/>
                  <a:latin typeface="Calibri" panose="020F0502020204030204" pitchFamily="34" charset="0"/>
                  <a:ea typeface="Calibri" panose="020F0502020204030204" pitchFamily="34" charset="0"/>
                </a:rPr>
                <a:t> sucesor o subrogado por ley o por contrato + legitimación para acciones colectivas</a:t>
              </a:r>
            </a:p>
          </p:txBody>
        </p:sp>
        <p:sp>
          <p:nvSpPr>
            <p:cNvPr id="99" name="Pentagon 25">
              <a:extLst>
                <a:ext uri="{FF2B5EF4-FFF2-40B4-BE49-F238E27FC236}">
                  <a16:creationId xmlns:a16="http://schemas.microsoft.com/office/drawing/2014/main" id="{C9F81EDC-39BC-4BDE-0C78-A5363DFC17BE}"/>
                </a:ext>
              </a:extLst>
            </p:cNvPr>
            <p:cNvSpPr/>
            <p:nvPr/>
          </p:nvSpPr>
          <p:spPr bwMode="gray">
            <a:xfrm>
              <a:off x="1932945" y="3624543"/>
              <a:ext cx="8880791" cy="788062"/>
            </a:xfrm>
            <a:prstGeom prst="roundRect">
              <a:avLst/>
            </a:prstGeom>
            <a:solidFill>
              <a:schemeClr val="bg1">
                <a:lumMod val="95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lstStyle/>
            <a:p>
              <a:pPr marL="552450" indent="-285750">
                <a:buClr>
                  <a:srgbClr val="B43271"/>
                </a:buClr>
                <a:buFont typeface="Wingdings" panose="05000000000000000000" pitchFamily="2" charset="2"/>
                <a:buChar char="Ø"/>
              </a:pPr>
              <a:r>
                <a:rPr lang="es-ES" sz="1300" b="1" dirty="0">
                  <a:solidFill>
                    <a:srgbClr val="B43271"/>
                  </a:solidFill>
                  <a:effectLst/>
                  <a:latin typeface="Calibri" panose="020F0502020204030204" pitchFamily="34" charset="0"/>
                  <a:ea typeface="Calibri" panose="020F0502020204030204" pitchFamily="34" charset="0"/>
                </a:rPr>
                <a:t>legitimación pasiva:</a:t>
              </a:r>
              <a:r>
                <a:rPr lang="es-ES" sz="1300" dirty="0">
                  <a:solidFill>
                    <a:srgbClr val="B43271"/>
                  </a:solidFill>
                  <a:effectLst/>
                  <a:latin typeface="Calibri" panose="020F0502020204030204" pitchFamily="34" charset="0"/>
                  <a:ea typeface="Calibri" panose="020F0502020204030204" pitchFamily="34" charset="0"/>
                </a:rPr>
                <a:t> </a:t>
              </a:r>
              <a:r>
                <a:rPr lang="es-ES" sz="1300" dirty="0">
                  <a:solidFill>
                    <a:schemeClr val="bg2">
                      <a:lumMod val="50000"/>
                    </a:schemeClr>
                  </a:solidFill>
                  <a:effectLst/>
                  <a:latin typeface="Calibri" panose="020F0502020204030204" pitchFamily="34" charset="0"/>
                  <a:ea typeface="Calibri" panose="020F0502020204030204" pitchFamily="34" charset="0"/>
                </a:rPr>
                <a:t>extensión a proveedores de servicios de despacho de mercancías, a fabricantes de componentes y, bajo criterios de responsabilidad subsidiaria, a distribuidores y a plataformas online de contratación a distancia y que sean sociedades de servicios digitales.</a:t>
              </a:r>
            </a:p>
          </p:txBody>
        </p:sp>
        <p:sp>
          <p:nvSpPr>
            <p:cNvPr id="100" name="Pentagon 25">
              <a:extLst>
                <a:ext uri="{FF2B5EF4-FFF2-40B4-BE49-F238E27FC236}">
                  <a16:creationId xmlns:a16="http://schemas.microsoft.com/office/drawing/2014/main" id="{147CAD2B-651A-2304-B02B-0945FFA37DD4}"/>
                </a:ext>
              </a:extLst>
            </p:cNvPr>
            <p:cNvSpPr/>
            <p:nvPr/>
          </p:nvSpPr>
          <p:spPr bwMode="gray">
            <a:xfrm>
              <a:off x="2473270" y="5129163"/>
              <a:ext cx="8515060" cy="359204"/>
            </a:xfrm>
            <a:prstGeom prst="roundRect">
              <a:avLst/>
            </a:prstGeom>
            <a:solidFill>
              <a:schemeClr val="bg1">
                <a:lumMod val="95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lstStyle/>
            <a:p>
              <a:pPr marL="552450" indent="-285750">
                <a:buClr>
                  <a:srgbClr val="B43271"/>
                </a:buClr>
                <a:buFont typeface="Wingdings" panose="05000000000000000000" pitchFamily="2" charset="2"/>
                <a:buChar char="Ø"/>
              </a:pPr>
              <a:r>
                <a:rPr lang="es-ES" sz="1300" dirty="0">
                  <a:solidFill>
                    <a:schemeClr val="bg2">
                      <a:lumMod val="50000"/>
                    </a:schemeClr>
                  </a:solidFill>
                  <a:effectLst/>
                  <a:latin typeface="Calibri" panose="020F0502020204030204" pitchFamily="34" charset="0"/>
                  <a:ea typeface="Calibri" panose="020F0502020204030204" pitchFamily="34" charset="0"/>
                </a:rPr>
                <a:t>daños la salud psicológica médicamente reconocidos</a:t>
              </a:r>
            </a:p>
          </p:txBody>
        </p:sp>
        <p:sp>
          <p:nvSpPr>
            <p:cNvPr id="101" name="Pentagon 25">
              <a:extLst>
                <a:ext uri="{FF2B5EF4-FFF2-40B4-BE49-F238E27FC236}">
                  <a16:creationId xmlns:a16="http://schemas.microsoft.com/office/drawing/2014/main" id="{F931C30D-37E0-F921-B1C7-493690AE4FDF}"/>
                </a:ext>
              </a:extLst>
            </p:cNvPr>
            <p:cNvSpPr/>
            <p:nvPr/>
          </p:nvSpPr>
          <p:spPr bwMode="gray">
            <a:xfrm>
              <a:off x="2625671" y="5497051"/>
              <a:ext cx="8587104" cy="359204"/>
            </a:xfrm>
            <a:prstGeom prst="roundRect">
              <a:avLst/>
            </a:prstGeom>
            <a:solidFill>
              <a:schemeClr val="bg1">
                <a:lumMod val="95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lstStyle/>
            <a:p>
              <a:pPr marL="552450" indent="-285750">
                <a:buClr>
                  <a:srgbClr val="B43271"/>
                </a:buClr>
                <a:buFont typeface="Wingdings" panose="05000000000000000000" pitchFamily="2" charset="2"/>
                <a:buChar char="Ø"/>
              </a:pPr>
              <a:r>
                <a:rPr lang="es-ES" sz="1300" dirty="0">
                  <a:solidFill>
                    <a:schemeClr val="bg2">
                      <a:lumMod val="50000"/>
                    </a:schemeClr>
                  </a:solidFill>
                  <a:effectLst/>
                  <a:latin typeface="Calibri" panose="020F0502020204030204" pitchFamily="34" charset="0"/>
                  <a:ea typeface="Calibri" panose="020F0502020204030204" pitchFamily="34" charset="0"/>
                </a:rPr>
                <a:t>pérdida o daños en datos de carácter personal que no sean de uso profesional y cuyo valor exceda de 1000.</a:t>
              </a:r>
            </a:p>
          </p:txBody>
        </p:sp>
        <p:sp>
          <p:nvSpPr>
            <p:cNvPr id="102" name="Pentagon 25">
              <a:extLst>
                <a:ext uri="{FF2B5EF4-FFF2-40B4-BE49-F238E27FC236}">
                  <a16:creationId xmlns:a16="http://schemas.microsoft.com/office/drawing/2014/main" id="{B999561D-377A-0E27-0D90-515B57922E25}"/>
                </a:ext>
              </a:extLst>
            </p:cNvPr>
            <p:cNvSpPr/>
            <p:nvPr/>
          </p:nvSpPr>
          <p:spPr bwMode="gray">
            <a:xfrm>
              <a:off x="3066957" y="5893763"/>
              <a:ext cx="8378574" cy="359204"/>
            </a:xfrm>
            <a:prstGeom prst="roundRect">
              <a:avLst/>
            </a:prstGeom>
            <a:solidFill>
              <a:schemeClr val="bg1">
                <a:lumMod val="95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lstStyle/>
            <a:p>
              <a:pPr marL="285750" indent="-285750">
                <a:buClr>
                  <a:srgbClr val="B43271"/>
                </a:buClr>
                <a:buFont typeface="Wingdings" panose="05000000000000000000" pitchFamily="2" charset="2"/>
                <a:buChar char="Ø"/>
              </a:pPr>
              <a:r>
                <a:rPr lang="es-ES" sz="1300" dirty="0">
                  <a:solidFill>
                    <a:schemeClr val="bg2">
                      <a:lumMod val="50000"/>
                    </a:schemeClr>
                  </a:solidFill>
                  <a:effectLst/>
                  <a:latin typeface="Calibri" panose="020F0502020204030204" pitchFamily="34" charset="0"/>
                  <a:ea typeface="Calibri" panose="020F0502020204030204" pitchFamily="34" charset="0"/>
                </a:rPr>
                <a:t>daños morales (“daños no materiales”) derivados de los daños patrimoniales cubiertos.</a:t>
              </a:r>
            </a:p>
          </p:txBody>
        </p:sp>
      </p:grpSp>
    </p:spTree>
    <p:extLst>
      <p:ext uri="{BB962C8B-B14F-4D97-AF65-F5344CB8AC3E}">
        <p14:creationId xmlns:p14="http://schemas.microsoft.com/office/powerpoint/2010/main" val="84241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331FB-E3BA-2301-19A1-33C725C16AB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45C3834-2B62-286D-A24F-54964CE20F46}"/>
              </a:ext>
            </a:extLst>
          </p:cNvPr>
          <p:cNvPicPr>
            <a:picLocks noChangeAspect="1"/>
          </p:cNvPicPr>
          <p:nvPr/>
        </p:nvPicPr>
        <p:blipFill>
          <a:blip r:embed="rId2"/>
          <a:stretch>
            <a:fillRect/>
          </a:stretch>
        </p:blipFill>
        <p:spPr>
          <a:xfrm>
            <a:off x="11135782" y="-492369"/>
            <a:ext cx="813265" cy="1723292"/>
          </a:xfrm>
          <a:prstGeom prst="rect">
            <a:avLst/>
          </a:prstGeom>
        </p:spPr>
      </p:pic>
      <p:grpSp>
        <p:nvGrpSpPr>
          <p:cNvPr id="8" name="Group 7">
            <a:extLst>
              <a:ext uri="{FF2B5EF4-FFF2-40B4-BE49-F238E27FC236}">
                <a16:creationId xmlns:a16="http://schemas.microsoft.com/office/drawing/2014/main" id="{6C8C78F6-E6EB-5A67-1347-5F1296C1AC54}"/>
              </a:ext>
            </a:extLst>
          </p:cNvPr>
          <p:cNvGrpSpPr/>
          <p:nvPr/>
        </p:nvGrpSpPr>
        <p:grpSpPr>
          <a:xfrm>
            <a:off x="669828" y="624159"/>
            <a:ext cx="11423734" cy="1248847"/>
            <a:chOff x="4810335" y="1339331"/>
            <a:chExt cx="2719720" cy="1248847"/>
          </a:xfrm>
        </p:grpSpPr>
        <p:cxnSp>
          <p:nvCxnSpPr>
            <p:cNvPr id="9" name="Straight Connector 8">
              <a:extLst>
                <a:ext uri="{FF2B5EF4-FFF2-40B4-BE49-F238E27FC236}">
                  <a16:creationId xmlns:a16="http://schemas.microsoft.com/office/drawing/2014/main" id="{8DEF8825-88A9-EC1E-143A-5EB279EA1E3A}"/>
                </a:ext>
              </a:extLst>
            </p:cNvPr>
            <p:cNvCxnSpPr>
              <a:cxnSpLocks/>
            </p:cNvCxnSpPr>
            <p:nvPr/>
          </p:nvCxnSpPr>
          <p:spPr>
            <a:xfrm>
              <a:off x="4810335" y="2176460"/>
              <a:ext cx="2719720" cy="0"/>
            </a:xfrm>
            <a:prstGeom prst="line">
              <a:avLst/>
            </a:prstGeom>
            <a:ln w="76200">
              <a:solidFill>
                <a:srgbClr val="B4327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906F746-9EB1-5271-E446-94693C974852}"/>
                </a:ext>
              </a:extLst>
            </p:cNvPr>
            <p:cNvSpPr/>
            <p:nvPr/>
          </p:nvSpPr>
          <p:spPr>
            <a:xfrm>
              <a:off x="4835526" y="2311179"/>
              <a:ext cx="2520950" cy="276999"/>
            </a:xfrm>
            <a:prstGeom prst="rect">
              <a:avLst/>
            </a:prstGeom>
          </p:spPr>
          <p:txBody>
            <a:bodyPr wrap="square" lIns="0" tIns="0" rIns="0" bIns="0">
              <a:spAutoFit/>
            </a:bodyPr>
            <a:lstStyle/>
            <a:p>
              <a:pPr indent="-457200">
                <a:buClr>
                  <a:schemeClr val="tx1"/>
                </a:buClr>
              </a:pPr>
              <a:r>
                <a:rPr lang="es-ES" dirty="0"/>
                <a:t>Principales novedades</a:t>
              </a:r>
              <a:endParaRPr lang="es-ES_tradnl" dirty="0"/>
            </a:p>
          </p:txBody>
        </p:sp>
        <p:sp>
          <p:nvSpPr>
            <p:cNvPr id="12" name="Rectangle 11">
              <a:extLst>
                <a:ext uri="{FF2B5EF4-FFF2-40B4-BE49-F238E27FC236}">
                  <a16:creationId xmlns:a16="http://schemas.microsoft.com/office/drawing/2014/main" id="{3E601EFF-072F-F4EF-0059-2FDAD178DAEE}"/>
                </a:ext>
              </a:extLst>
            </p:cNvPr>
            <p:cNvSpPr/>
            <p:nvPr/>
          </p:nvSpPr>
          <p:spPr>
            <a:xfrm>
              <a:off x="4835526" y="1339331"/>
              <a:ext cx="2520950" cy="830997"/>
            </a:xfrm>
            <a:prstGeom prst="rect">
              <a:avLst/>
            </a:prstGeom>
          </p:spPr>
          <p:txBody>
            <a:bodyPr wrap="square">
              <a:spAutoFit/>
            </a:bodyPr>
            <a:lstStyle/>
            <a:p>
              <a:pPr indent="-457200">
                <a:buClr>
                  <a:schemeClr val="tx1"/>
                </a:buClr>
              </a:pPr>
              <a:r>
                <a:rPr lang="es-ES_tradnl" sz="4800" dirty="0">
                  <a:solidFill>
                    <a:srgbClr val="B43271"/>
                  </a:solidFill>
                </a:rPr>
                <a:t>02</a:t>
              </a:r>
            </a:p>
          </p:txBody>
        </p:sp>
      </p:grpSp>
      <p:grpSp>
        <p:nvGrpSpPr>
          <p:cNvPr id="3" name="Group 2">
            <a:extLst>
              <a:ext uri="{FF2B5EF4-FFF2-40B4-BE49-F238E27FC236}">
                <a16:creationId xmlns:a16="http://schemas.microsoft.com/office/drawing/2014/main" id="{BA246A54-B73C-E756-9D5B-2ACAB6888D10}"/>
              </a:ext>
            </a:extLst>
          </p:cNvPr>
          <p:cNvGrpSpPr/>
          <p:nvPr/>
        </p:nvGrpSpPr>
        <p:grpSpPr>
          <a:xfrm>
            <a:off x="1418170" y="2269828"/>
            <a:ext cx="9612819" cy="3091884"/>
            <a:chOff x="1418170" y="2269828"/>
            <a:chExt cx="9612819" cy="3091884"/>
          </a:xfrm>
        </p:grpSpPr>
        <p:sp>
          <p:nvSpPr>
            <p:cNvPr id="87" name="Pentagon 25">
              <a:extLst>
                <a:ext uri="{FF2B5EF4-FFF2-40B4-BE49-F238E27FC236}">
                  <a16:creationId xmlns:a16="http://schemas.microsoft.com/office/drawing/2014/main" id="{3750E50C-00B7-06BB-D751-2A257F759230}"/>
                </a:ext>
              </a:extLst>
            </p:cNvPr>
            <p:cNvSpPr/>
            <p:nvPr/>
          </p:nvSpPr>
          <p:spPr bwMode="gray">
            <a:xfrm>
              <a:off x="1721262" y="3222714"/>
              <a:ext cx="7048665" cy="533957"/>
            </a:xfrm>
            <a:prstGeom prst="homePlat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lstStyle/>
            <a:p>
              <a:pPr marL="357188" indent="-90488"/>
              <a:r>
                <a:rPr lang="es-ES" sz="1400" dirty="0">
                  <a:solidFill>
                    <a:schemeClr val="bg2">
                      <a:lumMod val="50000"/>
                    </a:schemeClr>
                  </a:solidFill>
                  <a:effectLst/>
                  <a:ea typeface="Calibri" panose="020F0502020204030204" pitchFamily="34" charset="0"/>
                </a:rPr>
                <a:t>Introducción de </a:t>
              </a:r>
              <a:r>
                <a:rPr lang="es-ES" sz="1400" i="1" dirty="0">
                  <a:solidFill>
                    <a:schemeClr val="bg2">
                      <a:lumMod val="50000"/>
                    </a:schemeClr>
                  </a:solidFill>
                  <a:effectLst/>
                  <a:ea typeface="Calibri" panose="020F0502020204030204" pitchFamily="34" charset="0"/>
                </a:rPr>
                <a:t>presunciones legales</a:t>
              </a:r>
              <a:r>
                <a:rPr lang="es-ES" sz="1400" dirty="0">
                  <a:solidFill>
                    <a:schemeClr val="bg2">
                      <a:lumMod val="50000"/>
                    </a:schemeClr>
                  </a:solidFill>
                  <a:effectLst/>
                  <a:ea typeface="Calibri" panose="020F0502020204030204" pitchFamily="34" charset="0"/>
                </a:rPr>
                <a:t> sobre el defecto y/o el nexo causal</a:t>
              </a:r>
            </a:p>
            <a:p>
              <a:pPr marL="357188" indent="-90488" algn="ctr"/>
              <a:r>
                <a:rPr lang="es-ES" sz="1400" dirty="0">
                  <a:solidFill>
                    <a:schemeClr val="bg2">
                      <a:lumMod val="50000"/>
                    </a:schemeClr>
                  </a:solidFill>
                  <a:effectLst/>
                  <a:ea typeface="Calibri" panose="020F0502020204030204" pitchFamily="34" charset="0"/>
                </a:rPr>
                <a:t>(incorrecta justificación de su necesidad)</a:t>
              </a:r>
            </a:p>
          </p:txBody>
        </p:sp>
        <p:grpSp>
          <p:nvGrpSpPr>
            <p:cNvPr id="88" name="Group 87">
              <a:extLst>
                <a:ext uri="{FF2B5EF4-FFF2-40B4-BE49-F238E27FC236}">
                  <a16:creationId xmlns:a16="http://schemas.microsoft.com/office/drawing/2014/main" id="{A942D39E-1022-E931-5253-034CA2597855}"/>
                </a:ext>
              </a:extLst>
            </p:cNvPr>
            <p:cNvGrpSpPr/>
            <p:nvPr/>
          </p:nvGrpSpPr>
          <p:grpSpPr>
            <a:xfrm>
              <a:off x="1418170" y="3234522"/>
              <a:ext cx="567986" cy="533957"/>
              <a:chOff x="323850" y="-756587"/>
              <a:chExt cx="857248" cy="857248"/>
            </a:xfrm>
          </p:grpSpPr>
          <p:sp>
            <p:nvSpPr>
              <p:cNvPr id="89" name="Oval 88">
                <a:extLst>
                  <a:ext uri="{FF2B5EF4-FFF2-40B4-BE49-F238E27FC236}">
                    <a16:creationId xmlns:a16="http://schemas.microsoft.com/office/drawing/2014/main" id="{85DB11F7-1131-82DF-DB1F-47D474CABBEB}"/>
                  </a:ext>
                </a:extLst>
              </p:cNvPr>
              <p:cNvSpPr/>
              <p:nvPr/>
            </p:nvSpPr>
            <p:spPr>
              <a:xfrm>
                <a:off x="323850" y="-756587"/>
                <a:ext cx="857248" cy="857248"/>
              </a:xfrm>
              <a:prstGeom prst="ellipse">
                <a:avLst/>
              </a:prstGeom>
              <a:solidFill>
                <a:srgbClr val="CC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0" name="Oval 89">
                <a:extLst>
                  <a:ext uri="{FF2B5EF4-FFF2-40B4-BE49-F238E27FC236}">
                    <a16:creationId xmlns:a16="http://schemas.microsoft.com/office/drawing/2014/main" id="{2B4ED454-4EC7-8E1C-444A-D408FFCBBE01}"/>
                  </a:ext>
                </a:extLst>
              </p:cNvPr>
              <p:cNvSpPr/>
              <p:nvPr/>
            </p:nvSpPr>
            <p:spPr>
              <a:xfrm>
                <a:off x="446755" y="-633676"/>
                <a:ext cx="611437" cy="611437"/>
              </a:xfrm>
              <a:prstGeom prst="ellipse">
                <a:avLst/>
              </a:prstGeom>
              <a:solidFill>
                <a:srgbClr val="E6E6E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a:solidFill>
                    <a:srgbClr val="4D4D4D"/>
                  </a:solidFill>
                </a:endParaRPr>
              </a:p>
            </p:txBody>
          </p:sp>
        </p:grpSp>
        <p:pic>
          <p:nvPicPr>
            <p:cNvPr id="86" name="Graphic 85">
              <a:extLst>
                <a:ext uri="{FF2B5EF4-FFF2-40B4-BE49-F238E27FC236}">
                  <a16:creationId xmlns:a16="http://schemas.microsoft.com/office/drawing/2014/main" id="{6F3BAB4D-A705-2ED7-2DAD-5AB762D2C6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9260" y="3429154"/>
              <a:ext cx="222920" cy="204583"/>
            </a:xfrm>
            <a:prstGeom prst="rect">
              <a:avLst/>
            </a:prstGeom>
          </p:spPr>
        </p:pic>
        <p:sp>
          <p:nvSpPr>
            <p:cNvPr id="98" name="Pentagon 25">
              <a:extLst>
                <a:ext uri="{FF2B5EF4-FFF2-40B4-BE49-F238E27FC236}">
                  <a16:creationId xmlns:a16="http://schemas.microsoft.com/office/drawing/2014/main" id="{49B33D5D-F460-0BB1-8C12-1BD8EC05429D}"/>
                </a:ext>
              </a:extLst>
            </p:cNvPr>
            <p:cNvSpPr/>
            <p:nvPr/>
          </p:nvSpPr>
          <p:spPr bwMode="gray">
            <a:xfrm>
              <a:off x="1947919" y="3739165"/>
              <a:ext cx="8285048" cy="950984"/>
            </a:xfrm>
            <a:prstGeom prst="roundRect">
              <a:avLst/>
            </a:prstGeom>
            <a:solidFill>
              <a:schemeClr val="bg1">
                <a:lumMod val="95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lstStyle/>
            <a:p>
              <a:pPr marL="449263" indent="-285750">
                <a:buClr>
                  <a:srgbClr val="B43271"/>
                </a:buClr>
                <a:buFont typeface="Wingdings" panose="05000000000000000000" pitchFamily="2" charset="2"/>
                <a:buChar char="Ø"/>
              </a:pPr>
              <a:r>
                <a:rPr lang="es-ES" sz="1300" b="1" dirty="0">
                  <a:solidFill>
                    <a:srgbClr val="B43271"/>
                  </a:solidFill>
                  <a:effectLst/>
                  <a:latin typeface="Calibri" panose="020F0502020204030204" pitchFamily="34" charset="0"/>
                  <a:ea typeface="Times New Roman" panose="02020603050405020304" pitchFamily="18" charset="0"/>
                </a:rPr>
                <a:t>Presunción de defecto: </a:t>
              </a:r>
            </a:p>
            <a:p>
              <a:pPr marL="92075">
                <a:buClr>
                  <a:srgbClr val="B43271"/>
                </a:buClr>
              </a:pPr>
              <a:r>
                <a:rPr lang="es-ES" sz="1300" b="1" i="1" dirty="0">
                  <a:solidFill>
                    <a:srgbClr val="B43271"/>
                  </a:solidFill>
                  <a:latin typeface="Calibri" panose="020F0502020204030204" pitchFamily="34" charset="0"/>
                  <a:ea typeface="Times New Roman" panose="02020603050405020304" pitchFamily="18" charset="0"/>
                </a:rPr>
                <a:t>	</a:t>
              </a:r>
              <a:r>
                <a:rPr lang="es-ES" sz="1300" i="1" dirty="0">
                  <a:solidFill>
                    <a:schemeClr val="bg2">
                      <a:lumMod val="50000"/>
                    </a:schemeClr>
                  </a:solidFill>
                  <a:effectLst/>
                  <a:latin typeface="Calibri" panose="020F0502020204030204" pitchFamily="34" charset="0"/>
                  <a:ea typeface="Times New Roman" panose="02020603050405020304" pitchFamily="18" charset="0"/>
                </a:rPr>
                <a:t>(i)</a:t>
              </a:r>
              <a:r>
                <a:rPr lang="es-ES" sz="1300" dirty="0">
                  <a:solidFill>
                    <a:schemeClr val="bg2">
                      <a:lumMod val="50000"/>
                    </a:schemeClr>
                  </a:solidFill>
                  <a:effectLst/>
                  <a:latin typeface="Calibri" panose="020F0502020204030204" pitchFamily="34" charset="0"/>
                  <a:ea typeface="Times New Roman" panose="02020603050405020304" pitchFamily="18" charset="0"/>
                </a:rPr>
                <a:t> por incumplimiento de la obligación de exhibir prueba relevante a su disposición; </a:t>
              </a:r>
            </a:p>
            <a:p>
              <a:pPr marL="92075">
                <a:buClr>
                  <a:srgbClr val="B43271"/>
                </a:buClr>
              </a:pPr>
              <a:r>
                <a:rPr lang="es-ES" sz="1300" i="1" dirty="0">
                  <a:solidFill>
                    <a:schemeClr val="bg2">
                      <a:lumMod val="50000"/>
                    </a:schemeClr>
                  </a:solidFill>
                  <a:latin typeface="Calibri" panose="020F0502020204030204" pitchFamily="34" charset="0"/>
                  <a:ea typeface="Times New Roman" panose="02020603050405020304" pitchFamily="18" charset="0"/>
                </a:rPr>
                <a:t>	</a:t>
              </a:r>
              <a:r>
                <a:rPr lang="es-ES" sz="1300" i="1" dirty="0">
                  <a:solidFill>
                    <a:schemeClr val="bg2">
                      <a:lumMod val="50000"/>
                    </a:schemeClr>
                  </a:solidFill>
                  <a:effectLst/>
                  <a:latin typeface="Calibri" panose="020F0502020204030204" pitchFamily="34" charset="0"/>
                  <a:ea typeface="Times New Roman" panose="02020603050405020304" pitchFamily="18" charset="0"/>
                </a:rPr>
                <a:t>(</a:t>
              </a:r>
              <a:r>
                <a:rPr lang="es-ES" sz="1300" i="1" dirty="0" err="1">
                  <a:solidFill>
                    <a:schemeClr val="bg2">
                      <a:lumMod val="50000"/>
                    </a:schemeClr>
                  </a:solidFill>
                  <a:effectLst/>
                  <a:latin typeface="Calibri" panose="020F0502020204030204" pitchFamily="34" charset="0"/>
                  <a:ea typeface="Times New Roman" panose="02020603050405020304" pitchFamily="18" charset="0"/>
                </a:rPr>
                <a:t>ii</a:t>
              </a:r>
              <a:r>
                <a:rPr lang="es-ES" sz="1300" i="1" dirty="0">
                  <a:solidFill>
                    <a:schemeClr val="bg2">
                      <a:lumMod val="50000"/>
                    </a:schemeClr>
                  </a:solidFill>
                  <a:effectLst/>
                  <a:latin typeface="Calibri" panose="020F0502020204030204" pitchFamily="34" charset="0"/>
                  <a:ea typeface="Times New Roman" panose="02020603050405020304" pitchFamily="18" charset="0"/>
                </a:rPr>
                <a:t>)</a:t>
              </a:r>
              <a:r>
                <a:rPr lang="es-ES" sz="1300" dirty="0">
                  <a:solidFill>
                    <a:schemeClr val="bg2">
                      <a:lumMod val="50000"/>
                    </a:schemeClr>
                  </a:solidFill>
                  <a:effectLst/>
                  <a:latin typeface="Calibri" panose="020F0502020204030204" pitchFamily="34" charset="0"/>
                  <a:ea typeface="Times New Roman" panose="02020603050405020304" pitchFamily="18" charset="0"/>
                </a:rPr>
                <a:t> por incumplimiento de normas imperativas de seguridad de protección frente al riesgo confirmado; </a:t>
              </a:r>
            </a:p>
            <a:p>
              <a:pPr marL="92075">
                <a:buClr>
                  <a:srgbClr val="B43271"/>
                </a:buClr>
              </a:pPr>
              <a:r>
                <a:rPr lang="es-ES" sz="1300" dirty="0">
                  <a:solidFill>
                    <a:schemeClr val="bg2">
                      <a:lumMod val="50000"/>
                    </a:schemeClr>
                  </a:solidFill>
                  <a:effectLst/>
                  <a:latin typeface="Calibri" panose="020F0502020204030204" pitchFamily="34" charset="0"/>
                  <a:ea typeface="Times New Roman" panose="02020603050405020304" pitchFamily="18" charset="0"/>
                </a:rPr>
                <a:t>	</a:t>
              </a:r>
              <a:r>
                <a:rPr lang="es-ES" sz="1300" i="1" dirty="0">
                  <a:solidFill>
                    <a:schemeClr val="bg2">
                      <a:lumMod val="50000"/>
                    </a:schemeClr>
                  </a:solidFill>
                  <a:effectLst/>
                  <a:latin typeface="Calibri" panose="020F0502020204030204" pitchFamily="34" charset="0"/>
                  <a:ea typeface="Times New Roman" panose="02020603050405020304" pitchFamily="18" charset="0"/>
                </a:rPr>
                <a:t>(</a:t>
              </a:r>
              <a:r>
                <a:rPr lang="es-ES" sz="1300" i="1" dirty="0" err="1">
                  <a:solidFill>
                    <a:schemeClr val="bg2">
                      <a:lumMod val="50000"/>
                    </a:schemeClr>
                  </a:solidFill>
                  <a:effectLst/>
                  <a:latin typeface="Calibri" panose="020F0502020204030204" pitchFamily="34" charset="0"/>
                  <a:ea typeface="Times New Roman" panose="02020603050405020304" pitchFamily="18" charset="0"/>
                </a:rPr>
                <a:t>iii</a:t>
              </a:r>
              <a:r>
                <a:rPr lang="es-ES" sz="1300" i="1" dirty="0">
                  <a:solidFill>
                    <a:schemeClr val="bg2">
                      <a:lumMod val="50000"/>
                    </a:schemeClr>
                  </a:solidFill>
                  <a:effectLst/>
                  <a:latin typeface="Calibri" panose="020F0502020204030204" pitchFamily="34" charset="0"/>
                  <a:ea typeface="Times New Roman" panose="02020603050405020304" pitchFamily="18" charset="0"/>
                </a:rPr>
                <a:t>)</a:t>
              </a:r>
              <a:r>
                <a:rPr lang="es-ES" sz="1300" dirty="0">
                  <a:solidFill>
                    <a:schemeClr val="bg2">
                      <a:lumMod val="50000"/>
                    </a:schemeClr>
                  </a:solidFill>
                  <a:effectLst/>
                  <a:latin typeface="Calibri" panose="020F0502020204030204" pitchFamily="34" charset="0"/>
                  <a:ea typeface="Times New Roman" panose="02020603050405020304" pitchFamily="18" charset="0"/>
                </a:rPr>
                <a:t> por obvio malfuncionamiento durante el uso razonable del producto.</a:t>
              </a:r>
              <a:endParaRPr lang="es-ES" sz="1300" dirty="0">
                <a:solidFill>
                  <a:schemeClr val="bg2">
                    <a:lumMod val="50000"/>
                  </a:schemeClr>
                </a:solidFill>
                <a:effectLst/>
                <a:latin typeface="Calibri" panose="020F0502020204030204" pitchFamily="34" charset="0"/>
                <a:ea typeface="Calibri" panose="020F0502020204030204" pitchFamily="34" charset="0"/>
              </a:endParaRPr>
            </a:p>
          </p:txBody>
        </p:sp>
        <p:sp>
          <p:nvSpPr>
            <p:cNvPr id="2" name="Pentagon 25">
              <a:extLst>
                <a:ext uri="{FF2B5EF4-FFF2-40B4-BE49-F238E27FC236}">
                  <a16:creationId xmlns:a16="http://schemas.microsoft.com/office/drawing/2014/main" id="{D703AC6B-DDF7-4460-1820-584F6C317F46}"/>
                </a:ext>
              </a:extLst>
            </p:cNvPr>
            <p:cNvSpPr/>
            <p:nvPr/>
          </p:nvSpPr>
          <p:spPr bwMode="gray">
            <a:xfrm>
              <a:off x="2423641" y="4715124"/>
              <a:ext cx="8607348" cy="646588"/>
            </a:xfrm>
            <a:prstGeom prst="roundRect">
              <a:avLst/>
            </a:prstGeom>
            <a:solidFill>
              <a:schemeClr val="bg1">
                <a:lumMod val="95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lstStyle/>
            <a:p>
              <a:pPr marL="552450" indent="-285750">
                <a:buClr>
                  <a:srgbClr val="B43271"/>
                </a:buClr>
                <a:buFont typeface="Wingdings" panose="05000000000000000000" pitchFamily="2" charset="2"/>
                <a:buChar char="Ø"/>
              </a:pPr>
              <a:r>
                <a:rPr lang="es-ES" sz="1300" b="1" dirty="0">
                  <a:solidFill>
                    <a:srgbClr val="B43271"/>
                  </a:solidFill>
                  <a:effectLst/>
                  <a:latin typeface="Calibri" panose="020F0502020204030204" pitchFamily="34" charset="0"/>
                  <a:ea typeface="Times New Roman" panose="02020603050405020304" pitchFamily="18" charset="0"/>
                </a:rPr>
                <a:t>Presunción de causalidad: </a:t>
              </a:r>
              <a:r>
                <a:rPr lang="es-ES" sz="1300" dirty="0">
                  <a:solidFill>
                    <a:schemeClr val="bg2">
                      <a:lumMod val="50000"/>
                    </a:schemeClr>
                  </a:solidFill>
                  <a:effectLst/>
                  <a:latin typeface="Calibri" panose="020F0502020204030204" pitchFamily="34" charset="0"/>
                  <a:ea typeface="Times New Roman" panose="02020603050405020304" pitchFamily="18" charset="0"/>
                </a:rPr>
                <a:t>si se acreditado el defecto y el daño causado es típicamente compatible con el uso del producto defectuoso.</a:t>
              </a:r>
              <a:endParaRPr lang="es-ES" sz="1300" dirty="0">
                <a:solidFill>
                  <a:schemeClr val="bg2">
                    <a:lumMod val="50000"/>
                  </a:schemeClr>
                </a:solidFill>
                <a:effectLst/>
                <a:latin typeface="Calibri" panose="020F0502020204030204" pitchFamily="34" charset="0"/>
                <a:ea typeface="Calibri" panose="020F0502020204030204" pitchFamily="34" charset="0"/>
              </a:endParaRPr>
            </a:p>
          </p:txBody>
        </p:sp>
        <p:sp>
          <p:nvSpPr>
            <p:cNvPr id="17" name="Pentagon 25">
              <a:extLst>
                <a:ext uri="{FF2B5EF4-FFF2-40B4-BE49-F238E27FC236}">
                  <a16:creationId xmlns:a16="http://schemas.microsoft.com/office/drawing/2014/main" id="{C77EE242-42C2-6867-3632-DFCEA3B7969C}"/>
                </a:ext>
              </a:extLst>
            </p:cNvPr>
            <p:cNvSpPr/>
            <p:nvPr/>
          </p:nvSpPr>
          <p:spPr bwMode="gray">
            <a:xfrm>
              <a:off x="1721262" y="2269828"/>
              <a:ext cx="6275581" cy="585251"/>
            </a:xfrm>
            <a:prstGeom prst="homePlat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lstStyle/>
            <a:p>
              <a:pPr marL="270000"/>
              <a:r>
                <a:rPr lang="es-ES" sz="1400" dirty="0">
                  <a:solidFill>
                    <a:schemeClr val="bg2">
                      <a:lumMod val="50000"/>
                    </a:schemeClr>
                  </a:solidFill>
                  <a:effectLst/>
                  <a:ea typeface="Calibri" panose="020F0502020204030204" pitchFamily="34" charset="0"/>
                </a:rPr>
                <a:t>Regulación de acceso a prueba (necesidad/proporcionalidad/prevenciones para proteger secretos industriales/exigencia de documentos </a:t>
              </a:r>
              <a:r>
                <a:rPr lang="es-ES" sz="1400" i="1" dirty="0">
                  <a:solidFill>
                    <a:schemeClr val="bg2">
                      <a:lumMod val="50000"/>
                    </a:schemeClr>
                  </a:solidFill>
                  <a:effectLst/>
                  <a:ea typeface="Calibri" panose="020F0502020204030204" pitchFamily="34" charset="0"/>
                </a:rPr>
                <a:t>ad hoc</a:t>
              </a:r>
              <a:r>
                <a:rPr lang="es-ES" sz="1400" dirty="0">
                  <a:solidFill>
                    <a:schemeClr val="bg2">
                      <a:lumMod val="50000"/>
                    </a:schemeClr>
                  </a:solidFill>
                  <a:effectLst/>
                  <a:ea typeface="Calibri" panose="020F0502020204030204" pitchFamily="34" charset="0"/>
                </a:rPr>
                <a:t>)</a:t>
              </a:r>
              <a:endParaRPr lang="es-ES" sz="1400" dirty="0">
                <a:solidFill>
                  <a:schemeClr val="bg2">
                    <a:lumMod val="50000"/>
                  </a:schemeClr>
                </a:solidFill>
              </a:endParaRPr>
            </a:p>
          </p:txBody>
        </p:sp>
        <p:grpSp>
          <p:nvGrpSpPr>
            <p:cNvPr id="18" name="Group 17">
              <a:extLst>
                <a:ext uri="{FF2B5EF4-FFF2-40B4-BE49-F238E27FC236}">
                  <a16:creationId xmlns:a16="http://schemas.microsoft.com/office/drawing/2014/main" id="{BB286B35-F74B-56E7-2C07-C4593332BB3D}"/>
                </a:ext>
              </a:extLst>
            </p:cNvPr>
            <p:cNvGrpSpPr/>
            <p:nvPr/>
          </p:nvGrpSpPr>
          <p:grpSpPr>
            <a:xfrm>
              <a:off x="1418170" y="2289607"/>
              <a:ext cx="567986" cy="533957"/>
              <a:chOff x="323850" y="2331823"/>
              <a:chExt cx="857248" cy="857248"/>
            </a:xfrm>
          </p:grpSpPr>
          <p:sp>
            <p:nvSpPr>
              <p:cNvPr id="19" name="Oval 18">
                <a:extLst>
                  <a:ext uri="{FF2B5EF4-FFF2-40B4-BE49-F238E27FC236}">
                    <a16:creationId xmlns:a16="http://schemas.microsoft.com/office/drawing/2014/main" id="{223A248C-241E-0359-BD77-AFE2F9FC83ED}"/>
                  </a:ext>
                </a:extLst>
              </p:cNvPr>
              <p:cNvSpPr/>
              <p:nvPr/>
            </p:nvSpPr>
            <p:spPr>
              <a:xfrm>
                <a:off x="323850" y="2331823"/>
                <a:ext cx="857248" cy="857248"/>
              </a:xfrm>
              <a:prstGeom prst="ellips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Oval 19">
                <a:extLst>
                  <a:ext uri="{FF2B5EF4-FFF2-40B4-BE49-F238E27FC236}">
                    <a16:creationId xmlns:a16="http://schemas.microsoft.com/office/drawing/2014/main" id="{0589F0FD-B08C-F5D2-2C3D-A35B87176D5C}"/>
                  </a:ext>
                </a:extLst>
              </p:cNvPr>
              <p:cNvSpPr/>
              <p:nvPr/>
            </p:nvSpPr>
            <p:spPr>
              <a:xfrm>
                <a:off x="446755" y="2454730"/>
                <a:ext cx="611437" cy="611438"/>
              </a:xfrm>
              <a:prstGeom prst="ellipse">
                <a:avLst/>
              </a:prstGeom>
              <a:solidFill>
                <a:srgbClr val="E6E6E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sz="1600">
                  <a:solidFill>
                    <a:srgbClr val="4D4D4D"/>
                  </a:solidFill>
                </a:endParaRPr>
              </a:p>
            </p:txBody>
          </p:sp>
        </p:grpSp>
        <p:pic>
          <p:nvPicPr>
            <p:cNvPr id="21" name="Graphic 20">
              <a:extLst>
                <a:ext uri="{FF2B5EF4-FFF2-40B4-BE49-F238E27FC236}">
                  <a16:creationId xmlns:a16="http://schemas.microsoft.com/office/drawing/2014/main" id="{FD58AE19-443D-A181-29A5-2FF28F22FE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9260" y="2463921"/>
              <a:ext cx="222920" cy="237631"/>
            </a:xfrm>
            <a:prstGeom prst="rect">
              <a:avLst/>
            </a:prstGeom>
          </p:spPr>
        </p:pic>
      </p:grpSp>
      <p:grpSp>
        <p:nvGrpSpPr>
          <p:cNvPr id="5" name="Group 4">
            <a:extLst>
              <a:ext uri="{FF2B5EF4-FFF2-40B4-BE49-F238E27FC236}">
                <a16:creationId xmlns:a16="http://schemas.microsoft.com/office/drawing/2014/main" id="{935DC8F6-3A03-58ED-3663-26E3A953FD6F}"/>
              </a:ext>
            </a:extLst>
          </p:cNvPr>
          <p:cNvGrpSpPr>
            <a:grpSpLocks noChangeAspect="1"/>
          </p:cNvGrpSpPr>
          <p:nvPr/>
        </p:nvGrpSpPr>
        <p:grpSpPr bwMode="auto">
          <a:xfrm>
            <a:off x="-17463" y="-3175"/>
            <a:ext cx="454026" cy="6867525"/>
            <a:chOff x="-11" y="-2"/>
            <a:chExt cx="286" cy="4326"/>
          </a:xfrm>
        </p:grpSpPr>
        <p:sp>
          <p:nvSpPr>
            <p:cNvPr id="6" name="AutoShape 3">
              <a:extLst>
                <a:ext uri="{FF2B5EF4-FFF2-40B4-BE49-F238E27FC236}">
                  <a16:creationId xmlns:a16="http://schemas.microsoft.com/office/drawing/2014/main" id="{46843844-D7BC-33AC-FD1F-6E0D2E30AA0E}"/>
                </a:ext>
              </a:extLst>
            </p:cNvPr>
            <p:cNvSpPr>
              <a:spLocks noChangeAspect="1" noChangeArrowheads="1" noTextEdit="1"/>
            </p:cNvSpPr>
            <p:nvPr/>
          </p:nvSpPr>
          <p:spPr bwMode="auto">
            <a:xfrm>
              <a:off x="-11" y="0"/>
              <a:ext cx="28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5">
              <a:extLst>
                <a:ext uri="{FF2B5EF4-FFF2-40B4-BE49-F238E27FC236}">
                  <a16:creationId xmlns:a16="http://schemas.microsoft.com/office/drawing/2014/main" id="{4B0127CB-59DC-770A-B868-2E6C4DED61C1}"/>
                </a:ext>
              </a:extLst>
            </p:cNvPr>
            <p:cNvSpPr>
              <a:spLocks/>
            </p:cNvSpPr>
            <p:nvPr/>
          </p:nvSpPr>
          <p:spPr bwMode="auto">
            <a:xfrm>
              <a:off x="-9" y="-2"/>
              <a:ext cx="284" cy="4326"/>
            </a:xfrm>
            <a:custGeom>
              <a:avLst/>
              <a:gdLst>
                <a:gd name="T0" fmla="*/ 0 w 724"/>
                <a:gd name="T1" fmla="*/ 11235 h 11235"/>
                <a:gd name="T2" fmla="*/ 0 w 724"/>
                <a:gd name="T3" fmla="*/ 11235 h 11235"/>
                <a:gd name="T4" fmla="*/ 724 w 724"/>
                <a:gd name="T5" fmla="*/ 11235 h 11235"/>
                <a:gd name="T6" fmla="*/ 724 w 724"/>
                <a:gd name="T7" fmla="*/ 0 h 11235"/>
                <a:gd name="T8" fmla="*/ 0 w 724"/>
                <a:gd name="T9" fmla="*/ 0 h 11235"/>
                <a:gd name="T10" fmla="*/ 0 w 724"/>
                <a:gd name="T11" fmla="*/ 11235 h 11235"/>
              </a:gdLst>
              <a:ahLst/>
              <a:cxnLst>
                <a:cxn ang="0">
                  <a:pos x="T0" y="T1"/>
                </a:cxn>
                <a:cxn ang="0">
                  <a:pos x="T2" y="T3"/>
                </a:cxn>
                <a:cxn ang="0">
                  <a:pos x="T4" y="T5"/>
                </a:cxn>
                <a:cxn ang="0">
                  <a:pos x="T6" y="T7"/>
                </a:cxn>
                <a:cxn ang="0">
                  <a:pos x="T8" y="T9"/>
                </a:cxn>
                <a:cxn ang="0">
                  <a:pos x="T10" y="T11"/>
                </a:cxn>
              </a:cxnLst>
              <a:rect l="0" t="0" r="r" b="b"/>
              <a:pathLst>
                <a:path w="724" h="11235">
                  <a:moveTo>
                    <a:pt x="0" y="11235"/>
                  </a:moveTo>
                  <a:lnTo>
                    <a:pt x="0" y="11235"/>
                  </a:lnTo>
                  <a:lnTo>
                    <a:pt x="724" y="11235"/>
                  </a:lnTo>
                  <a:lnTo>
                    <a:pt x="724" y="0"/>
                  </a:lnTo>
                  <a:lnTo>
                    <a:pt x="0" y="0"/>
                  </a:lnTo>
                  <a:lnTo>
                    <a:pt x="0" y="11235"/>
                  </a:lnTo>
                  <a:close/>
                </a:path>
              </a:pathLst>
            </a:custGeom>
            <a:solidFill>
              <a:srgbClr val="25276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513E7523-F2A2-756C-52E2-DD140358E948}"/>
                </a:ext>
              </a:extLst>
            </p:cNvPr>
            <p:cNvSpPr>
              <a:spLocks/>
            </p:cNvSpPr>
            <p:nvPr/>
          </p:nvSpPr>
          <p:spPr bwMode="auto">
            <a:xfrm>
              <a:off x="-11" y="-2"/>
              <a:ext cx="286" cy="812"/>
            </a:xfrm>
            <a:custGeom>
              <a:avLst/>
              <a:gdLst>
                <a:gd name="T0" fmla="*/ 5 w 729"/>
                <a:gd name="T1" fmla="*/ 0 h 2109"/>
                <a:gd name="T2" fmla="*/ 5 w 729"/>
                <a:gd name="T3" fmla="*/ 0 h 2109"/>
                <a:gd name="T4" fmla="*/ 0 w 729"/>
                <a:gd name="T5" fmla="*/ 2109 h 2109"/>
                <a:gd name="T6" fmla="*/ 729 w 729"/>
                <a:gd name="T7" fmla="*/ 1356 h 2109"/>
                <a:gd name="T8" fmla="*/ 729 w 729"/>
                <a:gd name="T9" fmla="*/ 0 h 2109"/>
                <a:gd name="T10" fmla="*/ 5 w 729"/>
                <a:gd name="T11" fmla="*/ 0 h 2109"/>
              </a:gdLst>
              <a:ahLst/>
              <a:cxnLst>
                <a:cxn ang="0">
                  <a:pos x="T0" y="T1"/>
                </a:cxn>
                <a:cxn ang="0">
                  <a:pos x="T2" y="T3"/>
                </a:cxn>
                <a:cxn ang="0">
                  <a:pos x="T4" y="T5"/>
                </a:cxn>
                <a:cxn ang="0">
                  <a:pos x="T6" y="T7"/>
                </a:cxn>
                <a:cxn ang="0">
                  <a:pos x="T8" y="T9"/>
                </a:cxn>
                <a:cxn ang="0">
                  <a:pos x="T10" y="T11"/>
                </a:cxn>
              </a:cxnLst>
              <a:rect l="0" t="0" r="r" b="b"/>
              <a:pathLst>
                <a:path w="729" h="2109">
                  <a:moveTo>
                    <a:pt x="5" y="0"/>
                  </a:moveTo>
                  <a:lnTo>
                    <a:pt x="5" y="0"/>
                  </a:lnTo>
                  <a:lnTo>
                    <a:pt x="0" y="2109"/>
                  </a:lnTo>
                  <a:lnTo>
                    <a:pt x="729" y="1356"/>
                  </a:lnTo>
                  <a:lnTo>
                    <a:pt x="729" y="0"/>
                  </a:lnTo>
                  <a:lnTo>
                    <a:pt x="5" y="0"/>
                  </a:lnTo>
                  <a:close/>
                </a:path>
              </a:pathLst>
            </a:custGeom>
            <a:solidFill>
              <a:srgbClr val="AC17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 name="Freeform 7">
              <a:extLst>
                <a:ext uri="{FF2B5EF4-FFF2-40B4-BE49-F238E27FC236}">
                  <a16:creationId xmlns:a16="http://schemas.microsoft.com/office/drawing/2014/main" id="{DF68DCB3-4706-0A6D-B016-4479915D4FEF}"/>
                </a:ext>
              </a:extLst>
            </p:cNvPr>
            <p:cNvSpPr>
              <a:spLocks/>
            </p:cNvSpPr>
            <p:nvPr/>
          </p:nvSpPr>
          <p:spPr bwMode="auto">
            <a:xfrm>
              <a:off x="52" y="4051"/>
              <a:ext cx="159" cy="159"/>
            </a:xfrm>
            <a:custGeom>
              <a:avLst/>
              <a:gdLst>
                <a:gd name="T0" fmla="*/ 406 w 406"/>
                <a:gd name="T1" fmla="*/ 29 h 414"/>
                <a:gd name="T2" fmla="*/ 406 w 406"/>
                <a:gd name="T3" fmla="*/ 29 h 414"/>
                <a:gd name="T4" fmla="*/ 58 w 406"/>
                <a:gd name="T5" fmla="*/ 30 h 414"/>
                <a:gd name="T6" fmla="*/ 352 w 406"/>
                <a:gd name="T7" fmla="*/ 200 h 414"/>
                <a:gd name="T8" fmla="*/ 352 w 406"/>
                <a:gd name="T9" fmla="*/ 215 h 414"/>
                <a:gd name="T10" fmla="*/ 60 w 406"/>
                <a:gd name="T11" fmla="*/ 385 h 414"/>
                <a:gd name="T12" fmla="*/ 406 w 406"/>
                <a:gd name="T13" fmla="*/ 385 h 414"/>
                <a:gd name="T14" fmla="*/ 406 w 406"/>
                <a:gd name="T15" fmla="*/ 414 h 414"/>
                <a:gd name="T16" fmla="*/ 0 w 406"/>
                <a:gd name="T17" fmla="*/ 414 h 414"/>
                <a:gd name="T18" fmla="*/ 0 w 406"/>
                <a:gd name="T19" fmla="*/ 389 h 414"/>
                <a:gd name="T20" fmla="*/ 314 w 406"/>
                <a:gd name="T21" fmla="*/ 207 h 414"/>
                <a:gd name="T22" fmla="*/ 0 w 406"/>
                <a:gd name="T23" fmla="*/ 25 h 414"/>
                <a:gd name="T24" fmla="*/ 0 w 406"/>
                <a:gd name="T25" fmla="*/ 1 h 414"/>
                <a:gd name="T26" fmla="*/ 406 w 406"/>
                <a:gd name="T27" fmla="*/ 0 h 414"/>
                <a:gd name="T28" fmla="*/ 406 w 406"/>
                <a:gd name="T29" fmla="*/ 29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6" h="414">
                  <a:moveTo>
                    <a:pt x="406" y="29"/>
                  </a:moveTo>
                  <a:lnTo>
                    <a:pt x="406" y="29"/>
                  </a:lnTo>
                  <a:lnTo>
                    <a:pt x="58" y="30"/>
                  </a:lnTo>
                  <a:lnTo>
                    <a:pt x="352" y="200"/>
                  </a:lnTo>
                  <a:lnTo>
                    <a:pt x="352" y="215"/>
                  </a:lnTo>
                  <a:lnTo>
                    <a:pt x="60" y="385"/>
                  </a:lnTo>
                  <a:lnTo>
                    <a:pt x="406" y="385"/>
                  </a:lnTo>
                  <a:lnTo>
                    <a:pt x="406" y="414"/>
                  </a:lnTo>
                  <a:lnTo>
                    <a:pt x="0" y="414"/>
                  </a:lnTo>
                  <a:lnTo>
                    <a:pt x="0" y="389"/>
                  </a:lnTo>
                  <a:lnTo>
                    <a:pt x="314" y="207"/>
                  </a:lnTo>
                  <a:lnTo>
                    <a:pt x="0" y="25"/>
                  </a:lnTo>
                  <a:lnTo>
                    <a:pt x="0" y="1"/>
                  </a:lnTo>
                  <a:lnTo>
                    <a:pt x="406" y="0"/>
                  </a:lnTo>
                  <a:lnTo>
                    <a:pt x="406" y="29"/>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id="{7501DA3C-94D5-0FF6-1048-8438FF50A5F8}"/>
                </a:ext>
              </a:extLst>
            </p:cNvPr>
            <p:cNvSpPr>
              <a:spLocks noEditPoints="1"/>
            </p:cNvSpPr>
            <p:nvPr/>
          </p:nvSpPr>
          <p:spPr bwMode="auto">
            <a:xfrm>
              <a:off x="52" y="3845"/>
              <a:ext cx="159" cy="155"/>
            </a:xfrm>
            <a:custGeom>
              <a:avLst/>
              <a:gdLst>
                <a:gd name="T0" fmla="*/ 267 w 406"/>
                <a:gd name="T1" fmla="*/ 95 h 404"/>
                <a:gd name="T2" fmla="*/ 267 w 406"/>
                <a:gd name="T3" fmla="*/ 95 h 404"/>
                <a:gd name="T4" fmla="*/ 32 w 406"/>
                <a:gd name="T5" fmla="*/ 202 h 404"/>
                <a:gd name="T6" fmla="*/ 267 w 406"/>
                <a:gd name="T7" fmla="*/ 308 h 404"/>
                <a:gd name="T8" fmla="*/ 267 w 406"/>
                <a:gd name="T9" fmla="*/ 95 h 404"/>
                <a:gd name="T10" fmla="*/ 292 w 406"/>
                <a:gd name="T11" fmla="*/ 84 h 404"/>
                <a:gd name="T12" fmla="*/ 292 w 406"/>
                <a:gd name="T13" fmla="*/ 84 h 404"/>
                <a:gd name="T14" fmla="*/ 292 w 406"/>
                <a:gd name="T15" fmla="*/ 320 h 404"/>
                <a:gd name="T16" fmla="*/ 406 w 406"/>
                <a:gd name="T17" fmla="*/ 372 h 404"/>
                <a:gd name="T18" fmla="*/ 406 w 406"/>
                <a:gd name="T19" fmla="*/ 404 h 404"/>
                <a:gd name="T20" fmla="*/ 0 w 406"/>
                <a:gd name="T21" fmla="*/ 216 h 404"/>
                <a:gd name="T22" fmla="*/ 0 w 406"/>
                <a:gd name="T23" fmla="*/ 187 h 404"/>
                <a:gd name="T24" fmla="*/ 406 w 406"/>
                <a:gd name="T25" fmla="*/ 0 h 404"/>
                <a:gd name="T26" fmla="*/ 406 w 406"/>
                <a:gd name="T27" fmla="*/ 32 h 404"/>
                <a:gd name="T28" fmla="*/ 292 w 406"/>
                <a:gd name="T29" fmla="*/ 8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6" h="404">
                  <a:moveTo>
                    <a:pt x="267" y="95"/>
                  </a:moveTo>
                  <a:lnTo>
                    <a:pt x="267" y="95"/>
                  </a:lnTo>
                  <a:lnTo>
                    <a:pt x="32" y="202"/>
                  </a:lnTo>
                  <a:lnTo>
                    <a:pt x="267" y="308"/>
                  </a:lnTo>
                  <a:lnTo>
                    <a:pt x="267" y="95"/>
                  </a:lnTo>
                  <a:close/>
                  <a:moveTo>
                    <a:pt x="292" y="84"/>
                  </a:moveTo>
                  <a:lnTo>
                    <a:pt x="292" y="84"/>
                  </a:lnTo>
                  <a:lnTo>
                    <a:pt x="292" y="320"/>
                  </a:lnTo>
                  <a:lnTo>
                    <a:pt x="406" y="372"/>
                  </a:lnTo>
                  <a:lnTo>
                    <a:pt x="406" y="404"/>
                  </a:lnTo>
                  <a:lnTo>
                    <a:pt x="0" y="216"/>
                  </a:lnTo>
                  <a:lnTo>
                    <a:pt x="0" y="187"/>
                  </a:lnTo>
                  <a:lnTo>
                    <a:pt x="406" y="0"/>
                  </a:lnTo>
                  <a:lnTo>
                    <a:pt x="406" y="32"/>
                  </a:lnTo>
                  <a:lnTo>
                    <a:pt x="292" y="84"/>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id="{57B32CD0-C878-2EAB-9217-D6F735282829}"/>
                </a:ext>
              </a:extLst>
            </p:cNvPr>
            <p:cNvSpPr>
              <a:spLocks noEditPoints="1"/>
            </p:cNvSpPr>
            <p:nvPr/>
          </p:nvSpPr>
          <p:spPr bwMode="auto">
            <a:xfrm>
              <a:off x="52" y="3672"/>
              <a:ext cx="159" cy="122"/>
            </a:xfrm>
            <a:custGeom>
              <a:avLst/>
              <a:gdLst>
                <a:gd name="T0" fmla="*/ 247 w 406"/>
                <a:gd name="T1" fmla="*/ 170 h 316"/>
                <a:gd name="T2" fmla="*/ 247 w 406"/>
                <a:gd name="T3" fmla="*/ 170 h 316"/>
                <a:gd name="T4" fmla="*/ 137 w 406"/>
                <a:gd name="T5" fmla="*/ 37 h 316"/>
                <a:gd name="T6" fmla="*/ 26 w 406"/>
                <a:gd name="T7" fmla="*/ 170 h 316"/>
                <a:gd name="T8" fmla="*/ 26 w 406"/>
                <a:gd name="T9" fmla="*/ 286 h 316"/>
                <a:gd name="T10" fmla="*/ 247 w 406"/>
                <a:gd name="T11" fmla="*/ 286 h 316"/>
                <a:gd name="T12" fmla="*/ 247 w 406"/>
                <a:gd name="T13" fmla="*/ 170 h 316"/>
                <a:gd name="T14" fmla="*/ 406 w 406"/>
                <a:gd name="T15" fmla="*/ 34 h 316"/>
                <a:gd name="T16" fmla="*/ 406 w 406"/>
                <a:gd name="T17" fmla="*/ 34 h 316"/>
                <a:gd name="T18" fmla="*/ 270 w 406"/>
                <a:gd name="T19" fmla="*/ 131 h 316"/>
                <a:gd name="T20" fmla="*/ 273 w 406"/>
                <a:gd name="T21" fmla="*/ 170 h 316"/>
                <a:gd name="T22" fmla="*/ 273 w 406"/>
                <a:gd name="T23" fmla="*/ 286 h 316"/>
                <a:gd name="T24" fmla="*/ 406 w 406"/>
                <a:gd name="T25" fmla="*/ 286 h 316"/>
                <a:gd name="T26" fmla="*/ 406 w 406"/>
                <a:gd name="T27" fmla="*/ 316 h 316"/>
                <a:gd name="T28" fmla="*/ 0 w 406"/>
                <a:gd name="T29" fmla="*/ 316 h 316"/>
                <a:gd name="T30" fmla="*/ 0 w 406"/>
                <a:gd name="T31" fmla="*/ 170 h 316"/>
                <a:gd name="T32" fmla="*/ 137 w 406"/>
                <a:gd name="T33" fmla="*/ 6 h 316"/>
                <a:gd name="T34" fmla="*/ 264 w 406"/>
                <a:gd name="T35" fmla="*/ 102 h 316"/>
                <a:gd name="T36" fmla="*/ 406 w 406"/>
                <a:gd name="T37" fmla="*/ 0 h 316"/>
                <a:gd name="T38" fmla="*/ 406 w 406"/>
                <a:gd name="T39" fmla="*/ 3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6" h="316">
                  <a:moveTo>
                    <a:pt x="247" y="170"/>
                  </a:moveTo>
                  <a:lnTo>
                    <a:pt x="247" y="170"/>
                  </a:lnTo>
                  <a:cubicBezTo>
                    <a:pt x="247" y="83"/>
                    <a:pt x="206" y="37"/>
                    <a:pt x="137" y="37"/>
                  </a:cubicBezTo>
                  <a:cubicBezTo>
                    <a:pt x="66" y="37"/>
                    <a:pt x="26" y="83"/>
                    <a:pt x="26" y="170"/>
                  </a:cubicBezTo>
                  <a:lnTo>
                    <a:pt x="26" y="286"/>
                  </a:lnTo>
                  <a:lnTo>
                    <a:pt x="247" y="286"/>
                  </a:lnTo>
                  <a:lnTo>
                    <a:pt x="247" y="170"/>
                  </a:lnTo>
                  <a:close/>
                  <a:moveTo>
                    <a:pt x="406" y="34"/>
                  </a:moveTo>
                  <a:lnTo>
                    <a:pt x="406" y="34"/>
                  </a:lnTo>
                  <a:lnTo>
                    <a:pt x="270" y="131"/>
                  </a:lnTo>
                  <a:cubicBezTo>
                    <a:pt x="272" y="143"/>
                    <a:pt x="273" y="156"/>
                    <a:pt x="273" y="170"/>
                  </a:cubicBezTo>
                  <a:lnTo>
                    <a:pt x="273" y="286"/>
                  </a:lnTo>
                  <a:lnTo>
                    <a:pt x="406" y="286"/>
                  </a:lnTo>
                  <a:lnTo>
                    <a:pt x="406" y="316"/>
                  </a:lnTo>
                  <a:lnTo>
                    <a:pt x="0" y="316"/>
                  </a:lnTo>
                  <a:lnTo>
                    <a:pt x="0" y="170"/>
                  </a:lnTo>
                  <a:cubicBezTo>
                    <a:pt x="0" y="68"/>
                    <a:pt x="51" y="6"/>
                    <a:pt x="137" y="6"/>
                  </a:cubicBezTo>
                  <a:cubicBezTo>
                    <a:pt x="201" y="6"/>
                    <a:pt x="246" y="41"/>
                    <a:pt x="264" y="102"/>
                  </a:cubicBezTo>
                  <a:lnTo>
                    <a:pt x="406" y="0"/>
                  </a:lnTo>
                  <a:lnTo>
                    <a:pt x="406" y="34"/>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12B62958-67E1-4AA3-9F42-EA18304FB1A3}"/>
                </a:ext>
              </a:extLst>
            </p:cNvPr>
            <p:cNvSpPr>
              <a:spLocks/>
            </p:cNvSpPr>
            <p:nvPr/>
          </p:nvSpPr>
          <p:spPr bwMode="auto">
            <a:xfrm>
              <a:off x="52" y="3501"/>
              <a:ext cx="159" cy="126"/>
            </a:xfrm>
            <a:custGeom>
              <a:avLst/>
              <a:gdLst>
                <a:gd name="T0" fmla="*/ 380 w 406"/>
                <a:gd name="T1" fmla="*/ 0 h 327"/>
                <a:gd name="T2" fmla="*/ 380 w 406"/>
                <a:gd name="T3" fmla="*/ 0 h 327"/>
                <a:gd name="T4" fmla="*/ 406 w 406"/>
                <a:gd name="T5" fmla="*/ 0 h 327"/>
                <a:gd name="T6" fmla="*/ 406 w 406"/>
                <a:gd name="T7" fmla="*/ 327 h 327"/>
                <a:gd name="T8" fmla="*/ 385 w 406"/>
                <a:gd name="T9" fmla="*/ 327 h 327"/>
                <a:gd name="T10" fmla="*/ 26 w 406"/>
                <a:gd name="T11" fmla="*/ 47 h 327"/>
                <a:gd name="T12" fmla="*/ 26 w 406"/>
                <a:gd name="T13" fmla="*/ 324 h 327"/>
                <a:gd name="T14" fmla="*/ 0 w 406"/>
                <a:gd name="T15" fmla="*/ 324 h 327"/>
                <a:gd name="T16" fmla="*/ 0 w 406"/>
                <a:gd name="T17" fmla="*/ 6 h 327"/>
                <a:gd name="T18" fmla="*/ 21 w 406"/>
                <a:gd name="T19" fmla="*/ 6 h 327"/>
                <a:gd name="T20" fmla="*/ 380 w 406"/>
                <a:gd name="T21" fmla="*/ 286 h 327"/>
                <a:gd name="T22" fmla="*/ 380 w 406"/>
                <a:gd name="T23"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6" h="327">
                  <a:moveTo>
                    <a:pt x="380" y="0"/>
                  </a:moveTo>
                  <a:lnTo>
                    <a:pt x="380" y="0"/>
                  </a:lnTo>
                  <a:lnTo>
                    <a:pt x="406" y="0"/>
                  </a:lnTo>
                  <a:lnTo>
                    <a:pt x="406" y="327"/>
                  </a:lnTo>
                  <a:lnTo>
                    <a:pt x="385" y="327"/>
                  </a:lnTo>
                  <a:lnTo>
                    <a:pt x="26" y="47"/>
                  </a:lnTo>
                  <a:lnTo>
                    <a:pt x="26" y="324"/>
                  </a:lnTo>
                  <a:lnTo>
                    <a:pt x="0" y="324"/>
                  </a:lnTo>
                  <a:lnTo>
                    <a:pt x="0" y="6"/>
                  </a:lnTo>
                  <a:lnTo>
                    <a:pt x="21" y="6"/>
                  </a:lnTo>
                  <a:lnTo>
                    <a:pt x="380" y="286"/>
                  </a:lnTo>
                  <a:lnTo>
                    <a:pt x="380"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1">
              <a:extLst>
                <a:ext uri="{FF2B5EF4-FFF2-40B4-BE49-F238E27FC236}">
                  <a16:creationId xmlns:a16="http://schemas.microsoft.com/office/drawing/2014/main" id="{638C255E-85BB-017D-E2FF-E3987B967FFD}"/>
                </a:ext>
              </a:extLst>
            </p:cNvPr>
            <p:cNvSpPr>
              <a:spLocks noEditPoints="1"/>
            </p:cNvSpPr>
            <p:nvPr/>
          </p:nvSpPr>
          <p:spPr bwMode="auto">
            <a:xfrm>
              <a:off x="51" y="3298"/>
              <a:ext cx="161" cy="163"/>
            </a:xfrm>
            <a:custGeom>
              <a:avLst/>
              <a:gdLst>
                <a:gd name="T0" fmla="*/ 206 w 412"/>
                <a:gd name="T1" fmla="*/ 30 h 422"/>
                <a:gd name="T2" fmla="*/ 206 w 412"/>
                <a:gd name="T3" fmla="*/ 30 h 422"/>
                <a:gd name="T4" fmla="*/ 27 w 412"/>
                <a:gd name="T5" fmla="*/ 211 h 422"/>
                <a:gd name="T6" fmla="*/ 206 w 412"/>
                <a:gd name="T7" fmla="*/ 393 h 422"/>
                <a:gd name="T8" fmla="*/ 385 w 412"/>
                <a:gd name="T9" fmla="*/ 211 h 422"/>
                <a:gd name="T10" fmla="*/ 206 w 412"/>
                <a:gd name="T11" fmla="*/ 30 h 422"/>
                <a:gd name="T12" fmla="*/ 206 w 412"/>
                <a:gd name="T13" fmla="*/ 422 h 422"/>
                <a:gd name="T14" fmla="*/ 206 w 412"/>
                <a:gd name="T15" fmla="*/ 422 h 422"/>
                <a:gd name="T16" fmla="*/ 0 w 412"/>
                <a:gd name="T17" fmla="*/ 211 h 422"/>
                <a:gd name="T18" fmla="*/ 206 w 412"/>
                <a:gd name="T19" fmla="*/ 0 h 422"/>
                <a:gd name="T20" fmla="*/ 412 w 412"/>
                <a:gd name="T21" fmla="*/ 211 h 422"/>
                <a:gd name="T22" fmla="*/ 206 w 412"/>
                <a:gd name="T2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22">
                  <a:moveTo>
                    <a:pt x="206" y="30"/>
                  </a:moveTo>
                  <a:lnTo>
                    <a:pt x="206" y="30"/>
                  </a:lnTo>
                  <a:cubicBezTo>
                    <a:pt x="103" y="30"/>
                    <a:pt x="27" y="108"/>
                    <a:pt x="27" y="211"/>
                  </a:cubicBezTo>
                  <a:cubicBezTo>
                    <a:pt x="27" y="315"/>
                    <a:pt x="103" y="393"/>
                    <a:pt x="206" y="393"/>
                  </a:cubicBezTo>
                  <a:cubicBezTo>
                    <a:pt x="309" y="393"/>
                    <a:pt x="385" y="315"/>
                    <a:pt x="385" y="211"/>
                  </a:cubicBezTo>
                  <a:cubicBezTo>
                    <a:pt x="385" y="108"/>
                    <a:pt x="309" y="30"/>
                    <a:pt x="206" y="30"/>
                  </a:cubicBezTo>
                  <a:close/>
                  <a:moveTo>
                    <a:pt x="206" y="422"/>
                  </a:moveTo>
                  <a:lnTo>
                    <a:pt x="206" y="422"/>
                  </a:lnTo>
                  <a:cubicBezTo>
                    <a:pt x="88" y="422"/>
                    <a:pt x="0" y="332"/>
                    <a:pt x="0" y="211"/>
                  </a:cubicBezTo>
                  <a:cubicBezTo>
                    <a:pt x="0" y="90"/>
                    <a:pt x="87" y="0"/>
                    <a:pt x="206" y="0"/>
                  </a:cubicBezTo>
                  <a:cubicBezTo>
                    <a:pt x="324" y="0"/>
                    <a:pt x="412" y="90"/>
                    <a:pt x="412" y="211"/>
                  </a:cubicBezTo>
                  <a:cubicBezTo>
                    <a:pt x="412" y="332"/>
                    <a:pt x="324" y="422"/>
                    <a:pt x="206" y="422"/>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12">
              <a:extLst>
                <a:ext uri="{FF2B5EF4-FFF2-40B4-BE49-F238E27FC236}">
                  <a16:creationId xmlns:a16="http://schemas.microsoft.com/office/drawing/2014/main" id="{FF30931F-0392-C01F-C7F2-60E131616550}"/>
                </a:ext>
              </a:extLst>
            </p:cNvPr>
            <p:cNvSpPr>
              <a:spLocks noEditPoints="1"/>
            </p:cNvSpPr>
            <p:nvPr/>
          </p:nvSpPr>
          <p:spPr bwMode="auto">
            <a:xfrm>
              <a:off x="-8" y="247"/>
              <a:ext cx="137" cy="162"/>
            </a:xfrm>
            <a:custGeom>
              <a:avLst/>
              <a:gdLst>
                <a:gd name="T0" fmla="*/ 254 w 349"/>
                <a:gd name="T1" fmla="*/ 211 h 421"/>
                <a:gd name="T2" fmla="*/ 254 w 349"/>
                <a:gd name="T3" fmla="*/ 211 h 421"/>
                <a:gd name="T4" fmla="*/ 175 w 349"/>
                <a:gd name="T5" fmla="*/ 80 h 421"/>
                <a:gd name="T6" fmla="*/ 96 w 349"/>
                <a:gd name="T7" fmla="*/ 211 h 421"/>
                <a:gd name="T8" fmla="*/ 175 w 349"/>
                <a:gd name="T9" fmla="*/ 341 h 421"/>
                <a:gd name="T10" fmla="*/ 254 w 349"/>
                <a:gd name="T11" fmla="*/ 211 h 421"/>
                <a:gd name="T12" fmla="*/ 0 w 349"/>
                <a:gd name="T13" fmla="*/ 211 h 421"/>
                <a:gd name="T14" fmla="*/ 0 w 349"/>
                <a:gd name="T15" fmla="*/ 211 h 421"/>
                <a:gd name="T16" fmla="*/ 175 w 349"/>
                <a:gd name="T17" fmla="*/ 0 h 421"/>
                <a:gd name="T18" fmla="*/ 349 w 349"/>
                <a:gd name="T19" fmla="*/ 211 h 421"/>
                <a:gd name="T20" fmla="*/ 175 w 349"/>
                <a:gd name="T21" fmla="*/ 421 h 421"/>
                <a:gd name="T22" fmla="*/ 0 w 349"/>
                <a:gd name="T23" fmla="*/ 21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421">
                  <a:moveTo>
                    <a:pt x="254" y="211"/>
                  </a:moveTo>
                  <a:lnTo>
                    <a:pt x="254" y="211"/>
                  </a:lnTo>
                  <a:cubicBezTo>
                    <a:pt x="254" y="118"/>
                    <a:pt x="222" y="80"/>
                    <a:pt x="175" y="80"/>
                  </a:cubicBezTo>
                  <a:cubicBezTo>
                    <a:pt x="128" y="80"/>
                    <a:pt x="96" y="118"/>
                    <a:pt x="96" y="211"/>
                  </a:cubicBezTo>
                  <a:cubicBezTo>
                    <a:pt x="96" y="303"/>
                    <a:pt x="128" y="341"/>
                    <a:pt x="175" y="341"/>
                  </a:cubicBezTo>
                  <a:cubicBezTo>
                    <a:pt x="222" y="341"/>
                    <a:pt x="254" y="303"/>
                    <a:pt x="254" y="211"/>
                  </a:cubicBezTo>
                  <a:close/>
                  <a:moveTo>
                    <a:pt x="0" y="211"/>
                  </a:moveTo>
                  <a:lnTo>
                    <a:pt x="0" y="211"/>
                  </a:lnTo>
                  <a:cubicBezTo>
                    <a:pt x="0" y="76"/>
                    <a:pt x="75" y="0"/>
                    <a:pt x="175" y="0"/>
                  </a:cubicBezTo>
                  <a:cubicBezTo>
                    <a:pt x="275" y="0"/>
                    <a:pt x="349" y="76"/>
                    <a:pt x="349" y="211"/>
                  </a:cubicBezTo>
                  <a:cubicBezTo>
                    <a:pt x="349" y="345"/>
                    <a:pt x="275" y="421"/>
                    <a:pt x="175" y="421"/>
                  </a:cubicBezTo>
                  <a:cubicBezTo>
                    <a:pt x="75" y="421"/>
                    <a:pt x="0" y="345"/>
                    <a:pt x="0" y="211"/>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25" name="Freeform 13">
              <a:extLst>
                <a:ext uri="{FF2B5EF4-FFF2-40B4-BE49-F238E27FC236}">
                  <a16:creationId xmlns:a16="http://schemas.microsoft.com/office/drawing/2014/main" id="{EABCF8DA-1541-8440-2EB9-470306823498}"/>
                </a:ext>
              </a:extLst>
            </p:cNvPr>
            <p:cNvSpPr>
              <a:spLocks/>
            </p:cNvSpPr>
            <p:nvPr/>
          </p:nvSpPr>
          <p:spPr bwMode="auto">
            <a:xfrm>
              <a:off x="129" y="252"/>
              <a:ext cx="127" cy="159"/>
            </a:xfrm>
            <a:custGeom>
              <a:avLst/>
              <a:gdLst>
                <a:gd name="T0" fmla="*/ 324 w 324"/>
                <a:gd name="T1" fmla="*/ 279 h 414"/>
                <a:gd name="T2" fmla="*/ 324 w 324"/>
                <a:gd name="T3" fmla="*/ 279 h 414"/>
                <a:gd name="T4" fmla="*/ 155 w 324"/>
                <a:gd name="T5" fmla="*/ 414 h 414"/>
                <a:gd name="T6" fmla="*/ 0 w 324"/>
                <a:gd name="T7" fmla="*/ 370 h 414"/>
                <a:gd name="T8" fmla="*/ 37 w 324"/>
                <a:gd name="T9" fmla="*/ 298 h 414"/>
                <a:gd name="T10" fmla="*/ 153 w 324"/>
                <a:gd name="T11" fmla="*/ 335 h 414"/>
                <a:gd name="T12" fmla="*/ 229 w 324"/>
                <a:gd name="T13" fmla="*/ 282 h 414"/>
                <a:gd name="T14" fmla="*/ 134 w 324"/>
                <a:gd name="T15" fmla="*/ 229 h 414"/>
                <a:gd name="T16" fmla="*/ 30 w 324"/>
                <a:gd name="T17" fmla="*/ 229 h 414"/>
                <a:gd name="T18" fmla="*/ 51 w 324"/>
                <a:gd name="T19" fmla="*/ 0 h 414"/>
                <a:gd name="T20" fmla="*/ 299 w 324"/>
                <a:gd name="T21" fmla="*/ 0 h 414"/>
                <a:gd name="T22" fmla="*/ 299 w 324"/>
                <a:gd name="T23" fmla="*/ 76 h 414"/>
                <a:gd name="T24" fmla="*/ 130 w 324"/>
                <a:gd name="T25" fmla="*/ 76 h 414"/>
                <a:gd name="T26" fmla="*/ 123 w 324"/>
                <a:gd name="T27" fmla="*/ 153 h 414"/>
                <a:gd name="T28" fmla="*/ 156 w 324"/>
                <a:gd name="T29" fmla="*/ 153 h 414"/>
                <a:gd name="T30" fmla="*/ 324 w 324"/>
                <a:gd name="T31" fmla="*/ 279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4" h="414">
                  <a:moveTo>
                    <a:pt x="324" y="279"/>
                  </a:moveTo>
                  <a:lnTo>
                    <a:pt x="324" y="279"/>
                  </a:lnTo>
                  <a:cubicBezTo>
                    <a:pt x="324" y="351"/>
                    <a:pt x="271" y="414"/>
                    <a:pt x="155" y="414"/>
                  </a:cubicBezTo>
                  <a:cubicBezTo>
                    <a:pt x="99" y="414"/>
                    <a:pt x="40" y="398"/>
                    <a:pt x="0" y="370"/>
                  </a:cubicBezTo>
                  <a:lnTo>
                    <a:pt x="37" y="298"/>
                  </a:lnTo>
                  <a:cubicBezTo>
                    <a:pt x="68" y="322"/>
                    <a:pt x="110" y="335"/>
                    <a:pt x="153" y="335"/>
                  </a:cubicBezTo>
                  <a:cubicBezTo>
                    <a:pt x="200" y="335"/>
                    <a:pt x="229" y="315"/>
                    <a:pt x="229" y="282"/>
                  </a:cubicBezTo>
                  <a:cubicBezTo>
                    <a:pt x="229" y="250"/>
                    <a:pt x="208" y="229"/>
                    <a:pt x="134" y="229"/>
                  </a:cubicBezTo>
                  <a:lnTo>
                    <a:pt x="30" y="229"/>
                  </a:lnTo>
                  <a:lnTo>
                    <a:pt x="51" y="0"/>
                  </a:lnTo>
                  <a:lnTo>
                    <a:pt x="299" y="0"/>
                  </a:lnTo>
                  <a:lnTo>
                    <a:pt x="299" y="76"/>
                  </a:lnTo>
                  <a:lnTo>
                    <a:pt x="130" y="76"/>
                  </a:lnTo>
                  <a:lnTo>
                    <a:pt x="123" y="153"/>
                  </a:lnTo>
                  <a:lnTo>
                    <a:pt x="156" y="153"/>
                  </a:lnTo>
                  <a:cubicBezTo>
                    <a:pt x="277" y="153"/>
                    <a:pt x="324" y="207"/>
                    <a:pt x="324" y="279"/>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346663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331FB-E3BA-2301-19A1-33C725C16AB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45C3834-2B62-286D-A24F-54964CE20F46}"/>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3DA0BE89-9C69-8CB3-2902-DDB8DC6EEF79}"/>
              </a:ext>
            </a:extLst>
          </p:cNvPr>
          <p:cNvPicPr>
            <a:picLocks noChangeAspect="1"/>
          </p:cNvPicPr>
          <p:nvPr/>
        </p:nvPicPr>
        <p:blipFill>
          <a:blip r:embed="rId3"/>
          <a:stretch>
            <a:fillRect/>
          </a:stretch>
        </p:blipFill>
        <p:spPr>
          <a:xfrm>
            <a:off x="-17585" y="0"/>
            <a:ext cx="447438" cy="6858000"/>
          </a:xfrm>
          <a:prstGeom prst="rect">
            <a:avLst/>
          </a:prstGeom>
        </p:spPr>
      </p:pic>
      <p:grpSp>
        <p:nvGrpSpPr>
          <p:cNvPr id="8" name="Group 7">
            <a:extLst>
              <a:ext uri="{FF2B5EF4-FFF2-40B4-BE49-F238E27FC236}">
                <a16:creationId xmlns:a16="http://schemas.microsoft.com/office/drawing/2014/main" id="{6C8C78F6-E6EB-5A67-1347-5F1296C1AC54}"/>
              </a:ext>
            </a:extLst>
          </p:cNvPr>
          <p:cNvGrpSpPr/>
          <p:nvPr/>
        </p:nvGrpSpPr>
        <p:grpSpPr>
          <a:xfrm>
            <a:off x="708329" y="690449"/>
            <a:ext cx="11423734" cy="1248847"/>
            <a:chOff x="4810335" y="1339331"/>
            <a:chExt cx="2719720" cy="1248847"/>
          </a:xfrm>
        </p:grpSpPr>
        <p:cxnSp>
          <p:nvCxnSpPr>
            <p:cNvPr id="9" name="Straight Connector 8">
              <a:extLst>
                <a:ext uri="{FF2B5EF4-FFF2-40B4-BE49-F238E27FC236}">
                  <a16:creationId xmlns:a16="http://schemas.microsoft.com/office/drawing/2014/main" id="{8DEF8825-88A9-EC1E-143A-5EB279EA1E3A}"/>
                </a:ext>
              </a:extLst>
            </p:cNvPr>
            <p:cNvCxnSpPr>
              <a:cxnSpLocks/>
            </p:cNvCxnSpPr>
            <p:nvPr/>
          </p:nvCxnSpPr>
          <p:spPr>
            <a:xfrm>
              <a:off x="4810335" y="2176460"/>
              <a:ext cx="2719720" cy="0"/>
            </a:xfrm>
            <a:prstGeom prst="line">
              <a:avLst/>
            </a:prstGeom>
            <a:ln w="76200">
              <a:solidFill>
                <a:srgbClr val="B4327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906F746-9EB1-5271-E446-94693C974852}"/>
                </a:ext>
              </a:extLst>
            </p:cNvPr>
            <p:cNvSpPr/>
            <p:nvPr/>
          </p:nvSpPr>
          <p:spPr>
            <a:xfrm>
              <a:off x="4835526" y="2311179"/>
              <a:ext cx="2520950" cy="276999"/>
            </a:xfrm>
            <a:prstGeom prst="rect">
              <a:avLst/>
            </a:prstGeom>
          </p:spPr>
          <p:txBody>
            <a:bodyPr wrap="square" lIns="0" tIns="0" rIns="0" bIns="0">
              <a:spAutoFit/>
            </a:bodyPr>
            <a:lstStyle/>
            <a:p>
              <a:pPr indent="-457200">
                <a:buClr>
                  <a:schemeClr val="tx1"/>
                </a:buClr>
              </a:pPr>
              <a:r>
                <a:rPr lang="es-ES" dirty="0"/>
                <a:t>Principales novedades</a:t>
              </a:r>
              <a:endParaRPr lang="es-ES_tradnl" dirty="0"/>
            </a:p>
          </p:txBody>
        </p:sp>
        <p:sp>
          <p:nvSpPr>
            <p:cNvPr id="12" name="Rectangle 11">
              <a:extLst>
                <a:ext uri="{FF2B5EF4-FFF2-40B4-BE49-F238E27FC236}">
                  <a16:creationId xmlns:a16="http://schemas.microsoft.com/office/drawing/2014/main" id="{3E601EFF-072F-F4EF-0059-2FDAD178DAEE}"/>
                </a:ext>
              </a:extLst>
            </p:cNvPr>
            <p:cNvSpPr/>
            <p:nvPr/>
          </p:nvSpPr>
          <p:spPr>
            <a:xfrm>
              <a:off x="4835526" y="1339331"/>
              <a:ext cx="2520950" cy="830997"/>
            </a:xfrm>
            <a:prstGeom prst="rect">
              <a:avLst/>
            </a:prstGeom>
          </p:spPr>
          <p:txBody>
            <a:bodyPr wrap="square">
              <a:spAutoFit/>
            </a:bodyPr>
            <a:lstStyle/>
            <a:p>
              <a:pPr indent="-457200">
                <a:buClr>
                  <a:schemeClr val="tx1"/>
                </a:buClr>
              </a:pPr>
              <a:r>
                <a:rPr lang="es-ES_tradnl" sz="4800" dirty="0">
                  <a:solidFill>
                    <a:srgbClr val="B43271"/>
                  </a:solidFill>
                </a:rPr>
                <a:t>02</a:t>
              </a:r>
            </a:p>
          </p:txBody>
        </p:sp>
      </p:grpSp>
      <p:grpSp>
        <p:nvGrpSpPr>
          <p:cNvPr id="24" name="Group 23">
            <a:extLst>
              <a:ext uri="{FF2B5EF4-FFF2-40B4-BE49-F238E27FC236}">
                <a16:creationId xmlns:a16="http://schemas.microsoft.com/office/drawing/2014/main" id="{F8D00F31-8390-0534-0C12-FB72290C56E0}"/>
              </a:ext>
            </a:extLst>
          </p:cNvPr>
          <p:cNvGrpSpPr/>
          <p:nvPr/>
        </p:nvGrpSpPr>
        <p:grpSpPr>
          <a:xfrm>
            <a:off x="1143850" y="2230700"/>
            <a:ext cx="10562699" cy="3872896"/>
            <a:chOff x="1143850" y="2230700"/>
            <a:chExt cx="10562699" cy="3872896"/>
          </a:xfrm>
        </p:grpSpPr>
        <p:sp>
          <p:nvSpPr>
            <p:cNvPr id="93" name="Pentagon 25">
              <a:extLst>
                <a:ext uri="{FF2B5EF4-FFF2-40B4-BE49-F238E27FC236}">
                  <a16:creationId xmlns:a16="http://schemas.microsoft.com/office/drawing/2014/main" id="{629C3EC1-DFAE-BE44-A89A-FBC2C36CA25F}"/>
                </a:ext>
              </a:extLst>
            </p:cNvPr>
            <p:cNvSpPr/>
            <p:nvPr/>
          </p:nvSpPr>
          <p:spPr bwMode="gray">
            <a:xfrm>
              <a:off x="1446940" y="3763143"/>
              <a:ext cx="9209976" cy="533957"/>
            </a:xfrm>
            <a:prstGeom prst="homePlat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lstStyle/>
            <a:p>
              <a:pPr marL="270000"/>
              <a:r>
                <a:rPr lang="es-ES" sz="1300" dirty="0">
                  <a:solidFill>
                    <a:schemeClr val="bg2">
                      <a:lumMod val="50000"/>
                    </a:schemeClr>
                  </a:solidFill>
                  <a:effectLst/>
                  <a:ea typeface="Calibri" panose="020F0502020204030204" pitchFamily="34" charset="0"/>
                </a:rPr>
                <a:t>Derogación de la defensa de </a:t>
              </a:r>
              <a:r>
                <a:rPr lang="es-ES" sz="1300" i="1" dirty="0" err="1">
                  <a:solidFill>
                    <a:schemeClr val="bg2">
                      <a:lumMod val="50000"/>
                    </a:schemeClr>
                  </a:solidFill>
                  <a:effectLst/>
                  <a:ea typeface="Calibri" panose="020F0502020204030204" pitchFamily="34" charset="0"/>
                </a:rPr>
                <a:t>contributory</a:t>
              </a:r>
              <a:r>
                <a:rPr lang="es-ES" sz="1300" i="1" dirty="0">
                  <a:solidFill>
                    <a:schemeClr val="bg2">
                      <a:lumMod val="50000"/>
                    </a:schemeClr>
                  </a:solidFill>
                  <a:effectLst/>
                  <a:ea typeface="Calibri" panose="020F0502020204030204" pitchFamily="34" charset="0"/>
                </a:rPr>
                <a:t> cause</a:t>
              </a:r>
              <a:r>
                <a:rPr lang="es-ES" sz="1300" dirty="0">
                  <a:solidFill>
                    <a:schemeClr val="bg2">
                      <a:lumMod val="50000"/>
                    </a:schemeClr>
                  </a:solidFill>
                  <a:effectLst/>
                  <a:ea typeface="Calibri" panose="020F0502020204030204" pitchFamily="34" charset="0"/>
                </a:rPr>
                <a:t>, mantenimiento de la defensa de </a:t>
              </a:r>
              <a:r>
                <a:rPr lang="es-ES" sz="1300" i="1" dirty="0" err="1">
                  <a:solidFill>
                    <a:schemeClr val="bg2">
                      <a:lumMod val="50000"/>
                    </a:schemeClr>
                  </a:solidFill>
                  <a:effectLst/>
                  <a:ea typeface="Calibri" panose="020F0502020204030204" pitchFamily="34" charset="0"/>
                </a:rPr>
                <a:t>contributory</a:t>
              </a:r>
              <a:r>
                <a:rPr lang="es-ES" sz="1300" i="1" dirty="0">
                  <a:solidFill>
                    <a:schemeClr val="bg2">
                      <a:lumMod val="50000"/>
                    </a:schemeClr>
                  </a:solidFill>
                  <a:effectLst/>
                  <a:ea typeface="Calibri" panose="020F0502020204030204" pitchFamily="34" charset="0"/>
                </a:rPr>
                <a:t> </a:t>
              </a:r>
              <a:r>
                <a:rPr lang="es-ES" sz="1300" i="1" dirty="0" err="1">
                  <a:solidFill>
                    <a:schemeClr val="bg2">
                      <a:lumMod val="50000"/>
                    </a:schemeClr>
                  </a:solidFill>
                  <a:effectLst/>
                  <a:ea typeface="Calibri" panose="020F0502020204030204" pitchFamily="34" charset="0"/>
                </a:rPr>
                <a:t>fault</a:t>
              </a:r>
              <a:r>
                <a:rPr lang="es-ES" sz="1300" i="1" dirty="0">
                  <a:solidFill>
                    <a:schemeClr val="bg2">
                      <a:lumMod val="50000"/>
                    </a:schemeClr>
                  </a:solidFill>
                  <a:effectLst/>
                  <a:ea typeface="Calibri" panose="020F0502020204030204" pitchFamily="34" charset="0"/>
                </a:rPr>
                <a:t> </a:t>
              </a:r>
              <a:r>
                <a:rPr lang="es-ES" sz="1300" i="1" dirty="0" err="1">
                  <a:solidFill>
                    <a:schemeClr val="bg2">
                      <a:lumMod val="50000"/>
                    </a:schemeClr>
                  </a:solidFill>
                  <a:effectLst/>
                  <a:ea typeface="Calibri" panose="020F0502020204030204" pitchFamily="34" charset="0"/>
                </a:rPr>
                <a:t>of</a:t>
              </a:r>
              <a:r>
                <a:rPr lang="es-ES" sz="1300" i="1" dirty="0">
                  <a:solidFill>
                    <a:schemeClr val="bg2">
                      <a:lumMod val="50000"/>
                    </a:schemeClr>
                  </a:solidFill>
                  <a:effectLst/>
                  <a:ea typeface="Calibri" panose="020F0502020204030204" pitchFamily="34" charset="0"/>
                </a:rPr>
                <a:t> </a:t>
              </a:r>
              <a:r>
                <a:rPr lang="es-ES" sz="1300" i="1" dirty="0" err="1">
                  <a:solidFill>
                    <a:schemeClr val="bg2">
                      <a:lumMod val="50000"/>
                    </a:schemeClr>
                  </a:solidFill>
                  <a:effectLst/>
                  <a:ea typeface="Calibri" panose="020F0502020204030204" pitchFamily="34" charset="0"/>
                </a:rPr>
                <a:t>the</a:t>
              </a:r>
              <a:r>
                <a:rPr lang="es-ES" sz="1300" i="1" dirty="0">
                  <a:solidFill>
                    <a:schemeClr val="bg2">
                      <a:lumMod val="50000"/>
                    </a:schemeClr>
                  </a:solidFill>
                  <a:effectLst/>
                  <a:ea typeface="Calibri" panose="020F0502020204030204" pitchFamily="34" charset="0"/>
                </a:rPr>
                <a:t> </a:t>
              </a:r>
              <a:r>
                <a:rPr lang="es-ES" sz="1300" i="1" dirty="0" err="1">
                  <a:solidFill>
                    <a:schemeClr val="bg2">
                      <a:lumMod val="50000"/>
                    </a:schemeClr>
                  </a:solidFill>
                  <a:effectLst/>
                  <a:ea typeface="Calibri" panose="020F0502020204030204" pitchFamily="34" charset="0"/>
                </a:rPr>
                <a:t>victim</a:t>
              </a:r>
              <a:r>
                <a:rPr lang="es-ES" sz="1300" dirty="0">
                  <a:solidFill>
                    <a:schemeClr val="bg2">
                      <a:lumMod val="50000"/>
                    </a:schemeClr>
                  </a:solidFill>
                  <a:effectLst/>
                  <a:ea typeface="Calibri" panose="020F0502020204030204" pitchFamily="34" charset="0"/>
                </a:rPr>
                <a:t>.</a:t>
              </a:r>
              <a:endParaRPr lang="es-ES" sz="1300" dirty="0">
                <a:solidFill>
                  <a:schemeClr val="bg2">
                    <a:lumMod val="50000"/>
                  </a:schemeClr>
                </a:solidFill>
              </a:endParaRPr>
            </a:p>
          </p:txBody>
        </p:sp>
        <p:grpSp>
          <p:nvGrpSpPr>
            <p:cNvPr id="94" name="Group 93">
              <a:extLst>
                <a:ext uri="{FF2B5EF4-FFF2-40B4-BE49-F238E27FC236}">
                  <a16:creationId xmlns:a16="http://schemas.microsoft.com/office/drawing/2014/main" id="{5484AC45-1DB7-181F-B538-604E50D3C3D7}"/>
                </a:ext>
              </a:extLst>
            </p:cNvPr>
            <p:cNvGrpSpPr/>
            <p:nvPr/>
          </p:nvGrpSpPr>
          <p:grpSpPr>
            <a:xfrm>
              <a:off x="1143850" y="3793012"/>
              <a:ext cx="567986" cy="533957"/>
              <a:chOff x="323850" y="1790700"/>
              <a:chExt cx="857248" cy="857248"/>
            </a:xfrm>
          </p:grpSpPr>
          <p:sp>
            <p:nvSpPr>
              <p:cNvPr id="95" name="Oval 94">
                <a:extLst>
                  <a:ext uri="{FF2B5EF4-FFF2-40B4-BE49-F238E27FC236}">
                    <a16:creationId xmlns:a16="http://schemas.microsoft.com/office/drawing/2014/main" id="{DFC3B138-D7A4-3FFC-2BB2-5A80E3642905}"/>
                  </a:ext>
                </a:extLst>
              </p:cNvPr>
              <p:cNvSpPr/>
              <p:nvPr/>
            </p:nvSpPr>
            <p:spPr>
              <a:xfrm>
                <a:off x="323850" y="1790700"/>
                <a:ext cx="857248" cy="857248"/>
              </a:xfrm>
              <a:prstGeom prst="ellipse">
                <a:avLst/>
              </a:prstGeom>
              <a:solidFill>
                <a:srgbClr val="99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Oval 95">
                <a:extLst>
                  <a:ext uri="{FF2B5EF4-FFF2-40B4-BE49-F238E27FC236}">
                    <a16:creationId xmlns:a16="http://schemas.microsoft.com/office/drawing/2014/main" id="{FAE8AFF0-0711-F90B-74CB-38F04D1AAB1E}"/>
                  </a:ext>
                </a:extLst>
              </p:cNvPr>
              <p:cNvSpPr/>
              <p:nvPr/>
            </p:nvSpPr>
            <p:spPr>
              <a:xfrm>
                <a:off x="446755" y="1913605"/>
                <a:ext cx="611437" cy="611437"/>
              </a:xfrm>
              <a:prstGeom prst="ellipse">
                <a:avLst/>
              </a:prstGeom>
              <a:solidFill>
                <a:srgbClr val="E6E6E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sz="1600">
                  <a:solidFill>
                    <a:srgbClr val="4D4D4D"/>
                  </a:solidFill>
                </a:endParaRPr>
              </a:p>
            </p:txBody>
          </p:sp>
        </p:grpSp>
        <p:pic>
          <p:nvPicPr>
            <p:cNvPr id="92" name="Graphic 91">
              <a:extLst>
                <a:ext uri="{FF2B5EF4-FFF2-40B4-BE49-F238E27FC236}">
                  <a16:creationId xmlns:a16="http://schemas.microsoft.com/office/drawing/2014/main" id="{B45B3EFA-165C-CAD0-8F88-14F6BDE1F8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39574" y="3907869"/>
              <a:ext cx="222920" cy="204583"/>
            </a:xfrm>
            <a:prstGeom prst="rect">
              <a:avLst/>
            </a:prstGeom>
          </p:spPr>
        </p:pic>
        <p:sp>
          <p:nvSpPr>
            <p:cNvPr id="87" name="Pentagon 25">
              <a:extLst>
                <a:ext uri="{FF2B5EF4-FFF2-40B4-BE49-F238E27FC236}">
                  <a16:creationId xmlns:a16="http://schemas.microsoft.com/office/drawing/2014/main" id="{3750E50C-00B7-06BB-D751-2A257F759230}"/>
                </a:ext>
              </a:extLst>
            </p:cNvPr>
            <p:cNvSpPr/>
            <p:nvPr/>
          </p:nvSpPr>
          <p:spPr bwMode="gray">
            <a:xfrm>
              <a:off x="1446940" y="4580972"/>
              <a:ext cx="9775241" cy="614239"/>
            </a:xfrm>
            <a:prstGeom prst="homePlat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lstStyle/>
            <a:p>
              <a:pPr marL="266700"/>
              <a:r>
                <a:rPr lang="es-ES" sz="1300" dirty="0">
                  <a:solidFill>
                    <a:schemeClr val="bg2">
                      <a:lumMod val="50000"/>
                    </a:schemeClr>
                  </a:solidFill>
                  <a:effectLst/>
                  <a:ea typeface="Calibri" panose="020F0502020204030204" pitchFamily="34" charset="0"/>
                </a:rPr>
                <a:t>Plazo de prescripción de 3 años y régimen de extinción de responsabilidad a los 10 años desde la puesta en circulación del producto, salvo en casos de latencia del daño corporal, en los que el plazo de extinción de responsabilidad se extiende hasta los 25 años.</a:t>
              </a:r>
            </a:p>
          </p:txBody>
        </p:sp>
        <p:grpSp>
          <p:nvGrpSpPr>
            <p:cNvPr id="88" name="Group 87">
              <a:extLst>
                <a:ext uri="{FF2B5EF4-FFF2-40B4-BE49-F238E27FC236}">
                  <a16:creationId xmlns:a16="http://schemas.microsoft.com/office/drawing/2014/main" id="{A942D39E-1022-E931-5253-034CA2597855}"/>
                </a:ext>
              </a:extLst>
            </p:cNvPr>
            <p:cNvGrpSpPr/>
            <p:nvPr/>
          </p:nvGrpSpPr>
          <p:grpSpPr>
            <a:xfrm>
              <a:off x="1143850" y="4628002"/>
              <a:ext cx="567986" cy="533957"/>
              <a:chOff x="323850" y="-756587"/>
              <a:chExt cx="857248" cy="857248"/>
            </a:xfrm>
          </p:grpSpPr>
          <p:sp>
            <p:nvSpPr>
              <p:cNvPr id="89" name="Oval 88">
                <a:extLst>
                  <a:ext uri="{FF2B5EF4-FFF2-40B4-BE49-F238E27FC236}">
                    <a16:creationId xmlns:a16="http://schemas.microsoft.com/office/drawing/2014/main" id="{85DB11F7-1131-82DF-DB1F-47D474CABBEB}"/>
                  </a:ext>
                </a:extLst>
              </p:cNvPr>
              <p:cNvSpPr/>
              <p:nvPr/>
            </p:nvSpPr>
            <p:spPr>
              <a:xfrm>
                <a:off x="323850" y="-756587"/>
                <a:ext cx="857248" cy="857248"/>
              </a:xfrm>
              <a:prstGeom prst="ellipse">
                <a:avLst/>
              </a:prstGeom>
              <a:solidFill>
                <a:srgbClr val="CC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0" name="Oval 89">
                <a:extLst>
                  <a:ext uri="{FF2B5EF4-FFF2-40B4-BE49-F238E27FC236}">
                    <a16:creationId xmlns:a16="http://schemas.microsoft.com/office/drawing/2014/main" id="{2B4ED454-4EC7-8E1C-444A-D408FFCBBE01}"/>
                  </a:ext>
                </a:extLst>
              </p:cNvPr>
              <p:cNvSpPr/>
              <p:nvPr/>
            </p:nvSpPr>
            <p:spPr>
              <a:xfrm>
                <a:off x="446755" y="-633676"/>
                <a:ext cx="611437" cy="611437"/>
              </a:xfrm>
              <a:prstGeom prst="ellipse">
                <a:avLst/>
              </a:prstGeom>
              <a:solidFill>
                <a:srgbClr val="E6E6E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a:solidFill>
                    <a:srgbClr val="4D4D4D"/>
                  </a:solidFill>
                </a:endParaRPr>
              </a:p>
            </p:txBody>
          </p:sp>
        </p:grpSp>
        <p:pic>
          <p:nvPicPr>
            <p:cNvPr id="86" name="Graphic 85">
              <a:extLst>
                <a:ext uri="{FF2B5EF4-FFF2-40B4-BE49-F238E27FC236}">
                  <a16:creationId xmlns:a16="http://schemas.microsoft.com/office/drawing/2014/main" id="{6F3BAB4D-A705-2ED7-2DAD-5AB762D2C6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16382" y="4791870"/>
              <a:ext cx="222920" cy="204583"/>
            </a:xfrm>
            <a:prstGeom prst="rect">
              <a:avLst/>
            </a:prstGeom>
          </p:spPr>
        </p:pic>
        <p:sp>
          <p:nvSpPr>
            <p:cNvPr id="3" name="Pentagon 25">
              <a:extLst>
                <a:ext uri="{FF2B5EF4-FFF2-40B4-BE49-F238E27FC236}">
                  <a16:creationId xmlns:a16="http://schemas.microsoft.com/office/drawing/2014/main" id="{0FF49326-927A-99FD-EC9E-F928398FC26E}"/>
                </a:ext>
              </a:extLst>
            </p:cNvPr>
            <p:cNvSpPr/>
            <p:nvPr/>
          </p:nvSpPr>
          <p:spPr bwMode="gray">
            <a:xfrm>
              <a:off x="1455255" y="5541546"/>
              <a:ext cx="10251294" cy="562050"/>
            </a:xfrm>
            <a:prstGeom prst="homePlat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lstStyle/>
            <a:p>
              <a:pPr marL="270000"/>
              <a:r>
                <a:rPr lang="es-ES" sz="1300" dirty="0">
                  <a:solidFill>
                    <a:schemeClr val="bg2">
                      <a:lumMod val="50000"/>
                    </a:schemeClr>
                  </a:solidFill>
                </a:rPr>
                <a:t>Se mantiene la posibilidad de derogar la causa de exoneración de responsabilidad relativo al estado de los conocimientos técnicos o científicos (exoneración de los riesgos de desarrollo).</a:t>
              </a:r>
            </a:p>
          </p:txBody>
        </p:sp>
        <p:grpSp>
          <p:nvGrpSpPr>
            <p:cNvPr id="5" name="Group 4">
              <a:extLst>
                <a:ext uri="{FF2B5EF4-FFF2-40B4-BE49-F238E27FC236}">
                  <a16:creationId xmlns:a16="http://schemas.microsoft.com/office/drawing/2014/main" id="{BB397AF6-05D1-4683-A3BE-597D158F794B}"/>
                </a:ext>
              </a:extLst>
            </p:cNvPr>
            <p:cNvGrpSpPr/>
            <p:nvPr/>
          </p:nvGrpSpPr>
          <p:grpSpPr>
            <a:xfrm>
              <a:off x="1152163" y="5561326"/>
              <a:ext cx="567986" cy="533957"/>
              <a:chOff x="323850" y="2331823"/>
              <a:chExt cx="857248" cy="857248"/>
            </a:xfrm>
          </p:grpSpPr>
          <p:sp>
            <p:nvSpPr>
              <p:cNvPr id="6" name="Oval 5">
                <a:extLst>
                  <a:ext uri="{FF2B5EF4-FFF2-40B4-BE49-F238E27FC236}">
                    <a16:creationId xmlns:a16="http://schemas.microsoft.com/office/drawing/2014/main" id="{338FFCFB-C08F-37F2-07A4-C5B42CA9FEC6}"/>
                  </a:ext>
                </a:extLst>
              </p:cNvPr>
              <p:cNvSpPr/>
              <p:nvPr/>
            </p:nvSpPr>
            <p:spPr>
              <a:xfrm>
                <a:off x="323850" y="2331823"/>
                <a:ext cx="857248" cy="857248"/>
              </a:xfrm>
              <a:prstGeom prst="ellips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Oval 6">
                <a:extLst>
                  <a:ext uri="{FF2B5EF4-FFF2-40B4-BE49-F238E27FC236}">
                    <a16:creationId xmlns:a16="http://schemas.microsoft.com/office/drawing/2014/main" id="{7F026A46-E591-3BAD-AB21-B4D928C038B5}"/>
                  </a:ext>
                </a:extLst>
              </p:cNvPr>
              <p:cNvSpPr/>
              <p:nvPr/>
            </p:nvSpPr>
            <p:spPr>
              <a:xfrm>
                <a:off x="446755" y="2454730"/>
                <a:ext cx="611437" cy="611438"/>
              </a:xfrm>
              <a:prstGeom prst="ellipse">
                <a:avLst/>
              </a:prstGeom>
              <a:solidFill>
                <a:srgbClr val="E6E6E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sz="1600">
                  <a:solidFill>
                    <a:srgbClr val="4D4D4D"/>
                  </a:solidFill>
                </a:endParaRPr>
              </a:p>
            </p:txBody>
          </p:sp>
        </p:grpSp>
        <p:pic>
          <p:nvPicPr>
            <p:cNvPr id="13" name="Graphic 12">
              <a:extLst>
                <a:ext uri="{FF2B5EF4-FFF2-40B4-BE49-F238E27FC236}">
                  <a16:creationId xmlns:a16="http://schemas.microsoft.com/office/drawing/2014/main" id="{707BBD3B-0A91-4280-8AB2-158EF68F6A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33253" y="5726013"/>
              <a:ext cx="222920" cy="204583"/>
            </a:xfrm>
            <a:prstGeom prst="rect">
              <a:avLst/>
            </a:prstGeom>
          </p:spPr>
        </p:pic>
        <p:sp>
          <p:nvSpPr>
            <p:cNvPr id="14" name="Pentagon 25">
              <a:extLst>
                <a:ext uri="{FF2B5EF4-FFF2-40B4-BE49-F238E27FC236}">
                  <a16:creationId xmlns:a16="http://schemas.microsoft.com/office/drawing/2014/main" id="{672F9401-86F6-A1AD-3AA0-0F065DBCE06B}"/>
                </a:ext>
              </a:extLst>
            </p:cNvPr>
            <p:cNvSpPr/>
            <p:nvPr/>
          </p:nvSpPr>
          <p:spPr bwMode="gray">
            <a:xfrm>
              <a:off x="1446941" y="2232067"/>
              <a:ext cx="8472346" cy="545434"/>
            </a:xfrm>
            <a:prstGeom prst="homePlat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lstStyle/>
            <a:p>
              <a:pPr marL="270000"/>
              <a:r>
                <a:rPr lang="es-ES" sz="1300" dirty="0">
                  <a:solidFill>
                    <a:schemeClr val="bg2">
                      <a:lumMod val="50000"/>
                    </a:schemeClr>
                  </a:solidFill>
                  <a:effectLst/>
                  <a:ea typeface="Calibri" panose="020F0502020204030204" pitchFamily="34" charset="0"/>
                </a:rPr>
                <a:t>La facultad del juez de presumir el defecto y/o el nexo causal (presunción judicial): en casos de</a:t>
              </a:r>
            </a:p>
          </p:txBody>
        </p:sp>
        <p:sp>
          <p:nvSpPr>
            <p:cNvPr id="19" name="Pentagon 25">
              <a:extLst>
                <a:ext uri="{FF2B5EF4-FFF2-40B4-BE49-F238E27FC236}">
                  <a16:creationId xmlns:a16="http://schemas.microsoft.com/office/drawing/2014/main" id="{638ADB4E-CB3C-20F4-5E3D-C85156D37652}"/>
                </a:ext>
              </a:extLst>
            </p:cNvPr>
            <p:cNvSpPr/>
            <p:nvPr/>
          </p:nvSpPr>
          <p:spPr bwMode="gray">
            <a:xfrm>
              <a:off x="1816373" y="2798515"/>
              <a:ext cx="8472346" cy="651437"/>
            </a:xfrm>
            <a:prstGeom prst="roundRect">
              <a:avLst/>
            </a:prstGeom>
            <a:solidFill>
              <a:schemeClr val="bg1">
                <a:lumMod val="95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8900" tIns="88900" rIns="88900" bIns="88900" rtlCol="0" anchor="ctr"/>
            <a:lstStyle/>
            <a:p>
              <a:pPr marL="357188" indent="-273050">
                <a:buClr>
                  <a:schemeClr val="bg2">
                    <a:lumMod val="50000"/>
                  </a:schemeClr>
                </a:buClr>
              </a:pPr>
              <a:r>
                <a:rPr lang="es-ES" sz="1300" i="1" dirty="0">
                  <a:solidFill>
                    <a:schemeClr val="bg2">
                      <a:lumMod val="50000"/>
                    </a:schemeClr>
                  </a:solidFill>
                  <a:latin typeface="Calibri" panose="020F0502020204030204" pitchFamily="34" charset="0"/>
                  <a:ea typeface="Times New Roman" panose="02020603050405020304" pitchFamily="18" charset="0"/>
                </a:rPr>
                <a:t>(i)</a:t>
              </a:r>
              <a:r>
                <a:rPr lang="es-ES" sz="1300" dirty="0">
                  <a:solidFill>
                    <a:schemeClr val="bg2">
                      <a:lumMod val="50000"/>
                    </a:schemeClr>
                  </a:solidFill>
                  <a:latin typeface="Calibri" panose="020F0502020204030204" pitchFamily="34" charset="0"/>
                  <a:ea typeface="Times New Roman" panose="02020603050405020304" pitchFamily="18" charset="0"/>
                </a:rPr>
                <a:t>	dificultad excesiva en su acreditación debido a la complejidad técnica o científica; </a:t>
              </a:r>
            </a:p>
            <a:p>
              <a:pPr marL="357188" indent="-273050">
                <a:buClr>
                  <a:schemeClr val="bg2">
                    <a:lumMod val="50000"/>
                  </a:schemeClr>
                </a:buClr>
              </a:pPr>
              <a:r>
                <a:rPr lang="es-ES" sz="1300" i="1" dirty="0">
                  <a:solidFill>
                    <a:schemeClr val="bg2">
                      <a:lumMod val="50000"/>
                    </a:schemeClr>
                  </a:solidFill>
                  <a:latin typeface="Calibri" panose="020F0502020204030204" pitchFamily="34" charset="0"/>
                  <a:ea typeface="Times New Roman" panose="02020603050405020304" pitchFamily="18" charset="0"/>
                </a:rPr>
                <a:t>(</a:t>
              </a:r>
              <a:r>
                <a:rPr lang="es-ES" sz="1300" i="1" dirty="0" err="1">
                  <a:solidFill>
                    <a:schemeClr val="bg2">
                      <a:lumMod val="50000"/>
                    </a:schemeClr>
                  </a:solidFill>
                  <a:latin typeface="Calibri" panose="020F0502020204030204" pitchFamily="34" charset="0"/>
                  <a:ea typeface="Times New Roman" panose="02020603050405020304" pitchFamily="18" charset="0"/>
                </a:rPr>
                <a:t>ii</a:t>
              </a:r>
              <a:r>
                <a:rPr lang="es-ES" sz="1300" i="1" dirty="0">
                  <a:solidFill>
                    <a:schemeClr val="bg2">
                      <a:lumMod val="50000"/>
                    </a:schemeClr>
                  </a:solidFill>
                  <a:latin typeface="Calibri" panose="020F0502020204030204" pitchFamily="34" charset="0"/>
                  <a:ea typeface="Times New Roman" panose="02020603050405020304" pitchFamily="18" charset="0"/>
                </a:rPr>
                <a:t>)</a:t>
              </a:r>
              <a:r>
                <a:rPr lang="es-ES" sz="1300" dirty="0">
                  <a:solidFill>
                    <a:schemeClr val="bg2">
                      <a:lumMod val="50000"/>
                    </a:schemeClr>
                  </a:solidFill>
                  <a:latin typeface="Calibri" panose="020F0502020204030204" pitchFamily="34" charset="0"/>
                  <a:ea typeface="Times New Roman" panose="02020603050405020304" pitchFamily="18" charset="0"/>
                </a:rPr>
                <a:t>	el reclamante acredita que es probable que el producto sea defectuoso y/o que haya causado los daños reclamados.</a:t>
              </a:r>
            </a:p>
            <a:p>
              <a:pPr marL="266700" algn="ctr">
                <a:buClr>
                  <a:srgbClr val="B43271"/>
                </a:buClr>
              </a:pPr>
              <a:r>
                <a:rPr lang="es-ES" sz="1300" i="1" dirty="0">
                  <a:solidFill>
                    <a:schemeClr val="bg2">
                      <a:lumMod val="50000"/>
                    </a:schemeClr>
                  </a:solidFill>
                  <a:latin typeface="Calibri" panose="020F0502020204030204" pitchFamily="34" charset="0"/>
                  <a:ea typeface="Times New Roman" panose="02020603050405020304" pitchFamily="18" charset="0"/>
                </a:rPr>
                <a:t>(alteración de la doctrina del TJUE en C-621)</a:t>
              </a:r>
            </a:p>
          </p:txBody>
        </p:sp>
        <p:grpSp>
          <p:nvGrpSpPr>
            <p:cNvPr id="20" name="Group 19">
              <a:extLst>
                <a:ext uri="{FF2B5EF4-FFF2-40B4-BE49-F238E27FC236}">
                  <a16:creationId xmlns:a16="http://schemas.microsoft.com/office/drawing/2014/main" id="{656CEAC2-556C-A47F-D995-848C49A0AC17}"/>
                </a:ext>
              </a:extLst>
            </p:cNvPr>
            <p:cNvGrpSpPr/>
            <p:nvPr/>
          </p:nvGrpSpPr>
          <p:grpSpPr>
            <a:xfrm>
              <a:off x="1171560" y="2230700"/>
              <a:ext cx="567986" cy="533957"/>
              <a:chOff x="323850" y="2331823"/>
              <a:chExt cx="857248" cy="857248"/>
            </a:xfrm>
          </p:grpSpPr>
          <p:sp>
            <p:nvSpPr>
              <p:cNvPr id="21" name="Oval 20">
                <a:extLst>
                  <a:ext uri="{FF2B5EF4-FFF2-40B4-BE49-F238E27FC236}">
                    <a16:creationId xmlns:a16="http://schemas.microsoft.com/office/drawing/2014/main" id="{4E042BEB-5C64-A520-3CD0-F040C110E809}"/>
                  </a:ext>
                </a:extLst>
              </p:cNvPr>
              <p:cNvSpPr/>
              <p:nvPr/>
            </p:nvSpPr>
            <p:spPr>
              <a:xfrm>
                <a:off x="323850" y="2331823"/>
                <a:ext cx="857248" cy="857248"/>
              </a:xfrm>
              <a:prstGeom prst="ellips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Oval 21">
                <a:extLst>
                  <a:ext uri="{FF2B5EF4-FFF2-40B4-BE49-F238E27FC236}">
                    <a16:creationId xmlns:a16="http://schemas.microsoft.com/office/drawing/2014/main" id="{4BAADC54-56BA-98ED-2F30-A080B561ED35}"/>
                  </a:ext>
                </a:extLst>
              </p:cNvPr>
              <p:cNvSpPr/>
              <p:nvPr/>
            </p:nvSpPr>
            <p:spPr>
              <a:xfrm>
                <a:off x="446755" y="2454730"/>
                <a:ext cx="611437" cy="611438"/>
              </a:xfrm>
              <a:prstGeom prst="ellipse">
                <a:avLst/>
              </a:prstGeom>
              <a:solidFill>
                <a:srgbClr val="E6E6E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sz="1600">
                  <a:solidFill>
                    <a:srgbClr val="4D4D4D"/>
                  </a:solidFill>
                </a:endParaRPr>
              </a:p>
            </p:txBody>
          </p:sp>
        </p:grpSp>
        <p:pic>
          <p:nvPicPr>
            <p:cNvPr id="23" name="Graphic 22">
              <a:extLst>
                <a:ext uri="{FF2B5EF4-FFF2-40B4-BE49-F238E27FC236}">
                  <a16:creationId xmlns:a16="http://schemas.microsoft.com/office/drawing/2014/main" id="{2BB1F804-6EFE-8F25-7186-D53F476130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52649" y="2395386"/>
              <a:ext cx="222920" cy="204583"/>
            </a:xfrm>
            <a:prstGeom prst="rect">
              <a:avLst/>
            </a:prstGeom>
          </p:spPr>
        </p:pic>
      </p:grpSp>
    </p:spTree>
    <p:extLst>
      <p:ext uri="{BB962C8B-B14F-4D97-AF65-F5344CB8AC3E}">
        <p14:creationId xmlns:p14="http://schemas.microsoft.com/office/powerpoint/2010/main" val="3806852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331FB-E3BA-2301-19A1-33C725C16AB3}"/>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345C3834-2B62-286D-A24F-54964CE20F46}"/>
              </a:ext>
            </a:extLst>
          </p:cNvPr>
          <p:cNvPicPr>
            <a:picLocks noChangeAspect="1"/>
          </p:cNvPicPr>
          <p:nvPr/>
        </p:nvPicPr>
        <p:blipFill>
          <a:blip r:embed="rId2"/>
          <a:stretch>
            <a:fillRect/>
          </a:stretch>
        </p:blipFill>
        <p:spPr>
          <a:xfrm>
            <a:off x="11135782" y="-492369"/>
            <a:ext cx="813265" cy="1723292"/>
          </a:xfrm>
          <a:prstGeom prst="rect">
            <a:avLst/>
          </a:prstGeom>
        </p:spPr>
      </p:pic>
      <p:pic>
        <p:nvPicPr>
          <p:cNvPr id="4" name="Imagen 3">
            <a:extLst>
              <a:ext uri="{FF2B5EF4-FFF2-40B4-BE49-F238E27FC236}">
                <a16:creationId xmlns:a16="http://schemas.microsoft.com/office/drawing/2014/main" id="{3DA0BE89-9C69-8CB3-2902-DDB8DC6EEF79}"/>
              </a:ext>
            </a:extLst>
          </p:cNvPr>
          <p:cNvPicPr>
            <a:picLocks noChangeAspect="1"/>
          </p:cNvPicPr>
          <p:nvPr/>
        </p:nvPicPr>
        <p:blipFill>
          <a:blip r:embed="rId3"/>
          <a:stretch>
            <a:fillRect/>
          </a:stretch>
        </p:blipFill>
        <p:spPr>
          <a:xfrm>
            <a:off x="-17585" y="0"/>
            <a:ext cx="447438" cy="6858000"/>
          </a:xfrm>
          <a:prstGeom prst="rect">
            <a:avLst/>
          </a:prstGeom>
        </p:spPr>
      </p:pic>
      <p:pic>
        <p:nvPicPr>
          <p:cNvPr id="5" name="Imagen 4">
            <a:extLst>
              <a:ext uri="{FF2B5EF4-FFF2-40B4-BE49-F238E27FC236}">
                <a16:creationId xmlns:a16="http://schemas.microsoft.com/office/drawing/2014/main" id="{B28746E6-70AF-501F-F676-D026B08A9135}"/>
              </a:ext>
            </a:extLst>
          </p:cNvPr>
          <p:cNvPicPr>
            <a:picLocks noChangeAspect="1"/>
          </p:cNvPicPr>
          <p:nvPr/>
        </p:nvPicPr>
        <p:blipFill>
          <a:blip r:embed="rId4"/>
          <a:stretch>
            <a:fillRect/>
          </a:stretch>
        </p:blipFill>
        <p:spPr>
          <a:xfrm>
            <a:off x="6221347" y="6553200"/>
            <a:ext cx="5727700" cy="152400"/>
          </a:xfrm>
          <a:prstGeom prst="rect">
            <a:avLst/>
          </a:prstGeom>
        </p:spPr>
      </p:pic>
      <p:grpSp>
        <p:nvGrpSpPr>
          <p:cNvPr id="8" name="Group 7">
            <a:extLst>
              <a:ext uri="{FF2B5EF4-FFF2-40B4-BE49-F238E27FC236}">
                <a16:creationId xmlns:a16="http://schemas.microsoft.com/office/drawing/2014/main" id="{6C8C78F6-E6EB-5A67-1347-5F1296C1AC54}"/>
              </a:ext>
            </a:extLst>
          </p:cNvPr>
          <p:cNvGrpSpPr/>
          <p:nvPr/>
        </p:nvGrpSpPr>
        <p:grpSpPr>
          <a:xfrm>
            <a:off x="708329" y="690449"/>
            <a:ext cx="11423734" cy="1248847"/>
            <a:chOff x="4810335" y="1339331"/>
            <a:chExt cx="2719720" cy="1248847"/>
          </a:xfrm>
        </p:grpSpPr>
        <p:cxnSp>
          <p:nvCxnSpPr>
            <p:cNvPr id="9" name="Straight Connector 8">
              <a:extLst>
                <a:ext uri="{FF2B5EF4-FFF2-40B4-BE49-F238E27FC236}">
                  <a16:creationId xmlns:a16="http://schemas.microsoft.com/office/drawing/2014/main" id="{8DEF8825-88A9-EC1E-143A-5EB279EA1E3A}"/>
                </a:ext>
              </a:extLst>
            </p:cNvPr>
            <p:cNvCxnSpPr>
              <a:cxnSpLocks/>
            </p:cNvCxnSpPr>
            <p:nvPr/>
          </p:nvCxnSpPr>
          <p:spPr>
            <a:xfrm>
              <a:off x="4810335" y="2176460"/>
              <a:ext cx="2719720" cy="0"/>
            </a:xfrm>
            <a:prstGeom prst="line">
              <a:avLst/>
            </a:prstGeom>
            <a:ln w="76200">
              <a:solidFill>
                <a:srgbClr val="B4327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906F746-9EB1-5271-E446-94693C974852}"/>
                </a:ext>
              </a:extLst>
            </p:cNvPr>
            <p:cNvSpPr/>
            <p:nvPr/>
          </p:nvSpPr>
          <p:spPr>
            <a:xfrm>
              <a:off x="4835526" y="2311179"/>
              <a:ext cx="2520950" cy="276999"/>
            </a:xfrm>
            <a:prstGeom prst="rect">
              <a:avLst/>
            </a:prstGeom>
          </p:spPr>
          <p:txBody>
            <a:bodyPr wrap="square" lIns="0" tIns="0" rIns="0" bIns="0">
              <a:spAutoFit/>
            </a:bodyPr>
            <a:lstStyle/>
            <a:p>
              <a:pPr indent="-457200">
                <a:buClr>
                  <a:schemeClr val="tx1"/>
                </a:buClr>
              </a:pPr>
              <a:r>
                <a:rPr lang="es-ES" dirty="0"/>
                <a:t>Una reforma que facilitará las acciones colectivas</a:t>
              </a:r>
              <a:endParaRPr lang="es-ES_tradnl" dirty="0"/>
            </a:p>
          </p:txBody>
        </p:sp>
        <p:sp>
          <p:nvSpPr>
            <p:cNvPr id="12" name="Rectangle 11">
              <a:extLst>
                <a:ext uri="{FF2B5EF4-FFF2-40B4-BE49-F238E27FC236}">
                  <a16:creationId xmlns:a16="http://schemas.microsoft.com/office/drawing/2014/main" id="{3E601EFF-072F-F4EF-0059-2FDAD178DAEE}"/>
                </a:ext>
              </a:extLst>
            </p:cNvPr>
            <p:cNvSpPr/>
            <p:nvPr/>
          </p:nvSpPr>
          <p:spPr>
            <a:xfrm>
              <a:off x="4835526" y="1339331"/>
              <a:ext cx="2520950" cy="830997"/>
            </a:xfrm>
            <a:prstGeom prst="rect">
              <a:avLst/>
            </a:prstGeom>
          </p:spPr>
          <p:txBody>
            <a:bodyPr wrap="square">
              <a:spAutoFit/>
            </a:bodyPr>
            <a:lstStyle/>
            <a:p>
              <a:pPr indent="-457200">
                <a:buClr>
                  <a:schemeClr val="tx1"/>
                </a:buClr>
              </a:pPr>
              <a:r>
                <a:rPr lang="es-ES_tradnl" sz="4800" dirty="0">
                  <a:solidFill>
                    <a:srgbClr val="B43271"/>
                  </a:solidFill>
                </a:rPr>
                <a:t>03</a:t>
              </a:r>
            </a:p>
          </p:txBody>
        </p:sp>
      </p:grpSp>
      <p:pic>
        <p:nvPicPr>
          <p:cNvPr id="3" name="Picture 2" descr="A group of people walking on a sidewalk&#10;&#10;Description automatically generated">
            <a:extLst>
              <a:ext uri="{FF2B5EF4-FFF2-40B4-BE49-F238E27FC236}">
                <a16:creationId xmlns:a16="http://schemas.microsoft.com/office/drawing/2014/main" id="{F39AF1CE-5643-0DBA-4AF0-03E087E70444}"/>
              </a:ext>
            </a:extLst>
          </p:cNvPr>
          <p:cNvPicPr>
            <a:picLocks noChangeAspect="1"/>
          </p:cNvPicPr>
          <p:nvPr/>
        </p:nvPicPr>
        <p:blipFill>
          <a:blip r:embed="rId5"/>
          <a:stretch>
            <a:fillRect/>
          </a:stretch>
        </p:blipFill>
        <p:spPr>
          <a:xfrm>
            <a:off x="2781301" y="2338275"/>
            <a:ext cx="5223856" cy="3482570"/>
          </a:xfrm>
          <a:prstGeom prst="rect">
            <a:avLst/>
          </a:prstGeom>
          <a:ln>
            <a:noFill/>
          </a:ln>
          <a:effectLst>
            <a:softEdge rad="112500"/>
          </a:effectLst>
        </p:spPr>
      </p:pic>
    </p:spTree>
    <p:extLst>
      <p:ext uri="{BB962C8B-B14F-4D97-AF65-F5344CB8AC3E}">
        <p14:creationId xmlns:p14="http://schemas.microsoft.com/office/powerpoint/2010/main" val="1975420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6A7DF-D303-F34D-1284-F61925BC5B7A}"/>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FFAC7536-44AF-6862-D2D0-258369F6B6D6}"/>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n 3">
            <a:extLst>
              <a:ext uri="{FF2B5EF4-FFF2-40B4-BE49-F238E27FC236}">
                <a16:creationId xmlns:a16="http://schemas.microsoft.com/office/drawing/2014/main" id="{45D85C82-9D80-DDB2-B0BF-97DDA4F5A75F}"/>
              </a:ext>
            </a:extLst>
          </p:cNvPr>
          <p:cNvPicPr>
            <a:picLocks noChangeAspect="1"/>
          </p:cNvPicPr>
          <p:nvPr/>
        </p:nvPicPr>
        <p:blipFill>
          <a:blip r:embed="rId3"/>
          <a:stretch>
            <a:fillRect/>
          </a:stretch>
        </p:blipFill>
        <p:spPr>
          <a:xfrm>
            <a:off x="4679950" y="3067050"/>
            <a:ext cx="2832100" cy="723900"/>
          </a:xfrm>
          <a:prstGeom prst="rect">
            <a:avLst/>
          </a:prstGeom>
        </p:spPr>
      </p:pic>
    </p:spTree>
    <p:extLst>
      <p:ext uri="{BB962C8B-B14F-4D97-AF65-F5344CB8AC3E}">
        <p14:creationId xmlns:p14="http://schemas.microsoft.com/office/powerpoint/2010/main" val="339617305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609</Words>
  <Application>Microsoft Office PowerPoint</Application>
  <PresentationFormat>Widescreen</PresentationFormat>
  <Paragraphs>55</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Soho Gothic Pro</vt:lpstr>
      <vt:lpstr>Wingdings</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cristina martin</dc:creator>
  <cp:lastModifiedBy>AF</cp:lastModifiedBy>
  <cp:revision>6</cp:revision>
  <dcterms:created xsi:type="dcterms:W3CDTF">2024-01-29T09:45:22Z</dcterms:created>
  <dcterms:modified xsi:type="dcterms:W3CDTF">2024-02-28T16:36:34Z</dcterms:modified>
</cp:coreProperties>
</file>