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8" r:id="rId2"/>
    <p:sldId id="377" r:id="rId3"/>
    <p:sldId id="385" r:id="rId4"/>
    <p:sldId id="386" r:id="rId5"/>
    <p:sldId id="410" r:id="rId6"/>
    <p:sldId id="379" r:id="rId7"/>
    <p:sldId id="409" r:id="rId8"/>
    <p:sldId id="380" r:id="rId9"/>
    <p:sldId id="382" r:id="rId10"/>
    <p:sldId id="384" r:id="rId11"/>
    <p:sldId id="362" r:id="rId12"/>
    <p:sldId id="364" r:id="rId13"/>
    <p:sldId id="330" r:id="rId14"/>
    <p:sldId id="363" r:id="rId15"/>
    <p:sldId id="367" r:id="rId16"/>
    <p:sldId id="368" r:id="rId17"/>
    <p:sldId id="372" r:id="rId18"/>
    <p:sldId id="371" r:id="rId19"/>
    <p:sldId id="373" r:id="rId20"/>
    <p:sldId id="411" r:id="rId21"/>
    <p:sldId id="374" r:id="rId22"/>
    <p:sldId id="376" r:id="rId23"/>
    <p:sldId id="327" r:id="rId24"/>
  </p:sldIdLst>
  <p:sldSz cx="9144000" cy="514985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RM" id="{113FA46F-B37A-44D7-B59C-C4E22B492B82}">
          <p14:sldIdLst>
            <p14:sldId id="328"/>
            <p14:sldId id="377"/>
          </p14:sldIdLst>
        </p14:section>
        <p14:section name="MECANICS" id="{9066E1FD-8A1F-42B7-8C98-FA19312AA1B7}">
          <p14:sldIdLst>
            <p14:sldId id="385"/>
            <p14:sldId id="386"/>
            <p14:sldId id="410"/>
            <p14:sldId id="379"/>
            <p14:sldId id="409"/>
            <p14:sldId id="380"/>
            <p14:sldId id="382"/>
            <p14:sldId id="384"/>
            <p14:sldId id="362"/>
            <p14:sldId id="364"/>
            <p14:sldId id="330"/>
            <p14:sldId id="363"/>
            <p14:sldId id="367"/>
            <p14:sldId id="368"/>
            <p14:sldId id="372"/>
            <p14:sldId id="371"/>
            <p14:sldId id="373"/>
            <p14:sldId id="411"/>
            <p14:sldId id="374"/>
            <p14:sldId id="376"/>
          </p14:sldIdLst>
        </p14:section>
        <p14:section name="END" id="{3AF3CEC6-062C-4B3B-BB8D-1B17B72F7343}">
          <p14:sldIdLst>
            <p14:sldId id="327"/>
          </p14:sldIdLst>
        </p14:section>
      </p14:sectionLst>
    </p:ext>
    <p:ext uri="{EFAFB233-063F-42B5-8137-9DF3F51BA10A}">
      <p15:sldGuideLst xmlns:p15="http://schemas.microsoft.com/office/powerpoint/2012/main">
        <p15:guide id="1" orient="horz" pos="614" userDrawn="1">
          <p15:clr>
            <a:srgbClr val="A4A3A4"/>
          </p15:clr>
        </p15:guide>
        <p15:guide id="2" pos="11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5D"/>
    <a:srgbClr val="201C80"/>
    <a:srgbClr val="3A4999"/>
    <a:srgbClr val="4C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3568" autoAdjust="0"/>
  </p:normalViewPr>
  <p:slideViewPr>
    <p:cSldViewPr>
      <p:cViewPr varScale="1">
        <p:scale>
          <a:sx n="214" d="100"/>
          <a:sy n="214" d="100"/>
        </p:scale>
        <p:origin x="240" y="168"/>
      </p:cViewPr>
      <p:guideLst>
        <p:guide orient="horz" pos="614"/>
        <p:guide pos="1181"/>
      </p:guideLst>
    </p:cSldViewPr>
  </p:slideViewPr>
  <p:outlineViewPr>
    <p:cViewPr>
      <p:scale>
        <a:sx n="33" d="100"/>
        <a:sy n="33" d="100"/>
      </p:scale>
      <p:origin x="0" y="-429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viewProps" Target="viewProps.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presProps" Target="presProps.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tableStyles" Target="tableStyles.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theme" Target="theme/theme1.xml" Id="rId27" /><Relationship Type="http://schemas.openxmlformats.org/officeDocument/2006/relationships/customXml" Target="/customXML/item.xml" Id="imanage.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78.png"/><Relationship Id="rId3" Type="http://schemas.openxmlformats.org/officeDocument/2006/relationships/image" Target="../media/image69.svg"/><Relationship Id="rId7" Type="http://schemas.openxmlformats.org/officeDocument/2006/relationships/image" Target="../media/image72.png"/><Relationship Id="rId12" Type="http://schemas.openxmlformats.org/officeDocument/2006/relationships/image" Target="../media/image77.svg"/><Relationship Id="rId2" Type="http://schemas.openxmlformats.org/officeDocument/2006/relationships/image" Target="../media/image68.png"/><Relationship Id="rId1" Type="http://schemas.openxmlformats.org/officeDocument/2006/relationships/slideMaster" Target="../slideMasters/slideMaster1.xml"/><Relationship Id="rId6" Type="http://schemas.openxmlformats.org/officeDocument/2006/relationships/image" Target="../media/image71.sv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svg"/><Relationship Id="rId4" Type="http://schemas.openxmlformats.org/officeDocument/2006/relationships/image" Target="../media/image1.png"/><Relationship Id="rId9" Type="http://schemas.openxmlformats.org/officeDocument/2006/relationships/image" Target="../media/image74.png"/><Relationship Id="rId14" Type="http://schemas.openxmlformats.org/officeDocument/2006/relationships/image" Target="../media/image79.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3" Type="http://schemas.openxmlformats.org/officeDocument/2006/relationships/image" Target="../media/image91.png"/><Relationship Id="rId18" Type="http://schemas.openxmlformats.org/officeDocument/2006/relationships/image" Target="../media/image96.png"/><Relationship Id="rId26" Type="http://schemas.openxmlformats.org/officeDocument/2006/relationships/image" Target="../media/image104.png"/><Relationship Id="rId39" Type="http://schemas.openxmlformats.org/officeDocument/2006/relationships/hyperlink" Target="https://twitter.com/HoyngRokh" TargetMode="External"/><Relationship Id="rId21" Type="http://schemas.openxmlformats.org/officeDocument/2006/relationships/image" Target="../media/image99.png"/><Relationship Id="rId34" Type="http://schemas.openxmlformats.org/officeDocument/2006/relationships/image" Target="../media/image112.png"/><Relationship Id="rId42" Type="http://schemas.openxmlformats.org/officeDocument/2006/relationships/image" Target="../media/image1.png"/><Relationship Id="rId47" Type="http://schemas.openxmlformats.org/officeDocument/2006/relationships/hyperlink" Target="mailto:lyon@hoyngrokh.com" TargetMode="External"/><Relationship Id="rId7" Type="http://schemas.openxmlformats.org/officeDocument/2006/relationships/image" Target="../media/image85.png"/><Relationship Id="rId2" Type="http://schemas.openxmlformats.org/officeDocument/2006/relationships/image" Target="../media/image80.png"/><Relationship Id="rId16" Type="http://schemas.openxmlformats.org/officeDocument/2006/relationships/image" Target="../media/image94.png"/><Relationship Id="rId29" Type="http://schemas.openxmlformats.org/officeDocument/2006/relationships/image" Target="../media/image107.png"/><Relationship Id="rId11" Type="http://schemas.openxmlformats.org/officeDocument/2006/relationships/image" Target="../media/image89.png"/><Relationship Id="rId24" Type="http://schemas.openxmlformats.org/officeDocument/2006/relationships/image" Target="../media/image102.png"/><Relationship Id="rId32" Type="http://schemas.openxmlformats.org/officeDocument/2006/relationships/image" Target="../media/image110.png"/><Relationship Id="rId37" Type="http://schemas.openxmlformats.org/officeDocument/2006/relationships/image" Target="../media/image113.png"/><Relationship Id="rId40" Type="http://schemas.openxmlformats.org/officeDocument/2006/relationships/image" Target="../media/image115.png"/><Relationship Id="rId45" Type="http://schemas.openxmlformats.org/officeDocument/2006/relationships/hyperlink" Target="mailto:munich@hoyngrokh.com" TargetMode="External"/><Relationship Id="rId5" Type="http://schemas.openxmlformats.org/officeDocument/2006/relationships/image" Target="../media/image83.png"/><Relationship Id="rId15" Type="http://schemas.openxmlformats.org/officeDocument/2006/relationships/image" Target="../media/image93.png"/><Relationship Id="rId23" Type="http://schemas.openxmlformats.org/officeDocument/2006/relationships/image" Target="../media/image101.png"/><Relationship Id="rId28" Type="http://schemas.openxmlformats.org/officeDocument/2006/relationships/image" Target="../media/image106.png"/><Relationship Id="rId36" Type="http://schemas.openxmlformats.org/officeDocument/2006/relationships/hyperlink" Target="https://linkedin.com/company/hoyng-rokh-monegier" TargetMode="External"/><Relationship Id="rId49" Type="http://schemas.openxmlformats.org/officeDocument/2006/relationships/hyperlink" Target="mailto:madrid@hoyngrokh.com" TargetMode="External"/><Relationship Id="rId10" Type="http://schemas.openxmlformats.org/officeDocument/2006/relationships/image" Target="../media/image88.png"/><Relationship Id="rId19" Type="http://schemas.openxmlformats.org/officeDocument/2006/relationships/image" Target="../media/image97.png"/><Relationship Id="rId31" Type="http://schemas.openxmlformats.org/officeDocument/2006/relationships/image" Target="../media/image109.png"/><Relationship Id="rId44" Type="http://schemas.openxmlformats.org/officeDocument/2006/relationships/hyperlink" Target="mailto:duesseldorf@hoyngrokh.com" TargetMode="External"/><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 Id="rId22" Type="http://schemas.openxmlformats.org/officeDocument/2006/relationships/image" Target="../media/image100.png"/><Relationship Id="rId27" Type="http://schemas.openxmlformats.org/officeDocument/2006/relationships/image" Target="../media/image105.png"/><Relationship Id="rId30" Type="http://schemas.openxmlformats.org/officeDocument/2006/relationships/image" Target="../media/image108.png"/><Relationship Id="rId35" Type="http://schemas.openxmlformats.org/officeDocument/2006/relationships/hyperlink" Target="http://www.hoyngrokhmonegier.com/" TargetMode="External"/><Relationship Id="rId43" Type="http://schemas.openxmlformats.org/officeDocument/2006/relationships/hyperlink" Target="mailto:amsterdam@hoyngrokh.com" TargetMode="External"/><Relationship Id="rId48" Type="http://schemas.openxmlformats.org/officeDocument/2006/relationships/hyperlink" Target="mailto:paris@hoyngrokh.com" TargetMode="External"/><Relationship Id="rId8" Type="http://schemas.openxmlformats.org/officeDocument/2006/relationships/image" Target="../media/image86.png"/><Relationship Id="rId3" Type="http://schemas.openxmlformats.org/officeDocument/2006/relationships/image" Target="../media/image81.png"/><Relationship Id="rId12" Type="http://schemas.openxmlformats.org/officeDocument/2006/relationships/image" Target="../media/image90.png"/><Relationship Id="rId17" Type="http://schemas.openxmlformats.org/officeDocument/2006/relationships/image" Target="../media/image95.png"/><Relationship Id="rId25" Type="http://schemas.openxmlformats.org/officeDocument/2006/relationships/image" Target="../media/image103.png"/><Relationship Id="rId33" Type="http://schemas.openxmlformats.org/officeDocument/2006/relationships/image" Target="../media/image111.png"/><Relationship Id="rId38" Type="http://schemas.openxmlformats.org/officeDocument/2006/relationships/image" Target="../media/image114.svg"/><Relationship Id="rId46" Type="http://schemas.openxmlformats.org/officeDocument/2006/relationships/hyperlink" Target="mailto:brussels@hoyngrokh.com" TargetMode="External"/><Relationship Id="rId20" Type="http://schemas.openxmlformats.org/officeDocument/2006/relationships/image" Target="../media/image98.png"/><Relationship Id="rId41" Type="http://schemas.openxmlformats.org/officeDocument/2006/relationships/image" Target="../media/image116.svg"/><Relationship Id="rId1" Type="http://schemas.openxmlformats.org/officeDocument/2006/relationships/slideMaster" Target="../slideMasters/slideMaster1.xml"/><Relationship Id="rId6" Type="http://schemas.openxmlformats.org/officeDocument/2006/relationships/image" Target="../media/image84.png"/></Relationships>
</file>

<file path=ppt/slideLayouts/_rels/slideLayout2.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1.png"/><Relationship Id="rId8"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0.png"/><Relationship Id="rId3" Type="http://schemas.openxmlformats.org/officeDocument/2006/relationships/image" Target="../media/image37.sv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2" Type="http://schemas.openxmlformats.org/officeDocument/2006/relationships/image" Target="../media/image36.png"/><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Master" Target="../slideMasters/slideMaster1.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58.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 Id="rId27"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1.png"/><Relationship Id="rId2" Type="http://schemas.openxmlformats.org/officeDocument/2006/relationships/image" Target="../media/image61.png"/><Relationship Id="rId1" Type="http://schemas.openxmlformats.org/officeDocument/2006/relationships/slideMaster" Target="../slideMasters/slideMaster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1.png"/><Relationship Id="rId2" Type="http://schemas.openxmlformats.org/officeDocument/2006/relationships/image" Target="../media/image61.png"/><Relationship Id="rId1" Type="http://schemas.openxmlformats.org/officeDocument/2006/relationships/slideMaster" Target="../slideMasters/slideMaster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54" name="Espace réservé du texte 66">
            <a:extLst>
              <a:ext uri="{FF2B5EF4-FFF2-40B4-BE49-F238E27FC236}">
                <a16:creationId xmlns:a16="http://schemas.microsoft.com/office/drawing/2014/main" id="{B81C591D-24CC-4426-8CF7-345F4EFDA8E3}"/>
              </a:ext>
            </a:extLst>
          </p:cNvPr>
          <p:cNvSpPr>
            <a:spLocks noGrp="1"/>
          </p:cNvSpPr>
          <p:nvPr>
            <p:ph type="body" sz="quarter" idx="11" hasCustomPrompt="1"/>
          </p:nvPr>
        </p:nvSpPr>
        <p:spPr>
          <a:xfrm>
            <a:off x="4232412" y="1105916"/>
            <a:ext cx="4622400" cy="252000"/>
          </a:xfrm>
          <a:prstGeom prst="rect">
            <a:avLst/>
          </a:prstGeom>
        </p:spPr>
        <p:txBody>
          <a:bodyPr lIns="54000" tIns="54000" rIns="54000" bIns="54000">
            <a:noAutofit/>
          </a:bodyPr>
          <a:lstStyle>
            <a:lvl1pPr marL="0" indent="0" algn="r">
              <a:buNone/>
              <a:defRPr sz="1200" b="1">
                <a:solidFill>
                  <a:srgbClr val="201C80"/>
                </a:solidFill>
                <a:latin typeface="Arial" panose="020B0604020202020204" pitchFamily="34" charset="0"/>
                <a:cs typeface="Arial" panose="020B0604020202020204" pitchFamily="34" charset="0"/>
              </a:defRPr>
            </a:lvl1pPr>
          </a:lstStyle>
          <a:p>
            <a:pPr marL="0" marR="0" lvl="0" indent="0" algn="r" defTabSz="914400" eaLnBrk="1" fontAlgn="auto" latinLnBrk="0" hangingPunct="1">
              <a:lnSpc>
                <a:spcPct val="100000"/>
              </a:lnSpc>
              <a:spcBef>
                <a:spcPts val="0"/>
              </a:spcBef>
              <a:spcAft>
                <a:spcPts val="0"/>
              </a:spcAft>
              <a:buClr>
                <a:srgbClr val="3A4999"/>
              </a:buClr>
              <a:buSzTx/>
              <a:buFont typeface="Wingdings" panose="05000000000000000000" pitchFamily="2" charset="2"/>
              <a:buNone/>
              <a:tabLst/>
              <a:defRPr/>
            </a:pPr>
            <a:r>
              <a:rPr lang="en-US" noProof="0" dirty="0"/>
              <a:t>Name of the presentation</a:t>
            </a:r>
          </a:p>
          <a:p>
            <a:pPr lvl="0"/>
            <a:endParaRPr lang="en-US" noProof="0" dirty="0"/>
          </a:p>
          <a:p>
            <a:pPr lvl="0"/>
            <a:endParaRPr lang="en-US" noProof="0" dirty="0"/>
          </a:p>
        </p:txBody>
      </p:sp>
      <p:sp>
        <p:nvSpPr>
          <p:cNvPr id="2" name="Titre 1">
            <a:extLst>
              <a:ext uri="{FF2B5EF4-FFF2-40B4-BE49-F238E27FC236}">
                <a16:creationId xmlns:a16="http://schemas.microsoft.com/office/drawing/2014/main" id="{B2FA5413-CC95-475D-B7F2-7D4D89324004}"/>
              </a:ext>
            </a:extLst>
          </p:cNvPr>
          <p:cNvSpPr>
            <a:spLocks noGrp="1"/>
          </p:cNvSpPr>
          <p:nvPr>
            <p:ph type="title" hasCustomPrompt="1"/>
          </p:nvPr>
        </p:nvSpPr>
        <p:spPr>
          <a:xfrm>
            <a:off x="4233600" y="514800"/>
            <a:ext cx="4622400" cy="586800"/>
          </a:xfrm>
        </p:spPr>
        <p:txBody>
          <a:bodyPr lIns="54000" tIns="54000" rIns="54000" bIns="54000">
            <a:normAutofit/>
          </a:bodyPr>
          <a:lstStyle>
            <a:lvl1pPr algn="r">
              <a:defRPr sz="1400">
                <a:solidFill>
                  <a:srgbClr val="201C80"/>
                </a:solidFill>
              </a:defRPr>
            </a:lvl1pPr>
          </a:lstStyle>
          <a:p>
            <a:r>
              <a:rPr lang="en-US" noProof="0" dirty="0"/>
              <a:t>Name of the conference</a:t>
            </a:r>
          </a:p>
        </p:txBody>
      </p:sp>
      <p:sp>
        <p:nvSpPr>
          <p:cNvPr id="62" name="Espace réservé du texte 61">
            <a:extLst>
              <a:ext uri="{FF2B5EF4-FFF2-40B4-BE49-F238E27FC236}">
                <a16:creationId xmlns:a16="http://schemas.microsoft.com/office/drawing/2014/main" id="{06CDB50C-A38C-4933-906F-AA340BBEA957}"/>
              </a:ext>
            </a:extLst>
          </p:cNvPr>
          <p:cNvSpPr>
            <a:spLocks noGrp="1"/>
          </p:cNvSpPr>
          <p:nvPr>
            <p:ph type="body" sz="quarter" idx="12" hasCustomPrompt="1"/>
          </p:nvPr>
        </p:nvSpPr>
        <p:spPr>
          <a:xfrm>
            <a:off x="4232275" y="1362869"/>
            <a:ext cx="4622400" cy="230400"/>
          </a:xfrm>
        </p:spPr>
        <p:txBody>
          <a:bodyPr lIns="54000" anchor="ctr">
            <a:normAutofit/>
          </a:bodyPr>
          <a:lstStyle>
            <a:lvl1pPr marL="0" indent="0" algn="r">
              <a:buNone/>
              <a:defRPr sz="950">
                <a:solidFill>
                  <a:srgbClr val="201C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pic>
        <p:nvPicPr>
          <p:cNvPr id="3" name="Image 2">
            <a:extLst>
              <a:ext uri="{FF2B5EF4-FFF2-40B4-BE49-F238E27FC236}">
                <a16:creationId xmlns:a16="http://schemas.microsoft.com/office/drawing/2014/main" id="{049273F3-7906-0169-635E-0A9E9B861A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288000"/>
            <a:ext cx="1814400" cy="702000"/>
          </a:xfrm>
          <a:prstGeom prst="rect">
            <a:avLst/>
          </a:prstGeom>
        </p:spPr>
      </p:pic>
      <p:pic>
        <p:nvPicPr>
          <p:cNvPr id="8" name="Image 4">
            <a:extLst>
              <a:ext uri="{FF2B5EF4-FFF2-40B4-BE49-F238E27FC236}">
                <a16:creationId xmlns:a16="http://schemas.microsoft.com/office/drawing/2014/main" id="{8BB112E3-5E8E-4C01-A6CB-F2413FD4AEB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390"/>
          <a:stretch/>
        </p:blipFill>
        <p:spPr>
          <a:xfrm>
            <a:off x="217572" y="1778694"/>
            <a:ext cx="8674908" cy="3159137"/>
          </a:xfrm>
          <a:prstGeom prst="rect">
            <a:avLst/>
          </a:prstGeom>
        </p:spPr>
      </p:pic>
    </p:spTree>
    <p:extLst>
      <p:ext uri="{BB962C8B-B14F-4D97-AF65-F5344CB8AC3E}">
        <p14:creationId xmlns:p14="http://schemas.microsoft.com/office/powerpoint/2010/main" val="3535756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amp; picture">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06634B42-1659-4749-A3BC-F4766BB7F4EE}"/>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6056" b="4480"/>
          <a:stretch/>
        </p:blipFill>
        <p:spPr>
          <a:xfrm>
            <a:off x="1" y="1983613"/>
            <a:ext cx="1001102" cy="3166237"/>
          </a:xfrm>
          <a:prstGeom prst="rect">
            <a:avLst/>
          </a:prstGeom>
        </p:spPr>
      </p:pic>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50" noProof="0" smtClean="0">
                <a:solidFill>
                  <a:srgbClr val="201C80"/>
                </a:solidFill>
                <a:latin typeface="Arial" panose="020B0604020202020204" pitchFamily="34" charset="0"/>
                <a:cs typeface="Arial" panose="020B0604020202020204" pitchFamily="34" charset="0"/>
              </a:rPr>
              <a:pPr/>
              <a:t>‹#›</a:t>
            </a:fld>
            <a:endParaRPr lang="en-US" sz="950" noProof="0">
              <a:solidFill>
                <a:srgbClr val="201C80"/>
              </a:solidFill>
              <a:latin typeface="Arial" panose="020B0604020202020204" pitchFamily="34" charset="0"/>
              <a:cs typeface="Arial" panose="020B0604020202020204" pitchFamily="34" charset="0"/>
            </a:endParaRPr>
          </a:p>
        </p:txBody>
      </p:sp>
      <p:sp>
        <p:nvSpPr>
          <p:cNvPr id="8" name="Espace réservé pour une image  2">
            <a:extLst>
              <a:ext uri="{FF2B5EF4-FFF2-40B4-BE49-F238E27FC236}">
                <a16:creationId xmlns:a16="http://schemas.microsoft.com/office/drawing/2014/main" id="{0F576ADD-050E-47B1-AB43-E213D218EA12}"/>
              </a:ext>
            </a:extLst>
          </p:cNvPr>
          <p:cNvSpPr>
            <a:spLocks noGrp="1"/>
          </p:cNvSpPr>
          <p:nvPr>
            <p:ph type="pic" sz="quarter" idx="10" hasCustomPrompt="1"/>
          </p:nvPr>
        </p:nvSpPr>
        <p:spPr>
          <a:xfrm>
            <a:off x="5785200" y="1836738"/>
            <a:ext cx="3070800" cy="3019425"/>
          </a:xfrm>
          <a:prstGeom prst="rect">
            <a:avLst/>
          </a:prstGeom>
        </p:spPr>
        <p:txBody>
          <a:bodyPr/>
          <a:lstStyle>
            <a:lvl1pPr marL="0" indent="0">
              <a:buNone/>
              <a:defRPr/>
            </a:lvl1pPr>
          </a:lstStyle>
          <a:p>
            <a:r>
              <a:rPr lang="en-US" noProof="0"/>
              <a:t>Picture</a:t>
            </a:r>
          </a:p>
        </p:txBody>
      </p:sp>
      <p:sp>
        <p:nvSpPr>
          <p:cNvPr id="10" name="Espace réservé du texte 2">
            <a:extLst>
              <a:ext uri="{FF2B5EF4-FFF2-40B4-BE49-F238E27FC236}">
                <a16:creationId xmlns:a16="http://schemas.microsoft.com/office/drawing/2014/main" id="{61C6549E-0996-48B8-A999-9008C4173FE5}"/>
              </a:ext>
            </a:extLst>
          </p:cNvPr>
          <p:cNvSpPr>
            <a:spLocks noGrp="1"/>
          </p:cNvSpPr>
          <p:nvPr>
            <p:ph type="body" sz="quarter" idx="15" hasCustomPrompt="1"/>
          </p:nvPr>
        </p:nvSpPr>
        <p:spPr>
          <a:xfrm>
            <a:off x="1331640" y="1080000"/>
            <a:ext cx="4233960" cy="3780000"/>
          </a:xfrm>
        </p:spPr>
        <p:txBody>
          <a:bodyPr lIns="54000" tIns="54000" rIns="54000" bIns="54000"/>
          <a:lstStyle/>
          <a:p>
            <a:pPr lvl="0"/>
            <a:r>
              <a:rPr lang="en-US" noProof="0" dirty="0"/>
              <a:t>Click here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itre 3">
            <a:extLst>
              <a:ext uri="{FF2B5EF4-FFF2-40B4-BE49-F238E27FC236}">
                <a16:creationId xmlns:a16="http://schemas.microsoft.com/office/drawing/2014/main" id="{2B32344F-B3FD-405C-9FA7-B96DA5DA3A5F}"/>
              </a:ext>
            </a:extLst>
          </p:cNvPr>
          <p:cNvSpPr>
            <a:spLocks noGrp="1"/>
          </p:cNvSpPr>
          <p:nvPr>
            <p:ph type="title" hasCustomPrompt="1"/>
          </p:nvPr>
        </p:nvSpPr>
        <p:spPr>
          <a:xfrm>
            <a:off x="4978800" y="230084"/>
            <a:ext cx="3877200" cy="378000"/>
          </a:xfrm>
        </p:spPr>
        <p:txBody>
          <a:bodyPr lIns="54000" tIns="54000" rIns="54000" bIns="54000">
            <a:normAutofit/>
          </a:bodyPr>
          <a:lstStyle>
            <a:lvl1pPr algn="r">
              <a:defRPr sz="950">
                <a:solidFill>
                  <a:srgbClr val="201C80"/>
                </a:solidFill>
              </a:defRPr>
            </a:lvl1pPr>
          </a:lstStyle>
          <a:p>
            <a:pPr lvl="0"/>
            <a:r>
              <a:rPr lang="en-US" noProof="0" dirty="0"/>
              <a:t>Section title</a:t>
            </a:r>
          </a:p>
        </p:txBody>
      </p:sp>
      <p:pic>
        <p:nvPicPr>
          <p:cNvPr id="2" name="Image 1">
            <a:extLst>
              <a:ext uri="{FF2B5EF4-FFF2-40B4-BE49-F238E27FC236}">
                <a16:creationId xmlns:a16="http://schemas.microsoft.com/office/drawing/2014/main" id="{76AD524D-7CE6-42DE-108A-59C05BDC898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1160238144"/>
      </p:ext>
    </p:extLst>
  </p:cSld>
  <p:clrMapOvr>
    <a:masterClrMapping/>
  </p:clrMapOvr>
  <p:extLst>
    <p:ext uri="{DCECCB84-F9BA-43D5-87BE-67443E8EF086}">
      <p15:sldGuideLst xmlns:p15="http://schemas.microsoft.com/office/powerpoint/2012/main">
        <p15:guide id="1" orient="horz" pos="3062"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wards">
    <p:spTree>
      <p:nvGrpSpPr>
        <p:cNvPr id="1" name=""/>
        <p:cNvGrpSpPr/>
        <p:nvPr/>
      </p:nvGrpSpPr>
      <p:grpSpPr>
        <a:xfrm>
          <a:off x="0" y="0"/>
          <a:ext cx="0" cy="0"/>
          <a:chOff x="0" y="0"/>
          <a:chExt cx="0" cy="0"/>
        </a:xfrm>
      </p:grpSpPr>
      <p:pic>
        <p:nvPicPr>
          <p:cNvPr id="18" name="Graphique 17">
            <a:extLst>
              <a:ext uri="{FF2B5EF4-FFF2-40B4-BE49-F238E27FC236}">
                <a16:creationId xmlns:a16="http://schemas.microsoft.com/office/drawing/2014/main" id="{87F55807-245A-40CE-9B45-B727D7BE607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6056" b="4480"/>
          <a:stretch/>
        </p:blipFill>
        <p:spPr>
          <a:xfrm>
            <a:off x="1" y="1983613"/>
            <a:ext cx="1001102" cy="3166237"/>
          </a:xfrm>
          <a:prstGeom prst="rect">
            <a:avLst/>
          </a:prstGeom>
        </p:spPr>
      </p:pic>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50" noProof="0" smtClean="0">
                <a:solidFill>
                  <a:srgbClr val="201C80"/>
                </a:solidFill>
                <a:latin typeface="Arial" panose="020B0604020202020204" pitchFamily="34" charset="0"/>
                <a:cs typeface="Arial" panose="020B0604020202020204" pitchFamily="34" charset="0"/>
              </a:rPr>
              <a:pPr/>
              <a:t>‹#›</a:t>
            </a:fld>
            <a:endParaRPr lang="en-US" sz="950" noProof="0">
              <a:solidFill>
                <a:srgbClr val="201C80"/>
              </a:solidFill>
              <a:latin typeface="Arial" panose="020B0604020202020204" pitchFamily="34" charset="0"/>
              <a:cs typeface="Arial" panose="020B0604020202020204" pitchFamily="34" charset="0"/>
            </a:endParaRPr>
          </a:p>
        </p:txBody>
      </p:sp>
      <p:sp>
        <p:nvSpPr>
          <p:cNvPr id="17" name="Espace réservé pour une image  2">
            <a:extLst>
              <a:ext uri="{FF2B5EF4-FFF2-40B4-BE49-F238E27FC236}">
                <a16:creationId xmlns:a16="http://schemas.microsoft.com/office/drawing/2014/main" id="{62ABC158-FB1B-4532-BF8A-66FE24FC3DC8}"/>
              </a:ext>
            </a:extLst>
          </p:cNvPr>
          <p:cNvSpPr>
            <a:spLocks noGrp="1" noChangeAspect="1"/>
          </p:cNvSpPr>
          <p:nvPr>
            <p:ph type="pic" sz="quarter" idx="10" hasCustomPrompt="1"/>
          </p:nvPr>
        </p:nvSpPr>
        <p:spPr>
          <a:xfrm>
            <a:off x="7763308" y="1311189"/>
            <a:ext cx="900000" cy="900000"/>
          </a:xfrm>
          <a:prstGeom prst="rect">
            <a:avLst/>
          </a:prstGeom>
        </p:spPr>
        <p:txBody>
          <a:bodyPr/>
          <a:lstStyle>
            <a:lvl1pPr marL="0" indent="0">
              <a:buNone/>
              <a:defRPr sz="1000"/>
            </a:lvl1pPr>
          </a:lstStyle>
          <a:p>
            <a:r>
              <a:rPr lang="en-US" noProof="0"/>
              <a:t>Picture</a:t>
            </a:r>
          </a:p>
        </p:txBody>
      </p:sp>
      <p:sp>
        <p:nvSpPr>
          <p:cNvPr id="19" name="Espace réservé pour une image  2">
            <a:extLst>
              <a:ext uri="{FF2B5EF4-FFF2-40B4-BE49-F238E27FC236}">
                <a16:creationId xmlns:a16="http://schemas.microsoft.com/office/drawing/2014/main" id="{EB3EB8E6-31F3-4B9A-B515-442158619ED0}"/>
              </a:ext>
            </a:extLst>
          </p:cNvPr>
          <p:cNvSpPr>
            <a:spLocks noGrp="1" noChangeAspect="1"/>
          </p:cNvSpPr>
          <p:nvPr>
            <p:ph type="pic" sz="quarter" idx="11" hasCustomPrompt="1"/>
          </p:nvPr>
        </p:nvSpPr>
        <p:spPr>
          <a:xfrm>
            <a:off x="6472454" y="1311189"/>
            <a:ext cx="900000" cy="900000"/>
          </a:xfrm>
          <a:prstGeom prst="rect">
            <a:avLst/>
          </a:prstGeom>
        </p:spPr>
        <p:txBody>
          <a:bodyPr/>
          <a:lstStyle>
            <a:lvl1pPr marL="0" indent="0">
              <a:buNone/>
              <a:defRPr sz="1000"/>
            </a:lvl1pPr>
          </a:lstStyle>
          <a:p>
            <a:r>
              <a:rPr lang="en-US" noProof="0"/>
              <a:t>Picture</a:t>
            </a:r>
          </a:p>
        </p:txBody>
      </p:sp>
      <p:sp>
        <p:nvSpPr>
          <p:cNvPr id="20" name="Espace réservé pour une image  2">
            <a:extLst>
              <a:ext uri="{FF2B5EF4-FFF2-40B4-BE49-F238E27FC236}">
                <a16:creationId xmlns:a16="http://schemas.microsoft.com/office/drawing/2014/main" id="{3922FC92-8AFD-47B2-A835-10A4B68BE925}"/>
              </a:ext>
              <a:ext uri="{C183D7F6-B498-43B3-948B-1728B52AA6E4}">
                <adec:decorative xmlns:adec="http://schemas.microsoft.com/office/drawing/2017/decorative" val="0"/>
              </a:ext>
            </a:extLst>
          </p:cNvPr>
          <p:cNvSpPr>
            <a:spLocks noGrp="1" noChangeAspect="1"/>
          </p:cNvSpPr>
          <p:nvPr>
            <p:ph type="pic" sz="quarter" idx="12" hasCustomPrompt="1"/>
          </p:nvPr>
        </p:nvSpPr>
        <p:spPr>
          <a:xfrm>
            <a:off x="5181600" y="1311189"/>
            <a:ext cx="900000" cy="900000"/>
          </a:xfrm>
          <a:prstGeom prst="rect">
            <a:avLst/>
          </a:prstGeom>
        </p:spPr>
        <p:txBody>
          <a:bodyPr/>
          <a:lstStyle>
            <a:lvl1pPr marL="0" indent="0">
              <a:buNone/>
              <a:defRPr sz="1000"/>
            </a:lvl1pPr>
          </a:lstStyle>
          <a:p>
            <a:r>
              <a:rPr lang="en-US" noProof="0"/>
              <a:t>Picture</a:t>
            </a:r>
          </a:p>
        </p:txBody>
      </p:sp>
      <p:sp>
        <p:nvSpPr>
          <p:cNvPr id="21" name="Espace réservé pour une image  2">
            <a:extLst>
              <a:ext uri="{FF2B5EF4-FFF2-40B4-BE49-F238E27FC236}">
                <a16:creationId xmlns:a16="http://schemas.microsoft.com/office/drawing/2014/main" id="{918F3DCC-3C46-4B0F-8310-B03CA42CBE73}"/>
              </a:ext>
            </a:extLst>
          </p:cNvPr>
          <p:cNvSpPr>
            <a:spLocks noGrp="1" noChangeAspect="1"/>
          </p:cNvSpPr>
          <p:nvPr>
            <p:ph type="pic" sz="quarter" idx="13" hasCustomPrompt="1"/>
          </p:nvPr>
        </p:nvSpPr>
        <p:spPr>
          <a:xfrm>
            <a:off x="7763308" y="2624895"/>
            <a:ext cx="900000" cy="900000"/>
          </a:xfrm>
          <a:prstGeom prst="rect">
            <a:avLst/>
          </a:prstGeom>
        </p:spPr>
        <p:txBody>
          <a:bodyPr/>
          <a:lstStyle>
            <a:lvl1pPr marL="0" indent="0">
              <a:buNone/>
              <a:defRPr sz="1000"/>
            </a:lvl1pPr>
          </a:lstStyle>
          <a:p>
            <a:r>
              <a:rPr lang="en-US" noProof="0"/>
              <a:t>Picture</a:t>
            </a:r>
          </a:p>
        </p:txBody>
      </p:sp>
      <p:sp>
        <p:nvSpPr>
          <p:cNvPr id="22" name="Espace réservé pour une image  2">
            <a:extLst>
              <a:ext uri="{FF2B5EF4-FFF2-40B4-BE49-F238E27FC236}">
                <a16:creationId xmlns:a16="http://schemas.microsoft.com/office/drawing/2014/main" id="{BF26D96F-C3BB-488E-8666-F7B8DA2EF60D}"/>
              </a:ext>
            </a:extLst>
          </p:cNvPr>
          <p:cNvSpPr>
            <a:spLocks noGrp="1" noChangeAspect="1"/>
          </p:cNvSpPr>
          <p:nvPr>
            <p:ph type="pic" sz="quarter" idx="14" hasCustomPrompt="1"/>
          </p:nvPr>
        </p:nvSpPr>
        <p:spPr>
          <a:xfrm>
            <a:off x="6472454" y="2624895"/>
            <a:ext cx="900000" cy="900000"/>
          </a:xfrm>
          <a:prstGeom prst="rect">
            <a:avLst/>
          </a:prstGeom>
        </p:spPr>
        <p:txBody>
          <a:bodyPr/>
          <a:lstStyle>
            <a:lvl1pPr marL="0" indent="0">
              <a:buNone/>
              <a:defRPr sz="1000"/>
            </a:lvl1pPr>
          </a:lstStyle>
          <a:p>
            <a:r>
              <a:rPr lang="en-US" noProof="0"/>
              <a:t>Picture</a:t>
            </a:r>
          </a:p>
        </p:txBody>
      </p:sp>
      <p:sp>
        <p:nvSpPr>
          <p:cNvPr id="23" name="Espace réservé pour une image  2">
            <a:extLst>
              <a:ext uri="{FF2B5EF4-FFF2-40B4-BE49-F238E27FC236}">
                <a16:creationId xmlns:a16="http://schemas.microsoft.com/office/drawing/2014/main" id="{336EC1C7-3FE2-457C-B218-21DEDE7FA24D}"/>
              </a:ext>
            </a:extLst>
          </p:cNvPr>
          <p:cNvSpPr>
            <a:spLocks noGrp="1" noChangeAspect="1"/>
          </p:cNvSpPr>
          <p:nvPr>
            <p:ph type="pic" sz="quarter" idx="15" hasCustomPrompt="1"/>
          </p:nvPr>
        </p:nvSpPr>
        <p:spPr>
          <a:xfrm>
            <a:off x="5181600" y="2624895"/>
            <a:ext cx="900000" cy="900000"/>
          </a:xfrm>
          <a:prstGeom prst="rect">
            <a:avLst/>
          </a:prstGeom>
        </p:spPr>
        <p:txBody>
          <a:bodyPr/>
          <a:lstStyle>
            <a:lvl1pPr marL="0" indent="0">
              <a:buNone/>
              <a:defRPr sz="1000"/>
            </a:lvl1pPr>
          </a:lstStyle>
          <a:p>
            <a:r>
              <a:rPr lang="en-US" noProof="0"/>
              <a:t>Picture</a:t>
            </a:r>
          </a:p>
        </p:txBody>
      </p:sp>
      <p:sp>
        <p:nvSpPr>
          <p:cNvPr id="24" name="Espace réservé pour une image  2">
            <a:extLst>
              <a:ext uri="{FF2B5EF4-FFF2-40B4-BE49-F238E27FC236}">
                <a16:creationId xmlns:a16="http://schemas.microsoft.com/office/drawing/2014/main" id="{CD604C26-B63B-4B6B-8035-5C2A89E3D06E}"/>
              </a:ext>
            </a:extLst>
          </p:cNvPr>
          <p:cNvSpPr>
            <a:spLocks noGrp="1" noChangeAspect="1"/>
          </p:cNvSpPr>
          <p:nvPr>
            <p:ph type="pic" sz="quarter" idx="16" hasCustomPrompt="1"/>
          </p:nvPr>
        </p:nvSpPr>
        <p:spPr>
          <a:xfrm>
            <a:off x="7763308" y="3938601"/>
            <a:ext cx="900000" cy="900000"/>
          </a:xfrm>
          <a:prstGeom prst="rect">
            <a:avLst/>
          </a:prstGeom>
        </p:spPr>
        <p:txBody>
          <a:bodyPr/>
          <a:lstStyle>
            <a:lvl1pPr marL="0" indent="0">
              <a:buNone/>
              <a:defRPr sz="1000"/>
            </a:lvl1pPr>
          </a:lstStyle>
          <a:p>
            <a:r>
              <a:rPr lang="en-US" noProof="0"/>
              <a:t>Picture</a:t>
            </a:r>
          </a:p>
        </p:txBody>
      </p:sp>
      <p:sp>
        <p:nvSpPr>
          <p:cNvPr id="25" name="Espace réservé pour une image  2">
            <a:extLst>
              <a:ext uri="{FF2B5EF4-FFF2-40B4-BE49-F238E27FC236}">
                <a16:creationId xmlns:a16="http://schemas.microsoft.com/office/drawing/2014/main" id="{643C44E6-D0D8-4807-BB9B-3DBCC2BE0332}"/>
              </a:ext>
            </a:extLst>
          </p:cNvPr>
          <p:cNvSpPr>
            <a:spLocks noGrp="1" noChangeAspect="1"/>
          </p:cNvSpPr>
          <p:nvPr>
            <p:ph type="pic" sz="quarter" idx="17" hasCustomPrompt="1"/>
          </p:nvPr>
        </p:nvSpPr>
        <p:spPr>
          <a:xfrm>
            <a:off x="6472454" y="3938601"/>
            <a:ext cx="900000" cy="900000"/>
          </a:xfrm>
          <a:prstGeom prst="rect">
            <a:avLst/>
          </a:prstGeom>
        </p:spPr>
        <p:txBody>
          <a:bodyPr/>
          <a:lstStyle>
            <a:lvl1pPr marL="0" indent="0">
              <a:buNone/>
              <a:defRPr sz="1000"/>
            </a:lvl1pPr>
          </a:lstStyle>
          <a:p>
            <a:r>
              <a:rPr lang="en-US" noProof="0"/>
              <a:t>Picture</a:t>
            </a:r>
          </a:p>
        </p:txBody>
      </p:sp>
      <p:sp>
        <p:nvSpPr>
          <p:cNvPr id="26" name="Espace réservé pour une image  2">
            <a:extLst>
              <a:ext uri="{FF2B5EF4-FFF2-40B4-BE49-F238E27FC236}">
                <a16:creationId xmlns:a16="http://schemas.microsoft.com/office/drawing/2014/main" id="{FE529B5E-9574-4FFA-B36F-92316F47FEEE}"/>
              </a:ext>
            </a:extLst>
          </p:cNvPr>
          <p:cNvSpPr>
            <a:spLocks noGrp="1" noChangeAspect="1"/>
          </p:cNvSpPr>
          <p:nvPr>
            <p:ph type="pic" sz="quarter" idx="18" hasCustomPrompt="1"/>
          </p:nvPr>
        </p:nvSpPr>
        <p:spPr>
          <a:xfrm>
            <a:off x="5181600" y="3938601"/>
            <a:ext cx="900000" cy="900000"/>
          </a:xfrm>
          <a:prstGeom prst="rect">
            <a:avLst/>
          </a:prstGeom>
        </p:spPr>
        <p:txBody>
          <a:bodyPr/>
          <a:lstStyle>
            <a:lvl1pPr marL="0" indent="0">
              <a:buNone/>
              <a:defRPr sz="1000"/>
            </a:lvl1pPr>
          </a:lstStyle>
          <a:p>
            <a:r>
              <a:rPr lang="en-US" noProof="0"/>
              <a:t>Picture</a:t>
            </a:r>
          </a:p>
        </p:txBody>
      </p:sp>
      <p:sp>
        <p:nvSpPr>
          <p:cNvPr id="27" name="Espace réservé du texte 2">
            <a:extLst>
              <a:ext uri="{FF2B5EF4-FFF2-40B4-BE49-F238E27FC236}">
                <a16:creationId xmlns:a16="http://schemas.microsoft.com/office/drawing/2014/main" id="{3947EAB4-5B17-4A10-AAE5-2BE4C46F0949}"/>
              </a:ext>
            </a:extLst>
          </p:cNvPr>
          <p:cNvSpPr>
            <a:spLocks noGrp="1"/>
          </p:cNvSpPr>
          <p:nvPr>
            <p:ph type="body" sz="quarter" idx="21" hasCustomPrompt="1"/>
          </p:nvPr>
        </p:nvSpPr>
        <p:spPr>
          <a:xfrm>
            <a:off x="1331640" y="1080000"/>
            <a:ext cx="3620033" cy="3780000"/>
          </a:xfrm>
        </p:spPr>
        <p:txBody>
          <a:bodyPr lIns="54000" tIns="54000" rIns="54000" bIns="54000">
            <a:normAutofit/>
          </a:bodyPr>
          <a:lstStyle>
            <a:lvl1pPr>
              <a:defRPr sz="1600"/>
            </a:lvl1pPr>
            <a:lvl2pPr>
              <a:defRPr sz="1600"/>
            </a:lvl2pPr>
            <a:lvl3pPr>
              <a:defRPr sz="1600"/>
            </a:lvl3pPr>
            <a:lvl4pPr>
              <a:defRPr sz="1600"/>
            </a:lvl4pPr>
            <a:lvl5pPr>
              <a:defRPr sz="1600"/>
            </a:lvl5pPr>
          </a:lstStyle>
          <a:p>
            <a:pPr lvl="0"/>
            <a:r>
              <a:rPr lang="en-US" noProof="0" dirty="0"/>
              <a:t>Click here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8" name="Titre 1">
            <a:extLst>
              <a:ext uri="{FF2B5EF4-FFF2-40B4-BE49-F238E27FC236}">
                <a16:creationId xmlns:a16="http://schemas.microsoft.com/office/drawing/2014/main" id="{0C6DDCD0-3726-47DE-95DE-D5983989B289}"/>
              </a:ext>
            </a:extLst>
          </p:cNvPr>
          <p:cNvSpPr>
            <a:spLocks noGrp="1"/>
          </p:cNvSpPr>
          <p:nvPr>
            <p:ph type="title" hasCustomPrompt="1"/>
          </p:nvPr>
        </p:nvSpPr>
        <p:spPr>
          <a:xfrm>
            <a:off x="1331640" y="287994"/>
            <a:ext cx="6822360" cy="702005"/>
          </a:xfrm>
        </p:spPr>
        <p:txBody>
          <a:bodyPr lIns="54000" tIns="54000" rIns="54000" bIns="54000"/>
          <a:lstStyle>
            <a:lvl1pPr>
              <a:defRPr>
                <a:solidFill>
                  <a:srgbClr val="201C80"/>
                </a:solidFill>
              </a:defRPr>
            </a:lvl1pPr>
          </a:lstStyle>
          <a:p>
            <a:pPr lvl="0"/>
            <a:r>
              <a:rPr lang="en-US" noProof="0" dirty="0"/>
              <a:t>Section title</a:t>
            </a:r>
          </a:p>
        </p:txBody>
      </p:sp>
      <p:pic>
        <p:nvPicPr>
          <p:cNvPr id="2" name="Image 1">
            <a:extLst>
              <a:ext uri="{FF2B5EF4-FFF2-40B4-BE49-F238E27FC236}">
                <a16:creationId xmlns:a16="http://schemas.microsoft.com/office/drawing/2014/main" id="{79BB426A-A692-4C05-8611-592CB85DCBD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879834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V">
    <p:spTree>
      <p:nvGrpSpPr>
        <p:cNvPr id="1" name=""/>
        <p:cNvGrpSpPr/>
        <p:nvPr/>
      </p:nvGrpSpPr>
      <p:grpSpPr>
        <a:xfrm>
          <a:off x="0" y="0"/>
          <a:ext cx="0" cy="0"/>
          <a:chOff x="0" y="0"/>
          <a:chExt cx="0" cy="0"/>
        </a:xfrm>
      </p:grpSpPr>
      <p:pic>
        <p:nvPicPr>
          <p:cNvPr id="35" name="Graphique 34">
            <a:extLst>
              <a:ext uri="{FF2B5EF4-FFF2-40B4-BE49-F238E27FC236}">
                <a16:creationId xmlns:a16="http://schemas.microsoft.com/office/drawing/2014/main" id="{25ECBAF7-CD78-4526-B23D-6E421E2B0EDC}"/>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66135" b="3059"/>
          <a:stretch/>
        </p:blipFill>
        <p:spPr>
          <a:xfrm>
            <a:off x="7888357" y="1889125"/>
            <a:ext cx="1172817" cy="3198764"/>
          </a:xfrm>
          <a:prstGeom prst="rect">
            <a:avLst/>
          </a:prstGeom>
        </p:spPr>
      </p:pic>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fld id="{B6F15528-21DE-4FAA-801E-634DDDAF4B2B}" type="slidenum">
              <a:rPr lang="fr-BE" sz="950" smtClean="0">
                <a:solidFill>
                  <a:srgbClr val="201C80"/>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fr-BE" sz="950" dirty="0">
              <a:solidFill>
                <a:srgbClr val="201C80"/>
              </a:solidFill>
              <a:latin typeface="Arial" panose="020B0604020202020204" pitchFamily="34" charset="0"/>
              <a:cs typeface="Arial" panose="020B0604020202020204" pitchFamily="34" charset="0"/>
            </a:endParaRPr>
          </a:p>
        </p:txBody>
      </p:sp>
      <p:sp>
        <p:nvSpPr>
          <p:cNvPr id="18" name="object 9">
            <a:extLst>
              <a:ext uri="{FF2B5EF4-FFF2-40B4-BE49-F238E27FC236}">
                <a16:creationId xmlns:a16="http://schemas.microsoft.com/office/drawing/2014/main" id="{478191B5-DC8A-446A-B57B-1131900DC4CB}"/>
              </a:ext>
            </a:extLst>
          </p:cNvPr>
          <p:cNvSpPr/>
          <p:nvPr userDrawn="1"/>
        </p:nvSpPr>
        <p:spPr>
          <a:xfrm>
            <a:off x="5510982" y="3535554"/>
            <a:ext cx="394335" cy="283845"/>
          </a:xfrm>
          <a:custGeom>
            <a:avLst/>
            <a:gdLst/>
            <a:ahLst/>
            <a:cxnLst/>
            <a:rect l="l" t="t" r="r" b="b"/>
            <a:pathLst>
              <a:path w="394335" h="283845">
                <a:moveTo>
                  <a:pt x="394068" y="0"/>
                </a:moveTo>
                <a:lnTo>
                  <a:pt x="217881" y="0"/>
                </a:lnTo>
                <a:lnTo>
                  <a:pt x="217881" y="156756"/>
                </a:lnTo>
                <a:lnTo>
                  <a:pt x="292214" y="156756"/>
                </a:lnTo>
                <a:lnTo>
                  <a:pt x="291956" y="164357"/>
                </a:lnTo>
                <a:lnTo>
                  <a:pt x="275107" y="204724"/>
                </a:lnTo>
                <a:lnTo>
                  <a:pt x="236912" y="229058"/>
                </a:lnTo>
                <a:lnTo>
                  <a:pt x="218668" y="236575"/>
                </a:lnTo>
                <a:lnTo>
                  <a:pt x="244627" y="283756"/>
                </a:lnTo>
                <a:lnTo>
                  <a:pt x="283896" y="270756"/>
                </a:lnTo>
                <a:lnTo>
                  <a:pt x="322454" y="254222"/>
                </a:lnTo>
                <a:lnTo>
                  <a:pt x="355621" y="230537"/>
                </a:lnTo>
                <a:lnTo>
                  <a:pt x="380504" y="197840"/>
                </a:lnTo>
                <a:lnTo>
                  <a:pt x="393220" y="153179"/>
                </a:lnTo>
                <a:lnTo>
                  <a:pt x="394068" y="135102"/>
                </a:lnTo>
                <a:lnTo>
                  <a:pt x="394068" y="0"/>
                </a:lnTo>
                <a:close/>
              </a:path>
              <a:path w="394335" h="283845">
                <a:moveTo>
                  <a:pt x="175793" y="0"/>
                </a:moveTo>
                <a:lnTo>
                  <a:pt x="0" y="0"/>
                </a:lnTo>
                <a:lnTo>
                  <a:pt x="0" y="156756"/>
                </a:lnTo>
                <a:lnTo>
                  <a:pt x="73939" y="156756"/>
                </a:lnTo>
                <a:lnTo>
                  <a:pt x="73684" y="164357"/>
                </a:lnTo>
                <a:lnTo>
                  <a:pt x="56832" y="204724"/>
                </a:lnTo>
                <a:lnTo>
                  <a:pt x="18648" y="229058"/>
                </a:lnTo>
                <a:lnTo>
                  <a:pt x="406" y="236575"/>
                </a:lnTo>
                <a:lnTo>
                  <a:pt x="26758" y="283756"/>
                </a:lnTo>
                <a:lnTo>
                  <a:pt x="66020" y="270756"/>
                </a:lnTo>
                <a:lnTo>
                  <a:pt x="104519" y="254222"/>
                </a:lnTo>
                <a:lnTo>
                  <a:pt x="137459" y="230537"/>
                </a:lnTo>
                <a:lnTo>
                  <a:pt x="162242" y="197840"/>
                </a:lnTo>
                <a:lnTo>
                  <a:pt x="174947" y="153179"/>
                </a:lnTo>
                <a:lnTo>
                  <a:pt x="175793" y="135102"/>
                </a:lnTo>
                <a:lnTo>
                  <a:pt x="175793" y="0"/>
                </a:lnTo>
                <a:close/>
              </a:path>
            </a:pathLst>
          </a:custGeom>
          <a:solidFill>
            <a:srgbClr val="E1AC06"/>
          </a:solidFill>
        </p:spPr>
        <p:txBody>
          <a:bodyPr wrap="square" lIns="0" tIns="0" rIns="0" bIns="0" rtlCol="0"/>
          <a:lstStyle/>
          <a:p>
            <a:pPr marL="0" indent="0">
              <a:buFont typeface="Arial" panose="020B0604020202020204" pitchFamily="34" charset="0"/>
              <a:buNone/>
            </a:pPr>
            <a:endParaRPr/>
          </a:p>
        </p:txBody>
      </p:sp>
      <p:sp>
        <p:nvSpPr>
          <p:cNvPr id="19" name="object 21">
            <a:extLst>
              <a:ext uri="{FF2B5EF4-FFF2-40B4-BE49-F238E27FC236}">
                <a16:creationId xmlns:a16="http://schemas.microsoft.com/office/drawing/2014/main" id="{1C40C9E6-790A-48B0-8E29-1199B6F9E6F7}"/>
              </a:ext>
            </a:extLst>
          </p:cNvPr>
          <p:cNvSpPr/>
          <p:nvPr userDrawn="1"/>
        </p:nvSpPr>
        <p:spPr>
          <a:xfrm>
            <a:off x="5514349" y="1152000"/>
            <a:ext cx="45719" cy="2300208"/>
          </a:xfrm>
          <a:custGeom>
            <a:avLst/>
            <a:gdLst/>
            <a:ahLst/>
            <a:cxnLst/>
            <a:rect l="l" t="t" r="r" b="b"/>
            <a:pathLst>
              <a:path h="2124075">
                <a:moveTo>
                  <a:pt x="0" y="0"/>
                </a:moveTo>
                <a:lnTo>
                  <a:pt x="0" y="2123998"/>
                </a:lnTo>
              </a:path>
            </a:pathLst>
          </a:custGeom>
          <a:ln w="12700">
            <a:gradFill>
              <a:gsLst>
                <a:gs pos="46000">
                  <a:srgbClr val="3A4999"/>
                </a:gs>
                <a:gs pos="0">
                  <a:schemeClr val="accent1">
                    <a:lumMod val="5000"/>
                    <a:lumOff val="95000"/>
                  </a:schemeClr>
                </a:gs>
                <a:gs pos="16000">
                  <a:schemeClr val="bg1"/>
                </a:gs>
                <a:gs pos="100000">
                  <a:srgbClr val="3A4999"/>
                </a:gs>
              </a:gsLst>
              <a:lin ang="16200000" scaled="0"/>
            </a:gradFill>
          </a:ln>
        </p:spPr>
        <p:txBody>
          <a:bodyPr wrap="square" lIns="0" tIns="0" rIns="0" bIns="0" rtlCol="0"/>
          <a:lstStyle/>
          <a:p>
            <a:pPr marL="0" indent="0">
              <a:buFont typeface="Arial" panose="020B0604020202020204" pitchFamily="34" charset="0"/>
              <a:buNone/>
            </a:pPr>
            <a:endParaRPr/>
          </a:p>
        </p:txBody>
      </p:sp>
      <p:sp>
        <p:nvSpPr>
          <p:cNvPr id="20" name="object 22">
            <a:extLst>
              <a:ext uri="{FF2B5EF4-FFF2-40B4-BE49-F238E27FC236}">
                <a16:creationId xmlns:a16="http://schemas.microsoft.com/office/drawing/2014/main" id="{7C6B1BDC-886B-43A1-A7D0-618B45C976EC}"/>
              </a:ext>
            </a:extLst>
          </p:cNvPr>
          <p:cNvSpPr/>
          <p:nvPr userDrawn="1"/>
        </p:nvSpPr>
        <p:spPr>
          <a:xfrm flipH="1">
            <a:off x="2307830" y="1152000"/>
            <a:ext cx="45719" cy="2300208"/>
          </a:xfrm>
          <a:custGeom>
            <a:avLst/>
            <a:gdLst/>
            <a:ahLst/>
            <a:cxnLst/>
            <a:rect l="l" t="t" r="r" b="b"/>
            <a:pathLst>
              <a:path h="2124075">
                <a:moveTo>
                  <a:pt x="0" y="0"/>
                </a:moveTo>
                <a:lnTo>
                  <a:pt x="0" y="2123998"/>
                </a:lnTo>
              </a:path>
            </a:pathLst>
          </a:custGeom>
          <a:ln w="12700">
            <a:gradFill>
              <a:gsLst>
                <a:gs pos="46000">
                  <a:srgbClr val="3A4999"/>
                </a:gs>
                <a:gs pos="0">
                  <a:schemeClr val="accent1">
                    <a:lumMod val="5000"/>
                    <a:lumOff val="95000"/>
                  </a:schemeClr>
                </a:gs>
                <a:gs pos="16000">
                  <a:schemeClr val="bg1"/>
                </a:gs>
                <a:gs pos="100000">
                  <a:srgbClr val="3A4999"/>
                </a:gs>
              </a:gsLst>
              <a:lin ang="16200000" scaled="0"/>
            </a:gradFill>
          </a:ln>
        </p:spPr>
        <p:txBody>
          <a:bodyPr wrap="square" lIns="0" tIns="0" rIns="0" bIns="0" rtlCol="0"/>
          <a:lstStyle/>
          <a:p>
            <a:pPr marL="0" indent="0">
              <a:buFont typeface="Arial" panose="020B0604020202020204" pitchFamily="34" charset="0"/>
              <a:buNone/>
            </a:pPr>
            <a:endParaRPr dirty="0"/>
          </a:p>
        </p:txBody>
      </p:sp>
      <p:sp>
        <p:nvSpPr>
          <p:cNvPr id="21" name="Espace réservé pour une image  2">
            <a:extLst>
              <a:ext uri="{FF2B5EF4-FFF2-40B4-BE49-F238E27FC236}">
                <a16:creationId xmlns:a16="http://schemas.microsoft.com/office/drawing/2014/main" id="{2D47E8F9-DF20-4205-9903-E8BAF9C44BAB}"/>
              </a:ext>
            </a:extLst>
          </p:cNvPr>
          <p:cNvSpPr>
            <a:spLocks noGrp="1"/>
          </p:cNvSpPr>
          <p:nvPr>
            <p:ph type="pic" sz="quarter" idx="10"/>
          </p:nvPr>
        </p:nvSpPr>
        <p:spPr>
          <a:xfrm>
            <a:off x="288000" y="2422800"/>
            <a:ext cx="1260000" cy="1620000"/>
          </a:xfrm>
          <a:prstGeom prst="rect">
            <a:avLst/>
          </a:prstGeom>
        </p:spPr>
        <p:txBody>
          <a:bodyPr/>
          <a:lstStyle>
            <a:lvl1pPr marL="0" indent="0">
              <a:buNone/>
              <a:defRPr>
                <a:solidFill>
                  <a:srgbClr val="64645D"/>
                </a:solidFill>
              </a:defRPr>
            </a:lvl1pPr>
          </a:lstStyle>
          <a:p>
            <a:r>
              <a:rPr lang="en-US"/>
              <a:t>Click icon to add picture</a:t>
            </a:r>
            <a:endParaRPr lang="fr-BE" dirty="0"/>
          </a:p>
        </p:txBody>
      </p:sp>
      <p:sp>
        <p:nvSpPr>
          <p:cNvPr id="13" name="Espace réservé du texte 2">
            <a:extLst>
              <a:ext uri="{FF2B5EF4-FFF2-40B4-BE49-F238E27FC236}">
                <a16:creationId xmlns:a16="http://schemas.microsoft.com/office/drawing/2014/main" id="{CDE6FC3C-055D-4500-8973-3CA8F8524A64}"/>
              </a:ext>
            </a:extLst>
          </p:cNvPr>
          <p:cNvSpPr>
            <a:spLocks noGrp="1"/>
          </p:cNvSpPr>
          <p:nvPr>
            <p:ph type="body" sz="quarter" idx="12" hasCustomPrompt="1"/>
          </p:nvPr>
        </p:nvSpPr>
        <p:spPr>
          <a:xfrm>
            <a:off x="5510982" y="3902745"/>
            <a:ext cx="2871018" cy="811234"/>
          </a:xfrm>
          <a:prstGeom prst="rect">
            <a:avLst/>
          </a:prstGeom>
        </p:spPr>
        <p:txBody>
          <a:bodyPr lIns="0" rIns="0"/>
          <a:lstStyle>
            <a:lvl1pPr marL="0" indent="0">
              <a:lnSpc>
                <a:spcPct val="110000"/>
              </a:lnSpc>
              <a:buNone/>
              <a:defRPr sz="950" i="1">
                <a:solidFill>
                  <a:srgbClr val="201C80"/>
                </a:solidFill>
              </a:defRPr>
            </a:lvl1pPr>
          </a:lstStyle>
          <a:p>
            <a:pPr lvl="0"/>
            <a:r>
              <a:rPr lang="fr-FR" dirty="0"/>
              <a:t>Insert txt</a:t>
            </a:r>
          </a:p>
        </p:txBody>
      </p:sp>
      <p:sp>
        <p:nvSpPr>
          <p:cNvPr id="29" name="Espace réservé du texte 2">
            <a:extLst>
              <a:ext uri="{FF2B5EF4-FFF2-40B4-BE49-F238E27FC236}">
                <a16:creationId xmlns:a16="http://schemas.microsoft.com/office/drawing/2014/main" id="{B3283241-6F86-40E3-A6B4-0DA179914E23}"/>
              </a:ext>
            </a:extLst>
          </p:cNvPr>
          <p:cNvSpPr>
            <a:spLocks noGrp="1"/>
          </p:cNvSpPr>
          <p:nvPr>
            <p:ph type="body" sz="quarter" idx="13" hasCustomPrompt="1"/>
          </p:nvPr>
        </p:nvSpPr>
        <p:spPr>
          <a:xfrm>
            <a:off x="5995769" y="1776540"/>
            <a:ext cx="1113739" cy="144734"/>
          </a:xfrm>
          <a:prstGeom prst="rect">
            <a:avLst/>
          </a:prstGeom>
        </p:spPr>
        <p:txBody>
          <a:bodyPr lIns="0" rIns="0">
            <a:noAutofit/>
          </a:bodyPr>
          <a:lstStyle>
            <a:lvl1pPr marL="0" indent="0">
              <a:lnSpc>
                <a:spcPct val="110000"/>
              </a:lnSpc>
              <a:buNone/>
              <a:defRPr sz="800" i="0">
                <a:solidFill>
                  <a:srgbClr val="201C80"/>
                </a:solidFill>
              </a:defRPr>
            </a:lvl1pPr>
          </a:lstStyle>
          <a:p>
            <a:pPr lvl="0"/>
            <a:r>
              <a:rPr lang="fr-FR" dirty="0"/>
              <a:t>Insert txt</a:t>
            </a:r>
          </a:p>
        </p:txBody>
      </p:sp>
      <p:sp>
        <p:nvSpPr>
          <p:cNvPr id="30" name="Espace réservé du texte 2">
            <a:extLst>
              <a:ext uri="{FF2B5EF4-FFF2-40B4-BE49-F238E27FC236}">
                <a16:creationId xmlns:a16="http://schemas.microsoft.com/office/drawing/2014/main" id="{62B8F7BF-8005-4C46-8034-A28DEB48748D}"/>
              </a:ext>
            </a:extLst>
          </p:cNvPr>
          <p:cNvSpPr>
            <a:spLocks noGrp="1"/>
          </p:cNvSpPr>
          <p:nvPr>
            <p:ph type="body" sz="quarter" idx="14" hasCustomPrompt="1"/>
          </p:nvPr>
        </p:nvSpPr>
        <p:spPr>
          <a:xfrm>
            <a:off x="5995769" y="2193542"/>
            <a:ext cx="1113739" cy="144734"/>
          </a:xfrm>
          <a:prstGeom prst="rect">
            <a:avLst/>
          </a:prstGeom>
        </p:spPr>
        <p:txBody>
          <a:bodyPr lIns="0" rIns="0">
            <a:noAutofit/>
          </a:bodyPr>
          <a:lstStyle>
            <a:lvl1pPr marL="0" indent="0">
              <a:lnSpc>
                <a:spcPct val="110000"/>
              </a:lnSpc>
              <a:buNone/>
              <a:defRPr sz="800" i="0">
                <a:solidFill>
                  <a:srgbClr val="201C80"/>
                </a:solidFill>
              </a:defRPr>
            </a:lvl1pPr>
          </a:lstStyle>
          <a:p>
            <a:pPr lvl="0"/>
            <a:r>
              <a:rPr lang="fr-FR" dirty="0"/>
              <a:t>Insert txt</a:t>
            </a:r>
          </a:p>
        </p:txBody>
      </p:sp>
      <p:sp>
        <p:nvSpPr>
          <p:cNvPr id="31" name="Espace réservé du texte 2">
            <a:extLst>
              <a:ext uri="{FF2B5EF4-FFF2-40B4-BE49-F238E27FC236}">
                <a16:creationId xmlns:a16="http://schemas.microsoft.com/office/drawing/2014/main" id="{79D16177-D7C6-44D8-A1E5-0A580FAA1343}"/>
              </a:ext>
            </a:extLst>
          </p:cNvPr>
          <p:cNvSpPr>
            <a:spLocks noGrp="1"/>
          </p:cNvSpPr>
          <p:nvPr>
            <p:ph type="body" sz="quarter" idx="15" hasCustomPrompt="1"/>
          </p:nvPr>
        </p:nvSpPr>
        <p:spPr>
          <a:xfrm>
            <a:off x="5995768" y="2598482"/>
            <a:ext cx="1113739" cy="144734"/>
          </a:xfrm>
          <a:prstGeom prst="rect">
            <a:avLst/>
          </a:prstGeom>
        </p:spPr>
        <p:txBody>
          <a:bodyPr lIns="0" rIns="0">
            <a:noAutofit/>
          </a:bodyPr>
          <a:lstStyle>
            <a:lvl1pPr marL="0" indent="0">
              <a:lnSpc>
                <a:spcPct val="110000"/>
              </a:lnSpc>
              <a:buNone/>
              <a:defRPr sz="800" i="0">
                <a:solidFill>
                  <a:srgbClr val="201C80"/>
                </a:solidFill>
              </a:defRPr>
            </a:lvl1pPr>
          </a:lstStyle>
          <a:p>
            <a:pPr lvl="0"/>
            <a:r>
              <a:rPr lang="fr-FR" dirty="0"/>
              <a:t>Insert txt</a:t>
            </a:r>
          </a:p>
        </p:txBody>
      </p:sp>
      <p:sp>
        <p:nvSpPr>
          <p:cNvPr id="33" name="Espace réservé du texte 2">
            <a:extLst>
              <a:ext uri="{FF2B5EF4-FFF2-40B4-BE49-F238E27FC236}">
                <a16:creationId xmlns:a16="http://schemas.microsoft.com/office/drawing/2014/main" id="{28C729C5-7FFC-4205-BFCC-0851CE40EB6E}"/>
              </a:ext>
            </a:extLst>
          </p:cNvPr>
          <p:cNvSpPr>
            <a:spLocks noGrp="1"/>
          </p:cNvSpPr>
          <p:nvPr>
            <p:ph type="body" sz="quarter" idx="16" hasCustomPrompt="1"/>
          </p:nvPr>
        </p:nvSpPr>
        <p:spPr>
          <a:xfrm>
            <a:off x="7407967" y="1345516"/>
            <a:ext cx="1113739" cy="144734"/>
          </a:xfrm>
          <a:prstGeom prst="rect">
            <a:avLst/>
          </a:prstGeom>
        </p:spPr>
        <p:txBody>
          <a:bodyPr lIns="0" rIns="0">
            <a:noAutofit/>
          </a:bodyPr>
          <a:lstStyle>
            <a:lvl1pPr marL="0" indent="0">
              <a:lnSpc>
                <a:spcPct val="110000"/>
              </a:lnSpc>
              <a:buNone/>
              <a:defRPr sz="800" i="0">
                <a:solidFill>
                  <a:srgbClr val="201C80"/>
                </a:solidFill>
              </a:defRPr>
            </a:lvl1pPr>
          </a:lstStyle>
          <a:p>
            <a:pPr lvl="0"/>
            <a:r>
              <a:rPr lang="fr-FR" dirty="0"/>
              <a:t>Insert txt</a:t>
            </a:r>
          </a:p>
        </p:txBody>
      </p:sp>
      <p:sp>
        <p:nvSpPr>
          <p:cNvPr id="37" name="Espace réservé du texte 2">
            <a:extLst>
              <a:ext uri="{FF2B5EF4-FFF2-40B4-BE49-F238E27FC236}">
                <a16:creationId xmlns:a16="http://schemas.microsoft.com/office/drawing/2014/main" id="{CFE5E692-640B-47B3-AF73-0EB96D9A7973}"/>
              </a:ext>
            </a:extLst>
          </p:cNvPr>
          <p:cNvSpPr>
            <a:spLocks noGrp="1"/>
          </p:cNvSpPr>
          <p:nvPr>
            <p:ph type="body" sz="quarter" idx="18" hasCustomPrompt="1"/>
          </p:nvPr>
        </p:nvSpPr>
        <p:spPr>
          <a:xfrm>
            <a:off x="5995768" y="1345516"/>
            <a:ext cx="1112400" cy="144734"/>
          </a:xfrm>
          <a:prstGeom prst="rect">
            <a:avLst/>
          </a:prstGeom>
        </p:spPr>
        <p:txBody>
          <a:bodyPr lIns="0" rIns="0">
            <a:noAutofit/>
          </a:bodyPr>
          <a:lstStyle>
            <a:lvl1pPr marL="0" indent="0">
              <a:lnSpc>
                <a:spcPct val="110000"/>
              </a:lnSpc>
              <a:buNone/>
              <a:defRPr sz="800" i="0">
                <a:solidFill>
                  <a:srgbClr val="201C80"/>
                </a:solidFill>
              </a:defRPr>
            </a:lvl1pPr>
          </a:lstStyle>
          <a:p>
            <a:pPr lvl="0"/>
            <a:r>
              <a:rPr lang="fr-FR" dirty="0"/>
              <a:t>Insert txt</a:t>
            </a:r>
          </a:p>
        </p:txBody>
      </p:sp>
      <p:sp>
        <p:nvSpPr>
          <p:cNvPr id="39" name="Espace réservé du texte 3">
            <a:extLst>
              <a:ext uri="{FF2B5EF4-FFF2-40B4-BE49-F238E27FC236}">
                <a16:creationId xmlns:a16="http://schemas.microsoft.com/office/drawing/2014/main" id="{DF4FA136-8BB3-498B-B983-D72B35F68BA4}"/>
              </a:ext>
            </a:extLst>
          </p:cNvPr>
          <p:cNvSpPr>
            <a:spLocks noGrp="1"/>
          </p:cNvSpPr>
          <p:nvPr>
            <p:ph type="body" sz="quarter" idx="19" hasCustomPrompt="1"/>
          </p:nvPr>
        </p:nvSpPr>
        <p:spPr>
          <a:xfrm>
            <a:off x="288000" y="4353051"/>
            <a:ext cx="2150379" cy="200055"/>
          </a:xfrm>
          <a:prstGeom prst="rect">
            <a:avLst/>
          </a:prstGeom>
        </p:spPr>
        <p:txBody>
          <a:bodyPr lIns="0" rIns="0">
            <a:noAutofit/>
          </a:bodyPr>
          <a:lstStyle>
            <a:lvl1pPr marL="0" indent="0">
              <a:buNone/>
              <a:defRPr sz="1300" b="1">
                <a:solidFill>
                  <a:srgbClr val="201C80"/>
                </a:solidFill>
              </a:defRPr>
            </a:lvl1pPr>
          </a:lstStyle>
          <a:p>
            <a:pPr lvl="0"/>
            <a:r>
              <a:rPr lang="fr-FR" dirty="0"/>
              <a:t>Name</a:t>
            </a:r>
          </a:p>
        </p:txBody>
      </p:sp>
      <p:sp>
        <p:nvSpPr>
          <p:cNvPr id="40" name="Espace réservé du texte 3">
            <a:extLst>
              <a:ext uri="{FF2B5EF4-FFF2-40B4-BE49-F238E27FC236}">
                <a16:creationId xmlns:a16="http://schemas.microsoft.com/office/drawing/2014/main" id="{7945F465-E877-4A22-A972-8378D65E8F5F}"/>
              </a:ext>
            </a:extLst>
          </p:cNvPr>
          <p:cNvSpPr>
            <a:spLocks noGrp="1"/>
          </p:cNvSpPr>
          <p:nvPr>
            <p:ph type="body" sz="quarter" idx="20" hasCustomPrompt="1"/>
          </p:nvPr>
        </p:nvSpPr>
        <p:spPr>
          <a:xfrm>
            <a:off x="288000" y="4554546"/>
            <a:ext cx="2150379" cy="169277"/>
          </a:xfrm>
          <a:prstGeom prst="rect">
            <a:avLst/>
          </a:prstGeom>
        </p:spPr>
        <p:txBody>
          <a:bodyPr lIns="0" rIns="0">
            <a:noAutofit/>
          </a:bodyPr>
          <a:lstStyle>
            <a:lvl1pPr marL="0" indent="0">
              <a:buNone/>
              <a:defRPr sz="1100" b="0">
                <a:solidFill>
                  <a:srgbClr val="201C80"/>
                </a:solidFill>
              </a:defRPr>
            </a:lvl1pPr>
          </a:lstStyle>
          <a:p>
            <a:pPr lvl="0"/>
            <a:r>
              <a:rPr lang="fr-FR" dirty="0" err="1"/>
              <a:t>Function</a:t>
            </a:r>
            <a:endParaRPr lang="fr-FR" dirty="0"/>
          </a:p>
        </p:txBody>
      </p:sp>
      <p:sp>
        <p:nvSpPr>
          <p:cNvPr id="41" name="Espace réservé du texte 3">
            <a:extLst>
              <a:ext uri="{FF2B5EF4-FFF2-40B4-BE49-F238E27FC236}">
                <a16:creationId xmlns:a16="http://schemas.microsoft.com/office/drawing/2014/main" id="{61AC9193-4CCB-4BB0-867D-E152BA3D9C4B}"/>
              </a:ext>
            </a:extLst>
          </p:cNvPr>
          <p:cNvSpPr>
            <a:spLocks noGrp="1"/>
          </p:cNvSpPr>
          <p:nvPr>
            <p:ph type="body" sz="quarter" idx="21" hasCustomPrompt="1"/>
          </p:nvPr>
        </p:nvSpPr>
        <p:spPr>
          <a:xfrm>
            <a:off x="288000" y="4775192"/>
            <a:ext cx="3153000" cy="123111"/>
          </a:xfrm>
          <a:prstGeom prst="rect">
            <a:avLst/>
          </a:prstGeom>
        </p:spPr>
        <p:txBody>
          <a:bodyPr lIns="0" rIns="0">
            <a:noAutofit/>
          </a:bodyPr>
          <a:lstStyle>
            <a:lvl1pPr marL="0" indent="0">
              <a:buNone/>
              <a:defRPr sz="800" b="0">
                <a:solidFill>
                  <a:srgbClr val="201C80"/>
                </a:solidFill>
              </a:defRPr>
            </a:lvl1pPr>
          </a:lstStyle>
          <a:p>
            <a:pPr lvl="0"/>
            <a:r>
              <a:rPr lang="fr-FR" dirty="0"/>
              <a:t>Email</a:t>
            </a:r>
          </a:p>
        </p:txBody>
      </p:sp>
      <p:sp>
        <p:nvSpPr>
          <p:cNvPr id="4" name="Espace réservé du texte 3">
            <a:extLst>
              <a:ext uri="{FF2B5EF4-FFF2-40B4-BE49-F238E27FC236}">
                <a16:creationId xmlns:a16="http://schemas.microsoft.com/office/drawing/2014/main" id="{7FC0FD24-8483-4FC1-A0A1-BAEC491AA011}"/>
              </a:ext>
            </a:extLst>
          </p:cNvPr>
          <p:cNvSpPr>
            <a:spLocks noGrp="1"/>
          </p:cNvSpPr>
          <p:nvPr>
            <p:ph type="body" sz="quarter" idx="26"/>
          </p:nvPr>
        </p:nvSpPr>
        <p:spPr>
          <a:xfrm>
            <a:off x="2466096" y="1108974"/>
            <a:ext cx="2915529" cy="3604314"/>
          </a:xfrm>
        </p:spPr>
        <p:txBody>
          <a:bodyPr/>
          <a:lstStyle>
            <a:lvl1pPr>
              <a:defRPr>
                <a:solidFill>
                  <a:srgbClr val="64645D"/>
                </a:solidFill>
              </a:defRPr>
            </a:lvl1pPr>
            <a:lvl2pPr>
              <a:defRPr>
                <a:solidFill>
                  <a:srgbClr val="64645D"/>
                </a:solidFill>
              </a:defRPr>
            </a:lvl2pPr>
            <a:lvl3pPr>
              <a:defRPr>
                <a:solidFill>
                  <a:srgbClr val="64645D"/>
                </a:solidFill>
              </a:defRPr>
            </a:lvl3pPr>
            <a:lvl4pPr>
              <a:defRPr>
                <a:solidFill>
                  <a:srgbClr val="64645D"/>
                </a:solidFill>
              </a:defRPr>
            </a:lvl4pPr>
            <a:lvl5pPr>
              <a:defRPr>
                <a:solidFill>
                  <a:srgbClr val="6464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2" name="TextBox 1">
            <a:extLst>
              <a:ext uri="{FF2B5EF4-FFF2-40B4-BE49-F238E27FC236}">
                <a16:creationId xmlns:a16="http://schemas.microsoft.com/office/drawing/2014/main" id="{2C21E6B2-4477-44A4-84F8-9CB47F81F033}"/>
              </a:ext>
            </a:extLst>
          </p:cNvPr>
          <p:cNvSpPr txBox="1"/>
          <p:nvPr userDrawn="1"/>
        </p:nvSpPr>
        <p:spPr>
          <a:xfrm>
            <a:off x="5995356" y="2425856"/>
            <a:ext cx="1112399" cy="159462"/>
          </a:xfrm>
          <a:prstGeom prst="rect">
            <a:avLst/>
          </a:prstGeom>
          <a:noFill/>
        </p:spPr>
        <p:txBody>
          <a:bodyPr wrap="square" lIns="0" tIns="36000" bIns="0" rtlCol="0">
            <a:spAutoFit/>
          </a:bodyPr>
          <a:lstStyle/>
          <a:p>
            <a:r>
              <a:rPr lang="nl-NL" sz="800" b="1" i="0" dirty="0">
                <a:solidFill>
                  <a:srgbClr val="201C80"/>
                </a:solidFill>
                <a:latin typeface="+mn-lt"/>
                <a:ea typeface="+mn-ea"/>
                <a:cs typeface="+mn-cs"/>
              </a:rPr>
              <a:t>FOCUS</a:t>
            </a:r>
            <a:endParaRPr lang="en-GB" sz="800" b="1" i="0" dirty="0">
              <a:solidFill>
                <a:srgbClr val="201C80"/>
              </a:solidFill>
              <a:latin typeface="+mn-lt"/>
              <a:ea typeface="+mn-ea"/>
              <a:cs typeface="+mn-cs"/>
            </a:endParaRPr>
          </a:p>
        </p:txBody>
      </p:sp>
      <p:sp>
        <p:nvSpPr>
          <p:cNvPr id="34" name="TextBox 33">
            <a:extLst>
              <a:ext uri="{FF2B5EF4-FFF2-40B4-BE49-F238E27FC236}">
                <a16:creationId xmlns:a16="http://schemas.microsoft.com/office/drawing/2014/main" id="{4BD84093-D001-4B2A-A14C-96AAEA1862B8}"/>
              </a:ext>
            </a:extLst>
          </p:cNvPr>
          <p:cNvSpPr txBox="1"/>
          <p:nvPr userDrawn="1"/>
        </p:nvSpPr>
        <p:spPr>
          <a:xfrm>
            <a:off x="6000613" y="2013383"/>
            <a:ext cx="1112399" cy="159462"/>
          </a:xfrm>
          <a:prstGeom prst="rect">
            <a:avLst/>
          </a:prstGeom>
          <a:noFill/>
        </p:spPr>
        <p:txBody>
          <a:bodyPr wrap="square" lIns="0" tIns="36000" bIns="0" rtlCol="0">
            <a:spAutoFit/>
          </a:bodyPr>
          <a:lstStyle/>
          <a:p>
            <a:r>
              <a:rPr lang="nl-NL" sz="800" b="1" i="0" dirty="0">
                <a:solidFill>
                  <a:srgbClr val="201C80"/>
                </a:solidFill>
                <a:latin typeface="+mn-lt"/>
                <a:ea typeface="+mn-ea"/>
                <a:cs typeface="+mn-cs"/>
              </a:rPr>
              <a:t>LANGUAGES</a:t>
            </a:r>
            <a:endParaRPr lang="en-GB" sz="800" b="1" i="0" dirty="0">
              <a:solidFill>
                <a:srgbClr val="201C80"/>
              </a:solidFill>
              <a:latin typeface="+mn-lt"/>
              <a:ea typeface="+mn-ea"/>
              <a:cs typeface="+mn-cs"/>
            </a:endParaRPr>
          </a:p>
        </p:txBody>
      </p:sp>
      <p:sp>
        <p:nvSpPr>
          <p:cNvPr id="44" name="TextBox 43">
            <a:extLst>
              <a:ext uri="{FF2B5EF4-FFF2-40B4-BE49-F238E27FC236}">
                <a16:creationId xmlns:a16="http://schemas.microsoft.com/office/drawing/2014/main" id="{EF926C7C-D725-4AFD-9429-5F51739C2EA9}"/>
              </a:ext>
            </a:extLst>
          </p:cNvPr>
          <p:cNvSpPr txBox="1"/>
          <p:nvPr userDrawn="1"/>
        </p:nvSpPr>
        <p:spPr>
          <a:xfrm>
            <a:off x="6000614" y="1593407"/>
            <a:ext cx="1112399" cy="159462"/>
          </a:xfrm>
          <a:prstGeom prst="rect">
            <a:avLst/>
          </a:prstGeom>
          <a:noFill/>
        </p:spPr>
        <p:txBody>
          <a:bodyPr wrap="square" lIns="0" tIns="36000" bIns="0" rtlCol="0">
            <a:spAutoFit/>
          </a:bodyPr>
          <a:lstStyle/>
          <a:p>
            <a:r>
              <a:rPr lang="nl-NL" sz="800" b="1" i="0" dirty="0">
                <a:solidFill>
                  <a:srgbClr val="201C80"/>
                </a:solidFill>
                <a:latin typeface="+mn-lt"/>
                <a:ea typeface="+mn-ea"/>
                <a:cs typeface="+mn-cs"/>
              </a:rPr>
              <a:t>ADMISSION</a:t>
            </a:r>
            <a:endParaRPr lang="en-GB" sz="800" b="1" i="0" dirty="0">
              <a:solidFill>
                <a:srgbClr val="201C80"/>
              </a:solidFill>
              <a:latin typeface="+mn-lt"/>
              <a:ea typeface="+mn-ea"/>
              <a:cs typeface="+mn-cs"/>
            </a:endParaRPr>
          </a:p>
        </p:txBody>
      </p:sp>
      <p:sp>
        <p:nvSpPr>
          <p:cNvPr id="46" name="TextBox 45">
            <a:extLst>
              <a:ext uri="{FF2B5EF4-FFF2-40B4-BE49-F238E27FC236}">
                <a16:creationId xmlns:a16="http://schemas.microsoft.com/office/drawing/2014/main" id="{C9A5EA2D-4F13-4C40-ABE9-F2E951E74172}"/>
              </a:ext>
            </a:extLst>
          </p:cNvPr>
          <p:cNvSpPr txBox="1"/>
          <p:nvPr userDrawn="1"/>
        </p:nvSpPr>
        <p:spPr>
          <a:xfrm>
            <a:off x="7420041" y="1176805"/>
            <a:ext cx="1112399" cy="159462"/>
          </a:xfrm>
          <a:prstGeom prst="rect">
            <a:avLst/>
          </a:prstGeom>
          <a:noFill/>
        </p:spPr>
        <p:txBody>
          <a:bodyPr wrap="square" lIns="0" tIns="36000" bIns="0" rtlCol="0">
            <a:spAutoFit/>
          </a:bodyPr>
          <a:lstStyle/>
          <a:p>
            <a:r>
              <a:rPr lang="nl-NL" sz="800" b="1" i="0" dirty="0">
                <a:solidFill>
                  <a:srgbClr val="201C80"/>
                </a:solidFill>
                <a:latin typeface="+mn-lt"/>
                <a:ea typeface="+mn-ea"/>
                <a:cs typeface="+mn-cs"/>
              </a:rPr>
              <a:t>EDUCATION</a:t>
            </a:r>
            <a:endParaRPr lang="en-GB" sz="800" b="1" i="0" dirty="0">
              <a:solidFill>
                <a:srgbClr val="201C80"/>
              </a:solidFill>
              <a:latin typeface="+mn-lt"/>
              <a:ea typeface="+mn-ea"/>
              <a:cs typeface="+mn-cs"/>
            </a:endParaRPr>
          </a:p>
        </p:txBody>
      </p:sp>
      <p:sp>
        <p:nvSpPr>
          <p:cNvPr id="38" name="TextBox 37">
            <a:extLst>
              <a:ext uri="{FF2B5EF4-FFF2-40B4-BE49-F238E27FC236}">
                <a16:creationId xmlns:a16="http://schemas.microsoft.com/office/drawing/2014/main" id="{BA2CCF63-0344-4B2A-9AD5-E1094BDE9AF2}"/>
              </a:ext>
            </a:extLst>
          </p:cNvPr>
          <p:cNvSpPr txBox="1"/>
          <p:nvPr userDrawn="1"/>
        </p:nvSpPr>
        <p:spPr>
          <a:xfrm>
            <a:off x="5992107" y="1175600"/>
            <a:ext cx="1112399" cy="159462"/>
          </a:xfrm>
          <a:prstGeom prst="rect">
            <a:avLst/>
          </a:prstGeom>
          <a:noFill/>
        </p:spPr>
        <p:txBody>
          <a:bodyPr wrap="square" lIns="0" tIns="36000" bIns="0" rtlCol="0">
            <a:spAutoFit/>
          </a:bodyPr>
          <a:lstStyle/>
          <a:p>
            <a:r>
              <a:rPr lang="nl-NL" sz="800" b="1" i="0" dirty="0">
                <a:solidFill>
                  <a:srgbClr val="201C80"/>
                </a:solidFill>
                <a:latin typeface="+mn-lt"/>
                <a:ea typeface="+mn-ea"/>
                <a:cs typeface="+mn-cs"/>
              </a:rPr>
              <a:t>OFFICE</a:t>
            </a:r>
            <a:endParaRPr lang="en-GB" sz="800" b="1" i="0" dirty="0">
              <a:solidFill>
                <a:srgbClr val="201C80"/>
              </a:solidFill>
              <a:latin typeface="+mn-lt"/>
              <a:ea typeface="+mn-ea"/>
              <a:cs typeface="+mn-cs"/>
            </a:endParaRPr>
          </a:p>
        </p:txBody>
      </p:sp>
      <p:pic>
        <p:nvPicPr>
          <p:cNvPr id="3" name="Image 2">
            <a:extLst>
              <a:ext uri="{FF2B5EF4-FFF2-40B4-BE49-F238E27FC236}">
                <a16:creationId xmlns:a16="http://schemas.microsoft.com/office/drawing/2014/main" id="{9E806669-438A-B80A-D897-5A0158E8B1F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pic>
        <p:nvPicPr>
          <p:cNvPr id="22" name="Graphique 21">
            <a:extLst>
              <a:ext uri="{FF2B5EF4-FFF2-40B4-BE49-F238E27FC236}">
                <a16:creationId xmlns:a16="http://schemas.microsoft.com/office/drawing/2014/main" id="{E9C4724C-2645-9689-F2C1-A589DA8B04E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5512" y="1619866"/>
            <a:ext cx="263147" cy="263147"/>
          </a:xfrm>
          <a:prstGeom prst="rect">
            <a:avLst/>
          </a:prstGeom>
        </p:spPr>
      </p:pic>
      <p:pic>
        <p:nvPicPr>
          <p:cNvPr id="23" name="Graphique 22">
            <a:extLst>
              <a:ext uri="{FF2B5EF4-FFF2-40B4-BE49-F238E27FC236}">
                <a16:creationId xmlns:a16="http://schemas.microsoft.com/office/drawing/2014/main" id="{818B652C-C1B7-A9B6-7751-1E95EDC2870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55685" y="1208266"/>
            <a:ext cx="262800" cy="262800"/>
          </a:xfrm>
          <a:prstGeom prst="rect">
            <a:avLst/>
          </a:prstGeom>
        </p:spPr>
      </p:pic>
      <p:pic>
        <p:nvPicPr>
          <p:cNvPr id="25" name="Graphique 24">
            <a:extLst>
              <a:ext uri="{FF2B5EF4-FFF2-40B4-BE49-F238E27FC236}">
                <a16:creationId xmlns:a16="http://schemas.microsoft.com/office/drawing/2014/main" id="{CC299DBB-61AA-38A7-D0A1-610EF3C70B48}"/>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55685" y="2406279"/>
            <a:ext cx="262800" cy="262800"/>
          </a:xfrm>
          <a:prstGeom prst="rect">
            <a:avLst/>
          </a:prstGeom>
        </p:spPr>
      </p:pic>
      <p:pic>
        <p:nvPicPr>
          <p:cNvPr id="28" name="Graphique 27">
            <a:extLst>
              <a:ext uri="{FF2B5EF4-FFF2-40B4-BE49-F238E27FC236}">
                <a16:creationId xmlns:a16="http://schemas.microsoft.com/office/drawing/2014/main" id="{DED20741-E571-F97D-355C-BD1D5814F923}"/>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27661" y="1952694"/>
            <a:ext cx="318849" cy="318849"/>
          </a:xfrm>
          <a:prstGeom prst="rect">
            <a:avLst/>
          </a:prstGeom>
        </p:spPr>
      </p:pic>
      <p:pic>
        <p:nvPicPr>
          <p:cNvPr id="36" name="Graphique 35">
            <a:extLst>
              <a:ext uri="{FF2B5EF4-FFF2-40B4-BE49-F238E27FC236}">
                <a16:creationId xmlns:a16="http://schemas.microsoft.com/office/drawing/2014/main" id="{D0B9B421-3EA7-5940-25EA-2B1B00F55D99}"/>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22910" y="1120938"/>
            <a:ext cx="275987" cy="275987"/>
          </a:xfrm>
          <a:prstGeom prst="rect">
            <a:avLst/>
          </a:prstGeom>
        </p:spPr>
      </p:pic>
    </p:spTree>
    <p:extLst>
      <p:ext uri="{BB962C8B-B14F-4D97-AF65-F5344CB8AC3E}">
        <p14:creationId xmlns:p14="http://schemas.microsoft.com/office/powerpoint/2010/main" val="749650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Espace réservé pour une image  2">
            <a:extLst>
              <a:ext uri="{FF2B5EF4-FFF2-40B4-BE49-F238E27FC236}">
                <a16:creationId xmlns:a16="http://schemas.microsoft.com/office/drawing/2014/main" id="{7A1DFBB7-51FE-4758-8688-D7380BF85979}"/>
              </a:ext>
            </a:extLst>
          </p:cNvPr>
          <p:cNvSpPr>
            <a:spLocks noGrp="1"/>
          </p:cNvSpPr>
          <p:nvPr>
            <p:ph type="pic" sz="quarter" idx="10"/>
          </p:nvPr>
        </p:nvSpPr>
        <p:spPr>
          <a:xfrm>
            <a:off x="1848904" y="1837925"/>
            <a:ext cx="1260000" cy="1620000"/>
          </a:xfrm>
          <a:prstGeom prst="rect">
            <a:avLst/>
          </a:prstGeom>
        </p:spPr>
        <p:txBody>
          <a:bodyPr/>
          <a:lstStyle>
            <a:lvl1pPr marL="0" indent="0">
              <a:buNone/>
              <a:defRPr>
                <a:solidFill>
                  <a:srgbClr val="64645D"/>
                </a:solidFill>
              </a:defRPr>
            </a:lvl1pPr>
          </a:lstStyle>
          <a:p>
            <a:r>
              <a:rPr lang="en-US"/>
              <a:t>Click icon to add picture</a:t>
            </a:r>
            <a:endParaRPr lang="fr-BE" dirty="0"/>
          </a:p>
        </p:txBody>
      </p:sp>
      <p:sp>
        <p:nvSpPr>
          <p:cNvPr id="53" name="Espace réservé du texte 3">
            <a:extLst>
              <a:ext uri="{FF2B5EF4-FFF2-40B4-BE49-F238E27FC236}">
                <a16:creationId xmlns:a16="http://schemas.microsoft.com/office/drawing/2014/main" id="{FAF83AE5-DFD1-4BD8-8C91-F8BA7D616178}"/>
              </a:ext>
            </a:extLst>
          </p:cNvPr>
          <p:cNvSpPr>
            <a:spLocks noGrp="1"/>
          </p:cNvSpPr>
          <p:nvPr userDrawn="1">
            <p:ph type="body" sz="quarter" idx="12" hasCustomPrompt="1"/>
          </p:nvPr>
        </p:nvSpPr>
        <p:spPr>
          <a:xfrm>
            <a:off x="1848904" y="3744549"/>
            <a:ext cx="2185987" cy="320861"/>
          </a:xfrm>
          <a:prstGeom prst="rect">
            <a:avLst/>
          </a:prstGeom>
        </p:spPr>
        <p:txBody>
          <a:bodyPr lIns="0" rIns="0"/>
          <a:lstStyle>
            <a:lvl1pPr marL="0" indent="0">
              <a:buNone/>
              <a:defRPr sz="1100" b="0">
                <a:solidFill>
                  <a:srgbClr val="201C80"/>
                </a:solidFill>
              </a:defRPr>
            </a:lvl1pPr>
          </a:lstStyle>
          <a:p>
            <a:pPr lvl="0"/>
            <a:r>
              <a:rPr lang="fr-FR" dirty="0" err="1"/>
              <a:t>Function</a:t>
            </a:r>
            <a:endParaRPr lang="fr-FR" dirty="0"/>
          </a:p>
        </p:txBody>
      </p:sp>
      <p:sp>
        <p:nvSpPr>
          <p:cNvPr id="54" name="Espace réservé du texte 3">
            <a:extLst>
              <a:ext uri="{FF2B5EF4-FFF2-40B4-BE49-F238E27FC236}">
                <a16:creationId xmlns:a16="http://schemas.microsoft.com/office/drawing/2014/main" id="{0DF664CE-2766-4AB5-B426-00486D71E485}"/>
              </a:ext>
            </a:extLst>
          </p:cNvPr>
          <p:cNvSpPr>
            <a:spLocks noGrp="1"/>
          </p:cNvSpPr>
          <p:nvPr userDrawn="1">
            <p:ph type="body" sz="quarter" idx="13" hasCustomPrompt="1"/>
          </p:nvPr>
        </p:nvSpPr>
        <p:spPr>
          <a:xfrm>
            <a:off x="1848904" y="4349577"/>
            <a:ext cx="3153000" cy="180000"/>
          </a:xfrm>
          <a:prstGeom prst="rect">
            <a:avLst/>
          </a:prstGeom>
        </p:spPr>
        <p:txBody>
          <a:bodyPr lIns="0" rIns="0"/>
          <a:lstStyle>
            <a:lvl1pPr marL="0" indent="0">
              <a:buNone/>
              <a:defRPr sz="1000" b="0">
                <a:solidFill>
                  <a:srgbClr val="201C80"/>
                </a:solidFill>
              </a:defRPr>
            </a:lvl1pPr>
          </a:lstStyle>
          <a:p>
            <a:pPr lvl="0"/>
            <a:r>
              <a:rPr lang="fr-FR" dirty="0"/>
              <a:t>Phone</a:t>
            </a:r>
          </a:p>
        </p:txBody>
      </p:sp>
      <p:sp>
        <p:nvSpPr>
          <p:cNvPr id="56" name="Espace réservé du texte 3">
            <a:extLst>
              <a:ext uri="{FF2B5EF4-FFF2-40B4-BE49-F238E27FC236}">
                <a16:creationId xmlns:a16="http://schemas.microsoft.com/office/drawing/2014/main" id="{AB0EA9F5-A030-4E69-A00E-9E19DAD70725}"/>
              </a:ext>
            </a:extLst>
          </p:cNvPr>
          <p:cNvSpPr>
            <a:spLocks noGrp="1"/>
          </p:cNvSpPr>
          <p:nvPr userDrawn="1">
            <p:ph type="body" sz="quarter" idx="14" hasCustomPrompt="1"/>
          </p:nvPr>
        </p:nvSpPr>
        <p:spPr>
          <a:xfrm>
            <a:off x="1848904" y="4530686"/>
            <a:ext cx="3153000" cy="180000"/>
          </a:xfrm>
          <a:prstGeom prst="rect">
            <a:avLst/>
          </a:prstGeom>
        </p:spPr>
        <p:txBody>
          <a:bodyPr lIns="0" rIns="0"/>
          <a:lstStyle>
            <a:lvl1pPr marL="0" indent="0">
              <a:buNone/>
              <a:defRPr sz="1000" b="0">
                <a:solidFill>
                  <a:srgbClr val="201C80"/>
                </a:solidFill>
              </a:defRPr>
            </a:lvl1pPr>
          </a:lstStyle>
          <a:p>
            <a:pPr lvl="0"/>
            <a:r>
              <a:rPr lang="fr-FR" dirty="0"/>
              <a:t>Email</a:t>
            </a:r>
          </a:p>
        </p:txBody>
      </p:sp>
      <p:sp>
        <p:nvSpPr>
          <p:cNvPr id="57" name="Espace réservé du texte 3">
            <a:extLst>
              <a:ext uri="{FF2B5EF4-FFF2-40B4-BE49-F238E27FC236}">
                <a16:creationId xmlns:a16="http://schemas.microsoft.com/office/drawing/2014/main" id="{B4FF0120-2A9C-4A33-A1EF-359396C395EE}"/>
              </a:ext>
            </a:extLst>
          </p:cNvPr>
          <p:cNvSpPr>
            <a:spLocks noGrp="1"/>
          </p:cNvSpPr>
          <p:nvPr userDrawn="1">
            <p:ph type="body" sz="quarter" idx="15" hasCustomPrompt="1"/>
          </p:nvPr>
        </p:nvSpPr>
        <p:spPr>
          <a:xfrm>
            <a:off x="1848904" y="4711796"/>
            <a:ext cx="3153000" cy="180000"/>
          </a:xfrm>
          <a:prstGeom prst="rect">
            <a:avLst/>
          </a:prstGeom>
        </p:spPr>
        <p:txBody>
          <a:bodyPr lIns="0" rIns="0"/>
          <a:lstStyle>
            <a:lvl1pPr marL="0" indent="0">
              <a:buNone/>
              <a:defRPr sz="1000" b="0">
                <a:solidFill>
                  <a:srgbClr val="201C80"/>
                </a:solidFill>
              </a:defRPr>
            </a:lvl1pPr>
          </a:lstStyle>
          <a:p>
            <a:pPr lvl="0"/>
            <a:r>
              <a:rPr lang="fr-FR" dirty="0" err="1"/>
              <a:t>Website</a:t>
            </a:r>
            <a:endParaRPr lang="fr-FR" dirty="0"/>
          </a:p>
        </p:txBody>
      </p:sp>
      <p:sp>
        <p:nvSpPr>
          <p:cNvPr id="49" name="Espace réservé du texte 43">
            <a:extLst>
              <a:ext uri="{FF2B5EF4-FFF2-40B4-BE49-F238E27FC236}">
                <a16:creationId xmlns:a16="http://schemas.microsoft.com/office/drawing/2014/main" id="{D98C8BC9-3A89-4F30-9FDB-0CDC430537C6}"/>
              </a:ext>
            </a:extLst>
          </p:cNvPr>
          <p:cNvSpPr>
            <a:spLocks noGrp="1"/>
          </p:cNvSpPr>
          <p:nvPr userDrawn="1">
            <p:ph type="body" sz="quarter" idx="29" hasCustomPrompt="1"/>
          </p:nvPr>
        </p:nvSpPr>
        <p:spPr>
          <a:xfrm>
            <a:off x="1853108" y="497376"/>
            <a:ext cx="6833692" cy="564623"/>
          </a:xfrm>
          <a:prstGeom prst="rect">
            <a:avLst/>
          </a:prstGeom>
        </p:spPr>
        <p:txBody>
          <a:bodyPr lIns="0" rIns="0"/>
          <a:lstStyle>
            <a:lvl1pPr marL="0" indent="0" algn="l">
              <a:buNone/>
              <a:defRPr sz="1700" b="1">
                <a:solidFill>
                  <a:srgbClr val="201C80"/>
                </a:solidFill>
              </a:defRPr>
            </a:lvl1pPr>
          </a:lstStyle>
          <a:p>
            <a:r>
              <a:rPr lang="en-US" noProof="0" dirty="0"/>
              <a:t>THANK YOU FOR YOUR ATTENTION AND CONSIDERATION</a:t>
            </a:r>
          </a:p>
        </p:txBody>
      </p:sp>
      <p:pic>
        <p:nvPicPr>
          <p:cNvPr id="82" name="Graphique 8">
            <a:extLst>
              <a:ext uri="{FF2B5EF4-FFF2-40B4-BE49-F238E27FC236}">
                <a16:creationId xmlns:a16="http://schemas.microsoft.com/office/drawing/2014/main" id="{C5BAA417-EC63-4510-9E9F-D304F509C6D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056" b="4480"/>
          <a:stretch/>
        </p:blipFill>
        <p:spPr>
          <a:xfrm>
            <a:off x="1" y="1999488"/>
            <a:ext cx="1001102" cy="3166237"/>
          </a:xfrm>
          <a:prstGeom prst="rect">
            <a:avLst/>
          </a:prstGeom>
        </p:spPr>
      </p:pic>
      <p:pic>
        <p:nvPicPr>
          <p:cNvPr id="2" name="Image 1">
            <a:extLst>
              <a:ext uri="{FF2B5EF4-FFF2-40B4-BE49-F238E27FC236}">
                <a16:creationId xmlns:a16="http://schemas.microsoft.com/office/drawing/2014/main" id="{256C22FB-E91E-CBCB-38AA-5793FE54B3E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228398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2D1B43-8B3B-4C72-BFF1-EF324C129983}"/>
              </a:ext>
            </a:extLst>
          </p:cNvPr>
          <p:cNvGrpSpPr/>
          <p:nvPr userDrawn="1"/>
        </p:nvGrpSpPr>
        <p:grpSpPr>
          <a:xfrm>
            <a:off x="287997" y="2609989"/>
            <a:ext cx="8567941" cy="2246414"/>
            <a:chOff x="287997" y="2609989"/>
            <a:chExt cx="8567941" cy="2246414"/>
          </a:xfrm>
        </p:grpSpPr>
        <p:sp>
          <p:nvSpPr>
            <p:cNvPr id="48" name="object 2">
              <a:extLst>
                <a:ext uri="{FF2B5EF4-FFF2-40B4-BE49-F238E27FC236}">
                  <a16:creationId xmlns:a16="http://schemas.microsoft.com/office/drawing/2014/main" id="{DFDE924D-9DC6-44D7-9878-01DEB3D2037F}"/>
                </a:ext>
              </a:extLst>
            </p:cNvPr>
            <p:cNvSpPr/>
            <p:nvPr userDrawn="1"/>
          </p:nvSpPr>
          <p:spPr>
            <a:xfrm>
              <a:off x="8142478" y="2609989"/>
              <a:ext cx="713447" cy="70200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49" name="object 3">
              <a:extLst>
                <a:ext uri="{FF2B5EF4-FFF2-40B4-BE49-F238E27FC236}">
                  <a16:creationId xmlns:a16="http://schemas.microsoft.com/office/drawing/2014/main" id="{0A25CE9F-CCB5-43BD-A9BD-2F4EDDBD4719}"/>
                </a:ext>
              </a:extLst>
            </p:cNvPr>
            <p:cNvSpPr/>
            <p:nvPr userDrawn="1"/>
          </p:nvSpPr>
          <p:spPr>
            <a:xfrm>
              <a:off x="7357033" y="2609989"/>
              <a:ext cx="713447" cy="7020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0" name="object 4">
              <a:extLst>
                <a:ext uri="{FF2B5EF4-FFF2-40B4-BE49-F238E27FC236}">
                  <a16:creationId xmlns:a16="http://schemas.microsoft.com/office/drawing/2014/main" id="{1AE3ABCA-C138-4F21-A322-CF4A0FC83208}"/>
                </a:ext>
              </a:extLst>
            </p:cNvPr>
            <p:cNvSpPr/>
            <p:nvPr userDrawn="1"/>
          </p:nvSpPr>
          <p:spPr>
            <a:xfrm>
              <a:off x="6571589" y="2609989"/>
              <a:ext cx="713447" cy="70200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1" name="object 5">
              <a:extLst>
                <a:ext uri="{FF2B5EF4-FFF2-40B4-BE49-F238E27FC236}">
                  <a16:creationId xmlns:a16="http://schemas.microsoft.com/office/drawing/2014/main" id="{CD882170-075B-4175-9527-16691BA16189}"/>
                </a:ext>
              </a:extLst>
            </p:cNvPr>
            <p:cNvSpPr/>
            <p:nvPr userDrawn="1"/>
          </p:nvSpPr>
          <p:spPr>
            <a:xfrm>
              <a:off x="8142478" y="3383991"/>
              <a:ext cx="713447" cy="70200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2" name="object 6">
              <a:extLst>
                <a:ext uri="{FF2B5EF4-FFF2-40B4-BE49-F238E27FC236}">
                  <a16:creationId xmlns:a16="http://schemas.microsoft.com/office/drawing/2014/main" id="{614DB6E7-97A3-454C-9E8C-870A6DC5ACC0}"/>
                </a:ext>
              </a:extLst>
            </p:cNvPr>
            <p:cNvSpPr/>
            <p:nvPr userDrawn="1"/>
          </p:nvSpPr>
          <p:spPr>
            <a:xfrm>
              <a:off x="5786132" y="2609989"/>
              <a:ext cx="713460" cy="702005"/>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3" name="object 7">
              <a:extLst>
                <a:ext uri="{FF2B5EF4-FFF2-40B4-BE49-F238E27FC236}">
                  <a16:creationId xmlns:a16="http://schemas.microsoft.com/office/drawing/2014/main" id="{4D354C4B-61EB-4B25-8671-FCAC265E9537}"/>
                </a:ext>
              </a:extLst>
            </p:cNvPr>
            <p:cNvSpPr/>
            <p:nvPr userDrawn="1"/>
          </p:nvSpPr>
          <p:spPr>
            <a:xfrm>
              <a:off x="7357033" y="3383991"/>
              <a:ext cx="713447" cy="702005"/>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4" name="object 8">
              <a:extLst>
                <a:ext uri="{FF2B5EF4-FFF2-40B4-BE49-F238E27FC236}">
                  <a16:creationId xmlns:a16="http://schemas.microsoft.com/office/drawing/2014/main" id="{151B90E6-4860-4B1E-9938-01006778B3F0}"/>
                </a:ext>
              </a:extLst>
            </p:cNvPr>
            <p:cNvSpPr/>
            <p:nvPr userDrawn="1"/>
          </p:nvSpPr>
          <p:spPr>
            <a:xfrm>
              <a:off x="5000675" y="2609989"/>
              <a:ext cx="713460" cy="702005"/>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5" name="object 9">
              <a:extLst>
                <a:ext uri="{FF2B5EF4-FFF2-40B4-BE49-F238E27FC236}">
                  <a16:creationId xmlns:a16="http://schemas.microsoft.com/office/drawing/2014/main" id="{CA20AEA2-C06A-4E0B-9AB3-3966A95E5566}"/>
                </a:ext>
              </a:extLst>
            </p:cNvPr>
            <p:cNvSpPr/>
            <p:nvPr userDrawn="1"/>
          </p:nvSpPr>
          <p:spPr>
            <a:xfrm>
              <a:off x="6571589" y="3383991"/>
              <a:ext cx="713447" cy="702005"/>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6" name="object 10">
              <a:extLst>
                <a:ext uri="{FF2B5EF4-FFF2-40B4-BE49-F238E27FC236}">
                  <a16:creationId xmlns:a16="http://schemas.microsoft.com/office/drawing/2014/main" id="{DC6EC282-D396-4592-B153-9FAD534DED23}"/>
                </a:ext>
              </a:extLst>
            </p:cNvPr>
            <p:cNvSpPr/>
            <p:nvPr userDrawn="1"/>
          </p:nvSpPr>
          <p:spPr>
            <a:xfrm>
              <a:off x="4215231" y="2609989"/>
              <a:ext cx="713460" cy="702005"/>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7" name="object 11">
              <a:extLst>
                <a:ext uri="{FF2B5EF4-FFF2-40B4-BE49-F238E27FC236}">
                  <a16:creationId xmlns:a16="http://schemas.microsoft.com/office/drawing/2014/main" id="{0FAAB159-58C1-494A-9CB1-CF1ACD0669C2}"/>
                </a:ext>
              </a:extLst>
            </p:cNvPr>
            <p:cNvSpPr/>
            <p:nvPr userDrawn="1"/>
          </p:nvSpPr>
          <p:spPr>
            <a:xfrm>
              <a:off x="8142478" y="4158005"/>
              <a:ext cx="713460" cy="698398"/>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8" name="object 12">
              <a:extLst>
                <a:ext uri="{FF2B5EF4-FFF2-40B4-BE49-F238E27FC236}">
                  <a16:creationId xmlns:a16="http://schemas.microsoft.com/office/drawing/2014/main" id="{48170E00-E5AA-46D5-9AAA-34032AD86FDB}"/>
                </a:ext>
              </a:extLst>
            </p:cNvPr>
            <p:cNvSpPr/>
            <p:nvPr userDrawn="1"/>
          </p:nvSpPr>
          <p:spPr>
            <a:xfrm>
              <a:off x="5786132" y="3383991"/>
              <a:ext cx="713460" cy="702005"/>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59" name="object 13">
              <a:extLst>
                <a:ext uri="{FF2B5EF4-FFF2-40B4-BE49-F238E27FC236}">
                  <a16:creationId xmlns:a16="http://schemas.microsoft.com/office/drawing/2014/main" id="{611ED898-CDB1-437A-A72F-EEB1D4639251}"/>
                </a:ext>
              </a:extLst>
            </p:cNvPr>
            <p:cNvSpPr/>
            <p:nvPr userDrawn="1"/>
          </p:nvSpPr>
          <p:spPr>
            <a:xfrm>
              <a:off x="3429787" y="2609989"/>
              <a:ext cx="713460" cy="702005"/>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0" name="object 14">
              <a:extLst>
                <a:ext uri="{FF2B5EF4-FFF2-40B4-BE49-F238E27FC236}">
                  <a16:creationId xmlns:a16="http://schemas.microsoft.com/office/drawing/2014/main" id="{21005FC9-70C9-49DB-B3E4-5BF575248843}"/>
                </a:ext>
              </a:extLst>
            </p:cNvPr>
            <p:cNvSpPr/>
            <p:nvPr userDrawn="1"/>
          </p:nvSpPr>
          <p:spPr>
            <a:xfrm>
              <a:off x="7357033" y="4158005"/>
              <a:ext cx="713447" cy="698398"/>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1" name="object 15">
              <a:extLst>
                <a:ext uri="{FF2B5EF4-FFF2-40B4-BE49-F238E27FC236}">
                  <a16:creationId xmlns:a16="http://schemas.microsoft.com/office/drawing/2014/main" id="{F7D7A72D-1914-4F7F-915B-CCA818CF5BC9}"/>
                </a:ext>
              </a:extLst>
            </p:cNvPr>
            <p:cNvSpPr/>
            <p:nvPr userDrawn="1"/>
          </p:nvSpPr>
          <p:spPr>
            <a:xfrm>
              <a:off x="5000675" y="3383991"/>
              <a:ext cx="713460" cy="702005"/>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2" name="object 16">
              <a:extLst>
                <a:ext uri="{FF2B5EF4-FFF2-40B4-BE49-F238E27FC236}">
                  <a16:creationId xmlns:a16="http://schemas.microsoft.com/office/drawing/2014/main" id="{1CCF9CA3-8633-4EF2-AC45-049B0CF0AE19}"/>
                </a:ext>
              </a:extLst>
            </p:cNvPr>
            <p:cNvSpPr/>
            <p:nvPr userDrawn="1"/>
          </p:nvSpPr>
          <p:spPr>
            <a:xfrm>
              <a:off x="2644343" y="2609989"/>
              <a:ext cx="713460" cy="702005"/>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3" name="object 17">
              <a:extLst>
                <a:ext uri="{FF2B5EF4-FFF2-40B4-BE49-F238E27FC236}">
                  <a16:creationId xmlns:a16="http://schemas.microsoft.com/office/drawing/2014/main" id="{543B8AD3-3A6A-436B-9B7F-A729DF5541F4}"/>
                </a:ext>
              </a:extLst>
            </p:cNvPr>
            <p:cNvSpPr/>
            <p:nvPr userDrawn="1"/>
          </p:nvSpPr>
          <p:spPr>
            <a:xfrm>
              <a:off x="6571589" y="4158005"/>
              <a:ext cx="713447" cy="698398"/>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4" name="object 18">
              <a:extLst>
                <a:ext uri="{FF2B5EF4-FFF2-40B4-BE49-F238E27FC236}">
                  <a16:creationId xmlns:a16="http://schemas.microsoft.com/office/drawing/2014/main" id="{5A069416-62F0-4050-8742-AA44CB12A4AA}"/>
                </a:ext>
              </a:extLst>
            </p:cNvPr>
            <p:cNvSpPr/>
            <p:nvPr userDrawn="1"/>
          </p:nvSpPr>
          <p:spPr>
            <a:xfrm>
              <a:off x="4215231" y="3383991"/>
              <a:ext cx="713460" cy="702005"/>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5" name="object 19">
              <a:extLst>
                <a:ext uri="{FF2B5EF4-FFF2-40B4-BE49-F238E27FC236}">
                  <a16:creationId xmlns:a16="http://schemas.microsoft.com/office/drawing/2014/main" id="{BC4C3B03-02C3-414F-875F-4A89CEA92ACC}"/>
                </a:ext>
              </a:extLst>
            </p:cNvPr>
            <p:cNvSpPr/>
            <p:nvPr userDrawn="1"/>
          </p:nvSpPr>
          <p:spPr>
            <a:xfrm>
              <a:off x="1858898" y="2609989"/>
              <a:ext cx="713460" cy="702005"/>
            </a:xfrm>
            <a:prstGeom prst="rect">
              <a:avLst/>
            </a:prstGeom>
            <a:blipFill>
              <a:blip r:embed="rId19"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6" name="object 20">
              <a:extLst>
                <a:ext uri="{FF2B5EF4-FFF2-40B4-BE49-F238E27FC236}">
                  <a16:creationId xmlns:a16="http://schemas.microsoft.com/office/drawing/2014/main" id="{28668BF8-5DCF-445B-86C5-7E0C58D07E95}"/>
                </a:ext>
              </a:extLst>
            </p:cNvPr>
            <p:cNvSpPr/>
            <p:nvPr userDrawn="1"/>
          </p:nvSpPr>
          <p:spPr>
            <a:xfrm>
              <a:off x="5786132" y="4158005"/>
              <a:ext cx="713460" cy="698398"/>
            </a:xfrm>
            <a:prstGeom prst="rect">
              <a:avLst/>
            </a:prstGeom>
            <a:blipFill>
              <a:blip r:embed="rId20"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7" name="object 21">
              <a:extLst>
                <a:ext uri="{FF2B5EF4-FFF2-40B4-BE49-F238E27FC236}">
                  <a16:creationId xmlns:a16="http://schemas.microsoft.com/office/drawing/2014/main" id="{A8B8AA7E-CD24-414B-803F-761E5968DBD3}"/>
                </a:ext>
              </a:extLst>
            </p:cNvPr>
            <p:cNvSpPr/>
            <p:nvPr userDrawn="1"/>
          </p:nvSpPr>
          <p:spPr>
            <a:xfrm>
              <a:off x="3429787" y="3383991"/>
              <a:ext cx="713460" cy="702005"/>
            </a:xfrm>
            <a:prstGeom prst="rect">
              <a:avLst/>
            </a:prstGeom>
            <a:blipFill>
              <a:blip r:embed="rId21"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8" name="object 22">
              <a:extLst>
                <a:ext uri="{FF2B5EF4-FFF2-40B4-BE49-F238E27FC236}">
                  <a16:creationId xmlns:a16="http://schemas.microsoft.com/office/drawing/2014/main" id="{78B10F54-5EDA-4260-BD21-4FB408071DF6}"/>
                </a:ext>
              </a:extLst>
            </p:cNvPr>
            <p:cNvSpPr/>
            <p:nvPr userDrawn="1"/>
          </p:nvSpPr>
          <p:spPr>
            <a:xfrm>
              <a:off x="1073442" y="2609989"/>
              <a:ext cx="713460" cy="702005"/>
            </a:xfrm>
            <a:prstGeom prst="rect">
              <a:avLst/>
            </a:prstGeom>
            <a:blipFill>
              <a:blip r:embed="rId2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69" name="object 23">
              <a:extLst>
                <a:ext uri="{FF2B5EF4-FFF2-40B4-BE49-F238E27FC236}">
                  <a16:creationId xmlns:a16="http://schemas.microsoft.com/office/drawing/2014/main" id="{317B0A9F-6500-43DE-91DC-9C4F59265AC0}"/>
                </a:ext>
              </a:extLst>
            </p:cNvPr>
            <p:cNvSpPr/>
            <p:nvPr userDrawn="1"/>
          </p:nvSpPr>
          <p:spPr>
            <a:xfrm>
              <a:off x="5000675" y="4158005"/>
              <a:ext cx="713460" cy="698398"/>
            </a:xfrm>
            <a:prstGeom prst="rect">
              <a:avLst/>
            </a:prstGeom>
            <a:blipFill>
              <a:blip r:embed="rId2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0" name="object 24">
              <a:extLst>
                <a:ext uri="{FF2B5EF4-FFF2-40B4-BE49-F238E27FC236}">
                  <a16:creationId xmlns:a16="http://schemas.microsoft.com/office/drawing/2014/main" id="{B48B6053-3251-4E83-ABF6-15DF839741AF}"/>
                </a:ext>
              </a:extLst>
            </p:cNvPr>
            <p:cNvSpPr/>
            <p:nvPr userDrawn="1"/>
          </p:nvSpPr>
          <p:spPr>
            <a:xfrm>
              <a:off x="2644343" y="3383991"/>
              <a:ext cx="713460" cy="702005"/>
            </a:xfrm>
            <a:prstGeom prst="rect">
              <a:avLst/>
            </a:prstGeom>
            <a:blipFill>
              <a:blip r:embed="rId2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1" name="object 25">
              <a:extLst>
                <a:ext uri="{FF2B5EF4-FFF2-40B4-BE49-F238E27FC236}">
                  <a16:creationId xmlns:a16="http://schemas.microsoft.com/office/drawing/2014/main" id="{4704F170-330A-489C-8E96-58EDE4C30CCD}"/>
                </a:ext>
              </a:extLst>
            </p:cNvPr>
            <p:cNvSpPr/>
            <p:nvPr userDrawn="1"/>
          </p:nvSpPr>
          <p:spPr>
            <a:xfrm>
              <a:off x="287997" y="2609989"/>
              <a:ext cx="713447" cy="702005"/>
            </a:xfrm>
            <a:prstGeom prst="rect">
              <a:avLst/>
            </a:prstGeom>
            <a:blipFill>
              <a:blip r:embed="rId25"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2" name="object 26">
              <a:extLst>
                <a:ext uri="{FF2B5EF4-FFF2-40B4-BE49-F238E27FC236}">
                  <a16:creationId xmlns:a16="http://schemas.microsoft.com/office/drawing/2014/main" id="{A9311103-9C9E-4A2D-B4F6-2B4352AC35DF}"/>
                </a:ext>
              </a:extLst>
            </p:cNvPr>
            <p:cNvSpPr/>
            <p:nvPr userDrawn="1"/>
          </p:nvSpPr>
          <p:spPr>
            <a:xfrm>
              <a:off x="4215231" y="4158005"/>
              <a:ext cx="713460" cy="698398"/>
            </a:xfrm>
            <a:prstGeom prst="rect">
              <a:avLst/>
            </a:prstGeom>
            <a:blipFill>
              <a:blip r:embed="rId26"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3" name="object 27">
              <a:extLst>
                <a:ext uri="{FF2B5EF4-FFF2-40B4-BE49-F238E27FC236}">
                  <a16:creationId xmlns:a16="http://schemas.microsoft.com/office/drawing/2014/main" id="{2149800F-3874-404C-B5CD-13FF3357C7E9}"/>
                </a:ext>
              </a:extLst>
            </p:cNvPr>
            <p:cNvSpPr/>
            <p:nvPr userDrawn="1"/>
          </p:nvSpPr>
          <p:spPr>
            <a:xfrm>
              <a:off x="1858898" y="3383991"/>
              <a:ext cx="713460" cy="702005"/>
            </a:xfrm>
            <a:prstGeom prst="rect">
              <a:avLst/>
            </a:prstGeom>
            <a:blipFill>
              <a:blip r:embed="rId27"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4" name="object 28">
              <a:extLst>
                <a:ext uri="{FF2B5EF4-FFF2-40B4-BE49-F238E27FC236}">
                  <a16:creationId xmlns:a16="http://schemas.microsoft.com/office/drawing/2014/main" id="{46AA212C-08AA-4BE0-8CA1-833BD2D38119}"/>
                </a:ext>
              </a:extLst>
            </p:cNvPr>
            <p:cNvSpPr/>
            <p:nvPr userDrawn="1"/>
          </p:nvSpPr>
          <p:spPr>
            <a:xfrm>
              <a:off x="3429787" y="4158005"/>
              <a:ext cx="713460" cy="698398"/>
            </a:xfrm>
            <a:prstGeom prst="rect">
              <a:avLst/>
            </a:prstGeom>
            <a:blipFill>
              <a:blip r:embed="rId28"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5" name="object 29">
              <a:extLst>
                <a:ext uri="{FF2B5EF4-FFF2-40B4-BE49-F238E27FC236}">
                  <a16:creationId xmlns:a16="http://schemas.microsoft.com/office/drawing/2014/main" id="{D9CE7775-C822-45E8-ABBC-0DB9F85F1392}"/>
                </a:ext>
              </a:extLst>
            </p:cNvPr>
            <p:cNvSpPr/>
            <p:nvPr userDrawn="1"/>
          </p:nvSpPr>
          <p:spPr>
            <a:xfrm>
              <a:off x="1073442" y="3383991"/>
              <a:ext cx="713460" cy="702005"/>
            </a:xfrm>
            <a:prstGeom prst="rect">
              <a:avLst/>
            </a:prstGeom>
            <a:blipFill>
              <a:blip r:embed="rId29"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6" name="object 30">
              <a:extLst>
                <a:ext uri="{FF2B5EF4-FFF2-40B4-BE49-F238E27FC236}">
                  <a16:creationId xmlns:a16="http://schemas.microsoft.com/office/drawing/2014/main" id="{8709758E-3689-4A2D-ADB4-3674FC208198}"/>
                </a:ext>
              </a:extLst>
            </p:cNvPr>
            <p:cNvSpPr/>
            <p:nvPr userDrawn="1"/>
          </p:nvSpPr>
          <p:spPr>
            <a:xfrm>
              <a:off x="2644343" y="4158005"/>
              <a:ext cx="713460" cy="698398"/>
            </a:xfrm>
            <a:prstGeom prst="rect">
              <a:avLst/>
            </a:prstGeom>
            <a:blipFill>
              <a:blip r:embed="rId30"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7" name="object 31">
              <a:extLst>
                <a:ext uri="{FF2B5EF4-FFF2-40B4-BE49-F238E27FC236}">
                  <a16:creationId xmlns:a16="http://schemas.microsoft.com/office/drawing/2014/main" id="{D37A8937-3670-4CF4-BE81-107D2BD36FD1}"/>
                </a:ext>
              </a:extLst>
            </p:cNvPr>
            <p:cNvSpPr/>
            <p:nvPr userDrawn="1"/>
          </p:nvSpPr>
          <p:spPr>
            <a:xfrm>
              <a:off x="287997" y="3383991"/>
              <a:ext cx="713447" cy="702005"/>
            </a:xfrm>
            <a:prstGeom prst="rect">
              <a:avLst/>
            </a:prstGeom>
            <a:blipFill>
              <a:blip r:embed="rId31"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8" name="object 32">
              <a:extLst>
                <a:ext uri="{FF2B5EF4-FFF2-40B4-BE49-F238E27FC236}">
                  <a16:creationId xmlns:a16="http://schemas.microsoft.com/office/drawing/2014/main" id="{FC8DC9B1-7190-4879-A215-E202E622C4C6}"/>
                </a:ext>
              </a:extLst>
            </p:cNvPr>
            <p:cNvSpPr/>
            <p:nvPr userDrawn="1"/>
          </p:nvSpPr>
          <p:spPr>
            <a:xfrm>
              <a:off x="1858898" y="4158005"/>
              <a:ext cx="713460" cy="698398"/>
            </a:xfrm>
            <a:prstGeom prst="rect">
              <a:avLst/>
            </a:prstGeom>
            <a:blipFill>
              <a:blip r:embed="rId3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9" name="object 33">
              <a:extLst>
                <a:ext uri="{FF2B5EF4-FFF2-40B4-BE49-F238E27FC236}">
                  <a16:creationId xmlns:a16="http://schemas.microsoft.com/office/drawing/2014/main" id="{5C6E9485-3A69-49A0-99AF-03E6E62A7DD8}"/>
                </a:ext>
              </a:extLst>
            </p:cNvPr>
            <p:cNvSpPr/>
            <p:nvPr userDrawn="1"/>
          </p:nvSpPr>
          <p:spPr>
            <a:xfrm>
              <a:off x="1073442" y="4158005"/>
              <a:ext cx="713460" cy="698398"/>
            </a:xfrm>
            <a:prstGeom prst="rect">
              <a:avLst/>
            </a:prstGeom>
            <a:blipFill>
              <a:blip r:embed="rId3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80" name="object 34">
              <a:extLst>
                <a:ext uri="{FF2B5EF4-FFF2-40B4-BE49-F238E27FC236}">
                  <a16:creationId xmlns:a16="http://schemas.microsoft.com/office/drawing/2014/main" id="{FF1C2FD1-496C-42C1-B5CC-6C483B724F21}"/>
                </a:ext>
              </a:extLst>
            </p:cNvPr>
            <p:cNvSpPr/>
            <p:nvPr userDrawn="1"/>
          </p:nvSpPr>
          <p:spPr>
            <a:xfrm>
              <a:off x="287997" y="4158005"/>
              <a:ext cx="713447" cy="698398"/>
            </a:xfrm>
            <a:prstGeom prst="rect">
              <a:avLst/>
            </a:prstGeom>
            <a:blipFill>
              <a:blip r:embed="rId3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grpSp>
      <p:sp>
        <p:nvSpPr>
          <p:cNvPr id="81" name="object 40">
            <a:extLst>
              <a:ext uri="{FF2B5EF4-FFF2-40B4-BE49-F238E27FC236}">
                <a16:creationId xmlns:a16="http://schemas.microsoft.com/office/drawing/2014/main" id="{0AC0CC52-05CF-4038-8428-F3824B1351E8}"/>
              </a:ext>
            </a:extLst>
          </p:cNvPr>
          <p:cNvSpPr txBox="1"/>
          <p:nvPr userDrawn="1"/>
        </p:nvSpPr>
        <p:spPr>
          <a:xfrm>
            <a:off x="275300" y="2259109"/>
            <a:ext cx="1752600" cy="151323"/>
          </a:xfrm>
          <a:prstGeom prst="rect">
            <a:avLst/>
          </a:prstGeom>
        </p:spPr>
        <p:txBody>
          <a:bodyPr vert="horz" wrap="square" lIns="0" tIns="12700" rIns="0" bIns="0" rtlCol="0">
            <a:spAutoFit/>
          </a:bodyPr>
          <a:lstStyle/>
          <a:p>
            <a:pPr marL="12700">
              <a:lnSpc>
                <a:spcPct val="100000"/>
              </a:lnSpc>
              <a:spcBef>
                <a:spcPts val="100"/>
              </a:spcBef>
            </a:pPr>
            <a:r>
              <a:rPr lang="en-US" sz="900" b="1" spc="15" noProof="0" dirty="0">
                <a:solidFill>
                  <a:srgbClr val="201C80"/>
                </a:solidFill>
                <a:latin typeface="Arial"/>
                <a:cs typeface="Arial"/>
                <a:hlinkClick r:id="rId35">
                  <a:extLst>
                    <a:ext uri="{A12FA001-AC4F-418D-AE19-62706E023703}">
                      <ahyp:hlinkClr xmlns:ahyp="http://schemas.microsoft.com/office/drawing/2018/hyperlinkcolor" val="tx"/>
                    </a:ext>
                  </a:extLst>
                </a:hlinkClick>
              </a:rPr>
              <a:t>www.hoyngrokhmonegier.com</a:t>
            </a:r>
            <a:endParaRPr lang="en-US" sz="900" noProof="0" dirty="0">
              <a:solidFill>
                <a:srgbClr val="201C80"/>
              </a:solidFill>
              <a:latin typeface="Arial"/>
              <a:cs typeface="Arial"/>
            </a:endParaRPr>
          </a:p>
        </p:txBody>
      </p:sp>
      <p:pic>
        <p:nvPicPr>
          <p:cNvPr id="87" name="Image 10">
            <a:hlinkClick r:id="rId36"/>
            <a:extLst>
              <a:ext uri="{FF2B5EF4-FFF2-40B4-BE49-F238E27FC236}">
                <a16:creationId xmlns:a16="http://schemas.microsoft.com/office/drawing/2014/main" id="{2FD87828-AA33-412D-A651-E5AF48766A42}"/>
              </a:ext>
            </a:extLst>
          </p:cNvPr>
          <p:cNvPicPr>
            <a:picLocks noChangeAspect="1"/>
          </p:cNvPicPr>
          <p:nvPr userDrawn="1"/>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p:blipFill>
        <p:spPr>
          <a:xfrm>
            <a:off x="286806" y="1995056"/>
            <a:ext cx="246680" cy="246680"/>
          </a:xfrm>
          <a:prstGeom prst="rect">
            <a:avLst/>
          </a:prstGeom>
        </p:spPr>
      </p:pic>
      <p:pic>
        <p:nvPicPr>
          <p:cNvPr id="88" name="Image 12">
            <a:hlinkClick r:id="rId39"/>
            <a:extLst>
              <a:ext uri="{FF2B5EF4-FFF2-40B4-BE49-F238E27FC236}">
                <a16:creationId xmlns:a16="http://schemas.microsoft.com/office/drawing/2014/main" id="{1D900F31-E935-46B8-BA16-495865BBA227}"/>
              </a:ext>
            </a:extLst>
          </p:cNvPr>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rcRect/>
          <a:stretch/>
        </p:blipFill>
        <p:spPr>
          <a:xfrm>
            <a:off x="565144" y="1995056"/>
            <a:ext cx="246680" cy="246680"/>
          </a:xfrm>
          <a:prstGeom prst="rect">
            <a:avLst/>
          </a:prstGeom>
        </p:spPr>
      </p:pic>
      <p:pic>
        <p:nvPicPr>
          <p:cNvPr id="2" name="Image 1">
            <a:extLst>
              <a:ext uri="{FF2B5EF4-FFF2-40B4-BE49-F238E27FC236}">
                <a16:creationId xmlns:a16="http://schemas.microsoft.com/office/drawing/2014/main" id="{67BA8A92-DDC6-D104-6573-5854A8D3D537}"/>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288000" y="288000"/>
            <a:ext cx="1814400" cy="702000"/>
          </a:xfrm>
          <a:prstGeom prst="rect">
            <a:avLst/>
          </a:prstGeom>
        </p:spPr>
      </p:pic>
      <p:sp>
        <p:nvSpPr>
          <p:cNvPr id="82" name="object 43">
            <a:extLst>
              <a:ext uri="{FF2B5EF4-FFF2-40B4-BE49-F238E27FC236}">
                <a16:creationId xmlns:a16="http://schemas.microsoft.com/office/drawing/2014/main" id="{FA88DA25-2EE6-45CE-B348-E3AED078C700}"/>
              </a:ext>
            </a:extLst>
          </p:cNvPr>
          <p:cNvSpPr txBox="1"/>
          <p:nvPr userDrawn="1"/>
        </p:nvSpPr>
        <p:spPr>
          <a:xfrm>
            <a:off x="2606263" y="865621"/>
            <a:ext cx="1404620" cy="784958"/>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AMSTERDAM</a:t>
            </a:r>
            <a:endParaRPr lang="en-US" sz="800" noProof="0" dirty="0">
              <a:solidFill>
                <a:srgbClr val="201C80"/>
              </a:solidFill>
              <a:latin typeface="Arial"/>
              <a:cs typeface="Arial"/>
            </a:endParaRPr>
          </a:p>
          <a:p>
            <a:pPr marL="38100" marR="203835">
              <a:lnSpc>
                <a:spcPct val="90000"/>
              </a:lnSpc>
              <a:spcBef>
                <a:spcPts val="284"/>
              </a:spcBef>
            </a:pPr>
            <a:r>
              <a:rPr lang="en-US" sz="700" spc="15" noProof="0" dirty="0">
                <a:solidFill>
                  <a:srgbClr val="201C80"/>
                </a:solidFill>
                <a:latin typeface="Arial"/>
                <a:cs typeface="Arial"/>
              </a:rPr>
              <a:t>Rembrandt </a:t>
            </a:r>
            <a:r>
              <a:rPr lang="en-US" sz="700" noProof="0" dirty="0">
                <a:solidFill>
                  <a:srgbClr val="201C80"/>
                </a:solidFill>
                <a:latin typeface="Arial"/>
                <a:cs typeface="Arial"/>
              </a:rPr>
              <a:t>Tower, </a:t>
            </a:r>
            <a:r>
              <a:rPr lang="en-US" sz="700" spc="20" noProof="0" dirty="0">
                <a:solidFill>
                  <a:srgbClr val="201C80"/>
                </a:solidFill>
                <a:latin typeface="Arial"/>
                <a:cs typeface="Arial"/>
              </a:rPr>
              <a:t>30</a:t>
            </a:r>
            <a:r>
              <a:rPr lang="en-US" sz="600" spc="30" baseline="34722" noProof="0" dirty="0">
                <a:solidFill>
                  <a:srgbClr val="201C80"/>
                </a:solidFill>
                <a:latin typeface="Arial"/>
                <a:cs typeface="Arial"/>
              </a:rPr>
              <a:t>th </a:t>
            </a:r>
            <a:r>
              <a:rPr lang="en-US" sz="700" spc="15" noProof="0" dirty="0">
                <a:solidFill>
                  <a:srgbClr val="201C80"/>
                </a:solidFill>
                <a:latin typeface="Arial"/>
                <a:cs typeface="Arial"/>
              </a:rPr>
              <a:t>floor  </a:t>
            </a:r>
            <a:r>
              <a:rPr lang="en-US" sz="700" spc="15" noProof="0" dirty="0" err="1">
                <a:solidFill>
                  <a:srgbClr val="201C80"/>
                </a:solidFill>
                <a:latin typeface="Arial"/>
                <a:cs typeface="Arial"/>
              </a:rPr>
              <a:t>Amstelplein</a:t>
            </a:r>
            <a:r>
              <a:rPr lang="en-US" sz="700" spc="10" noProof="0" dirty="0">
                <a:solidFill>
                  <a:srgbClr val="201C80"/>
                </a:solidFill>
                <a:latin typeface="Arial"/>
                <a:cs typeface="Arial"/>
              </a:rPr>
              <a:t> </a:t>
            </a:r>
            <a:r>
              <a:rPr lang="en-US" sz="700" spc="5" noProof="0" dirty="0">
                <a:solidFill>
                  <a:srgbClr val="201C80"/>
                </a:solidFill>
                <a:latin typeface="Arial"/>
                <a:cs typeface="Arial"/>
              </a:rPr>
              <a:t>1</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1096 HA Amsterdam  The</a:t>
            </a:r>
            <a:r>
              <a:rPr lang="en-US" sz="700" noProof="0" dirty="0">
                <a:solidFill>
                  <a:srgbClr val="201C80"/>
                </a:solidFill>
                <a:latin typeface="Arial"/>
                <a:cs typeface="Arial"/>
              </a:rPr>
              <a:t> </a:t>
            </a:r>
            <a:r>
              <a:rPr lang="en-US" sz="700" spc="20" noProof="0" dirty="0">
                <a:solidFill>
                  <a:srgbClr val="201C80"/>
                </a:solidFill>
                <a:latin typeface="Arial"/>
                <a:cs typeface="Arial"/>
              </a:rPr>
              <a:t>Netherlands</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+31 </a:t>
            </a:r>
            <a:r>
              <a:rPr lang="en-US" sz="700" spc="10" noProof="0" dirty="0">
                <a:solidFill>
                  <a:srgbClr val="201C80"/>
                </a:solidFill>
                <a:latin typeface="Arial"/>
                <a:cs typeface="Arial"/>
              </a:rPr>
              <a:t>20 </a:t>
            </a:r>
            <a:r>
              <a:rPr lang="en-US" sz="700" spc="15" noProof="0" dirty="0">
                <a:solidFill>
                  <a:srgbClr val="201C80"/>
                </a:solidFill>
                <a:latin typeface="Arial"/>
                <a:cs typeface="Arial"/>
              </a:rPr>
              <a:t>592</a:t>
            </a:r>
            <a:r>
              <a:rPr lang="en-US" sz="700" spc="35" noProof="0" dirty="0">
                <a:solidFill>
                  <a:srgbClr val="201C80"/>
                </a:solidFill>
                <a:latin typeface="Arial"/>
                <a:cs typeface="Arial"/>
              </a:rPr>
              <a:t> </a:t>
            </a:r>
            <a:r>
              <a:rPr lang="en-US" sz="700" spc="-10" noProof="0" dirty="0">
                <a:solidFill>
                  <a:srgbClr val="201C80"/>
                </a:solidFill>
                <a:latin typeface="Arial"/>
                <a:cs typeface="Arial"/>
              </a:rPr>
              <a:t>4411</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43">
                  <a:extLst>
                    <a:ext uri="{A12FA001-AC4F-418D-AE19-62706E023703}">
                      <ahyp:hlinkClr xmlns:ahyp="http://schemas.microsoft.com/office/drawing/2018/hyperlinkcolor" val="tx"/>
                    </a:ext>
                  </a:extLst>
                </a:hlinkClick>
              </a:rPr>
              <a:t>amsterdam@hoyngrokh.com</a:t>
            </a:r>
            <a:endParaRPr lang="en-US" sz="700" noProof="0" dirty="0">
              <a:solidFill>
                <a:srgbClr val="201C80"/>
              </a:solidFill>
              <a:latin typeface="Arial"/>
              <a:cs typeface="Arial"/>
            </a:endParaRPr>
          </a:p>
        </p:txBody>
      </p:sp>
      <p:sp>
        <p:nvSpPr>
          <p:cNvPr id="83" name="object 43">
            <a:extLst>
              <a:ext uri="{FF2B5EF4-FFF2-40B4-BE49-F238E27FC236}">
                <a16:creationId xmlns:a16="http://schemas.microsoft.com/office/drawing/2014/main" id="{C976AD5D-08C9-477B-AA5D-7294F0B8C752}"/>
              </a:ext>
            </a:extLst>
          </p:cNvPr>
          <p:cNvSpPr txBox="1"/>
          <p:nvPr userDrawn="1"/>
        </p:nvSpPr>
        <p:spPr>
          <a:xfrm>
            <a:off x="4177632" y="865200"/>
            <a:ext cx="1404620" cy="784958"/>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DÜSSELDORF</a:t>
            </a:r>
            <a:endParaRPr lang="en-US" sz="800" noProof="0" dirty="0">
              <a:solidFill>
                <a:srgbClr val="201C80"/>
              </a:solidFill>
              <a:latin typeface="Arial"/>
              <a:cs typeface="Arial"/>
            </a:endParaRPr>
          </a:p>
          <a:p>
            <a:pPr marL="38100" marR="203835" lvl="0" indent="0" algn="l" defTabSz="914400" rtl="0" eaLnBrk="1" fontAlgn="auto" latinLnBrk="0" hangingPunct="1">
              <a:lnSpc>
                <a:spcPct val="90000"/>
              </a:lnSpc>
              <a:spcBef>
                <a:spcPts val="284"/>
              </a:spcBef>
              <a:spcAft>
                <a:spcPts val="0"/>
              </a:spcAft>
              <a:buClrTx/>
              <a:buSzTx/>
              <a:buFontTx/>
              <a:buNone/>
              <a:tabLst/>
              <a:defRPr/>
            </a:pPr>
            <a:r>
              <a:rPr lang="en-US" sz="700" spc="15" noProof="0" dirty="0" err="1">
                <a:solidFill>
                  <a:srgbClr val="201C80"/>
                </a:solidFill>
                <a:latin typeface="Arial"/>
                <a:cs typeface="Arial"/>
              </a:rPr>
              <a:t>Steinstraße</a:t>
            </a:r>
            <a:r>
              <a:rPr lang="en-US" sz="700" spc="10" noProof="0" dirty="0">
                <a:solidFill>
                  <a:srgbClr val="201C80"/>
                </a:solidFill>
                <a:latin typeface="Arial"/>
                <a:cs typeface="Arial"/>
              </a:rPr>
              <a:t> </a:t>
            </a:r>
            <a:r>
              <a:rPr lang="en-US" sz="700" spc="20" noProof="0" dirty="0">
                <a:solidFill>
                  <a:srgbClr val="201C80"/>
                </a:solidFill>
                <a:latin typeface="Arial"/>
                <a:cs typeface="Arial"/>
              </a:rPr>
              <a:t>20</a:t>
            </a:r>
            <a:r>
              <a:rPr lang="en-US" sz="700" spc="15" noProof="0" dirty="0">
                <a:solidFill>
                  <a:srgbClr val="201C80"/>
                </a:solidFill>
                <a:latin typeface="Arial"/>
                <a:cs typeface="Arial"/>
              </a:rPr>
              <a:t>             </a:t>
            </a:r>
            <a:r>
              <a:rPr lang="en-US" sz="700" spc="5" noProof="0" dirty="0">
                <a:solidFill>
                  <a:srgbClr val="201C80"/>
                </a:solidFill>
                <a:latin typeface="Arial"/>
                <a:cs typeface="Arial"/>
              </a:rPr>
              <a:t>40212 Dusseldorf</a:t>
            </a:r>
            <a:endParaRPr lang="en-US" sz="700" noProof="0" dirty="0">
              <a:solidFill>
                <a:srgbClr val="201C80"/>
              </a:solidFill>
              <a:latin typeface="Arial"/>
              <a:cs typeface="Arial"/>
            </a:endParaRPr>
          </a:p>
          <a:p>
            <a:pPr marL="38100" marR="487680" lvl="0" indent="0" algn="l" defTabSz="914400" rtl="0" eaLnBrk="1" fontAlgn="auto" latinLnBrk="0" hangingPunct="1">
              <a:lnSpc>
                <a:spcPct val="90000"/>
              </a:lnSpc>
              <a:spcBef>
                <a:spcPts val="0"/>
              </a:spcBef>
              <a:spcAft>
                <a:spcPts val="0"/>
              </a:spcAft>
              <a:buClrTx/>
              <a:buSzTx/>
              <a:buFontTx/>
              <a:buNone/>
              <a:tabLst/>
              <a:defRPr/>
            </a:pPr>
            <a:r>
              <a:rPr lang="en-US" sz="700" spc="20" noProof="0" dirty="0">
                <a:solidFill>
                  <a:srgbClr val="201C80"/>
                </a:solidFill>
                <a:latin typeface="Arial"/>
                <a:cs typeface="Arial"/>
              </a:rPr>
              <a:t>Germany</a:t>
            </a:r>
            <a:endParaRPr lang="en-US" sz="700" noProof="0" dirty="0">
              <a:solidFill>
                <a:srgbClr val="201C80"/>
              </a:solidFill>
              <a:latin typeface="Arial"/>
              <a:cs typeface="Arial"/>
            </a:endParaRPr>
          </a:p>
          <a:p>
            <a:pPr marL="38100" marR="487680">
              <a:lnSpc>
                <a:spcPct val="90000"/>
              </a:lnSpc>
            </a:pPr>
            <a:r>
              <a:rPr lang="en-US" sz="700" spc="20" noProof="0" dirty="0">
                <a:solidFill>
                  <a:schemeClr val="bg1"/>
                </a:solidFill>
                <a:latin typeface="Arial"/>
                <a:cs typeface="Arial"/>
              </a:rPr>
              <a:t>Germany</a:t>
            </a:r>
            <a:endParaRPr lang="en-US" sz="700" noProof="0" dirty="0">
              <a:solidFill>
                <a:schemeClr val="bg1"/>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+49 </a:t>
            </a:r>
            <a:r>
              <a:rPr lang="en-US" sz="700" spc="10" noProof="0" dirty="0">
                <a:solidFill>
                  <a:srgbClr val="201C80"/>
                </a:solidFill>
                <a:latin typeface="Arial"/>
                <a:cs typeface="Arial"/>
              </a:rPr>
              <a:t>211 </a:t>
            </a:r>
            <a:r>
              <a:rPr lang="en-US" sz="700" spc="15" noProof="0" dirty="0">
                <a:solidFill>
                  <a:srgbClr val="201C80"/>
                </a:solidFill>
                <a:latin typeface="Arial"/>
                <a:cs typeface="Arial"/>
              </a:rPr>
              <a:t>550</a:t>
            </a:r>
            <a:r>
              <a:rPr lang="en-US" sz="700" spc="35" noProof="0" dirty="0">
                <a:solidFill>
                  <a:srgbClr val="201C80"/>
                </a:solidFill>
                <a:latin typeface="Arial"/>
                <a:cs typeface="Arial"/>
              </a:rPr>
              <a:t> </a:t>
            </a:r>
            <a:r>
              <a:rPr lang="en-US" sz="700" spc="-10" noProof="0" dirty="0">
                <a:solidFill>
                  <a:srgbClr val="201C80"/>
                </a:solidFill>
                <a:latin typeface="Arial"/>
                <a:cs typeface="Arial"/>
              </a:rPr>
              <a:t>220</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44">
                  <a:extLst>
                    <a:ext uri="{A12FA001-AC4F-418D-AE19-62706E023703}">
                      <ahyp:hlinkClr xmlns:ahyp="http://schemas.microsoft.com/office/drawing/2018/hyperlinkcolor" val="tx"/>
                    </a:ext>
                  </a:extLst>
                </a:hlinkClick>
              </a:rPr>
              <a:t>duesseldorf@hoyngrokh.com</a:t>
            </a:r>
            <a:endParaRPr lang="en-US" sz="700" noProof="0" dirty="0">
              <a:solidFill>
                <a:srgbClr val="201C80"/>
              </a:solidFill>
              <a:latin typeface="Arial"/>
              <a:cs typeface="Arial"/>
            </a:endParaRPr>
          </a:p>
        </p:txBody>
      </p:sp>
      <p:sp>
        <p:nvSpPr>
          <p:cNvPr id="84" name="object 43">
            <a:extLst>
              <a:ext uri="{FF2B5EF4-FFF2-40B4-BE49-F238E27FC236}">
                <a16:creationId xmlns:a16="http://schemas.microsoft.com/office/drawing/2014/main" id="{6BCDBAF8-580E-4788-B890-16A99BA99996}"/>
              </a:ext>
            </a:extLst>
          </p:cNvPr>
          <p:cNvSpPr txBox="1"/>
          <p:nvPr userDrawn="1"/>
        </p:nvSpPr>
        <p:spPr>
          <a:xfrm>
            <a:off x="7319920" y="865200"/>
            <a:ext cx="1404620" cy="784958"/>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MUNICH</a:t>
            </a:r>
            <a:endParaRPr lang="en-US" sz="800" noProof="0" dirty="0">
              <a:solidFill>
                <a:srgbClr val="201C80"/>
              </a:solidFill>
              <a:latin typeface="Arial"/>
              <a:cs typeface="Arial"/>
            </a:endParaRPr>
          </a:p>
          <a:p>
            <a:pPr marL="38100" marR="203835">
              <a:lnSpc>
                <a:spcPct val="90000"/>
              </a:lnSpc>
              <a:spcBef>
                <a:spcPts val="284"/>
              </a:spcBef>
            </a:pPr>
            <a:r>
              <a:rPr lang="en-US" sz="700" spc="20" noProof="0" dirty="0" err="1">
                <a:solidFill>
                  <a:srgbClr val="201C80"/>
                </a:solidFill>
                <a:latin typeface="Arial"/>
                <a:cs typeface="Arial"/>
              </a:rPr>
              <a:t>Theatinerstraße</a:t>
            </a:r>
            <a:r>
              <a:rPr lang="en-US" sz="700" spc="20" noProof="0" dirty="0">
                <a:solidFill>
                  <a:srgbClr val="201C80"/>
                </a:solidFill>
                <a:latin typeface="Arial"/>
                <a:cs typeface="Arial"/>
              </a:rPr>
              <a:t> </a:t>
            </a:r>
            <a:r>
              <a:rPr lang="en-US" sz="700" spc="5" noProof="0" dirty="0">
                <a:solidFill>
                  <a:srgbClr val="201C80"/>
                </a:solidFill>
                <a:latin typeface="Arial"/>
                <a:cs typeface="Arial"/>
              </a:rPr>
              <a:t>7    </a:t>
            </a:r>
            <a:r>
              <a:rPr lang="en-US" sz="700" spc="15" noProof="0" dirty="0">
                <a:solidFill>
                  <a:srgbClr val="201C80"/>
                </a:solidFill>
                <a:latin typeface="Arial"/>
                <a:cs typeface="Arial"/>
              </a:rPr>
              <a:t>Entrance</a:t>
            </a:r>
            <a:r>
              <a:rPr lang="en-US" sz="700" spc="-35" noProof="0" dirty="0">
                <a:solidFill>
                  <a:srgbClr val="201C80"/>
                </a:solidFill>
                <a:latin typeface="Arial"/>
                <a:cs typeface="Arial"/>
              </a:rPr>
              <a:t> </a:t>
            </a:r>
            <a:r>
              <a:rPr lang="en-US" sz="700" spc="20" noProof="0" dirty="0" err="1">
                <a:solidFill>
                  <a:srgbClr val="201C80"/>
                </a:solidFill>
                <a:latin typeface="Arial"/>
                <a:cs typeface="Arial"/>
              </a:rPr>
              <a:t>Maffeistraße</a:t>
            </a:r>
            <a:r>
              <a:rPr lang="en-US" sz="700" spc="20" noProof="0" dirty="0">
                <a:solidFill>
                  <a:srgbClr val="201C80"/>
                </a:solidFill>
                <a:latin typeface="Arial"/>
                <a:cs typeface="Arial"/>
              </a:rPr>
              <a:t> </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80333 Munich Germany</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+49 </a:t>
            </a:r>
            <a:r>
              <a:rPr lang="en-US" sz="700" spc="10" noProof="0" dirty="0">
                <a:solidFill>
                  <a:srgbClr val="201C80"/>
                </a:solidFill>
                <a:latin typeface="Arial"/>
                <a:cs typeface="Arial"/>
              </a:rPr>
              <a:t>89 </a:t>
            </a:r>
            <a:r>
              <a:rPr lang="en-US" sz="700" spc="15" noProof="0" dirty="0">
                <a:solidFill>
                  <a:srgbClr val="201C80"/>
                </a:solidFill>
                <a:latin typeface="Arial"/>
                <a:cs typeface="Arial"/>
              </a:rPr>
              <a:t>904</a:t>
            </a:r>
            <a:r>
              <a:rPr lang="en-US" sz="700" spc="35" noProof="0" dirty="0">
                <a:solidFill>
                  <a:srgbClr val="201C80"/>
                </a:solidFill>
                <a:latin typeface="Arial"/>
                <a:cs typeface="Arial"/>
              </a:rPr>
              <a:t> </a:t>
            </a:r>
            <a:r>
              <a:rPr lang="en-US" sz="700" spc="-10" noProof="0" dirty="0">
                <a:solidFill>
                  <a:srgbClr val="201C80"/>
                </a:solidFill>
                <a:latin typeface="Arial"/>
                <a:cs typeface="Arial"/>
              </a:rPr>
              <a:t>11 710</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45">
                  <a:extLst>
                    <a:ext uri="{A12FA001-AC4F-418D-AE19-62706E023703}">
                      <ahyp:hlinkClr xmlns:ahyp="http://schemas.microsoft.com/office/drawing/2018/hyperlinkcolor" val="tx"/>
                    </a:ext>
                  </a:extLst>
                </a:hlinkClick>
              </a:rPr>
              <a:t>munich@hoyngrokh.com</a:t>
            </a:r>
            <a:endParaRPr lang="en-US" sz="700" noProof="0" dirty="0">
              <a:solidFill>
                <a:srgbClr val="201C80"/>
              </a:solidFill>
              <a:latin typeface="Arial"/>
              <a:cs typeface="Arial"/>
            </a:endParaRPr>
          </a:p>
        </p:txBody>
      </p:sp>
      <p:sp>
        <p:nvSpPr>
          <p:cNvPr id="85" name="object 43">
            <a:extLst>
              <a:ext uri="{FF2B5EF4-FFF2-40B4-BE49-F238E27FC236}">
                <a16:creationId xmlns:a16="http://schemas.microsoft.com/office/drawing/2014/main" id="{ED4FEAEE-5227-4C9F-96E8-3B0348D71276}"/>
              </a:ext>
            </a:extLst>
          </p:cNvPr>
          <p:cNvSpPr txBox="1"/>
          <p:nvPr userDrawn="1"/>
        </p:nvSpPr>
        <p:spPr>
          <a:xfrm>
            <a:off x="2606263" y="1722423"/>
            <a:ext cx="1645226" cy="688009"/>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BRUSSELS</a:t>
            </a:r>
            <a:endParaRPr lang="en-US" sz="800" noProof="0" dirty="0">
              <a:solidFill>
                <a:srgbClr val="201C80"/>
              </a:solidFill>
              <a:latin typeface="Arial"/>
              <a:cs typeface="Arial"/>
            </a:endParaRPr>
          </a:p>
          <a:p>
            <a:pPr marL="38100" marR="203835">
              <a:lnSpc>
                <a:spcPct val="90000"/>
              </a:lnSpc>
              <a:spcBef>
                <a:spcPts val="284"/>
              </a:spcBef>
            </a:pPr>
            <a:r>
              <a:rPr lang="en-US" sz="700" spc="-10" noProof="0" dirty="0">
                <a:solidFill>
                  <a:srgbClr val="201C80"/>
                </a:solidFill>
                <a:latin typeface="Arial"/>
                <a:cs typeface="Arial"/>
              </a:rPr>
              <a:t>Avenue </a:t>
            </a:r>
            <a:r>
              <a:rPr lang="en-US" sz="700" spc="-5" noProof="0" dirty="0">
                <a:solidFill>
                  <a:srgbClr val="201C80"/>
                </a:solidFill>
                <a:latin typeface="Arial"/>
                <a:cs typeface="Arial"/>
              </a:rPr>
              <a:t>des </a:t>
            </a:r>
            <a:r>
              <a:rPr lang="en-US" sz="700" noProof="0" dirty="0" err="1">
                <a:solidFill>
                  <a:srgbClr val="201C80"/>
                </a:solidFill>
                <a:latin typeface="Arial"/>
                <a:cs typeface="Arial"/>
              </a:rPr>
              <a:t>Nerviens</a:t>
            </a:r>
            <a:r>
              <a:rPr lang="en-US" sz="700" noProof="0" dirty="0">
                <a:solidFill>
                  <a:srgbClr val="201C80"/>
                </a:solidFill>
                <a:latin typeface="Arial"/>
                <a:cs typeface="Arial"/>
              </a:rPr>
              <a:t> </a:t>
            </a:r>
            <a:r>
              <a:rPr lang="en-US" sz="700" spc="-10" noProof="0" dirty="0">
                <a:solidFill>
                  <a:srgbClr val="201C80"/>
                </a:solidFill>
                <a:latin typeface="Arial"/>
                <a:cs typeface="Arial"/>
              </a:rPr>
              <a:t>85, </a:t>
            </a:r>
            <a:r>
              <a:rPr lang="en-US" sz="700" spc="-5" noProof="0" dirty="0">
                <a:solidFill>
                  <a:srgbClr val="201C80"/>
                </a:solidFill>
                <a:latin typeface="Arial"/>
                <a:cs typeface="Arial"/>
              </a:rPr>
              <a:t>1</a:t>
            </a:r>
            <a:r>
              <a:rPr lang="en-US" sz="600" spc="-7" baseline="34722" noProof="0" dirty="0">
                <a:solidFill>
                  <a:srgbClr val="201C80"/>
                </a:solidFill>
                <a:latin typeface="Arial"/>
                <a:cs typeface="Arial"/>
              </a:rPr>
              <a:t>st </a:t>
            </a:r>
            <a:r>
              <a:rPr lang="en-US" sz="700" spc="-5" noProof="0" dirty="0">
                <a:solidFill>
                  <a:srgbClr val="201C80"/>
                </a:solidFill>
                <a:latin typeface="Arial"/>
                <a:cs typeface="Arial"/>
              </a:rPr>
              <a:t>Floor </a:t>
            </a:r>
            <a:r>
              <a:rPr lang="en-US" sz="700" spc="15" noProof="0" dirty="0">
                <a:solidFill>
                  <a:srgbClr val="201C80"/>
                </a:solidFill>
                <a:latin typeface="Arial"/>
                <a:cs typeface="Arial"/>
              </a:rPr>
              <a:t>1040 Brussels                  </a:t>
            </a:r>
            <a:r>
              <a:rPr lang="en-US" sz="700" spc="20" noProof="0" dirty="0">
                <a:solidFill>
                  <a:srgbClr val="201C80"/>
                </a:solidFill>
                <a:latin typeface="Arial"/>
                <a:cs typeface="Arial"/>
              </a:rPr>
              <a:t>Belgium</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+32 </a:t>
            </a:r>
            <a:r>
              <a:rPr lang="en-US" sz="700" spc="10" noProof="0" dirty="0">
                <a:solidFill>
                  <a:srgbClr val="201C80"/>
                </a:solidFill>
                <a:latin typeface="Arial"/>
                <a:cs typeface="Arial"/>
              </a:rPr>
              <a:t>2 </a:t>
            </a:r>
            <a:r>
              <a:rPr lang="en-US" sz="700" spc="15" noProof="0" dirty="0">
                <a:solidFill>
                  <a:srgbClr val="201C80"/>
                </a:solidFill>
                <a:latin typeface="Arial"/>
                <a:cs typeface="Arial"/>
              </a:rPr>
              <a:t>740</a:t>
            </a:r>
            <a:r>
              <a:rPr lang="en-US" sz="700" spc="35" noProof="0" dirty="0">
                <a:solidFill>
                  <a:srgbClr val="201C80"/>
                </a:solidFill>
                <a:latin typeface="Arial"/>
                <a:cs typeface="Arial"/>
              </a:rPr>
              <a:t> </a:t>
            </a:r>
            <a:r>
              <a:rPr lang="en-US" sz="700" spc="-10" noProof="0" dirty="0">
                <a:solidFill>
                  <a:srgbClr val="201C80"/>
                </a:solidFill>
                <a:latin typeface="Arial"/>
                <a:cs typeface="Arial"/>
              </a:rPr>
              <a:t>00 00</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46">
                  <a:extLst>
                    <a:ext uri="{A12FA001-AC4F-418D-AE19-62706E023703}">
                      <ahyp:hlinkClr xmlns:ahyp="http://schemas.microsoft.com/office/drawing/2018/hyperlinkcolor" val="tx"/>
                    </a:ext>
                  </a:extLst>
                </a:hlinkClick>
              </a:rPr>
              <a:t>brussels@hoyngrokh.com</a:t>
            </a:r>
            <a:endParaRPr lang="en-US" sz="700" noProof="0" dirty="0">
              <a:solidFill>
                <a:srgbClr val="201C80"/>
              </a:solidFill>
              <a:latin typeface="Arial"/>
              <a:cs typeface="Arial"/>
            </a:endParaRPr>
          </a:p>
        </p:txBody>
      </p:sp>
      <p:sp>
        <p:nvSpPr>
          <p:cNvPr id="86" name="object 43">
            <a:extLst>
              <a:ext uri="{FF2B5EF4-FFF2-40B4-BE49-F238E27FC236}">
                <a16:creationId xmlns:a16="http://schemas.microsoft.com/office/drawing/2014/main" id="{7D2E7F92-A8C8-4535-8606-241B5C0E23DA}"/>
              </a:ext>
            </a:extLst>
          </p:cNvPr>
          <p:cNvSpPr txBox="1"/>
          <p:nvPr userDrawn="1"/>
        </p:nvSpPr>
        <p:spPr>
          <a:xfrm>
            <a:off x="4177632" y="1722627"/>
            <a:ext cx="1404620" cy="688009"/>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LYON</a:t>
            </a:r>
            <a:endParaRPr lang="en-US" sz="800" noProof="0" dirty="0">
              <a:solidFill>
                <a:srgbClr val="201C80"/>
              </a:solidFill>
              <a:latin typeface="Arial"/>
              <a:cs typeface="Arial"/>
            </a:endParaRPr>
          </a:p>
          <a:p>
            <a:pPr marL="38100" marR="203835">
              <a:lnSpc>
                <a:spcPct val="90000"/>
              </a:lnSpc>
              <a:spcBef>
                <a:spcPts val="284"/>
              </a:spcBef>
            </a:pPr>
            <a:r>
              <a:rPr lang="fr-FR" sz="700" spc="10" noProof="0" dirty="0">
                <a:solidFill>
                  <a:srgbClr val="201C80"/>
                </a:solidFill>
                <a:latin typeface="+mn-lt"/>
                <a:cs typeface="Arial"/>
              </a:rPr>
              <a:t>52, rue de la République </a:t>
            </a:r>
            <a:r>
              <a:rPr lang="en-US" sz="700" spc="15" noProof="0" dirty="0">
                <a:solidFill>
                  <a:srgbClr val="201C80"/>
                </a:solidFill>
                <a:latin typeface="Arial"/>
                <a:cs typeface="Arial"/>
              </a:rPr>
              <a:t>69002 Lyon</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France</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+33 </a:t>
            </a:r>
            <a:r>
              <a:rPr lang="en-US" sz="700" spc="10" noProof="0" dirty="0">
                <a:solidFill>
                  <a:srgbClr val="201C80"/>
                </a:solidFill>
                <a:latin typeface="Arial"/>
                <a:cs typeface="Arial"/>
              </a:rPr>
              <a:t>1 </a:t>
            </a:r>
            <a:r>
              <a:rPr lang="en-US" sz="700" spc="15" noProof="0" dirty="0">
                <a:solidFill>
                  <a:srgbClr val="201C80"/>
                </a:solidFill>
                <a:latin typeface="Arial"/>
                <a:cs typeface="Arial"/>
              </a:rPr>
              <a:t>40 69</a:t>
            </a:r>
            <a:r>
              <a:rPr lang="en-US" sz="700" spc="35" noProof="0" dirty="0">
                <a:solidFill>
                  <a:srgbClr val="201C80"/>
                </a:solidFill>
                <a:latin typeface="Arial"/>
                <a:cs typeface="Arial"/>
              </a:rPr>
              <a:t> </a:t>
            </a:r>
            <a:r>
              <a:rPr lang="en-US" sz="700" spc="-10" noProof="0" dirty="0">
                <a:solidFill>
                  <a:srgbClr val="201C80"/>
                </a:solidFill>
                <a:latin typeface="Arial"/>
                <a:cs typeface="Arial"/>
              </a:rPr>
              <a:t>01 69</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47">
                  <a:extLst>
                    <a:ext uri="{A12FA001-AC4F-418D-AE19-62706E023703}">
                      <ahyp:hlinkClr xmlns:ahyp="http://schemas.microsoft.com/office/drawing/2018/hyperlinkcolor" val="tx"/>
                    </a:ext>
                  </a:extLst>
                </a:hlinkClick>
              </a:rPr>
              <a:t>lyon@hoyngrokh.com</a:t>
            </a:r>
            <a:endParaRPr lang="en-US" sz="700" noProof="0" dirty="0">
              <a:solidFill>
                <a:srgbClr val="201C80"/>
              </a:solidFill>
              <a:latin typeface="Arial"/>
              <a:cs typeface="Arial"/>
            </a:endParaRPr>
          </a:p>
        </p:txBody>
      </p:sp>
      <p:sp>
        <p:nvSpPr>
          <p:cNvPr id="89" name="object 43">
            <a:extLst>
              <a:ext uri="{FF2B5EF4-FFF2-40B4-BE49-F238E27FC236}">
                <a16:creationId xmlns:a16="http://schemas.microsoft.com/office/drawing/2014/main" id="{F3743D0A-CD5D-407D-BECE-E66F01A039D6}"/>
              </a:ext>
            </a:extLst>
          </p:cNvPr>
          <p:cNvSpPr txBox="1"/>
          <p:nvPr userDrawn="1"/>
        </p:nvSpPr>
        <p:spPr>
          <a:xfrm>
            <a:off x="5748776" y="1721881"/>
            <a:ext cx="1404620" cy="688009"/>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MANNHEIM</a:t>
            </a:r>
            <a:endParaRPr lang="en-US" sz="800" noProof="0" dirty="0">
              <a:solidFill>
                <a:srgbClr val="201C80"/>
              </a:solidFill>
              <a:latin typeface="Arial"/>
              <a:cs typeface="Arial"/>
            </a:endParaRPr>
          </a:p>
          <a:p>
            <a:pPr marL="38100" marR="203835">
              <a:lnSpc>
                <a:spcPct val="90000"/>
              </a:lnSpc>
              <a:spcBef>
                <a:spcPts val="284"/>
              </a:spcBef>
            </a:pPr>
            <a:r>
              <a:rPr lang="en-US" sz="700" spc="15" noProof="0" dirty="0">
                <a:solidFill>
                  <a:srgbClr val="201C80"/>
                </a:solidFill>
                <a:latin typeface="Arial"/>
                <a:cs typeface="Arial"/>
              </a:rPr>
              <a:t>O 7, 16</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69161 Mannheim</a:t>
            </a:r>
            <a:r>
              <a:rPr lang="en-US" sz="700" noProof="0" dirty="0">
                <a:solidFill>
                  <a:srgbClr val="201C80"/>
                </a:solidFill>
                <a:latin typeface="Arial"/>
                <a:cs typeface="Arial"/>
              </a:rPr>
              <a:t> </a:t>
            </a:r>
            <a:r>
              <a:rPr lang="en-US" sz="700" spc="20" noProof="0" dirty="0">
                <a:solidFill>
                  <a:srgbClr val="201C80"/>
                </a:solidFill>
                <a:latin typeface="Arial"/>
                <a:cs typeface="Arial"/>
              </a:rPr>
              <a:t>Germany</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+49 </a:t>
            </a:r>
            <a:r>
              <a:rPr lang="en-US" sz="700" spc="10" noProof="0" dirty="0">
                <a:solidFill>
                  <a:srgbClr val="201C80"/>
                </a:solidFill>
                <a:latin typeface="Arial"/>
                <a:cs typeface="Arial"/>
              </a:rPr>
              <a:t>211 </a:t>
            </a:r>
            <a:r>
              <a:rPr lang="en-US" sz="700" spc="15" noProof="0" dirty="0">
                <a:solidFill>
                  <a:srgbClr val="201C80"/>
                </a:solidFill>
                <a:latin typeface="Arial"/>
                <a:cs typeface="Arial"/>
              </a:rPr>
              <a:t>550</a:t>
            </a:r>
            <a:r>
              <a:rPr lang="en-US" sz="700" spc="35" noProof="0" dirty="0">
                <a:solidFill>
                  <a:srgbClr val="201C80"/>
                </a:solidFill>
                <a:latin typeface="Arial"/>
                <a:cs typeface="Arial"/>
              </a:rPr>
              <a:t> </a:t>
            </a:r>
            <a:r>
              <a:rPr lang="en-US" sz="700" spc="-10" noProof="0" dirty="0">
                <a:solidFill>
                  <a:srgbClr val="201C80"/>
                </a:solidFill>
                <a:latin typeface="Arial"/>
                <a:cs typeface="Arial"/>
              </a:rPr>
              <a:t>220</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44">
                  <a:extLst>
                    <a:ext uri="{A12FA001-AC4F-418D-AE19-62706E023703}">
                      <ahyp:hlinkClr xmlns:ahyp="http://schemas.microsoft.com/office/drawing/2018/hyperlinkcolor" val="tx"/>
                    </a:ext>
                  </a:extLst>
                </a:hlinkClick>
              </a:rPr>
              <a:t>duesseldorf@hoyngrokh.com</a:t>
            </a:r>
            <a:endParaRPr lang="en-US" sz="700" noProof="0" dirty="0">
              <a:solidFill>
                <a:srgbClr val="201C80"/>
              </a:solidFill>
              <a:latin typeface="Arial"/>
              <a:cs typeface="Arial"/>
            </a:endParaRPr>
          </a:p>
        </p:txBody>
      </p:sp>
      <p:sp>
        <p:nvSpPr>
          <p:cNvPr id="90" name="object 43">
            <a:extLst>
              <a:ext uri="{FF2B5EF4-FFF2-40B4-BE49-F238E27FC236}">
                <a16:creationId xmlns:a16="http://schemas.microsoft.com/office/drawing/2014/main" id="{6648112D-33DE-4348-9F6E-3B968EBA0EA3}"/>
              </a:ext>
            </a:extLst>
          </p:cNvPr>
          <p:cNvSpPr txBox="1"/>
          <p:nvPr userDrawn="1"/>
        </p:nvSpPr>
        <p:spPr>
          <a:xfrm>
            <a:off x="7319920" y="1721881"/>
            <a:ext cx="1404620" cy="688009"/>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PARIS</a:t>
            </a:r>
            <a:endParaRPr lang="en-US" sz="800" noProof="0" dirty="0">
              <a:solidFill>
                <a:srgbClr val="201C80"/>
              </a:solidFill>
              <a:latin typeface="Arial"/>
              <a:cs typeface="Arial"/>
            </a:endParaRPr>
          </a:p>
          <a:p>
            <a:pPr marL="38100" marR="203835">
              <a:lnSpc>
                <a:spcPct val="90000"/>
              </a:lnSpc>
              <a:spcBef>
                <a:spcPts val="284"/>
              </a:spcBef>
            </a:pPr>
            <a:r>
              <a:rPr lang="en-US" sz="700" noProof="0" dirty="0">
                <a:solidFill>
                  <a:srgbClr val="201C80"/>
                </a:solidFill>
                <a:latin typeface="Arial"/>
                <a:cs typeface="Arial"/>
              </a:rPr>
              <a:t>33, rue Vivienne</a:t>
            </a:r>
            <a:r>
              <a:rPr lang="en-US" sz="700" spc="20" noProof="0" dirty="0">
                <a:solidFill>
                  <a:srgbClr val="201C80"/>
                </a:solidFill>
                <a:latin typeface="Arial"/>
                <a:cs typeface="Arial"/>
              </a:rPr>
              <a:t> </a:t>
            </a:r>
            <a:r>
              <a:rPr lang="en-US" sz="700" spc="15" noProof="0" dirty="0">
                <a:solidFill>
                  <a:srgbClr val="201C80"/>
                </a:solidFill>
                <a:latin typeface="Arial"/>
                <a:cs typeface="Arial"/>
              </a:rPr>
              <a:t>         75002 Paris               </a:t>
            </a:r>
            <a:r>
              <a:rPr lang="en-US" sz="700" spc="20" noProof="0" dirty="0">
                <a:solidFill>
                  <a:srgbClr val="201C80"/>
                </a:solidFill>
                <a:latin typeface="Arial"/>
                <a:cs typeface="Arial"/>
              </a:rPr>
              <a:t>France</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+33 </a:t>
            </a:r>
            <a:r>
              <a:rPr lang="en-US" sz="700" spc="10" noProof="0" dirty="0">
                <a:solidFill>
                  <a:srgbClr val="201C80"/>
                </a:solidFill>
                <a:latin typeface="Arial"/>
                <a:cs typeface="Arial"/>
              </a:rPr>
              <a:t>1 </a:t>
            </a:r>
            <a:r>
              <a:rPr lang="en-US" sz="700" spc="15" noProof="0" dirty="0">
                <a:solidFill>
                  <a:srgbClr val="201C80"/>
                </a:solidFill>
                <a:latin typeface="Arial"/>
                <a:cs typeface="Arial"/>
              </a:rPr>
              <a:t>40 69</a:t>
            </a:r>
            <a:r>
              <a:rPr lang="en-US" sz="700" spc="35" noProof="0" dirty="0">
                <a:solidFill>
                  <a:srgbClr val="201C80"/>
                </a:solidFill>
                <a:latin typeface="Arial"/>
                <a:cs typeface="Arial"/>
              </a:rPr>
              <a:t> </a:t>
            </a:r>
            <a:r>
              <a:rPr lang="en-US" sz="700" spc="-10" noProof="0" dirty="0">
                <a:solidFill>
                  <a:srgbClr val="201C80"/>
                </a:solidFill>
                <a:latin typeface="Arial"/>
                <a:cs typeface="Arial"/>
              </a:rPr>
              <a:t>01 69</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48">
                  <a:extLst>
                    <a:ext uri="{A12FA001-AC4F-418D-AE19-62706E023703}">
                      <ahyp:hlinkClr xmlns:ahyp="http://schemas.microsoft.com/office/drawing/2018/hyperlinkcolor" val="tx"/>
                    </a:ext>
                  </a:extLst>
                </a:hlinkClick>
              </a:rPr>
              <a:t>paris@hoyngrokh.com</a:t>
            </a:r>
            <a:endParaRPr lang="en-US" sz="700" noProof="0" dirty="0">
              <a:solidFill>
                <a:srgbClr val="201C80"/>
              </a:solidFill>
              <a:latin typeface="Arial"/>
              <a:cs typeface="Arial"/>
            </a:endParaRPr>
          </a:p>
        </p:txBody>
      </p:sp>
      <p:sp>
        <p:nvSpPr>
          <p:cNvPr id="91" name="object 43">
            <a:extLst>
              <a:ext uri="{FF2B5EF4-FFF2-40B4-BE49-F238E27FC236}">
                <a16:creationId xmlns:a16="http://schemas.microsoft.com/office/drawing/2014/main" id="{0811FF0C-F06D-4733-81C3-1C622440C071}"/>
              </a:ext>
            </a:extLst>
          </p:cNvPr>
          <p:cNvSpPr txBox="1"/>
          <p:nvPr userDrawn="1"/>
        </p:nvSpPr>
        <p:spPr>
          <a:xfrm>
            <a:off x="5748776" y="866173"/>
            <a:ext cx="1404620" cy="784958"/>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MADRID</a:t>
            </a:r>
            <a:endParaRPr lang="en-US" sz="800" noProof="0" dirty="0">
              <a:solidFill>
                <a:srgbClr val="201C80"/>
              </a:solidFill>
              <a:latin typeface="Arial"/>
              <a:cs typeface="Arial"/>
            </a:endParaRPr>
          </a:p>
          <a:p>
            <a:pPr marL="38100" marR="203835">
              <a:lnSpc>
                <a:spcPct val="90000"/>
              </a:lnSpc>
              <a:spcBef>
                <a:spcPts val="284"/>
              </a:spcBef>
            </a:pPr>
            <a:r>
              <a:rPr lang="en-US" sz="700" spc="15" noProof="0" dirty="0">
                <a:solidFill>
                  <a:srgbClr val="201C80"/>
                </a:solidFill>
                <a:latin typeface="Arial"/>
                <a:cs typeface="Arial"/>
              </a:rPr>
              <a:t>C/ Príncipe </a:t>
            </a:r>
            <a:r>
              <a:rPr lang="en-US" sz="700" spc="10" noProof="0" dirty="0">
                <a:solidFill>
                  <a:srgbClr val="201C80"/>
                </a:solidFill>
                <a:latin typeface="Arial"/>
                <a:cs typeface="Arial"/>
              </a:rPr>
              <a:t>de Vergara, </a:t>
            </a:r>
            <a:r>
              <a:rPr lang="en-US" sz="700" spc="15" noProof="0" dirty="0">
                <a:solidFill>
                  <a:srgbClr val="201C80"/>
                </a:solidFill>
                <a:latin typeface="Arial"/>
                <a:cs typeface="Arial"/>
              </a:rPr>
              <a:t>36,                                                      </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5.° </a:t>
            </a:r>
            <a:r>
              <a:rPr lang="en-US" sz="700" spc="15" noProof="0" dirty="0" err="1">
                <a:solidFill>
                  <a:srgbClr val="201C80"/>
                </a:solidFill>
                <a:latin typeface="Arial"/>
                <a:cs typeface="Arial"/>
              </a:rPr>
              <a:t>dcha</a:t>
            </a:r>
            <a:r>
              <a:rPr lang="en-US" sz="700" spc="15" noProof="0" dirty="0">
                <a:solidFill>
                  <a:srgbClr val="201C80"/>
                </a:solidFill>
                <a:latin typeface="Arial"/>
                <a:cs typeface="Arial"/>
              </a:rPr>
              <a:t>.           28001 Madrid</a:t>
            </a:r>
            <a:r>
              <a:rPr lang="en-US" sz="700" noProof="0" dirty="0">
                <a:solidFill>
                  <a:srgbClr val="201C80"/>
                </a:solidFill>
                <a:latin typeface="Arial"/>
                <a:cs typeface="Arial"/>
              </a:rPr>
              <a:t>     </a:t>
            </a:r>
            <a:r>
              <a:rPr lang="en-US" sz="700" spc="20" noProof="0" dirty="0">
                <a:solidFill>
                  <a:srgbClr val="201C80"/>
                </a:solidFill>
                <a:latin typeface="Arial"/>
                <a:cs typeface="Arial"/>
              </a:rPr>
              <a:t>Spain</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+34 </a:t>
            </a:r>
            <a:r>
              <a:rPr lang="en-US" sz="700" spc="10" noProof="0" dirty="0">
                <a:solidFill>
                  <a:srgbClr val="201C80"/>
                </a:solidFill>
                <a:latin typeface="Arial"/>
                <a:cs typeface="Arial"/>
              </a:rPr>
              <a:t>91 </a:t>
            </a:r>
            <a:r>
              <a:rPr lang="en-US" sz="700" spc="15" noProof="0" dirty="0">
                <a:solidFill>
                  <a:srgbClr val="201C80"/>
                </a:solidFill>
                <a:latin typeface="Arial"/>
                <a:cs typeface="Arial"/>
              </a:rPr>
              <a:t>521</a:t>
            </a:r>
            <a:r>
              <a:rPr lang="en-US" sz="700" spc="35" noProof="0" dirty="0">
                <a:solidFill>
                  <a:srgbClr val="201C80"/>
                </a:solidFill>
                <a:latin typeface="Arial"/>
                <a:cs typeface="Arial"/>
              </a:rPr>
              <a:t> </a:t>
            </a:r>
            <a:r>
              <a:rPr lang="en-US" sz="700" spc="-10" noProof="0" dirty="0">
                <a:solidFill>
                  <a:srgbClr val="201C80"/>
                </a:solidFill>
                <a:latin typeface="Arial"/>
                <a:cs typeface="Arial"/>
              </a:rPr>
              <a:t>85 86</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49">
                  <a:extLst>
                    <a:ext uri="{A12FA001-AC4F-418D-AE19-62706E023703}">
                      <ahyp:hlinkClr xmlns:ahyp="http://schemas.microsoft.com/office/drawing/2018/hyperlinkcolor" val="tx"/>
                    </a:ext>
                  </a:extLst>
                </a:hlinkClick>
              </a:rPr>
              <a:t>madrid@hoyngrokh.com</a:t>
            </a:r>
            <a:endParaRPr lang="en-US" sz="700" noProof="0" dirty="0">
              <a:solidFill>
                <a:srgbClr val="201C80"/>
              </a:solidFill>
              <a:latin typeface="Arial"/>
              <a:cs typeface="Arial"/>
            </a:endParaRPr>
          </a:p>
        </p:txBody>
      </p:sp>
    </p:spTree>
    <p:extLst>
      <p:ext uri="{BB962C8B-B14F-4D97-AF65-F5344CB8AC3E}">
        <p14:creationId xmlns:p14="http://schemas.microsoft.com/office/powerpoint/2010/main" val="130161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MECANICS">
    <p:spTree>
      <p:nvGrpSpPr>
        <p:cNvPr id="1" name=""/>
        <p:cNvGrpSpPr/>
        <p:nvPr/>
      </p:nvGrpSpPr>
      <p:grpSpPr>
        <a:xfrm>
          <a:off x="0" y="0"/>
          <a:ext cx="0" cy="0"/>
          <a:chOff x="0" y="0"/>
          <a:chExt cx="0" cy="0"/>
        </a:xfrm>
      </p:grpSpPr>
      <p:sp>
        <p:nvSpPr>
          <p:cNvPr id="44" name="Espace réservé du texte 43">
            <a:extLst>
              <a:ext uri="{FF2B5EF4-FFF2-40B4-BE49-F238E27FC236}">
                <a16:creationId xmlns:a16="http://schemas.microsoft.com/office/drawing/2014/main" id="{005DE07B-E778-4943-9DA8-382B5BE27EFD}"/>
              </a:ext>
            </a:extLst>
          </p:cNvPr>
          <p:cNvSpPr>
            <a:spLocks noGrp="1"/>
          </p:cNvSpPr>
          <p:nvPr>
            <p:ph type="body" sz="quarter" idx="10" hasCustomPrompt="1"/>
          </p:nvPr>
        </p:nvSpPr>
        <p:spPr>
          <a:xfrm>
            <a:off x="2133600" y="251153"/>
            <a:ext cx="1930400" cy="648000"/>
          </a:xfrm>
          <a:prstGeom prst="rect">
            <a:avLst/>
          </a:prstGeom>
        </p:spPr>
        <p:txBody>
          <a:bodyPr lIns="0" rIns="0">
            <a:noAutofit/>
          </a:bodyPr>
          <a:lstStyle>
            <a:lvl1pPr marL="0" indent="0">
              <a:buNone/>
              <a:defRPr sz="950">
                <a:solidFill>
                  <a:srgbClr val="201C80"/>
                </a:solidFill>
              </a:defRPr>
            </a:lvl1pPr>
          </a:lstStyle>
          <a:p>
            <a:pPr lvl="0"/>
            <a:r>
              <a:rPr lang="en-US" noProof="0" dirty="0"/>
              <a:t>Section title</a:t>
            </a:r>
          </a:p>
        </p:txBody>
      </p:sp>
      <p:sp>
        <p:nvSpPr>
          <p:cNvPr id="46" name="Espace réservé du texte 43">
            <a:extLst>
              <a:ext uri="{FF2B5EF4-FFF2-40B4-BE49-F238E27FC236}">
                <a16:creationId xmlns:a16="http://schemas.microsoft.com/office/drawing/2014/main" id="{26A04EAA-84AE-4EC5-8182-D0CE9213752C}"/>
              </a:ext>
            </a:extLst>
          </p:cNvPr>
          <p:cNvSpPr>
            <a:spLocks noGrp="1"/>
          </p:cNvSpPr>
          <p:nvPr>
            <p:ph type="body" sz="quarter" idx="11" hasCustomPrompt="1"/>
          </p:nvPr>
        </p:nvSpPr>
        <p:spPr>
          <a:xfrm>
            <a:off x="1752599" y="251153"/>
            <a:ext cx="243681" cy="146194"/>
          </a:xfrm>
          <a:prstGeom prst="rect">
            <a:avLst/>
          </a:prstGeom>
        </p:spPr>
        <p:txBody>
          <a:bodyPr lIns="0" rIns="0">
            <a:noAutofit/>
          </a:bodyPr>
          <a:lstStyle>
            <a:lvl1pPr marL="0" indent="0" algn="r">
              <a:buNone/>
              <a:defRPr sz="950" b="1">
                <a:solidFill>
                  <a:srgbClr val="201C80"/>
                </a:solidFill>
              </a:defRPr>
            </a:lvl1pPr>
          </a:lstStyle>
          <a:p>
            <a:pPr lvl="0"/>
            <a:r>
              <a:rPr lang="en-US" noProof="0"/>
              <a:t>N°</a:t>
            </a:r>
          </a:p>
        </p:txBody>
      </p:sp>
      <p:sp>
        <p:nvSpPr>
          <p:cNvPr id="47" name="Espace réservé du texte 43">
            <a:extLst>
              <a:ext uri="{FF2B5EF4-FFF2-40B4-BE49-F238E27FC236}">
                <a16:creationId xmlns:a16="http://schemas.microsoft.com/office/drawing/2014/main" id="{62005BBC-F555-4E00-BE34-D6E6A3DEAE35}"/>
              </a:ext>
            </a:extLst>
          </p:cNvPr>
          <p:cNvSpPr>
            <a:spLocks noGrp="1"/>
          </p:cNvSpPr>
          <p:nvPr>
            <p:ph type="body" sz="quarter" idx="12" hasCustomPrompt="1"/>
          </p:nvPr>
        </p:nvSpPr>
        <p:spPr>
          <a:xfrm>
            <a:off x="2133600" y="884058"/>
            <a:ext cx="1930400" cy="648000"/>
          </a:xfrm>
          <a:prstGeom prst="rect">
            <a:avLst/>
          </a:prstGeom>
        </p:spPr>
        <p:txBody>
          <a:bodyPr lIns="0" rIns="0">
            <a:noAutofit/>
          </a:bodyPr>
          <a:lstStyle>
            <a:lvl1pPr marL="0" indent="0">
              <a:buNone/>
              <a:defRPr sz="950">
                <a:solidFill>
                  <a:srgbClr val="201C80"/>
                </a:solidFill>
              </a:defRPr>
            </a:lvl1pPr>
          </a:lstStyle>
          <a:p>
            <a:pPr lvl="0"/>
            <a:r>
              <a:rPr lang="en-US" noProof="0" dirty="0"/>
              <a:t>Section title</a:t>
            </a:r>
          </a:p>
        </p:txBody>
      </p:sp>
      <p:sp>
        <p:nvSpPr>
          <p:cNvPr id="48" name="Espace réservé du texte 43">
            <a:extLst>
              <a:ext uri="{FF2B5EF4-FFF2-40B4-BE49-F238E27FC236}">
                <a16:creationId xmlns:a16="http://schemas.microsoft.com/office/drawing/2014/main" id="{744CDC71-A273-4A62-88F4-B3DF637EE543}"/>
              </a:ext>
            </a:extLst>
          </p:cNvPr>
          <p:cNvSpPr>
            <a:spLocks noGrp="1"/>
          </p:cNvSpPr>
          <p:nvPr>
            <p:ph type="body" sz="quarter" idx="13" hasCustomPrompt="1"/>
          </p:nvPr>
        </p:nvSpPr>
        <p:spPr>
          <a:xfrm>
            <a:off x="1752599" y="884058"/>
            <a:ext cx="243681" cy="146194"/>
          </a:xfrm>
          <a:prstGeom prst="rect">
            <a:avLst/>
          </a:prstGeom>
        </p:spPr>
        <p:txBody>
          <a:bodyPr lIns="0" rIns="0">
            <a:noAutofit/>
          </a:bodyPr>
          <a:lstStyle>
            <a:lvl1pPr marL="0" indent="0" algn="r">
              <a:buNone/>
              <a:defRPr sz="950" b="1">
                <a:solidFill>
                  <a:srgbClr val="201C80"/>
                </a:solidFill>
              </a:defRPr>
            </a:lvl1pPr>
          </a:lstStyle>
          <a:p>
            <a:pPr lvl="0"/>
            <a:r>
              <a:rPr lang="en-US" noProof="0"/>
              <a:t>N°</a:t>
            </a:r>
          </a:p>
        </p:txBody>
      </p:sp>
      <p:sp>
        <p:nvSpPr>
          <p:cNvPr id="49" name="Espace réservé du texte 43">
            <a:extLst>
              <a:ext uri="{FF2B5EF4-FFF2-40B4-BE49-F238E27FC236}">
                <a16:creationId xmlns:a16="http://schemas.microsoft.com/office/drawing/2014/main" id="{530BDA3A-DF64-40B7-BEFC-F71F604D45F6}"/>
              </a:ext>
            </a:extLst>
          </p:cNvPr>
          <p:cNvSpPr>
            <a:spLocks noGrp="1"/>
          </p:cNvSpPr>
          <p:nvPr>
            <p:ph type="body" sz="quarter" idx="14" hasCustomPrompt="1"/>
          </p:nvPr>
        </p:nvSpPr>
        <p:spPr>
          <a:xfrm>
            <a:off x="2133600" y="1516963"/>
            <a:ext cx="1930400" cy="648000"/>
          </a:xfrm>
          <a:prstGeom prst="rect">
            <a:avLst/>
          </a:prstGeom>
        </p:spPr>
        <p:txBody>
          <a:bodyPr lIns="0" rIns="0">
            <a:noAutofit/>
          </a:bodyPr>
          <a:lstStyle>
            <a:lvl1pPr marL="0" indent="0">
              <a:buNone/>
              <a:defRPr sz="950">
                <a:solidFill>
                  <a:srgbClr val="201C80"/>
                </a:solidFill>
              </a:defRPr>
            </a:lvl1pPr>
          </a:lstStyle>
          <a:p>
            <a:pPr lvl="0"/>
            <a:r>
              <a:rPr lang="en-US" noProof="0" dirty="0"/>
              <a:t>Section title</a:t>
            </a:r>
          </a:p>
        </p:txBody>
      </p:sp>
      <p:sp>
        <p:nvSpPr>
          <p:cNvPr id="50" name="Espace réservé du texte 43">
            <a:extLst>
              <a:ext uri="{FF2B5EF4-FFF2-40B4-BE49-F238E27FC236}">
                <a16:creationId xmlns:a16="http://schemas.microsoft.com/office/drawing/2014/main" id="{69DEC118-3659-40D1-9369-BB6659183485}"/>
              </a:ext>
            </a:extLst>
          </p:cNvPr>
          <p:cNvSpPr>
            <a:spLocks noGrp="1"/>
          </p:cNvSpPr>
          <p:nvPr>
            <p:ph type="body" sz="quarter" idx="15" hasCustomPrompt="1"/>
          </p:nvPr>
        </p:nvSpPr>
        <p:spPr>
          <a:xfrm>
            <a:off x="1752599" y="1516964"/>
            <a:ext cx="243681" cy="146194"/>
          </a:xfrm>
          <a:prstGeom prst="rect">
            <a:avLst/>
          </a:prstGeom>
        </p:spPr>
        <p:txBody>
          <a:bodyPr lIns="0" rIns="0">
            <a:noAutofit/>
          </a:bodyPr>
          <a:lstStyle>
            <a:lvl1pPr marL="0" indent="0" algn="r">
              <a:buNone/>
              <a:defRPr sz="950" b="1">
                <a:solidFill>
                  <a:srgbClr val="201C80"/>
                </a:solidFill>
              </a:defRPr>
            </a:lvl1pPr>
          </a:lstStyle>
          <a:p>
            <a:pPr lvl="0"/>
            <a:r>
              <a:rPr lang="en-US" noProof="0"/>
              <a:t>N°</a:t>
            </a:r>
          </a:p>
        </p:txBody>
      </p:sp>
      <p:sp>
        <p:nvSpPr>
          <p:cNvPr id="51" name="Espace réservé du texte 43">
            <a:extLst>
              <a:ext uri="{FF2B5EF4-FFF2-40B4-BE49-F238E27FC236}">
                <a16:creationId xmlns:a16="http://schemas.microsoft.com/office/drawing/2014/main" id="{9F063A26-39CF-48E7-A498-68F4DAB769C0}"/>
              </a:ext>
            </a:extLst>
          </p:cNvPr>
          <p:cNvSpPr>
            <a:spLocks noGrp="1"/>
          </p:cNvSpPr>
          <p:nvPr>
            <p:ph type="body" sz="quarter" idx="16" hasCustomPrompt="1"/>
          </p:nvPr>
        </p:nvSpPr>
        <p:spPr>
          <a:xfrm>
            <a:off x="4488253" y="251153"/>
            <a:ext cx="1930400" cy="648000"/>
          </a:xfrm>
          <a:prstGeom prst="rect">
            <a:avLst/>
          </a:prstGeom>
        </p:spPr>
        <p:txBody>
          <a:bodyPr lIns="0" rIns="0">
            <a:noAutofit/>
          </a:bodyPr>
          <a:lstStyle>
            <a:lvl1pPr marL="0" indent="0">
              <a:buNone/>
              <a:defRPr sz="950">
                <a:solidFill>
                  <a:srgbClr val="201C80"/>
                </a:solidFill>
              </a:defRPr>
            </a:lvl1pPr>
          </a:lstStyle>
          <a:p>
            <a:pPr lvl="0"/>
            <a:r>
              <a:rPr lang="en-US" noProof="0" dirty="0"/>
              <a:t>Section title</a:t>
            </a:r>
          </a:p>
        </p:txBody>
      </p:sp>
      <p:sp>
        <p:nvSpPr>
          <p:cNvPr id="52" name="Espace réservé du texte 43">
            <a:extLst>
              <a:ext uri="{FF2B5EF4-FFF2-40B4-BE49-F238E27FC236}">
                <a16:creationId xmlns:a16="http://schemas.microsoft.com/office/drawing/2014/main" id="{EC885D96-8C3B-40F5-AB48-CD601E7C9FC0}"/>
              </a:ext>
            </a:extLst>
          </p:cNvPr>
          <p:cNvSpPr>
            <a:spLocks noGrp="1"/>
          </p:cNvSpPr>
          <p:nvPr>
            <p:ph type="body" sz="quarter" idx="17" hasCustomPrompt="1"/>
          </p:nvPr>
        </p:nvSpPr>
        <p:spPr>
          <a:xfrm>
            <a:off x="4107252" y="251154"/>
            <a:ext cx="243681" cy="146194"/>
          </a:xfrm>
          <a:prstGeom prst="rect">
            <a:avLst/>
          </a:prstGeom>
        </p:spPr>
        <p:txBody>
          <a:bodyPr lIns="0" rIns="0">
            <a:noAutofit/>
          </a:bodyPr>
          <a:lstStyle>
            <a:lvl1pPr marL="0" indent="0" algn="r">
              <a:buNone/>
              <a:defRPr sz="950" b="1">
                <a:solidFill>
                  <a:srgbClr val="201C80"/>
                </a:solidFill>
              </a:defRPr>
            </a:lvl1pPr>
          </a:lstStyle>
          <a:p>
            <a:pPr lvl="0"/>
            <a:r>
              <a:rPr lang="en-US" noProof="0"/>
              <a:t>N°</a:t>
            </a:r>
          </a:p>
        </p:txBody>
      </p:sp>
      <p:sp>
        <p:nvSpPr>
          <p:cNvPr id="53" name="Espace réservé du texte 43">
            <a:extLst>
              <a:ext uri="{FF2B5EF4-FFF2-40B4-BE49-F238E27FC236}">
                <a16:creationId xmlns:a16="http://schemas.microsoft.com/office/drawing/2014/main" id="{B0C42443-0802-474A-B593-200FC2612D3E}"/>
              </a:ext>
            </a:extLst>
          </p:cNvPr>
          <p:cNvSpPr>
            <a:spLocks noGrp="1"/>
          </p:cNvSpPr>
          <p:nvPr>
            <p:ph type="body" sz="quarter" idx="18" hasCustomPrompt="1"/>
          </p:nvPr>
        </p:nvSpPr>
        <p:spPr>
          <a:xfrm>
            <a:off x="4488253" y="884058"/>
            <a:ext cx="1930400" cy="648000"/>
          </a:xfrm>
          <a:prstGeom prst="rect">
            <a:avLst/>
          </a:prstGeom>
        </p:spPr>
        <p:txBody>
          <a:bodyPr lIns="0" rIns="0">
            <a:noAutofit/>
          </a:bodyPr>
          <a:lstStyle>
            <a:lvl1pPr marL="0" indent="0">
              <a:buNone/>
              <a:defRPr sz="950">
                <a:solidFill>
                  <a:srgbClr val="201C80"/>
                </a:solidFill>
              </a:defRPr>
            </a:lvl1pPr>
          </a:lstStyle>
          <a:p>
            <a:pPr lvl="0"/>
            <a:r>
              <a:rPr lang="en-US" noProof="0" dirty="0"/>
              <a:t>Section title</a:t>
            </a:r>
          </a:p>
        </p:txBody>
      </p:sp>
      <p:sp>
        <p:nvSpPr>
          <p:cNvPr id="54" name="Espace réservé du texte 43">
            <a:extLst>
              <a:ext uri="{FF2B5EF4-FFF2-40B4-BE49-F238E27FC236}">
                <a16:creationId xmlns:a16="http://schemas.microsoft.com/office/drawing/2014/main" id="{41B98152-94F0-4975-B6BB-B04538A31DD2}"/>
              </a:ext>
            </a:extLst>
          </p:cNvPr>
          <p:cNvSpPr>
            <a:spLocks noGrp="1"/>
          </p:cNvSpPr>
          <p:nvPr>
            <p:ph type="body" sz="quarter" idx="19" hasCustomPrompt="1"/>
          </p:nvPr>
        </p:nvSpPr>
        <p:spPr>
          <a:xfrm>
            <a:off x="4107252" y="884058"/>
            <a:ext cx="243681" cy="146194"/>
          </a:xfrm>
          <a:prstGeom prst="rect">
            <a:avLst/>
          </a:prstGeom>
        </p:spPr>
        <p:txBody>
          <a:bodyPr lIns="0" rIns="0">
            <a:noAutofit/>
          </a:bodyPr>
          <a:lstStyle>
            <a:lvl1pPr marL="0" indent="0" algn="r">
              <a:buNone/>
              <a:defRPr sz="950" b="1">
                <a:solidFill>
                  <a:srgbClr val="201C80"/>
                </a:solidFill>
              </a:defRPr>
            </a:lvl1pPr>
          </a:lstStyle>
          <a:p>
            <a:pPr lvl="0"/>
            <a:r>
              <a:rPr lang="en-US" noProof="0"/>
              <a:t>N°</a:t>
            </a:r>
          </a:p>
        </p:txBody>
      </p:sp>
      <p:sp>
        <p:nvSpPr>
          <p:cNvPr id="55" name="Espace réservé du texte 43">
            <a:extLst>
              <a:ext uri="{FF2B5EF4-FFF2-40B4-BE49-F238E27FC236}">
                <a16:creationId xmlns:a16="http://schemas.microsoft.com/office/drawing/2014/main" id="{91A62F6E-10D2-4829-9D5F-DAB73AA08E64}"/>
              </a:ext>
            </a:extLst>
          </p:cNvPr>
          <p:cNvSpPr>
            <a:spLocks noGrp="1"/>
          </p:cNvSpPr>
          <p:nvPr>
            <p:ph type="body" sz="quarter" idx="20" hasCustomPrompt="1"/>
          </p:nvPr>
        </p:nvSpPr>
        <p:spPr>
          <a:xfrm>
            <a:off x="4488253" y="1516963"/>
            <a:ext cx="1930400" cy="648000"/>
          </a:xfrm>
          <a:prstGeom prst="rect">
            <a:avLst/>
          </a:prstGeom>
        </p:spPr>
        <p:txBody>
          <a:bodyPr lIns="0" rIns="0">
            <a:noAutofit/>
          </a:bodyPr>
          <a:lstStyle>
            <a:lvl1pPr marL="0" indent="0">
              <a:buNone/>
              <a:defRPr sz="950">
                <a:solidFill>
                  <a:srgbClr val="201C80"/>
                </a:solidFill>
              </a:defRPr>
            </a:lvl1pPr>
          </a:lstStyle>
          <a:p>
            <a:pPr lvl="0"/>
            <a:r>
              <a:rPr lang="en-US" noProof="0" dirty="0"/>
              <a:t>Section title</a:t>
            </a:r>
          </a:p>
        </p:txBody>
      </p:sp>
      <p:sp>
        <p:nvSpPr>
          <p:cNvPr id="56" name="Espace réservé du texte 43">
            <a:extLst>
              <a:ext uri="{FF2B5EF4-FFF2-40B4-BE49-F238E27FC236}">
                <a16:creationId xmlns:a16="http://schemas.microsoft.com/office/drawing/2014/main" id="{124D7D3B-9BED-4584-9D94-53C1D8F3D027}"/>
              </a:ext>
            </a:extLst>
          </p:cNvPr>
          <p:cNvSpPr>
            <a:spLocks noGrp="1"/>
          </p:cNvSpPr>
          <p:nvPr>
            <p:ph type="body" sz="quarter" idx="21" hasCustomPrompt="1"/>
          </p:nvPr>
        </p:nvSpPr>
        <p:spPr>
          <a:xfrm>
            <a:off x="4107252" y="1516964"/>
            <a:ext cx="243681" cy="146194"/>
          </a:xfrm>
          <a:prstGeom prst="rect">
            <a:avLst/>
          </a:prstGeom>
        </p:spPr>
        <p:txBody>
          <a:bodyPr lIns="0" rIns="0">
            <a:noAutofit/>
          </a:bodyPr>
          <a:lstStyle>
            <a:lvl1pPr marL="0" indent="0" algn="r">
              <a:buNone/>
              <a:defRPr sz="950" b="1">
                <a:solidFill>
                  <a:srgbClr val="201C80"/>
                </a:solidFill>
              </a:defRPr>
            </a:lvl1pPr>
          </a:lstStyle>
          <a:p>
            <a:pPr lvl="0"/>
            <a:r>
              <a:rPr lang="en-US" noProof="0"/>
              <a:t>N°</a:t>
            </a:r>
          </a:p>
        </p:txBody>
      </p:sp>
      <p:sp>
        <p:nvSpPr>
          <p:cNvPr id="57" name="Espace réservé du texte 43">
            <a:extLst>
              <a:ext uri="{FF2B5EF4-FFF2-40B4-BE49-F238E27FC236}">
                <a16:creationId xmlns:a16="http://schemas.microsoft.com/office/drawing/2014/main" id="{420792CC-E918-46DA-9E61-41429EB9B18C}"/>
              </a:ext>
            </a:extLst>
          </p:cNvPr>
          <p:cNvSpPr>
            <a:spLocks noGrp="1"/>
          </p:cNvSpPr>
          <p:nvPr>
            <p:ph type="body" sz="quarter" idx="22" hasCustomPrompt="1"/>
          </p:nvPr>
        </p:nvSpPr>
        <p:spPr>
          <a:xfrm>
            <a:off x="6844208" y="251153"/>
            <a:ext cx="1930400" cy="648000"/>
          </a:xfrm>
          <a:prstGeom prst="rect">
            <a:avLst/>
          </a:prstGeom>
        </p:spPr>
        <p:txBody>
          <a:bodyPr lIns="0" rIns="0">
            <a:noAutofit/>
          </a:bodyPr>
          <a:lstStyle>
            <a:lvl1pPr marL="0" indent="0">
              <a:buNone/>
              <a:defRPr sz="950">
                <a:solidFill>
                  <a:srgbClr val="201C80"/>
                </a:solidFill>
              </a:defRPr>
            </a:lvl1pPr>
          </a:lstStyle>
          <a:p>
            <a:pPr lvl="0"/>
            <a:r>
              <a:rPr lang="en-US" noProof="0" dirty="0"/>
              <a:t>Section title</a:t>
            </a:r>
          </a:p>
        </p:txBody>
      </p:sp>
      <p:sp>
        <p:nvSpPr>
          <p:cNvPr id="58" name="Espace réservé du texte 43">
            <a:extLst>
              <a:ext uri="{FF2B5EF4-FFF2-40B4-BE49-F238E27FC236}">
                <a16:creationId xmlns:a16="http://schemas.microsoft.com/office/drawing/2014/main" id="{0874E26E-F942-4FA5-83D5-A2444CAC6103}"/>
              </a:ext>
            </a:extLst>
          </p:cNvPr>
          <p:cNvSpPr>
            <a:spLocks noGrp="1"/>
          </p:cNvSpPr>
          <p:nvPr>
            <p:ph type="body" sz="quarter" idx="23" hasCustomPrompt="1"/>
          </p:nvPr>
        </p:nvSpPr>
        <p:spPr>
          <a:xfrm>
            <a:off x="6463207" y="251154"/>
            <a:ext cx="243681" cy="146194"/>
          </a:xfrm>
          <a:prstGeom prst="rect">
            <a:avLst/>
          </a:prstGeom>
        </p:spPr>
        <p:txBody>
          <a:bodyPr lIns="0" rIns="0">
            <a:noAutofit/>
          </a:bodyPr>
          <a:lstStyle>
            <a:lvl1pPr marL="0" indent="0" algn="r">
              <a:buNone/>
              <a:defRPr sz="950" b="1">
                <a:solidFill>
                  <a:srgbClr val="201C80"/>
                </a:solidFill>
              </a:defRPr>
            </a:lvl1pPr>
          </a:lstStyle>
          <a:p>
            <a:pPr lvl="0"/>
            <a:r>
              <a:rPr lang="en-US" noProof="0"/>
              <a:t>N°</a:t>
            </a:r>
          </a:p>
        </p:txBody>
      </p:sp>
      <p:sp>
        <p:nvSpPr>
          <p:cNvPr id="59" name="Espace réservé du texte 43">
            <a:extLst>
              <a:ext uri="{FF2B5EF4-FFF2-40B4-BE49-F238E27FC236}">
                <a16:creationId xmlns:a16="http://schemas.microsoft.com/office/drawing/2014/main" id="{AB138723-0AF9-4072-B559-AB0FFD9C9D19}"/>
              </a:ext>
            </a:extLst>
          </p:cNvPr>
          <p:cNvSpPr>
            <a:spLocks noGrp="1"/>
          </p:cNvSpPr>
          <p:nvPr>
            <p:ph type="body" sz="quarter" idx="24" hasCustomPrompt="1"/>
          </p:nvPr>
        </p:nvSpPr>
        <p:spPr>
          <a:xfrm>
            <a:off x="6844208" y="884058"/>
            <a:ext cx="1930400" cy="648000"/>
          </a:xfrm>
          <a:prstGeom prst="rect">
            <a:avLst/>
          </a:prstGeom>
        </p:spPr>
        <p:txBody>
          <a:bodyPr lIns="0" rIns="0">
            <a:noAutofit/>
          </a:bodyPr>
          <a:lstStyle>
            <a:lvl1pPr marL="0" indent="0">
              <a:buNone/>
              <a:defRPr sz="950">
                <a:solidFill>
                  <a:srgbClr val="201C80"/>
                </a:solidFill>
              </a:defRPr>
            </a:lvl1pPr>
          </a:lstStyle>
          <a:p>
            <a:pPr lvl="0"/>
            <a:r>
              <a:rPr lang="en-US" noProof="0" dirty="0"/>
              <a:t>Section title</a:t>
            </a:r>
          </a:p>
        </p:txBody>
      </p:sp>
      <p:sp>
        <p:nvSpPr>
          <p:cNvPr id="60" name="Espace réservé du texte 43">
            <a:extLst>
              <a:ext uri="{FF2B5EF4-FFF2-40B4-BE49-F238E27FC236}">
                <a16:creationId xmlns:a16="http://schemas.microsoft.com/office/drawing/2014/main" id="{B05A6A32-5ADC-4E97-B8E0-B11C214D8EFD}"/>
              </a:ext>
            </a:extLst>
          </p:cNvPr>
          <p:cNvSpPr>
            <a:spLocks noGrp="1"/>
          </p:cNvSpPr>
          <p:nvPr>
            <p:ph type="body" sz="quarter" idx="25" hasCustomPrompt="1"/>
          </p:nvPr>
        </p:nvSpPr>
        <p:spPr>
          <a:xfrm>
            <a:off x="6463207" y="884058"/>
            <a:ext cx="243681" cy="146194"/>
          </a:xfrm>
          <a:prstGeom prst="rect">
            <a:avLst/>
          </a:prstGeom>
        </p:spPr>
        <p:txBody>
          <a:bodyPr lIns="0" rIns="0">
            <a:noAutofit/>
          </a:bodyPr>
          <a:lstStyle>
            <a:lvl1pPr marL="0" indent="0" algn="r">
              <a:buNone/>
              <a:defRPr sz="950" b="1">
                <a:solidFill>
                  <a:srgbClr val="201C80"/>
                </a:solidFill>
              </a:defRPr>
            </a:lvl1pPr>
          </a:lstStyle>
          <a:p>
            <a:pPr lvl="0"/>
            <a:r>
              <a:rPr lang="en-US" noProof="0"/>
              <a:t>N°</a:t>
            </a:r>
          </a:p>
        </p:txBody>
      </p:sp>
      <p:sp>
        <p:nvSpPr>
          <p:cNvPr id="61" name="Espace réservé du texte 43">
            <a:extLst>
              <a:ext uri="{FF2B5EF4-FFF2-40B4-BE49-F238E27FC236}">
                <a16:creationId xmlns:a16="http://schemas.microsoft.com/office/drawing/2014/main" id="{EDA8FA6F-D481-4733-80A0-87171F9D64C0}"/>
              </a:ext>
            </a:extLst>
          </p:cNvPr>
          <p:cNvSpPr>
            <a:spLocks noGrp="1"/>
          </p:cNvSpPr>
          <p:nvPr>
            <p:ph type="body" sz="quarter" idx="26" hasCustomPrompt="1"/>
          </p:nvPr>
        </p:nvSpPr>
        <p:spPr>
          <a:xfrm>
            <a:off x="6844208" y="1516963"/>
            <a:ext cx="1930400" cy="648000"/>
          </a:xfrm>
          <a:prstGeom prst="rect">
            <a:avLst/>
          </a:prstGeom>
        </p:spPr>
        <p:txBody>
          <a:bodyPr lIns="0" rIns="0">
            <a:noAutofit/>
          </a:bodyPr>
          <a:lstStyle>
            <a:lvl1pPr marL="0" indent="0">
              <a:buNone/>
              <a:defRPr sz="950">
                <a:solidFill>
                  <a:srgbClr val="201C80"/>
                </a:solidFill>
              </a:defRPr>
            </a:lvl1pPr>
          </a:lstStyle>
          <a:p>
            <a:pPr lvl="0"/>
            <a:r>
              <a:rPr lang="en-US" noProof="0" dirty="0"/>
              <a:t>Section title</a:t>
            </a:r>
          </a:p>
        </p:txBody>
      </p:sp>
      <p:sp>
        <p:nvSpPr>
          <p:cNvPr id="62" name="Espace réservé du texte 43">
            <a:extLst>
              <a:ext uri="{FF2B5EF4-FFF2-40B4-BE49-F238E27FC236}">
                <a16:creationId xmlns:a16="http://schemas.microsoft.com/office/drawing/2014/main" id="{63CB479B-80C8-4E9D-B7F2-1EA919E2CD98}"/>
              </a:ext>
            </a:extLst>
          </p:cNvPr>
          <p:cNvSpPr>
            <a:spLocks noGrp="1"/>
          </p:cNvSpPr>
          <p:nvPr>
            <p:ph type="body" sz="quarter" idx="27" hasCustomPrompt="1"/>
          </p:nvPr>
        </p:nvSpPr>
        <p:spPr>
          <a:xfrm>
            <a:off x="6463207" y="1516964"/>
            <a:ext cx="243681" cy="146194"/>
          </a:xfrm>
          <a:prstGeom prst="rect">
            <a:avLst/>
          </a:prstGeom>
        </p:spPr>
        <p:txBody>
          <a:bodyPr lIns="0" rIns="0">
            <a:noAutofit/>
          </a:bodyPr>
          <a:lstStyle>
            <a:lvl1pPr marL="0" indent="0" algn="r">
              <a:buNone/>
              <a:defRPr sz="950" b="1">
                <a:solidFill>
                  <a:srgbClr val="201C80"/>
                </a:solidFill>
              </a:defRPr>
            </a:lvl1pPr>
          </a:lstStyle>
          <a:p>
            <a:pPr lvl="0"/>
            <a:r>
              <a:rPr lang="en-US" noProof="0"/>
              <a:t>N°</a:t>
            </a:r>
          </a:p>
        </p:txBody>
      </p:sp>
      <p:sp>
        <p:nvSpPr>
          <p:cNvPr id="63" name="Espace réservé du texte 43">
            <a:extLst>
              <a:ext uri="{FF2B5EF4-FFF2-40B4-BE49-F238E27FC236}">
                <a16:creationId xmlns:a16="http://schemas.microsoft.com/office/drawing/2014/main" id="{2C60B1B3-865D-450A-BF71-5FF0F846A6F5}"/>
              </a:ext>
            </a:extLst>
          </p:cNvPr>
          <p:cNvSpPr>
            <a:spLocks noGrp="1"/>
          </p:cNvSpPr>
          <p:nvPr>
            <p:ph type="body" sz="quarter" idx="29" hasCustomPrompt="1"/>
          </p:nvPr>
        </p:nvSpPr>
        <p:spPr>
          <a:xfrm>
            <a:off x="4215308" y="2206922"/>
            <a:ext cx="4640632" cy="329063"/>
          </a:xfrm>
          <a:prstGeom prst="rect">
            <a:avLst/>
          </a:prstGeom>
        </p:spPr>
        <p:txBody>
          <a:bodyPr lIns="0" rIns="0">
            <a:noAutofit/>
          </a:bodyPr>
          <a:lstStyle>
            <a:lvl1pPr marL="0" indent="0" algn="r">
              <a:buNone/>
              <a:defRPr sz="2150" b="1">
                <a:solidFill>
                  <a:srgbClr val="201C80"/>
                </a:solidFill>
              </a:defRPr>
            </a:lvl1pPr>
          </a:lstStyle>
          <a:p>
            <a:r>
              <a:rPr lang="en-US" noProof="0" dirty="0"/>
              <a:t>TABLE OF CONTENTS</a:t>
            </a:r>
          </a:p>
        </p:txBody>
      </p:sp>
      <p:grpSp>
        <p:nvGrpSpPr>
          <p:cNvPr id="2" name="Group 1">
            <a:extLst>
              <a:ext uri="{FF2B5EF4-FFF2-40B4-BE49-F238E27FC236}">
                <a16:creationId xmlns:a16="http://schemas.microsoft.com/office/drawing/2014/main" id="{C8DD6B5E-1355-4301-93B7-CC6ABE3D874A}"/>
              </a:ext>
            </a:extLst>
          </p:cNvPr>
          <p:cNvGrpSpPr/>
          <p:nvPr userDrawn="1"/>
        </p:nvGrpSpPr>
        <p:grpSpPr>
          <a:xfrm>
            <a:off x="288061" y="2610002"/>
            <a:ext cx="8567940" cy="2246401"/>
            <a:chOff x="288061" y="2610002"/>
            <a:chExt cx="8567940" cy="2246401"/>
          </a:xfrm>
        </p:grpSpPr>
        <p:sp>
          <p:nvSpPr>
            <p:cNvPr id="65" name="object 2">
              <a:extLst>
                <a:ext uri="{FF2B5EF4-FFF2-40B4-BE49-F238E27FC236}">
                  <a16:creationId xmlns:a16="http://schemas.microsoft.com/office/drawing/2014/main" id="{48844248-BC3A-4E67-A59C-5731D3BAFCD8}"/>
                </a:ext>
              </a:extLst>
            </p:cNvPr>
            <p:cNvSpPr/>
            <p:nvPr/>
          </p:nvSpPr>
          <p:spPr>
            <a:xfrm>
              <a:off x="8142541" y="2610002"/>
              <a:ext cx="713460" cy="70200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66" name="object 3">
              <a:extLst>
                <a:ext uri="{FF2B5EF4-FFF2-40B4-BE49-F238E27FC236}">
                  <a16:creationId xmlns:a16="http://schemas.microsoft.com/office/drawing/2014/main" id="{4349761A-1DBC-4BC6-AEA9-5A426CAF4D45}"/>
                </a:ext>
              </a:extLst>
            </p:cNvPr>
            <p:cNvSpPr/>
            <p:nvPr/>
          </p:nvSpPr>
          <p:spPr>
            <a:xfrm>
              <a:off x="7357097" y="2610002"/>
              <a:ext cx="713447" cy="7020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67" name="object 4">
              <a:extLst>
                <a:ext uri="{FF2B5EF4-FFF2-40B4-BE49-F238E27FC236}">
                  <a16:creationId xmlns:a16="http://schemas.microsoft.com/office/drawing/2014/main" id="{774B1CC1-C716-41BC-982A-44CB9AEA3D94}"/>
                </a:ext>
              </a:extLst>
            </p:cNvPr>
            <p:cNvSpPr/>
            <p:nvPr/>
          </p:nvSpPr>
          <p:spPr>
            <a:xfrm>
              <a:off x="6571640" y="2610002"/>
              <a:ext cx="713473" cy="70200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68" name="object 5">
              <a:extLst>
                <a:ext uri="{FF2B5EF4-FFF2-40B4-BE49-F238E27FC236}">
                  <a16:creationId xmlns:a16="http://schemas.microsoft.com/office/drawing/2014/main" id="{1932A3A2-3CBF-4021-907E-0323A74C7287}"/>
                </a:ext>
              </a:extLst>
            </p:cNvPr>
            <p:cNvSpPr/>
            <p:nvPr/>
          </p:nvSpPr>
          <p:spPr>
            <a:xfrm>
              <a:off x="8142541" y="3383991"/>
              <a:ext cx="713460" cy="70201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69" name="object 6">
              <a:extLst>
                <a:ext uri="{FF2B5EF4-FFF2-40B4-BE49-F238E27FC236}">
                  <a16:creationId xmlns:a16="http://schemas.microsoft.com/office/drawing/2014/main" id="{B8DA460B-60B8-4CB9-91B5-9A637ED61DD6}"/>
                </a:ext>
              </a:extLst>
            </p:cNvPr>
            <p:cNvSpPr/>
            <p:nvPr/>
          </p:nvSpPr>
          <p:spPr>
            <a:xfrm>
              <a:off x="5786196" y="2610002"/>
              <a:ext cx="713460" cy="702005"/>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70" name="object 7">
              <a:extLst>
                <a:ext uri="{FF2B5EF4-FFF2-40B4-BE49-F238E27FC236}">
                  <a16:creationId xmlns:a16="http://schemas.microsoft.com/office/drawing/2014/main" id="{0CD0361E-C915-4B15-907B-05FA691BFC0E}"/>
                </a:ext>
              </a:extLst>
            </p:cNvPr>
            <p:cNvSpPr/>
            <p:nvPr/>
          </p:nvSpPr>
          <p:spPr>
            <a:xfrm>
              <a:off x="7357097" y="3383991"/>
              <a:ext cx="713447" cy="702017"/>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71" name="object 8">
              <a:extLst>
                <a:ext uri="{FF2B5EF4-FFF2-40B4-BE49-F238E27FC236}">
                  <a16:creationId xmlns:a16="http://schemas.microsoft.com/office/drawing/2014/main" id="{4E551ED0-0384-47F0-9685-0ED94997142D}"/>
                </a:ext>
              </a:extLst>
            </p:cNvPr>
            <p:cNvSpPr/>
            <p:nvPr/>
          </p:nvSpPr>
          <p:spPr>
            <a:xfrm>
              <a:off x="5000752" y="2610002"/>
              <a:ext cx="713460" cy="702005"/>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72" name="object 9">
              <a:extLst>
                <a:ext uri="{FF2B5EF4-FFF2-40B4-BE49-F238E27FC236}">
                  <a16:creationId xmlns:a16="http://schemas.microsoft.com/office/drawing/2014/main" id="{95EB5A4A-7306-40E4-88FB-FC3B1F31435B}"/>
                </a:ext>
              </a:extLst>
            </p:cNvPr>
            <p:cNvSpPr/>
            <p:nvPr/>
          </p:nvSpPr>
          <p:spPr>
            <a:xfrm>
              <a:off x="6571640" y="3383991"/>
              <a:ext cx="713473" cy="702017"/>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73" name="object 10">
              <a:extLst>
                <a:ext uri="{FF2B5EF4-FFF2-40B4-BE49-F238E27FC236}">
                  <a16:creationId xmlns:a16="http://schemas.microsoft.com/office/drawing/2014/main" id="{D2E8FDBA-A212-4147-8E81-7AAC38BFB410}"/>
                </a:ext>
              </a:extLst>
            </p:cNvPr>
            <p:cNvSpPr/>
            <p:nvPr/>
          </p:nvSpPr>
          <p:spPr>
            <a:xfrm>
              <a:off x="4215307" y="2610002"/>
              <a:ext cx="713460" cy="702005"/>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74" name="object 11">
              <a:extLst>
                <a:ext uri="{FF2B5EF4-FFF2-40B4-BE49-F238E27FC236}">
                  <a16:creationId xmlns:a16="http://schemas.microsoft.com/office/drawing/2014/main" id="{1BA3FDFC-1CFC-4163-B0D9-BB679965811B}"/>
                </a:ext>
              </a:extLst>
            </p:cNvPr>
            <p:cNvSpPr/>
            <p:nvPr/>
          </p:nvSpPr>
          <p:spPr>
            <a:xfrm>
              <a:off x="8142541" y="4158005"/>
              <a:ext cx="713460" cy="698398"/>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75" name="object 12">
              <a:extLst>
                <a:ext uri="{FF2B5EF4-FFF2-40B4-BE49-F238E27FC236}">
                  <a16:creationId xmlns:a16="http://schemas.microsoft.com/office/drawing/2014/main" id="{1381EBCB-5267-46A7-9D94-C3EED05D0E98}"/>
                </a:ext>
              </a:extLst>
            </p:cNvPr>
            <p:cNvSpPr/>
            <p:nvPr/>
          </p:nvSpPr>
          <p:spPr>
            <a:xfrm>
              <a:off x="5786196" y="3383991"/>
              <a:ext cx="713460" cy="702017"/>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76" name="object 13">
              <a:extLst>
                <a:ext uri="{FF2B5EF4-FFF2-40B4-BE49-F238E27FC236}">
                  <a16:creationId xmlns:a16="http://schemas.microsoft.com/office/drawing/2014/main" id="{0AECE0D5-EF28-4B87-AA7E-D81BB1DEE851}"/>
                </a:ext>
              </a:extLst>
            </p:cNvPr>
            <p:cNvSpPr/>
            <p:nvPr/>
          </p:nvSpPr>
          <p:spPr>
            <a:xfrm>
              <a:off x="3429863" y="2610002"/>
              <a:ext cx="713460" cy="702005"/>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77" name="object 14">
              <a:extLst>
                <a:ext uri="{FF2B5EF4-FFF2-40B4-BE49-F238E27FC236}">
                  <a16:creationId xmlns:a16="http://schemas.microsoft.com/office/drawing/2014/main" id="{9D312250-704A-4388-8FCD-2D2F8D6E1816}"/>
                </a:ext>
              </a:extLst>
            </p:cNvPr>
            <p:cNvSpPr/>
            <p:nvPr/>
          </p:nvSpPr>
          <p:spPr>
            <a:xfrm>
              <a:off x="7357097" y="4158005"/>
              <a:ext cx="713447" cy="698398"/>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78" name="object 15">
              <a:extLst>
                <a:ext uri="{FF2B5EF4-FFF2-40B4-BE49-F238E27FC236}">
                  <a16:creationId xmlns:a16="http://schemas.microsoft.com/office/drawing/2014/main" id="{BB83DE66-77A7-4953-B604-E95F228B925B}"/>
                </a:ext>
              </a:extLst>
            </p:cNvPr>
            <p:cNvSpPr/>
            <p:nvPr/>
          </p:nvSpPr>
          <p:spPr>
            <a:xfrm>
              <a:off x="5000752" y="3383991"/>
              <a:ext cx="713460" cy="702017"/>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79" name="object 16">
              <a:extLst>
                <a:ext uri="{FF2B5EF4-FFF2-40B4-BE49-F238E27FC236}">
                  <a16:creationId xmlns:a16="http://schemas.microsoft.com/office/drawing/2014/main" id="{C8A61D22-FC6F-431E-94FF-7D2D4B1A55D9}"/>
                </a:ext>
              </a:extLst>
            </p:cNvPr>
            <p:cNvSpPr/>
            <p:nvPr/>
          </p:nvSpPr>
          <p:spPr>
            <a:xfrm>
              <a:off x="2644406" y="2610002"/>
              <a:ext cx="713447" cy="702005"/>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80" name="object 17">
              <a:extLst>
                <a:ext uri="{FF2B5EF4-FFF2-40B4-BE49-F238E27FC236}">
                  <a16:creationId xmlns:a16="http://schemas.microsoft.com/office/drawing/2014/main" id="{728B639C-C7CF-421D-975B-9C14243282D7}"/>
                </a:ext>
              </a:extLst>
            </p:cNvPr>
            <p:cNvSpPr/>
            <p:nvPr/>
          </p:nvSpPr>
          <p:spPr>
            <a:xfrm>
              <a:off x="6571640" y="4158005"/>
              <a:ext cx="713473" cy="698398"/>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81" name="object 18">
              <a:extLst>
                <a:ext uri="{FF2B5EF4-FFF2-40B4-BE49-F238E27FC236}">
                  <a16:creationId xmlns:a16="http://schemas.microsoft.com/office/drawing/2014/main" id="{28C0BDA7-D618-42EB-AF98-B25BECB21126}"/>
                </a:ext>
              </a:extLst>
            </p:cNvPr>
            <p:cNvSpPr/>
            <p:nvPr/>
          </p:nvSpPr>
          <p:spPr>
            <a:xfrm>
              <a:off x="4215307" y="3383991"/>
              <a:ext cx="713460" cy="702017"/>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82" name="object 19">
              <a:extLst>
                <a:ext uri="{FF2B5EF4-FFF2-40B4-BE49-F238E27FC236}">
                  <a16:creationId xmlns:a16="http://schemas.microsoft.com/office/drawing/2014/main" id="{26E08F0E-966E-4A41-AF5E-21AB2357405D}"/>
                </a:ext>
              </a:extLst>
            </p:cNvPr>
            <p:cNvSpPr/>
            <p:nvPr/>
          </p:nvSpPr>
          <p:spPr>
            <a:xfrm>
              <a:off x="1858962" y="2610002"/>
              <a:ext cx="713447" cy="702005"/>
            </a:xfrm>
            <a:prstGeom prst="rect">
              <a:avLst/>
            </a:prstGeom>
            <a:blipFill>
              <a:blip r:embed="rId19"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83" name="object 20">
              <a:extLst>
                <a:ext uri="{FF2B5EF4-FFF2-40B4-BE49-F238E27FC236}">
                  <a16:creationId xmlns:a16="http://schemas.microsoft.com/office/drawing/2014/main" id="{ACD4F442-66F0-4890-BEA4-0C8456C21B66}"/>
                </a:ext>
              </a:extLst>
            </p:cNvPr>
            <p:cNvSpPr/>
            <p:nvPr/>
          </p:nvSpPr>
          <p:spPr>
            <a:xfrm>
              <a:off x="5786196" y="4158005"/>
              <a:ext cx="713460" cy="698398"/>
            </a:xfrm>
            <a:prstGeom prst="rect">
              <a:avLst/>
            </a:prstGeom>
            <a:blipFill>
              <a:blip r:embed="rId20"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84" name="object 21">
              <a:extLst>
                <a:ext uri="{FF2B5EF4-FFF2-40B4-BE49-F238E27FC236}">
                  <a16:creationId xmlns:a16="http://schemas.microsoft.com/office/drawing/2014/main" id="{4C53E2D9-7827-4F0C-8D2D-925D6D88DA88}"/>
                </a:ext>
              </a:extLst>
            </p:cNvPr>
            <p:cNvSpPr/>
            <p:nvPr/>
          </p:nvSpPr>
          <p:spPr>
            <a:xfrm>
              <a:off x="3429863" y="3383991"/>
              <a:ext cx="713460" cy="702017"/>
            </a:xfrm>
            <a:prstGeom prst="rect">
              <a:avLst/>
            </a:prstGeom>
            <a:blipFill>
              <a:blip r:embed="rId21"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85" name="object 22">
              <a:extLst>
                <a:ext uri="{FF2B5EF4-FFF2-40B4-BE49-F238E27FC236}">
                  <a16:creationId xmlns:a16="http://schemas.microsoft.com/office/drawing/2014/main" id="{28DF51FF-FE3A-4175-B8D9-F22F8962CF1D}"/>
                </a:ext>
              </a:extLst>
            </p:cNvPr>
            <p:cNvSpPr/>
            <p:nvPr/>
          </p:nvSpPr>
          <p:spPr>
            <a:xfrm>
              <a:off x="1073518" y="2610002"/>
              <a:ext cx="713460" cy="702005"/>
            </a:xfrm>
            <a:prstGeom prst="rect">
              <a:avLst/>
            </a:prstGeom>
            <a:blipFill>
              <a:blip r:embed="rId2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86" name="object 23">
              <a:extLst>
                <a:ext uri="{FF2B5EF4-FFF2-40B4-BE49-F238E27FC236}">
                  <a16:creationId xmlns:a16="http://schemas.microsoft.com/office/drawing/2014/main" id="{3D22BBE3-EAD9-4193-9A42-59A754196B0E}"/>
                </a:ext>
              </a:extLst>
            </p:cNvPr>
            <p:cNvSpPr/>
            <p:nvPr/>
          </p:nvSpPr>
          <p:spPr>
            <a:xfrm>
              <a:off x="5000752" y="4158005"/>
              <a:ext cx="713460" cy="698398"/>
            </a:xfrm>
            <a:prstGeom prst="rect">
              <a:avLst/>
            </a:prstGeom>
            <a:blipFill>
              <a:blip r:embed="rId2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87" name="object 24">
              <a:extLst>
                <a:ext uri="{FF2B5EF4-FFF2-40B4-BE49-F238E27FC236}">
                  <a16:creationId xmlns:a16="http://schemas.microsoft.com/office/drawing/2014/main" id="{BD8F5A60-4215-4076-87E0-B80CD67ADC13}"/>
                </a:ext>
              </a:extLst>
            </p:cNvPr>
            <p:cNvSpPr/>
            <p:nvPr/>
          </p:nvSpPr>
          <p:spPr>
            <a:xfrm>
              <a:off x="2644406" y="3383991"/>
              <a:ext cx="713447" cy="702017"/>
            </a:xfrm>
            <a:prstGeom prst="rect">
              <a:avLst/>
            </a:prstGeom>
            <a:blipFill>
              <a:blip r:embed="rId2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88" name="object 25">
              <a:extLst>
                <a:ext uri="{FF2B5EF4-FFF2-40B4-BE49-F238E27FC236}">
                  <a16:creationId xmlns:a16="http://schemas.microsoft.com/office/drawing/2014/main" id="{0D412B9D-3D79-4D35-AF79-0CFCBB947CE6}"/>
                </a:ext>
              </a:extLst>
            </p:cNvPr>
            <p:cNvSpPr/>
            <p:nvPr/>
          </p:nvSpPr>
          <p:spPr>
            <a:xfrm>
              <a:off x="288061" y="2610002"/>
              <a:ext cx="713460" cy="702005"/>
            </a:xfrm>
            <a:prstGeom prst="rect">
              <a:avLst/>
            </a:prstGeom>
            <a:blipFill>
              <a:blip r:embed="rId25"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89" name="object 26">
              <a:extLst>
                <a:ext uri="{FF2B5EF4-FFF2-40B4-BE49-F238E27FC236}">
                  <a16:creationId xmlns:a16="http://schemas.microsoft.com/office/drawing/2014/main" id="{AFDAEDC1-5D92-49D2-8909-ABCB0583419E}"/>
                </a:ext>
              </a:extLst>
            </p:cNvPr>
            <p:cNvSpPr/>
            <p:nvPr/>
          </p:nvSpPr>
          <p:spPr>
            <a:xfrm>
              <a:off x="4215307" y="4158005"/>
              <a:ext cx="713460" cy="698398"/>
            </a:xfrm>
            <a:prstGeom prst="rect">
              <a:avLst/>
            </a:prstGeom>
            <a:blipFill>
              <a:blip r:embed="rId26"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90" name="object 27">
              <a:extLst>
                <a:ext uri="{FF2B5EF4-FFF2-40B4-BE49-F238E27FC236}">
                  <a16:creationId xmlns:a16="http://schemas.microsoft.com/office/drawing/2014/main" id="{9C28FEA5-FA24-447E-B4C5-375323BE0D64}"/>
                </a:ext>
              </a:extLst>
            </p:cNvPr>
            <p:cNvSpPr/>
            <p:nvPr/>
          </p:nvSpPr>
          <p:spPr>
            <a:xfrm>
              <a:off x="1858962" y="3383991"/>
              <a:ext cx="713447" cy="702017"/>
            </a:xfrm>
            <a:prstGeom prst="rect">
              <a:avLst/>
            </a:prstGeom>
            <a:blipFill>
              <a:blip r:embed="rId27"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91" name="object 28">
              <a:extLst>
                <a:ext uri="{FF2B5EF4-FFF2-40B4-BE49-F238E27FC236}">
                  <a16:creationId xmlns:a16="http://schemas.microsoft.com/office/drawing/2014/main" id="{CFAA7DB8-75E1-41FA-BB93-C46F8458B7A8}"/>
                </a:ext>
              </a:extLst>
            </p:cNvPr>
            <p:cNvSpPr/>
            <p:nvPr/>
          </p:nvSpPr>
          <p:spPr>
            <a:xfrm>
              <a:off x="3429863" y="4158005"/>
              <a:ext cx="713460" cy="698398"/>
            </a:xfrm>
            <a:prstGeom prst="rect">
              <a:avLst/>
            </a:prstGeom>
            <a:blipFill>
              <a:blip r:embed="rId28"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92" name="object 29">
              <a:extLst>
                <a:ext uri="{FF2B5EF4-FFF2-40B4-BE49-F238E27FC236}">
                  <a16:creationId xmlns:a16="http://schemas.microsoft.com/office/drawing/2014/main" id="{52F3FEB4-9514-4BFC-ADD5-37BA3494D45D}"/>
                </a:ext>
              </a:extLst>
            </p:cNvPr>
            <p:cNvSpPr/>
            <p:nvPr/>
          </p:nvSpPr>
          <p:spPr>
            <a:xfrm>
              <a:off x="1073518" y="3383991"/>
              <a:ext cx="713460" cy="702017"/>
            </a:xfrm>
            <a:prstGeom prst="rect">
              <a:avLst/>
            </a:prstGeom>
            <a:blipFill>
              <a:blip r:embed="rId29"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93" name="object 30">
              <a:extLst>
                <a:ext uri="{FF2B5EF4-FFF2-40B4-BE49-F238E27FC236}">
                  <a16:creationId xmlns:a16="http://schemas.microsoft.com/office/drawing/2014/main" id="{E1AE468F-8E5A-4A38-B7EE-5B73F4B686AD}"/>
                </a:ext>
              </a:extLst>
            </p:cNvPr>
            <p:cNvSpPr/>
            <p:nvPr/>
          </p:nvSpPr>
          <p:spPr>
            <a:xfrm>
              <a:off x="2644406" y="4158005"/>
              <a:ext cx="713447" cy="698398"/>
            </a:xfrm>
            <a:prstGeom prst="rect">
              <a:avLst/>
            </a:prstGeom>
            <a:blipFill>
              <a:blip r:embed="rId30"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94" name="object 31">
              <a:extLst>
                <a:ext uri="{FF2B5EF4-FFF2-40B4-BE49-F238E27FC236}">
                  <a16:creationId xmlns:a16="http://schemas.microsoft.com/office/drawing/2014/main" id="{1E9103E6-2ACF-4648-9B6D-AED4C613C300}"/>
                </a:ext>
              </a:extLst>
            </p:cNvPr>
            <p:cNvSpPr/>
            <p:nvPr/>
          </p:nvSpPr>
          <p:spPr>
            <a:xfrm>
              <a:off x="288061" y="3383991"/>
              <a:ext cx="713460" cy="702017"/>
            </a:xfrm>
            <a:prstGeom prst="rect">
              <a:avLst/>
            </a:prstGeom>
            <a:blipFill>
              <a:blip r:embed="rId31"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95" name="object 32">
              <a:extLst>
                <a:ext uri="{FF2B5EF4-FFF2-40B4-BE49-F238E27FC236}">
                  <a16:creationId xmlns:a16="http://schemas.microsoft.com/office/drawing/2014/main" id="{E42CB427-2966-4F72-804C-6BA12F25E1FD}"/>
                </a:ext>
              </a:extLst>
            </p:cNvPr>
            <p:cNvSpPr/>
            <p:nvPr/>
          </p:nvSpPr>
          <p:spPr>
            <a:xfrm>
              <a:off x="1858962" y="4158005"/>
              <a:ext cx="713447" cy="698398"/>
            </a:xfrm>
            <a:prstGeom prst="rect">
              <a:avLst/>
            </a:prstGeom>
            <a:blipFill>
              <a:blip r:embed="rId3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96" name="object 33">
              <a:extLst>
                <a:ext uri="{FF2B5EF4-FFF2-40B4-BE49-F238E27FC236}">
                  <a16:creationId xmlns:a16="http://schemas.microsoft.com/office/drawing/2014/main" id="{B84BF277-6F3E-470D-9EA8-6C651944C9DC}"/>
                </a:ext>
              </a:extLst>
            </p:cNvPr>
            <p:cNvSpPr/>
            <p:nvPr/>
          </p:nvSpPr>
          <p:spPr>
            <a:xfrm>
              <a:off x="1073518" y="4158005"/>
              <a:ext cx="713460" cy="698398"/>
            </a:xfrm>
            <a:prstGeom prst="rect">
              <a:avLst/>
            </a:prstGeom>
            <a:blipFill>
              <a:blip r:embed="rId3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sp>
          <p:nvSpPr>
            <p:cNvPr id="97" name="object 34">
              <a:extLst>
                <a:ext uri="{FF2B5EF4-FFF2-40B4-BE49-F238E27FC236}">
                  <a16:creationId xmlns:a16="http://schemas.microsoft.com/office/drawing/2014/main" id="{83D3A6D3-FD3E-4388-8D58-7DCAB7284C89}"/>
                </a:ext>
              </a:extLst>
            </p:cNvPr>
            <p:cNvSpPr/>
            <p:nvPr/>
          </p:nvSpPr>
          <p:spPr>
            <a:xfrm>
              <a:off x="288061" y="4158005"/>
              <a:ext cx="713460" cy="698398"/>
            </a:xfrm>
            <a:prstGeom prst="rect">
              <a:avLst/>
            </a:prstGeom>
            <a:blipFill>
              <a:blip r:embed="rId34"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lang="en-US" noProof="0"/>
            </a:p>
          </p:txBody>
        </p:sp>
      </p:grpSp>
      <p:pic>
        <p:nvPicPr>
          <p:cNvPr id="3" name="Image 2">
            <a:extLst>
              <a:ext uri="{FF2B5EF4-FFF2-40B4-BE49-F238E27FC236}">
                <a16:creationId xmlns:a16="http://schemas.microsoft.com/office/drawing/2014/main" id="{33927F51-7365-3C15-E4DF-B01BBA76A999}"/>
              </a:ext>
            </a:extLst>
          </p:cNvPr>
          <p:cNvPicPr>
            <a:picLocks noChangeAspect="1"/>
          </p:cNvPicPr>
          <p:nvPr userDrawn="1"/>
        </p:nvPicPr>
        <p:blipFill rotWithShape="1">
          <a:blip r:embed="rId35">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377850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MECANICS">
    <p:spTree>
      <p:nvGrpSpPr>
        <p:cNvPr id="1" name=""/>
        <p:cNvGrpSpPr/>
        <p:nvPr/>
      </p:nvGrpSpPr>
      <p:grpSpPr>
        <a:xfrm>
          <a:off x="0" y="0"/>
          <a:ext cx="0" cy="0"/>
          <a:chOff x="0" y="0"/>
          <a:chExt cx="0" cy="0"/>
        </a:xfrm>
      </p:grpSpPr>
      <p:pic>
        <p:nvPicPr>
          <p:cNvPr id="33" name="Graphique 32">
            <a:extLst>
              <a:ext uri="{FF2B5EF4-FFF2-40B4-BE49-F238E27FC236}">
                <a16:creationId xmlns:a16="http://schemas.microsoft.com/office/drawing/2014/main" id="{5C7E3C14-19F9-46A8-9B1B-981B0658F92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67730" r="10588"/>
          <a:stretch/>
        </p:blipFill>
        <p:spPr>
          <a:xfrm>
            <a:off x="3352800" y="0"/>
            <a:ext cx="2841422" cy="1076400"/>
          </a:xfrm>
          <a:prstGeom prst="rect">
            <a:avLst/>
          </a:prstGeom>
        </p:spPr>
      </p:pic>
      <p:grpSp>
        <p:nvGrpSpPr>
          <p:cNvPr id="30" name="Group 29">
            <a:extLst>
              <a:ext uri="{FF2B5EF4-FFF2-40B4-BE49-F238E27FC236}">
                <a16:creationId xmlns:a16="http://schemas.microsoft.com/office/drawing/2014/main" id="{6920C87A-C5C0-4D8E-A21B-3A5320F9FA15}"/>
              </a:ext>
            </a:extLst>
          </p:cNvPr>
          <p:cNvGrpSpPr/>
          <p:nvPr userDrawn="1"/>
        </p:nvGrpSpPr>
        <p:grpSpPr>
          <a:xfrm>
            <a:off x="287997" y="287997"/>
            <a:ext cx="3069806" cy="4568406"/>
            <a:chOff x="287997" y="287997"/>
            <a:chExt cx="3069806" cy="4568406"/>
          </a:xfrm>
        </p:grpSpPr>
        <p:sp>
          <p:nvSpPr>
            <p:cNvPr id="6" name="object 2">
              <a:extLst>
                <a:ext uri="{FF2B5EF4-FFF2-40B4-BE49-F238E27FC236}">
                  <a16:creationId xmlns:a16="http://schemas.microsoft.com/office/drawing/2014/main" id="{9EA2F0D2-3E12-4E88-B4CC-030A5B0A0142}"/>
                </a:ext>
              </a:extLst>
            </p:cNvPr>
            <p:cNvSpPr/>
            <p:nvPr/>
          </p:nvSpPr>
          <p:spPr>
            <a:xfrm>
              <a:off x="2644343" y="287998"/>
              <a:ext cx="713460" cy="70200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7" name="object 3">
              <a:extLst>
                <a:ext uri="{FF2B5EF4-FFF2-40B4-BE49-F238E27FC236}">
                  <a16:creationId xmlns:a16="http://schemas.microsoft.com/office/drawing/2014/main" id="{BC493E33-F464-46A2-BA06-29DB13143532}"/>
                </a:ext>
              </a:extLst>
            </p:cNvPr>
            <p:cNvSpPr/>
            <p:nvPr/>
          </p:nvSpPr>
          <p:spPr>
            <a:xfrm>
              <a:off x="1858898" y="287998"/>
              <a:ext cx="713447" cy="70200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8" name="object 4">
              <a:extLst>
                <a:ext uri="{FF2B5EF4-FFF2-40B4-BE49-F238E27FC236}">
                  <a16:creationId xmlns:a16="http://schemas.microsoft.com/office/drawing/2014/main" id="{AA1EA462-6D85-4EDB-B686-B389ABF5298D}"/>
                </a:ext>
              </a:extLst>
            </p:cNvPr>
            <p:cNvSpPr/>
            <p:nvPr/>
          </p:nvSpPr>
          <p:spPr>
            <a:xfrm>
              <a:off x="1073442" y="287997"/>
              <a:ext cx="713447" cy="702005"/>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9" name="object 5">
              <a:extLst>
                <a:ext uri="{FF2B5EF4-FFF2-40B4-BE49-F238E27FC236}">
                  <a16:creationId xmlns:a16="http://schemas.microsoft.com/office/drawing/2014/main" id="{3DFB126D-8D66-4A70-BEAB-C8A107BB3132}"/>
                </a:ext>
              </a:extLst>
            </p:cNvPr>
            <p:cNvSpPr/>
            <p:nvPr/>
          </p:nvSpPr>
          <p:spPr>
            <a:xfrm>
              <a:off x="2644343" y="1062012"/>
              <a:ext cx="713460" cy="701992"/>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10" name="object 6">
              <a:extLst>
                <a:ext uri="{FF2B5EF4-FFF2-40B4-BE49-F238E27FC236}">
                  <a16:creationId xmlns:a16="http://schemas.microsoft.com/office/drawing/2014/main" id="{5E180022-7A56-4B84-9CD6-02A6FCC45B83}"/>
                </a:ext>
              </a:extLst>
            </p:cNvPr>
            <p:cNvSpPr/>
            <p:nvPr/>
          </p:nvSpPr>
          <p:spPr>
            <a:xfrm>
              <a:off x="1858898" y="1062012"/>
              <a:ext cx="713447" cy="701992"/>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11" name="object 7">
              <a:extLst>
                <a:ext uri="{FF2B5EF4-FFF2-40B4-BE49-F238E27FC236}">
                  <a16:creationId xmlns:a16="http://schemas.microsoft.com/office/drawing/2014/main" id="{68FE05BF-6890-43C6-A306-CE650A1A060A}"/>
                </a:ext>
              </a:extLst>
            </p:cNvPr>
            <p:cNvSpPr/>
            <p:nvPr/>
          </p:nvSpPr>
          <p:spPr>
            <a:xfrm>
              <a:off x="1073442" y="1062012"/>
              <a:ext cx="713447" cy="701992"/>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12" name="object 8">
              <a:extLst>
                <a:ext uri="{FF2B5EF4-FFF2-40B4-BE49-F238E27FC236}">
                  <a16:creationId xmlns:a16="http://schemas.microsoft.com/office/drawing/2014/main" id="{5B0772FF-6047-49C6-B748-BC8984997A5D}"/>
                </a:ext>
              </a:extLst>
            </p:cNvPr>
            <p:cNvSpPr/>
            <p:nvPr/>
          </p:nvSpPr>
          <p:spPr>
            <a:xfrm>
              <a:off x="287997" y="1062012"/>
              <a:ext cx="713447" cy="701992"/>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13" name="object 9">
              <a:extLst>
                <a:ext uri="{FF2B5EF4-FFF2-40B4-BE49-F238E27FC236}">
                  <a16:creationId xmlns:a16="http://schemas.microsoft.com/office/drawing/2014/main" id="{C9DD0130-694B-404C-99A5-BC73912C5ABF}"/>
                </a:ext>
              </a:extLst>
            </p:cNvPr>
            <p:cNvSpPr/>
            <p:nvPr/>
          </p:nvSpPr>
          <p:spPr>
            <a:xfrm>
              <a:off x="2644343" y="1836001"/>
              <a:ext cx="713460" cy="702005"/>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14" name="object 10">
              <a:extLst>
                <a:ext uri="{FF2B5EF4-FFF2-40B4-BE49-F238E27FC236}">
                  <a16:creationId xmlns:a16="http://schemas.microsoft.com/office/drawing/2014/main" id="{4820B583-6A86-4509-A534-73EB8FEA58C0}"/>
                </a:ext>
              </a:extLst>
            </p:cNvPr>
            <p:cNvSpPr/>
            <p:nvPr/>
          </p:nvSpPr>
          <p:spPr>
            <a:xfrm>
              <a:off x="1858898" y="1836001"/>
              <a:ext cx="713447" cy="702005"/>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15" name="object 11">
              <a:extLst>
                <a:ext uri="{FF2B5EF4-FFF2-40B4-BE49-F238E27FC236}">
                  <a16:creationId xmlns:a16="http://schemas.microsoft.com/office/drawing/2014/main" id="{89BD7645-06F6-46A1-9CA0-ED952C9B8017}"/>
                </a:ext>
              </a:extLst>
            </p:cNvPr>
            <p:cNvSpPr/>
            <p:nvPr/>
          </p:nvSpPr>
          <p:spPr>
            <a:xfrm>
              <a:off x="1073442" y="1836001"/>
              <a:ext cx="713447" cy="702005"/>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16" name="object 12">
              <a:extLst>
                <a:ext uri="{FF2B5EF4-FFF2-40B4-BE49-F238E27FC236}">
                  <a16:creationId xmlns:a16="http://schemas.microsoft.com/office/drawing/2014/main" id="{EB2F0523-9116-433D-A95E-2AB28E5E310C}"/>
                </a:ext>
              </a:extLst>
            </p:cNvPr>
            <p:cNvSpPr/>
            <p:nvPr/>
          </p:nvSpPr>
          <p:spPr>
            <a:xfrm>
              <a:off x="287997" y="1836001"/>
              <a:ext cx="713447" cy="702005"/>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17" name="object 13">
              <a:extLst>
                <a:ext uri="{FF2B5EF4-FFF2-40B4-BE49-F238E27FC236}">
                  <a16:creationId xmlns:a16="http://schemas.microsoft.com/office/drawing/2014/main" id="{A4829E1B-FA0E-4D79-BCFC-C70EEC74D442}"/>
                </a:ext>
              </a:extLst>
            </p:cNvPr>
            <p:cNvSpPr/>
            <p:nvPr/>
          </p:nvSpPr>
          <p:spPr>
            <a:xfrm>
              <a:off x="2644343" y="2610002"/>
              <a:ext cx="713460" cy="701992"/>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18" name="object 14">
              <a:extLst>
                <a:ext uri="{FF2B5EF4-FFF2-40B4-BE49-F238E27FC236}">
                  <a16:creationId xmlns:a16="http://schemas.microsoft.com/office/drawing/2014/main" id="{5AC0863A-DCF1-4120-BCB9-B7BEEAF15D01}"/>
                </a:ext>
              </a:extLst>
            </p:cNvPr>
            <p:cNvSpPr/>
            <p:nvPr/>
          </p:nvSpPr>
          <p:spPr>
            <a:xfrm>
              <a:off x="1858898" y="2610002"/>
              <a:ext cx="713447" cy="701992"/>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19" name="object 15">
              <a:extLst>
                <a:ext uri="{FF2B5EF4-FFF2-40B4-BE49-F238E27FC236}">
                  <a16:creationId xmlns:a16="http://schemas.microsoft.com/office/drawing/2014/main" id="{1A5D7EAE-C417-4A54-983E-CD0946660288}"/>
                </a:ext>
              </a:extLst>
            </p:cNvPr>
            <p:cNvSpPr/>
            <p:nvPr/>
          </p:nvSpPr>
          <p:spPr>
            <a:xfrm>
              <a:off x="1073442" y="2610002"/>
              <a:ext cx="713447" cy="701992"/>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20" name="object 16">
              <a:extLst>
                <a:ext uri="{FF2B5EF4-FFF2-40B4-BE49-F238E27FC236}">
                  <a16:creationId xmlns:a16="http://schemas.microsoft.com/office/drawing/2014/main" id="{001A32DA-3431-43B5-8991-3D992F9F156E}"/>
                </a:ext>
              </a:extLst>
            </p:cNvPr>
            <p:cNvSpPr/>
            <p:nvPr/>
          </p:nvSpPr>
          <p:spPr>
            <a:xfrm>
              <a:off x="287997" y="2610002"/>
              <a:ext cx="713447" cy="701992"/>
            </a:xfrm>
            <a:prstGeom prst="rect">
              <a:avLst/>
            </a:prstGeom>
            <a:blipFill>
              <a:blip r:embed="rId18"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21" name="object 17">
              <a:extLst>
                <a:ext uri="{FF2B5EF4-FFF2-40B4-BE49-F238E27FC236}">
                  <a16:creationId xmlns:a16="http://schemas.microsoft.com/office/drawing/2014/main" id="{E4B6D123-A04E-4CB7-AB43-D178E87DEB0C}"/>
                </a:ext>
              </a:extLst>
            </p:cNvPr>
            <p:cNvSpPr/>
            <p:nvPr/>
          </p:nvSpPr>
          <p:spPr>
            <a:xfrm>
              <a:off x="2644343" y="3384003"/>
              <a:ext cx="713460" cy="701992"/>
            </a:xfrm>
            <a:prstGeom prst="rect">
              <a:avLst/>
            </a:prstGeom>
            <a:blipFill>
              <a:blip r:embed="rId19"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22" name="object 18">
              <a:extLst>
                <a:ext uri="{FF2B5EF4-FFF2-40B4-BE49-F238E27FC236}">
                  <a16:creationId xmlns:a16="http://schemas.microsoft.com/office/drawing/2014/main" id="{C71E83FC-5B21-4CCE-80A6-887D6FF795F2}"/>
                </a:ext>
              </a:extLst>
            </p:cNvPr>
            <p:cNvSpPr/>
            <p:nvPr/>
          </p:nvSpPr>
          <p:spPr>
            <a:xfrm>
              <a:off x="1858898" y="3384003"/>
              <a:ext cx="713447" cy="701992"/>
            </a:xfrm>
            <a:prstGeom prst="rect">
              <a:avLst/>
            </a:prstGeom>
            <a:blipFill>
              <a:blip r:embed="rId20"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23" name="object 19">
              <a:extLst>
                <a:ext uri="{FF2B5EF4-FFF2-40B4-BE49-F238E27FC236}">
                  <a16:creationId xmlns:a16="http://schemas.microsoft.com/office/drawing/2014/main" id="{8022A573-495F-4D94-9BE9-41B80DFA2F16}"/>
                </a:ext>
              </a:extLst>
            </p:cNvPr>
            <p:cNvSpPr/>
            <p:nvPr/>
          </p:nvSpPr>
          <p:spPr>
            <a:xfrm>
              <a:off x="1073442" y="3384003"/>
              <a:ext cx="713447" cy="701992"/>
            </a:xfrm>
            <a:prstGeom prst="rect">
              <a:avLst/>
            </a:prstGeom>
            <a:blipFill>
              <a:blip r:embed="rId21"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24" name="object 20">
              <a:extLst>
                <a:ext uri="{FF2B5EF4-FFF2-40B4-BE49-F238E27FC236}">
                  <a16:creationId xmlns:a16="http://schemas.microsoft.com/office/drawing/2014/main" id="{C110B61D-B8E0-4CC4-8523-2FC6AF1157C0}"/>
                </a:ext>
              </a:extLst>
            </p:cNvPr>
            <p:cNvSpPr/>
            <p:nvPr/>
          </p:nvSpPr>
          <p:spPr>
            <a:xfrm>
              <a:off x="287997" y="3384003"/>
              <a:ext cx="713447" cy="701992"/>
            </a:xfrm>
            <a:prstGeom prst="rect">
              <a:avLst/>
            </a:prstGeom>
            <a:blipFill>
              <a:blip r:embed="rId2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25" name="object 21">
              <a:extLst>
                <a:ext uri="{FF2B5EF4-FFF2-40B4-BE49-F238E27FC236}">
                  <a16:creationId xmlns:a16="http://schemas.microsoft.com/office/drawing/2014/main" id="{6B0E4454-FACC-4ADE-9C9F-D5CB2318EF29}"/>
                </a:ext>
              </a:extLst>
            </p:cNvPr>
            <p:cNvSpPr/>
            <p:nvPr/>
          </p:nvSpPr>
          <p:spPr>
            <a:xfrm>
              <a:off x="2644343" y="4158005"/>
              <a:ext cx="713460" cy="698398"/>
            </a:xfrm>
            <a:prstGeom prst="rect">
              <a:avLst/>
            </a:prstGeom>
            <a:blipFill>
              <a:blip r:embed="rId2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26" name="object 22">
              <a:extLst>
                <a:ext uri="{FF2B5EF4-FFF2-40B4-BE49-F238E27FC236}">
                  <a16:creationId xmlns:a16="http://schemas.microsoft.com/office/drawing/2014/main" id="{9746FD83-B14A-4096-839D-CE4FB359DC9B}"/>
                </a:ext>
              </a:extLst>
            </p:cNvPr>
            <p:cNvSpPr/>
            <p:nvPr/>
          </p:nvSpPr>
          <p:spPr>
            <a:xfrm>
              <a:off x="1858898" y="4158005"/>
              <a:ext cx="713447" cy="698398"/>
            </a:xfrm>
            <a:prstGeom prst="rect">
              <a:avLst/>
            </a:prstGeom>
            <a:blipFill>
              <a:blip r:embed="rId2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27" name="object 23">
              <a:extLst>
                <a:ext uri="{FF2B5EF4-FFF2-40B4-BE49-F238E27FC236}">
                  <a16:creationId xmlns:a16="http://schemas.microsoft.com/office/drawing/2014/main" id="{FF6BAEBE-6AA9-46B4-8877-C82CC22A987E}"/>
                </a:ext>
              </a:extLst>
            </p:cNvPr>
            <p:cNvSpPr/>
            <p:nvPr/>
          </p:nvSpPr>
          <p:spPr>
            <a:xfrm>
              <a:off x="1073442" y="4158005"/>
              <a:ext cx="713447" cy="698398"/>
            </a:xfrm>
            <a:prstGeom prst="rect">
              <a:avLst/>
            </a:prstGeom>
            <a:blipFill>
              <a:blip r:embed="rId25"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28" name="object 24">
              <a:extLst>
                <a:ext uri="{FF2B5EF4-FFF2-40B4-BE49-F238E27FC236}">
                  <a16:creationId xmlns:a16="http://schemas.microsoft.com/office/drawing/2014/main" id="{B521D699-CAD2-4983-BBA2-BA9758C48222}"/>
                </a:ext>
              </a:extLst>
            </p:cNvPr>
            <p:cNvSpPr/>
            <p:nvPr/>
          </p:nvSpPr>
          <p:spPr>
            <a:xfrm>
              <a:off x="287997" y="4158005"/>
              <a:ext cx="713447" cy="698398"/>
            </a:xfrm>
            <a:prstGeom prst="rect">
              <a:avLst/>
            </a:prstGeom>
            <a:blipFill>
              <a:blip r:embed="rId26"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grpSp>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50" noProof="0" smtClean="0">
                <a:solidFill>
                  <a:srgbClr val="201C80"/>
                </a:solidFill>
                <a:latin typeface="Arial" panose="020B0604020202020204" pitchFamily="34" charset="0"/>
                <a:cs typeface="Arial" panose="020B0604020202020204" pitchFamily="34" charset="0"/>
              </a:rPr>
              <a:pPr/>
              <a:t>‹#›</a:t>
            </a:fld>
            <a:endParaRPr lang="en-US" sz="950" noProof="0">
              <a:solidFill>
                <a:srgbClr val="201C80"/>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526351AA-4262-4688-8198-4676DB07C3B7}"/>
              </a:ext>
            </a:extLst>
          </p:cNvPr>
          <p:cNvSpPr>
            <a:spLocks noGrp="1"/>
          </p:cNvSpPr>
          <p:nvPr userDrawn="1">
            <p:ph type="title" hasCustomPrompt="1"/>
          </p:nvPr>
        </p:nvSpPr>
        <p:spPr>
          <a:xfrm>
            <a:off x="3970800" y="3254400"/>
            <a:ext cx="4107600" cy="995362"/>
          </a:xfrm>
        </p:spPr>
        <p:txBody>
          <a:bodyPr lIns="54000" tIns="54000" rIns="54000" bIns="54000" anchor="t">
            <a:normAutofit/>
          </a:bodyPr>
          <a:lstStyle>
            <a:lvl1pPr algn="r">
              <a:defRPr sz="2500">
                <a:solidFill>
                  <a:srgbClr val="201C80"/>
                </a:solidFill>
              </a:defRPr>
            </a:lvl1pPr>
          </a:lstStyle>
          <a:p>
            <a:r>
              <a:rPr lang="en-US" noProof="0" dirty="0"/>
              <a:t>Section title</a:t>
            </a:r>
          </a:p>
        </p:txBody>
      </p:sp>
      <p:sp>
        <p:nvSpPr>
          <p:cNvPr id="5" name="Text Placeholder 4">
            <a:extLst>
              <a:ext uri="{FF2B5EF4-FFF2-40B4-BE49-F238E27FC236}">
                <a16:creationId xmlns:a16="http://schemas.microsoft.com/office/drawing/2014/main" id="{35C90377-4AA4-4DB3-80F3-4D54C5A7E0E2}"/>
              </a:ext>
            </a:extLst>
          </p:cNvPr>
          <p:cNvSpPr>
            <a:spLocks noGrp="1"/>
          </p:cNvSpPr>
          <p:nvPr>
            <p:ph type="body" sz="quarter" idx="10" hasCustomPrompt="1"/>
          </p:nvPr>
        </p:nvSpPr>
        <p:spPr>
          <a:xfrm>
            <a:off x="3970800" y="2024695"/>
            <a:ext cx="4099758" cy="1076400"/>
          </a:xfrm>
        </p:spPr>
        <p:txBody>
          <a:bodyPr>
            <a:noAutofit/>
          </a:bodyPr>
          <a:lstStyle>
            <a:lvl1pPr marL="0" indent="0" algn="r">
              <a:buNone/>
              <a:defRPr sz="7200">
                <a:solidFill>
                  <a:srgbClr val="201C80"/>
                </a:solidFill>
              </a:defRPr>
            </a:lvl1pPr>
          </a:lstStyle>
          <a:p>
            <a:pPr lvl="0"/>
            <a:r>
              <a:rPr lang="fr-FR" dirty="0"/>
              <a:t>N°</a:t>
            </a:r>
            <a:endParaRPr lang="en-GB" dirty="0"/>
          </a:p>
        </p:txBody>
      </p:sp>
      <p:pic>
        <p:nvPicPr>
          <p:cNvPr id="3" name="Image 2">
            <a:extLst>
              <a:ext uri="{FF2B5EF4-FFF2-40B4-BE49-F238E27FC236}">
                <a16:creationId xmlns:a16="http://schemas.microsoft.com/office/drawing/2014/main" id="{12ACBFD0-A837-06A2-9AAD-94ABE0C85FF9}"/>
              </a:ext>
            </a:extLst>
          </p:cNvPr>
          <p:cNvPicPr>
            <a:picLocks noChangeAspect="1"/>
          </p:cNvPicPr>
          <p:nvPr userDrawn="1"/>
        </p:nvPicPr>
        <p:blipFill rotWithShape="1">
          <a:blip r:embed="rId27">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236318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 TXT">
    <p:spTree>
      <p:nvGrpSpPr>
        <p:cNvPr id="1" name=""/>
        <p:cNvGrpSpPr/>
        <p:nvPr/>
      </p:nvGrpSpPr>
      <p:grpSpPr>
        <a:xfrm>
          <a:off x="0" y="0"/>
          <a:ext cx="0" cy="0"/>
          <a:chOff x="0" y="0"/>
          <a:chExt cx="0" cy="0"/>
        </a:xfrm>
      </p:grpSpPr>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50" noProof="0" smtClean="0">
                <a:solidFill>
                  <a:srgbClr val="201C80"/>
                </a:solidFill>
                <a:latin typeface="Arial" panose="020B0604020202020204" pitchFamily="34" charset="0"/>
                <a:cs typeface="Arial" panose="020B0604020202020204" pitchFamily="34" charset="0"/>
              </a:rPr>
              <a:pPr/>
              <a:t>‹#›</a:t>
            </a:fld>
            <a:endParaRPr lang="en-US" sz="950" noProof="0">
              <a:solidFill>
                <a:srgbClr val="201C80"/>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2663FA79-34B9-456C-98B0-DE94A6809CFF}"/>
              </a:ext>
            </a:extLst>
          </p:cNvPr>
          <p:cNvGrpSpPr/>
          <p:nvPr userDrawn="1"/>
        </p:nvGrpSpPr>
        <p:grpSpPr>
          <a:xfrm>
            <a:off x="287997" y="1062012"/>
            <a:ext cx="713447" cy="3794391"/>
            <a:chOff x="287997" y="1062012"/>
            <a:chExt cx="713447" cy="3794391"/>
          </a:xfrm>
        </p:grpSpPr>
        <p:sp>
          <p:nvSpPr>
            <p:cNvPr id="33" name="object 2">
              <a:extLst>
                <a:ext uri="{FF2B5EF4-FFF2-40B4-BE49-F238E27FC236}">
                  <a16:creationId xmlns:a16="http://schemas.microsoft.com/office/drawing/2014/main" id="{CF2D6971-48C6-4321-AFBA-4BF6C3C1CDA9}"/>
                </a:ext>
              </a:extLst>
            </p:cNvPr>
            <p:cNvSpPr/>
            <p:nvPr/>
          </p:nvSpPr>
          <p:spPr>
            <a:xfrm>
              <a:off x="287997" y="1062012"/>
              <a:ext cx="713447" cy="70199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34" name="object 3">
              <a:extLst>
                <a:ext uri="{FF2B5EF4-FFF2-40B4-BE49-F238E27FC236}">
                  <a16:creationId xmlns:a16="http://schemas.microsoft.com/office/drawing/2014/main" id="{CDE1B155-768C-472D-9473-6937925D5CC0}"/>
                </a:ext>
              </a:extLst>
            </p:cNvPr>
            <p:cNvSpPr/>
            <p:nvPr/>
          </p:nvSpPr>
          <p:spPr>
            <a:xfrm>
              <a:off x="287997" y="1836001"/>
              <a:ext cx="713447" cy="7020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35" name="object 4">
              <a:extLst>
                <a:ext uri="{FF2B5EF4-FFF2-40B4-BE49-F238E27FC236}">
                  <a16:creationId xmlns:a16="http://schemas.microsoft.com/office/drawing/2014/main" id="{64C93B54-E370-44DF-91DC-C4CADA6842C6}"/>
                </a:ext>
              </a:extLst>
            </p:cNvPr>
            <p:cNvSpPr/>
            <p:nvPr/>
          </p:nvSpPr>
          <p:spPr>
            <a:xfrm>
              <a:off x="287997" y="2610002"/>
              <a:ext cx="713447" cy="70199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36" name="object 5">
              <a:extLst>
                <a:ext uri="{FF2B5EF4-FFF2-40B4-BE49-F238E27FC236}">
                  <a16:creationId xmlns:a16="http://schemas.microsoft.com/office/drawing/2014/main" id="{A819BB32-C9A4-4101-A589-BAC3E564E38B}"/>
                </a:ext>
              </a:extLst>
            </p:cNvPr>
            <p:cNvSpPr/>
            <p:nvPr/>
          </p:nvSpPr>
          <p:spPr>
            <a:xfrm>
              <a:off x="287997" y="3384003"/>
              <a:ext cx="713447" cy="70199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37" name="object 6">
              <a:extLst>
                <a:ext uri="{FF2B5EF4-FFF2-40B4-BE49-F238E27FC236}">
                  <a16:creationId xmlns:a16="http://schemas.microsoft.com/office/drawing/2014/main" id="{1FFFFD93-80AC-409A-A075-3CF69ED1C9AF}"/>
                </a:ext>
              </a:extLst>
            </p:cNvPr>
            <p:cNvSpPr/>
            <p:nvPr/>
          </p:nvSpPr>
          <p:spPr>
            <a:xfrm>
              <a:off x="287997" y="4158005"/>
              <a:ext cx="713447" cy="698398"/>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grpSp>
      <p:sp>
        <p:nvSpPr>
          <p:cNvPr id="13" name="Espace réservé du texte 4">
            <a:extLst>
              <a:ext uri="{FF2B5EF4-FFF2-40B4-BE49-F238E27FC236}">
                <a16:creationId xmlns:a16="http://schemas.microsoft.com/office/drawing/2014/main" id="{18E9F75A-0077-4B78-95BC-4412A2CD7DC4}"/>
              </a:ext>
            </a:extLst>
          </p:cNvPr>
          <p:cNvSpPr>
            <a:spLocks noGrp="1"/>
          </p:cNvSpPr>
          <p:nvPr>
            <p:ph type="body" sz="quarter" idx="14" hasCustomPrompt="1"/>
          </p:nvPr>
        </p:nvSpPr>
        <p:spPr>
          <a:xfrm>
            <a:off x="1331640" y="1080000"/>
            <a:ext cx="6822360" cy="376055"/>
          </a:xfrm>
          <a:prstGeom prst="rect">
            <a:avLst/>
          </a:prstGeom>
        </p:spPr>
        <p:txBody>
          <a:bodyPr lIns="54000" tIns="54000" rIns="54000" bIns="54000" anchor="b"/>
          <a:lstStyle>
            <a:lvl1pPr marL="0" indent="0">
              <a:lnSpc>
                <a:spcPct val="90000"/>
              </a:lnSpc>
              <a:buNone/>
              <a:defRPr sz="1400" b="1">
                <a:solidFill>
                  <a:srgbClr val="201C80"/>
                </a:solidFill>
              </a:defRPr>
            </a:lvl1pPr>
          </a:lstStyle>
          <a:p>
            <a:pPr lvl="0"/>
            <a:r>
              <a:rPr lang="en-US" noProof="0" dirty="0"/>
              <a:t>Content</a:t>
            </a:r>
          </a:p>
        </p:txBody>
      </p:sp>
      <p:sp>
        <p:nvSpPr>
          <p:cNvPr id="15" name="Espace réservé du texte 7">
            <a:extLst>
              <a:ext uri="{FF2B5EF4-FFF2-40B4-BE49-F238E27FC236}">
                <a16:creationId xmlns:a16="http://schemas.microsoft.com/office/drawing/2014/main" id="{B139A3D6-3F76-468B-9462-DA2AC7B72E33}"/>
              </a:ext>
            </a:extLst>
          </p:cNvPr>
          <p:cNvSpPr>
            <a:spLocks noGrp="1"/>
          </p:cNvSpPr>
          <p:nvPr>
            <p:ph type="body" sz="quarter" idx="15" hasCustomPrompt="1"/>
          </p:nvPr>
        </p:nvSpPr>
        <p:spPr>
          <a:xfrm>
            <a:off x="1331640" y="1546055"/>
            <a:ext cx="6822360" cy="3310108"/>
          </a:xfrm>
        </p:spPr>
        <p:txBody>
          <a:bodyPr lIns="54000" tIns="54000" rIns="54000" bIns="54000"/>
          <a:lstStyle/>
          <a:p>
            <a:pPr lvl="0"/>
            <a:r>
              <a:rPr lang="en-US" noProof="0" dirty="0"/>
              <a:t>Click here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Titre 1">
            <a:extLst>
              <a:ext uri="{FF2B5EF4-FFF2-40B4-BE49-F238E27FC236}">
                <a16:creationId xmlns:a16="http://schemas.microsoft.com/office/drawing/2014/main" id="{91284435-6D07-45FD-B0AB-80B352D27CD5}"/>
              </a:ext>
            </a:extLst>
          </p:cNvPr>
          <p:cNvSpPr>
            <a:spLocks noGrp="1"/>
          </p:cNvSpPr>
          <p:nvPr>
            <p:ph type="title" hasCustomPrompt="1"/>
          </p:nvPr>
        </p:nvSpPr>
        <p:spPr>
          <a:xfrm>
            <a:off x="1331640" y="287994"/>
            <a:ext cx="6822360" cy="702005"/>
          </a:xfrm>
        </p:spPr>
        <p:txBody>
          <a:bodyPr lIns="54000" tIns="54000" rIns="54000" bIns="54000"/>
          <a:lstStyle>
            <a:lvl1pPr>
              <a:defRPr>
                <a:solidFill>
                  <a:srgbClr val="201C80"/>
                </a:solidFill>
              </a:defRPr>
            </a:lvl1pPr>
          </a:lstStyle>
          <a:p>
            <a:pPr lvl="0"/>
            <a:r>
              <a:rPr lang="en-US" noProof="0" dirty="0"/>
              <a:t>Section title</a:t>
            </a:r>
          </a:p>
        </p:txBody>
      </p:sp>
      <p:pic>
        <p:nvPicPr>
          <p:cNvPr id="2" name="Image 1">
            <a:extLst>
              <a:ext uri="{FF2B5EF4-FFF2-40B4-BE49-F238E27FC236}">
                <a16:creationId xmlns:a16="http://schemas.microsoft.com/office/drawing/2014/main" id="{116ABF72-07A9-B79E-9F03-BB906AC4EDC5}"/>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3248347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BCD61998-104B-4E41-8BC8-D9449A01A80A}"/>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6056" b="4480"/>
          <a:stretch/>
        </p:blipFill>
        <p:spPr>
          <a:xfrm>
            <a:off x="1" y="1983613"/>
            <a:ext cx="1001102" cy="3166237"/>
          </a:xfrm>
          <a:prstGeom prst="rect">
            <a:avLst/>
          </a:prstGeom>
        </p:spPr>
      </p:pic>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50" noProof="0" smtClean="0">
                <a:solidFill>
                  <a:srgbClr val="201C80"/>
                </a:solidFill>
                <a:latin typeface="Arial" panose="020B0604020202020204" pitchFamily="34" charset="0"/>
                <a:cs typeface="Arial" panose="020B0604020202020204" pitchFamily="34" charset="0"/>
              </a:rPr>
              <a:pPr/>
              <a:t>‹#›</a:t>
            </a:fld>
            <a:endParaRPr lang="en-US" sz="950" noProof="0">
              <a:solidFill>
                <a:srgbClr val="201C80"/>
              </a:solidFill>
              <a:latin typeface="Arial" panose="020B0604020202020204" pitchFamily="34" charset="0"/>
              <a:cs typeface="Arial" panose="020B0604020202020204" pitchFamily="34" charset="0"/>
            </a:endParaRPr>
          </a:p>
        </p:txBody>
      </p:sp>
      <p:sp>
        <p:nvSpPr>
          <p:cNvPr id="8" name="Espace réservé du texte 2">
            <a:extLst>
              <a:ext uri="{FF2B5EF4-FFF2-40B4-BE49-F238E27FC236}">
                <a16:creationId xmlns:a16="http://schemas.microsoft.com/office/drawing/2014/main" id="{60B641D7-2670-45F4-A4CE-9E6B79613FF5}"/>
              </a:ext>
            </a:extLst>
          </p:cNvPr>
          <p:cNvSpPr>
            <a:spLocks noGrp="1"/>
          </p:cNvSpPr>
          <p:nvPr>
            <p:ph type="body" sz="quarter" idx="13" hasCustomPrompt="1"/>
          </p:nvPr>
        </p:nvSpPr>
        <p:spPr>
          <a:xfrm>
            <a:off x="1331640" y="1548000"/>
            <a:ext cx="6822360" cy="3312000"/>
          </a:xfrm>
        </p:spPr>
        <p:txBody>
          <a:bodyPr lIns="54000" tIns="54000" rIns="54000" bIns="54000"/>
          <a:lstStyle/>
          <a:p>
            <a:pPr lvl="0"/>
            <a:r>
              <a:rPr lang="en-US" noProof="0"/>
              <a:t>Click here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itre 3">
            <a:extLst>
              <a:ext uri="{FF2B5EF4-FFF2-40B4-BE49-F238E27FC236}">
                <a16:creationId xmlns:a16="http://schemas.microsoft.com/office/drawing/2014/main" id="{A581F72A-B86B-4B8C-87E5-ADB13EC68B8C}"/>
              </a:ext>
            </a:extLst>
          </p:cNvPr>
          <p:cNvSpPr>
            <a:spLocks noGrp="1"/>
          </p:cNvSpPr>
          <p:nvPr>
            <p:ph type="title" hasCustomPrompt="1"/>
          </p:nvPr>
        </p:nvSpPr>
        <p:spPr>
          <a:xfrm>
            <a:off x="4876800" y="230084"/>
            <a:ext cx="3994150" cy="378000"/>
          </a:xfrm>
        </p:spPr>
        <p:txBody>
          <a:bodyPr lIns="54000" tIns="54000" rIns="54000" bIns="54000">
            <a:normAutofit/>
          </a:bodyPr>
          <a:lstStyle>
            <a:lvl1pPr marL="0" marR="0" indent="0" algn="r" defTabSz="914400" eaLnBrk="1" fontAlgn="auto" latinLnBrk="0" hangingPunct="1">
              <a:lnSpc>
                <a:spcPct val="100000"/>
              </a:lnSpc>
              <a:spcBef>
                <a:spcPts val="0"/>
              </a:spcBef>
              <a:spcAft>
                <a:spcPts val="0"/>
              </a:spcAft>
              <a:buClrTx/>
              <a:buSzTx/>
              <a:buFontTx/>
              <a:buNone/>
              <a:tabLst/>
              <a:defRPr sz="950">
                <a:solidFill>
                  <a:srgbClr val="201C80"/>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r>
              <a:rPr lang="en-US" noProof="0" dirty="0"/>
              <a:t>Section title</a:t>
            </a:r>
          </a:p>
        </p:txBody>
      </p:sp>
      <p:sp>
        <p:nvSpPr>
          <p:cNvPr id="12" name="Espace réservé du texte 4">
            <a:extLst>
              <a:ext uri="{FF2B5EF4-FFF2-40B4-BE49-F238E27FC236}">
                <a16:creationId xmlns:a16="http://schemas.microsoft.com/office/drawing/2014/main" id="{20356312-CFB2-4273-B543-418FFFC03868}"/>
              </a:ext>
            </a:extLst>
          </p:cNvPr>
          <p:cNvSpPr>
            <a:spLocks noGrp="1"/>
          </p:cNvSpPr>
          <p:nvPr>
            <p:ph type="body" sz="quarter" idx="15" hasCustomPrompt="1"/>
          </p:nvPr>
        </p:nvSpPr>
        <p:spPr>
          <a:xfrm>
            <a:off x="1331640" y="1080000"/>
            <a:ext cx="6820315" cy="376055"/>
          </a:xfrm>
          <a:prstGeom prst="rect">
            <a:avLst/>
          </a:prstGeom>
        </p:spPr>
        <p:txBody>
          <a:bodyPr lIns="54000" tIns="54000" rIns="54000" bIns="54000" anchor="b"/>
          <a:lstStyle>
            <a:lvl1pPr marL="0" indent="0">
              <a:lnSpc>
                <a:spcPct val="90000"/>
              </a:lnSpc>
              <a:buNone/>
              <a:defRPr sz="1400" b="1">
                <a:solidFill>
                  <a:srgbClr val="201C80"/>
                </a:solidFill>
              </a:defRPr>
            </a:lvl1pPr>
          </a:lstStyle>
          <a:p>
            <a:pPr lvl="0"/>
            <a:r>
              <a:rPr lang="en-US" noProof="0" dirty="0"/>
              <a:t>Subtitle</a:t>
            </a:r>
          </a:p>
        </p:txBody>
      </p:sp>
      <p:pic>
        <p:nvPicPr>
          <p:cNvPr id="2" name="Image 1">
            <a:extLst>
              <a:ext uri="{FF2B5EF4-FFF2-40B4-BE49-F238E27FC236}">
                <a16:creationId xmlns:a16="http://schemas.microsoft.com/office/drawing/2014/main" id="{E5670F5E-F440-28D5-452C-36487D2C6E7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24585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 TXT &amp; picture">
    <p:spTree>
      <p:nvGrpSpPr>
        <p:cNvPr id="1" name=""/>
        <p:cNvGrpSpPr/>
        <p:nvPr/>
      </p:nvGrpSpPr>
      <p:grpSpPr>
        <a:xfrm>
          <a:off x="0" y="0"/>
          <a:ext cx="0" cy="0"/>
          <a:chOff x="0" y="0"/>
          <a:chExt cx="0" cy="0"/>
        </a:xfrm>
      </p:grpSpPr>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50" noProof="0" smtClean="0">
                <a:solidFill>
                  <a:srgbClr val="201C80"/>
                </a:solidFill>
                <a:latin typeface="Arial" panose="020B0604020202020204" pitchFamily="34" charset="0"/>
                <a:cs typeface="Arial" panose="020B0604020202020204" pitchFamily="34" charset="0"/>
              </a:rPr>
              <a:pPr/>
              <a:t>‹#›</a:t>
            </a:fld>
            <a:endParaRPr lang="en-US" sz="950" noProof="0" dirty="0">
              <a:solidFill>
                <a:srgbClr val="201C80"/>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9158FA03-CCC8-44CB-904F-7D1EBA896CFD}"/>
              </a:ext>
            </a:extLst>
          </p:cNvPr>
          <p:cNvGrpSpPr/>
          <p:nvPr userDrawn="1"/>
        </p:nvGrpSpPr>
        <p:grpSpPr>
          <a:xfrm>
            <a:off x="287997" y="1062012"/>
            <a:ext cx="713447" cy="3794391"/>
            <a:chOff x="287997" y="1062012"/>
            <a:chExt cx="713447" cy="3794391"/>
          </a:xfrm>
        </p:grpSpPr>
        <p:sp>
          <p:nvSpPr>
            <p:cNvPr id="33" name="object 2">
              <a:extLst>
                <a:ext uri="{FF2B5EF4-FFF2-40B4-BE49-F238E27FC236}">
                  <a16:creationId xmlns:a16="http://schemas.microsoft.com/office/drawing/2014/main" id="{CF2D6971-48C6-4321-AFBA-4BF6C3C1CDA9}"/>
                </a:ext>
              </a:extLst>
            </p:cNvPr>
            <p:cNvSpPr/>
            <p:nvPr/>
          </p:nvSpPr>
          <p:spPr>
            <a:xfrm>
              <a:off x="287997" y="1062012"/>
              <a:ext cx="713447" cy="70199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34" name="object 3">
              <a:extLst>
                <a:ext uri="{FF2B5EF4-FFF2-40B4-BE49-F238E27FC236}">
                  <a16:creationId xmlns:a16="http://schemas.microsoft.com/office/drawing/2014/main" id="{CDE1B155-768C-472D-9473-6937925D5CC0}"/>
                </a:ext>
              </a:extLst>
            </p:cNvPr>
            <p:cNvSpPr/>
            <p:nvPr/>
          </p:nvSpPr>
          <p:spPr>
            <a:xfrm>
              <a:off x="287997" y="1836001"/>
              <a:ext cx="713447" cy="70200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35" name="object 4">
              <a:extLst>
                <a:ext uri="{FF2B5EF4-FFF2-40B4-BE49-F238E27FC236}">
                  <a16:creationId xmlns:a16="http://schemas.microsoft.com/office/drawing/2014/main" id="{64C93B54-E370-44DF-91DC-C4CADA6842C6}"/>
                </a:ext>
              </a:extLst>
            </p:cNvPr>
            <p:cNvSpPr/>
            <p:nvPr/>
          </p:nvSpPr>
          <p:spPr>
            <a:xfrm>
              <a:off x="287997" y="2610002"/>
              <a:ext cx="713447" cy="70199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36" name="object 5">
              <a:extLst>
                <a:ext uri="{FF2B5EF4-FFF2-40B4-BE49-F238E27FC236}">
                  <a16:creationId xmlns:a16="http://schemas.microsoft.com/office/drawing/2014/main" id="{A819BB32-C9A4-4101-A589-BAC3E564E38B}"/>
                </a:ext>
              </a:extLst>
            </p:cNvPr>
            <p:cNvSpPr/>
            <p:nvPr/>
          </p:nvSpPr>
          <p:spPr>
            <a:xfrm>
              <a:off x="287997" y="3384003"/>
              <a:ext cx="713447" cy="70199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sp>
          <p:nvSpPr>
            <p:cNvPr id="37" name="object 6">
              <a:extLst>
                <a:ext uri="{FF2B5EF4-FFF2-40B4-BE49-F238E27FC236}">
                  <a16:creationId xmlns:a16="http://schemas.microsoft.com/office/drawing/2014/main" id="{1FFFFD93-80AC-409A-A075-3CF69ED1C9AF}"/>
                </a:ext>
              </a:extLst>
            </p:cNvPr>
            <p:cNvSpPr/>
            <p:nvPr/>
          </p:nvSpPr>
          <p:spPr>
            <a:xfrm>
              <a:off x="287997" y="4158005"/>
              <a:ext cx="713447" cy="698398"/>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en-US" noProof="0"/>
            </a:p>
          </p:txBody>
        </p:sp>
      </p:grpSp>
      <p:sp>
        <p:nvSpPr>
          <p:cNvPr id="15" name="Espace réservé pour une image  2">
            <a:extLst>
              <a:ext uri="{FF2B5EF4-FFF2-40B4-BE49-F238E27FC236}">
                <a16:creationId xmlns:a16="http://schemas.microsoft.com/office/drawing/2014/main" id="{7BBF9A80-0880-4159-8A5B-14FD3F6A9F63}"/>
              </a:ext>
            </a:extLst>
          </p:cNvPr>
          <p:cNvSpPr>
            <a:spLocks noGrp="1"/>
          </p:cNvSpPr>
          <p:nvPr>
            <p:ph type="pic" sz="quarter" idx="10" hasCustomPrompt="1"/>
          </p:nvPr>
        </p:nvSpPr>
        <p:spPr>
          <a:xfrm>
            <a:off x="5785200" y="1836738"/>
            <a:ext cx="3070800" cy="3019425"/>
          </a:xfrm>
          <a:prstGeom prst="rect">
            <a:avLst/>
          </a:prstGeom>
        </p:spPr>
        <p:txBody>
          <a:bodyPr/>
          <a:lstStyle>
            <a:lvl1pPr marL="0" indent="0">
              <a:buNone/>
              <a:defRPr/>
            </a:lvl1pPr>
          </a:lstStyle>
          <a:p>
            <a:r>
              <a:rPr lang="en-US" noProof="0"/>
              <a:t>Picture</a:t>
            </a:r>
          </a:p>
        </p:txBody>
      </p:sp>
      <p:sp>
        <p:nvSpPr>
          <p:cNvPr id="16" name="Espace réservé du texte 5">
            <a:extLst>
              <a:ext uri="{FF2B5EF4-FFF2-40B4-BE49-F238E27FC236}">
                <a16:creationId xmlns:a16="http://schemas.microsoft.com/office/drawing/2014/main" id="{678B957D-99AF-44AD-B849-E5DFAF76C5DF}"/>
              </a:ext>
            </a:extLst>
          </p:cNvPr>
          <p:cNvSpPr>
            <a:spLocks noGrp="1"/>
          </p:cNvSpPr>
          <p:nvPr>
            <p:ph type="body" sz="quarter" idx="14" hasCustomPrompt="1"/>
          </p:nvPr>
        </p:nvSpPr>
        <p:spPr>
          <a:xfrm>
            <a:off x="1331640" y="1533600"/>
            <a:ext cx="4230960" cy="3312000"/>
          </a:xfrm>
        </p:spPr>
        <p:txBody>
          <a:bodyPr lIns="54000" tIns="54000" rIns="54000" bIns="54000"/>
          <a:lstStyle/>
          <a:p>
            <a:pPr lvl="0"/>
            <a:r>
              <a:rPr lang="en-US" noProof="0"/>
              <a:t>Click here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Espace réservé du texte 4">
            <a:extLst>
              <a:ext uri="{FF2B5EF4-FFF2-40B4-BE49-F238E27FC236}">
                <a16:creationId xmlns:a16="http://schemas.microsoft.com/office/drawing/2014/main" id="{2D81EA46-3D66-4217-84C3-13974D8DC25C}"/>
              </a:ext>
            </a:extLst>
          </p:cNvPr>
          <p:cNvSpPr>
            <a:spLocks noGrp="1"/>
          </p:cNvSpPr>
          <p:nvPr>
            <p:ph type="body" sz="quarter" idx="15" hasCustomPrompt="1"/>
          </p:nvPr>
        </p:nvSpPr>
        <p:spPr>
          <a:xfrm>
            <a:off x="1331640" y="1080000"/>
            <a:ext cx="6820315" cy="376055"/>
          </a:xfrm>
          <a:prstGeom prst="rect">
            <a:avLst/>
          </a:prstGeom>
        </p:spPr>
        <p:txBody>
          <a:bodyPr lIns="54000" tIns="54000" rIns="54000" bIns="54000" anchor="b"/>
          <a:lstStyle>
            <a:lvl1pPr marL="0" indent="0">
              <a:lnSpc>
                <a:spcPct val="90000"/>
              </a:lnSpc>
              <a:buNone/>
              <a:defRPr sz="1400" b="1">
                <a:solidFill>
                  <a:srgbClr val="201C80"/>
                </a:solidFill>
              </a:defRPr>
            </a:lvl1pPr>
          </a:lstStyle>
          <a:p>
            <a:pPr lvl="0"/>
            <a:r>
              <a:rPr lang="en-US" noProof="0" dirty="0"/>
              <a:t>Content</a:t>
            </a:r>
          </a:p>
        </p:txBody>
      </p:sp>
      <p:sp>
        <p:nvSpPr>
          <p:cNvPr id="18" name="Titre 1">
            <a:extLst>
              <a:ext uri="{FF2B5EF4-FFF2-40B4-BE49-F238E27FC236}">
                <a16:creationId xmlns:a16="http://schemas.microsoft.com/office/drawing/2014/main" id="{CCEED60A-4C21-4005-9BB2-1CC16BF7280F}"/>
              </a:ext>
            </a:extLst>
          </p:cNvPr>
          <p:cNvSpPr>
            <a:spLocks noGrp="1"/>
          </p:cNvSpPr>
          <p:nvPr>
            <p:ph type="title" hasCustomPrompt="1"/>
          </p:nvPr>
        </p:nvSpPr>
        <p:spPr>
          <a:xfrm>
            <a:off x="1331640" y="287994"/>
            <a:ext cx="6820315" cy="702005"/>
          </a:xfrm>
        </p:spPr>
        <p:txBody>
          <a:bodyPr lIns="54000" tIns="54000" rIns="54000" bIns="54000"/>
          <a:lstStyle>
            <a:lvl1pPr>
              <a:defRPr>
                <a:solidFill>
                  <a:srgbClr val="201C80"/>
                </a:solidFill>
              </a:defRPr>
            </a:lvl1pPr>
          </a:lstStyle>
          <a:p>
            <a:pPr lvl="0"/>
            <a:r>
              <a:rPr lang="en-US" noProof="0" dirty="0"/>
              <a:t>Section title</a:t>
            </a:r>
          </a:p>
        </p:txBody>
      </p:sp>
      <p:pic>
        <p:nvPicPr>
          <p:cNvPr id="3" name="Image 2">
            <a:extLst>
              <a:ext uri="{FF2B5EF4-FFF2-40B4-BE49-F238E27FC236}">
                <a16:creationId xmlns:a16="http://schemas.microsoft.com/office/drawing/2014/main" id="{2201F180-2D51-717A-CEA2-259C34F6E42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305641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XT 1">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F021956F-1F6E-44A0-B3FB-77783EA48E8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6056" b="4480"/>
          <a:stretch/>
        </p:blipFill>
        <p:spPr>
          <a:xfrm>
            <a:off x="1" y="1983613"/>
            <a:ext cx="1001102" cy="3166237"/>
          </a:xfrm>
          <a:prstGeom prst="rect">
            <a:avLst/>
          </a:prstGeom>
        </p:spPr>
      </p:pic>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50" noProof="0" smtClean="0">
                <a:solidFill>
                  <a:srgbClr val="201C80"/>
                </a:solidFill>
                <a:latin typeface="Arial" panose="020B0604020202020204" pitchFamily="34" charset="0"/>
                <a:cs typeface="Arial" panose="020B0604020202020204" pitchFamily="34" charset="0"/>
              </a:rPr>
              <a:pPr/>
              <a:t>‹#›</a:t>
            </a:fld>
            <a:endParaRPr lang="en-US" sz="950" noProof="0">
              <a:solidFill>
                <a:srgbClr val="201C80"/>
              </a:solidFill>
              <a:latin typeface="Arial" panose="020B0604020202020204" pitchFamily="34" charset="0"/>
              <a:cs typeface="Arial" panose="020B0604020202020204" pitchFamily="34" charset="0"/>
            </a:endParaRPr>
          </a:p>
        </p:txBody>
      </p:sp>
      <p:sp>
        <p:nvSpPr>
          <p:cNvPr id="9" name="Espace réservé du texte 2">
            <a:extLst>
              <a:ext uri="{FF2B5EF4-FFF2-40B4-BE49-F238E27FC236}">
                <a16:creationId xmlns:a16="http://schemas.microsoft.com/office/drawing/2014/main" id="{53A950D8-0076-4957-994B-AA03E17268DC}"/>
              </a:ext>
            </a:extLst>
          </p:cNvPr>
          <p:cNvSpPr>
            <a:spLocks noGrp="1"/>
          </p:cNvSpPr>
          <p:nvPr>
            <p:ph type="body" sz="quarter" idx="13" hasCustomPrompt="1"/>
          </p:nvPr>
        </p:nvSpPr>
        <p:spPr>
          <a:xfrm>
            <a:off x="1331640" y="1548000"/>
            <a:ext cx="6822360" cy="3312000"/>
          </a:xfrm>
        </p:spPr>
        <p:txBody>
          <a:bodyPr lIns="54000" tIns="54000" rIns="54000" bIns="54000"/>
          <a:lstStyle/>
          <a:p>
            <a:pPr lvl="0"/>
            <a:r>
              <a:rPr lang="en-US" noProof="0" dirty="0"/>
              <a:t>Click here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itre 3">
            <a:extLst>
              <a:ext uri="{FF2B5EF4-FFF2-40B4-BE49-F238E27FC236}">
                <a16:creationId xmlns:a16="http://schemas.microsoft.com/office/drawing/2014/main" id="{675C45EC-54E3-4641-99FF-34C0E2071607}"/>
              </a:ext>
            </a:extLst>
          </p:cNvPr>
          <p:cNvSpPr>
            <a:spLocks noGrp="1"/>
          </p:cNvSpPr>
          <p:nvPr>
            <p:ph type="title" hasCustomPrompt="1"/>
          </p:nvPr>
        </p:nvSpPr>
        <p:spPr>
          <a:xfrm>
            <a:off x="4978800" y="230084"/>
            <a:ext cx="3877200" cy="378000"/>
          </a:xfrm>
        </p:spPr>
        <p:txBody>
          <a:bodyPr lIns="54000" tIns="54000" rIns="54000" bIns="54000">
            <a:normAutofit/>
          </a:bodyPr>
          <a:lstStyle>
            <a:lvl1pPr algn="r">
              <a:defRPr sz="950">
                <a:solidFill>
                  <a:srgbClr val="201C80"/>
                </a:solidFill>
              </a:defRPr>
            </a:lvl1pPr>
          </a:lstStyle>
          <a:p>
            <a:pPr lvl="0"/>
            <a:r>
              <a:rPr lang="en-US" noProof="0" dirty="0"/>
              <a:t>Section title</a:t>
            </a:r>
          </a:p>
        </p:txBody>
      </p:sp>
      <p:sp>
        <p:nvSpPr>
          <p:cNvPr id="15" name="Espace réservé du texte 4">
            <a:extLst>
              <a:ext uri="{FF2B5EF4-FFF2-40B4-BE49-F238E27FC236}">
                <a16:creationId xmlns:a16="http://schemas.microsoft.com/office/drawing/2014/main" id="{ED269024-7D88-4C4F-A43C-E3AB6190F5B2}"/>
              </a:ext>
            </a:extLst>
          </p:cNvPr>
          <p:cNvSpPr>
            <a:spLocks noGrp="1"/>
          </p:cNvSpPr>
          <p:nvPr>
            <p:ph type="body" sz="quarter" idx="15" hasCustomPrompt="1"/>
          </p:nvPr>
        </p:nvSpPr>
        <p:spPr>
          <a:xfrm>
            <a:off x="1331640" y="1080000"/>
            <a:ext cx="6822360" cy="376055"/>
          </a:xfrm>
          <a:prstGeom prst="rect">
            <a:avLst/>
          </a:prstGeom>
        </p:spPr>
        <p:txBody>
          <a:bodyPr lIns="54000" tIns="54000" rIns="54000" bIns="54000" anchor="b"/>
          <a:lstStyle>
            <a:lvl1pPr marL="0" indent="0">
              <a:lnSpc>
                <a:spcPct val="90000"/>
              </a:lnSpc>
              <a:buNone/>
              <a:defRPr sz="1400" b="1">
                <a:solidFill>
                  <a:srgbClr val="201C80"/>
                </a:solidFill>
              </a:defRPr>
            </a:lvl1pPr>
          </a:lstStyle>
          <a:p>
            <a:pPr lvl="0"/>
            <a:r>
              <a:rPr lang="en-US" noProof="0" dirty="0"/>
              <a:t>Subtitle</a:t>
            </a:r>
          </a:p>
        </p:txBody>
      </p:sp>
      <p:pic>
        <p:nvPicPr>
          <p:cNvPr id="2" name="Image 1">
            <a:extLst>
              <a:ext uri="{FF2B5EF4-FFF2-40B4-BE49-F238E27FC236}">
                <a16:creationId xmlns:a16="http://schemas.microsoft.com/office/drawing/2014/main" id="{31434D26-4DEE-B52D-256D-A204F9024F4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82406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XT 2">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EA87B45B-E310-4B4A-B914-9F44ED1EBB1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6056" b="4480"/>
          <a:stretch/>
        </p:blipFill>
        <p:spPr>
          <a:xfrm>
            <a:off x="1" y="1983613"/>
            <a:ext cx="1001102" cy="3166237"/>
          </a:xfrm>
          <a:prstGeom prst="rect">
            <a:avLst/>
          </a:prstGeom>
        </p:spPr>
      </p:pic>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50" noProof="0" smtClean="0">
                <a:solidFill>
                  <a:srgbClr val="201C80"/>
                </a:solidFill>
                <a:latin typeface="Arial" panose="020B0604020202020204" pitchFamily="34" charset="0"/>
                <a:cs typeface="Arial" panose="020B0604020202020204" pitchFamily="34" charset="0"/>
              </a:rPr>
              <a:pPr/>
              <a:t>‹#›</a:t>
            </a:fld>
            <a:endParaRPr lang="en-US" sz="950" noProof="0">
              <a:solidFill>
                <a:srgbClr val="201C80"/>
              </a:solidFill>
              <a:latin typeface="Arial" panose="020B0604020202020204" pitchFamily="34" charset="0"/>
              <a:cs typeface="Arial" panose="020B0604020202020204" pitchFamily="34" charset="0"/>
            </a:endParaRPr>
          </a:p>
        </p:txBody>
      </p:sp>
      <p:sp>
        <p:nvSpPr>
          <p:cNvPr id="7" name="Espace réservé du texte 9">
            <a:extLst>
              <a:ext uri="{FF2B5EF4-FFF2-40B4-BE49-F238E27FC236}">
                <a16:creationId xmlns:a16="http://schemas.microsoft.com/office/drawing/2014/main" id="{08A02DED-9AA2-4FF9-A834-427AE389D7E8}"/>
              </a:ext>
            </a:extLst>
          </p:cNvPr>
          <p:cNvSpPr>
            <a:spLocks noGrp="1"/>
          </p:cNvSpPr>
          <p:nvPr>
            <p:ph type="body" sz="quarter" idx="12" hasCustomPrompt="1"/>
          </p:nvPr>
        </p:nvSpPr>
        <p:spPr>
          <a:xfrm>
            <a:off x="1331640" y="1080000"/>
            <a:ext cx="6822360" cy="3780000"/>
          </a:xfrm>
        </p:spPr>
        <p:txBody>
          <a:bodyPr lIns="54000" tIns="54000" rIns="54000" bIns="54000"/>
          <a:lstStyle/>
          <a:p>
            <a:pPr lvl="0"/>
            <a:r>
              <a:rPr lang="en-US" noProof="0"/>
              <a:t>Click here to add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itre 3">
            <a:extLst>
              <a:ext uri="{FF2B5EF4-FFF2-40B4-BE49-F238E27FC236}">
                <a16:creationId xmlns:a16="http://schemas.microsoft.com/office/drawing/2014/main" id="{5A272628-ECE3-4DF6-9C70-A03C1FD61890}"/>
              </a:ext>
            </a:extLst>
          </p:cNvPr>
          <p:cNvSpPr>
            <a:spLocks noGrp="1"/>
          </p:cNvSpPr>
          <p:nvPr>
            <p:ph type="title" hasCustomPrompt="1"/>
          </p:nvPr>
        </p:nvSpPr>
        <p:spPr>
          <a:xfrm>
            <a:off x="4978800" y="230084"/>
            <a:ext cx="3877200" cy="378000"/>
          </a:xfrm>
        </p:spPr>
        <p:txBody>
          <a:bodyPr lIns="54000" tIns="54000" rIns="54000" bIns="54000">
            <a:normAutofit/>
          </a:bodyPr>
          <a:lstStyle>
            <a:lvl1pPr algn="r">
              <a:defRPr sz="950">
                <a:solidFill>
                  <a:srgbClr val="201C80"/>
                </a:solidFill>
              </a:defRPr>
            </a:lvl1pPr>
          </a:lstStyle>
          <a:p>
            <a:pPr lvl="0"/>
            <a:r>
              <a:rPr lang="en-US" noProof="0" dirty="0"/>
              <a:t>Section title</a:t>
            </a:r>
          </a:p>
        </p:txBody>
      </p:sp>
      <p:pic>
        <p:nvPicPr>
          <p:cNvPr id="2" name="Image 1">
            <a:extLst>
              <a:ext uri="{FF2B5EF4-FFF2-40B4-BE49-F238E27FC236}">
                <a16:creationId xmlns:a16="http://schemas.microsoft.com/office/drawing/2014/main" id="{229FBED9-F3A2-58D5-E7E0-6CC5EDAD739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363919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E96153EE-3FF1-4770-ABDA-8A0576AA6F46}"/>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6056" b="4480"/>
          <a:stretch/>
        </p:blipFill>
        <p:spPr>
          <a:xfrm>
            <a:off x="1" y="1983613"/>
            <a:ext cx="1001102" cy="3166237"/>
          </a:xfrm>
          <a:prstGeom prst="rect">
            <a:avLst/>
          </a:prstGeom>
        </p:spPr>
      </p:pic>
      <p:sp>
        <p:nvSpPr>
          <p:cNvPr id="32" name="Holder 4">
            <a:extLst>
              <a:ext uri="{FF2B5EF4-FFF2-40B4-BE49-F238E27FC236}">
                <a16:creationId xmlns:a16="http://schemas.microsoft.com/office/drawing/2014/main" id="{FD1E4184-3457-445F-B834-B4E2166AB048}"/>
              </a:ext>
            </a:extLst>
          </p:cNvPr>
          <p:cNvSpPr txBox="1">
            <a:spLocks/>
          </p:cNvSpPr>
          <p:nvPr userDrawn="1"/>
        </p:nvSpPr>
        <p:spPr>
          <a:xfrm>
            <a:off x="8458200" y="1015200"/>
            <a:ext cx="410216" cy="146194"/>
          </a:xfrm>
          <a:prstGeom prst="rect">
            <a:avLst/>
          </a:prstGeom>
        </p:spPr>
        <p:txBody>
          <a:bodyPr wrap="square" lIns="0" tIns="0" rIns="0" bIns="0">
            <a:spAutoFit/>
          </a:bodyPr>
          <a:lstStyle>
            <a:defPPr>
              <a:defRPr lang="fr-FR"/>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50" noProof="0" smtClean="0">
                <a:solidFill>
                  <a:srgbClr val="201C80"/>
                </a:solidFill>
                <a:latin typeface="Arial" panose="020B0604020202020204" pitchFamily="34" charset="0"/>
                <a:cs typeface="Arial" panose="020B0604020202020204" pitchFamily="34" charset="0"/>
              </a:rPr>
              <a:pPr/>
              <a:t>‹#›</a:t>
            </a:fld>
            <a:endParaRPr lang="en-US" sz="950" noProof="0">
              <a:solidFill>
                <a:srgbClr val="201C80"/>
              </a:solidFill>
              <a:latin typeface="Arial" panose="020B0604020202020204" pitchFamily="34" charset="0"/>
              <a:cs typeface="Arial" panose="020B0604020202020204" pitchFamily="34" charset="0"/>
            </a:endParaRPr>
          </a:p>
        </p:txBody>
      </p:sp>
      <p:sp>
        <p:nvSpPr>
          <p:cNvPr id="10" name="Espace réservé du texte 8">
            <a:extLst>
              <a:ext uri="{FF2B5EF4-FFF2-40B4-BE49-F238E27FC236}">
                <a16:creationId xmlns:a16="http://schemas.microsoft.com/office/drawing/2014/main" id="{BCD662C8-26A7-4FFA-AA64-03DFFD6B2B0A}"/>
              </a:ext>
            </a:extLst>
          </p:cNvPr>
          <p:cNvSpPr>
            <a:spLocks noGrp="1"/>
          </p:cNvSpPr>
          <p:nvPr>
            <p:ph type="body" sz="quarter" idx="13" hasCustomPrompt="1"/>
          </p:nvPr>
        </p:nvSpPr>
        <p:spPr>
          <a:xfrm>
            <a:off x="1331640" y="1080000"/>
            <a:ext cx="3240360" cy="3780000"/>
          </a:xfrm>
        </p:spPr>
        <p:txBody>
          <a:bodyPr lIns="54000" tIns="54000" rIns="54000" bIns="54000">
            <a:normAutofit/>
          </a:bodyPr>
          <a:lstStyle/>
          <a:p>
            <a:pPr lvl="0"/>
            <a:r>
              <a:rPr lang="en-US" noProof="0" dirty="0"/>
              <a:t>Click here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Espace réservé du texte 8">
            <a:extLst>
              <a:ext uri="{FF2B5EF4-FFF2-40B4-BE49-F238E27FC236}">
                <a16:creationId xmlns:a16="http://schemas.microsoft.com/office/drawing/2014/main" id="{6B283C84-4CB1-4D96-ACAD-A612A586F19A}"/>
              </a:ext>
            </a:extLst>
          </p:cNvPr>
          <p:cNvSpPr>
            <a:spLocks noGrp="1"/>
          </p:cNvSpPr>
          <p:nvPr>
            <p:ph type="body" sz="quarter" idx="14" hasCustomPrompt="1"/>
          </p:nvPr>
        </p:nvSpPr>
        <p:spPr>
          <a:xfrm>
            <a:off x="4978800" y="1080000"/>
            <a:ext cx="3513600" cy="3780000"/>
          </a:xfrm>
        </p:spPr>
        <p:txBody>
          <a:bodyPr lIns="54000" tIns="54000" rIns="54000" bIns="54000">
            <a:normAutofit/>
          </a:bodyPr>
          <a:lstStyle/>
          <a:p>
            <a:pPr lvl="0"/>
            <a:r>
              <a:rPr lang="en-US" noProof="0" dirty="0"/>
              <a:t>Click here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itre 3">
            <a:extLst>
              <a:ext uri="{FF2B5EF4-FFF2-40B4-BE49-F238E27FC236}">
                <a16:creationId xmlns:a16="http://schemas.microsoft.com/office/drawing/2014/main" id="{B7B33C5F-CAC3-4378-B6EE-30051DB006F6}"/>
              </a:ext>
            </a:extLst>
          </p:cNvPr>
          <p:cNvSpPr>
            <a:spLocks noGrp="1"/>
          </p:cNvSpPr>
          <p:nvPr>
            <p:ph type="title" hasCustomPrompt="1"/>
          </p:nvPr>
        </p:nvSpPr>
        <p:spPr>
          <a:xfrm>
            <a:off x="4978800" y="230084"/>
            <a:ext cx="3877200" cy="378000"/>
          </a:xfrm>
        </p:spPr>
        <p:txBody>
          <a:bodyPr lIns="54000" tIns="54000" rIns="54000" bIns="54000">
            <a:normAutofit/>
          </a:bodyPr>
          <a:lstStyle>
            <a:lvl1pPr algn="r">
              <a:defRPr sz="950">
                <a:solidFill>
                  <a:srgbClr val="201C80"/>
                </a:solidFill>
              </a:defRPr>
            </a:lvl1pPr>
          </a:lstStyle>
          <a:p>
            <a:pPr lvl="0"/>
            <a:r>
              <a:rPr lang="en-US" noProof="0" dirty="0"/>
              <a:t>Section title</a:t>
            </a:r>
          </a:p>
        </p:txBody>
      </p:sp>
      <p:pic>
        <p:nvPicPr>
          <p:cNvPr id="2" name="Image 1">
            <a:extLst>
              <a:ext uri="{FF2B5EF4-FFF2-40B4-BE49-F238E27FC236}">
                <a16:creationId xmlns:a16="http://schemas.microsoft.com/office/drawing/2014/main" id="{3C65FCBE-A672-0B0E-21CA-C44064CC627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0159"/>
          <a:stretch/>
        </p:blipFill>
        <p:spPr>
          <a:xfrm>
            <a:off x="288000" y="288000"/>
            <a:ext cx="723600" cy="702000"/>
          </a:xfrm>
          <a:prstGeom prst="rect">
            <a:avLst/>
          </a:prstGeom>
        </p:spPr>
      </p:pic>
    </p:spTree>
    <p:extLst>
      <p:ext uri="{BB962C8B-B14F-4D97-AF65-F5344CB8AC3E}">
        <p14:creationId xmlns:p14="http://schemas.microsoft.com/office/powerpoint/2010/main" val="419856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Espace réservé du titre 1">
            <a:extLst>
              <a:ext uri="{FF2B5EF4-FFF2-40B4-BE49-F238E27FC236}">
                <a16:creationId xmlns:a16="http://schemas.microsoft.com/office/drawing/2014/main" id="{90D45CA7-621F-4192-ACAD-89D5CC305465}"/>
              </a:ext>
            </a:extLst>
          </p:cNvPr>
          <p:cNvSpPr>
            <a:spLocks noGrp="1"/>
          </p:cNvSpPr>
          <p:nvPr>
            <p:ph type="title"/>
          </p:nvPr>
        </p:nvSpPr>
        <p:spPr>
          <a:xfrm>
            <a:off x="628650" y="274638"/>
            <a:ext cx="7886700" cy="995362"/>
          </a:xfrm>
          <a:prstGeom prst="rect">
            <a:avLst/>
          </a:prstGeom>
        </p:spPr>
        <p:txBody>
          <a:bodyPr vert="horz" lIns="91440" tIns="45720" rIns="91440" bIns="45720" rtlCol="0" anchor="ctr">
            <a:normAutofit/>
          </a:bodyPr>
          <a:lstStyle/>
          <a:p>
            <a:r>
              <a:rPr lang="en-US" noProof="0" dirty="0"/>
              <a:t>TITLE</a:t>
            </a:r>
          </a:p>
        </p:txBody>
      </p:sp>
      <p:sp>
        <p:nvSpPr>
          <p:cNvPr id="18" name="Espace réservé du texte 2">
            <a:extLst>
              <a:ext uri="{FF2B5EF4-FFF2-40B4-BE49-F238E27FC236}">
                <a16:creationId xmlns:a16="http://schemas.microsoft.com/office/drawing/2014/main" id="{E4EC2F88-360C-42B9-B6C5-95E92903B473}"/>
              </a:ext>
            </a:extLst>
          </p:cNvPr>
          <p:cNvSpPr>
            <a:spLocks noGrp="1"/>
          </p:cNvSpPr>
          <p:nvPr>
            <p:ph type="body" idx="1"/>
          </p:nvPr>
        </p:nvSpPr>
        <p:spPr>
          <a:xfrm>
            <a:off x="628650" y="1371600"/>
            <a:ext cx="7886700" cy="3267075"/>
          </a:xfrm>
          <a:prstGeom prst="rect">
            <a:avLst/>
          </a:prstGeom>
        </p:spPr>
        <p:txBody>
          <a:bodyPr vert="horz" lIns="91440" tIns="45720" rIns="91440" bIns="45720" rtlCol="0">
            <a:normAutofit/>
          </a:bodyPr>
          <a:lstStyle/>
          <a:p>
            <a:pPr lvl="0"/>
            <a:r>
              <a:rPr lang="en-US" noProof="0" dirty="0"/>
              <a:t>Click here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Sld>
  <p:clrMap bg1="lt1" tx1="dk1" bg2="lt2" tx2="dk2" accent1="accent1" accent2="accent2" accent3="accent3" accent4="accent4" accent5="accent5" accent6="accent6" hlink="hlink" folHlink="folHlink"/>
  <p:sldLayoutIdLst>
    <p:sldLayoutId id="2147483667" r:id="rId1"/>
    <p:sldLayoutId id="2147483677" r:id="rId2"/>
    <p:sldLayoutId id="2147483676"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6" r:id="rId12"/>
    <p:sldLayoutId id="2147483713" r:id="rId13"/>
    <p:sldLayoutId id="2147483699" r:id="rId14"/>
  </p:sldLayoutIdLst>
  <p:txStyles>
    <p:titleStyle>
      <a:lvl1pPr eaLnBrk="1" hangingPunct="1">
        <a:defRPr b="1">
          <a:solidFill>
            <a:srgbClr val="201C80"/>
          </a:solidFill>
          <a:latin typeface="+mj-lt"/>
          <a:ea typeface="+mj-ea"/>
          <a:cs typeface="+mj-cs"/>
        </a:defRPr>
      </a:lvl1pPr>
    </p:titleStyle>
    <p:bodyStyle>
      <a:lvl1pPr marL="285750" indent="-285750" eaLnBrk="1" hangingPunct="1">
        <a:buClr>
          <a:srgbClr val="201C80"/>
        </a:buClr>
        <a:buFont typeface="Wingdings" panose="05000000000000000000" pitchFamily="2" charset="2"/>
        <a:buChar char="§"/>
        <a:defRPr>
          <a:solidFill>
            <a:srgbClr val="64645D"/>
          </a:solidFill>
          <a:latin typeface="+mn-lt"/>
          <a:ea typeface="+mn-ea"/>
          <a:cs typeface="+mn-cs"/>
        </a:defRPr>
      </a:lvl1pPr>
      <a:lvl2pPr marL="742950" indent="-285750" eaLnBrk="1" hangingPunct="1">
        <a:buClr>
          <a:srgbClr val="201C80"/>
        </a:buClr>
        <a:buFont typeface="Wingdings" panose="05000000000000000000" pitchFamily="2" charset="2"/>
        <a:buChar char="w"/>
        <a:defRPr>
          <a:solidFill>
            <a:srgbClr val="64645D"/>
          </a:solidFill>
          <a:latin typeface="+mn-lt"/>
          <a:ea typeface="+mn-ea"/>
          <a:cs typeface="+mn-cs"/>
        </a:defRPr>
      </a:lvl2pPr>
      <a:lvl3pPr marL="1200150" indent="-285750" eaLnBrk="1" hangingPunct="1">
        <a:buClr>
          <a:srgbClr val="201C80"/>
        </a:buClr>
        <a:buFont typeface="Courier New" panose="02070309020205020404" pitchFamily="49" charset="0"/>
        <a:buChar char="o"/>
        <a:defRPr>
          <a:solidFill>
            <a:srgbClr val="64645D"/>
          </a:solidFill>
          <a:latin typeface="+mn-lt"/>
          <a:ea typeface="+mn-ea"/>
          <a:cs typeface="+mn-cs"/>
        </a:defRPr>
      </a:lvl3pPr>
      <a:lvl4pPr marL="1657350" indent="-285750" eaLnBrk="1" hangingPunct="1">
        <a:buClr>
          <a:srgbClr val="201C80"/>
        </a:buClr>
        <a:buFont typeface="Arial" panose="020B0604020202020204" pitchFamily="34" charset="0"/>
        <a:buChar char="•"/>
        <a:defRPr>
          <a:solidFill>
            <a:srgbClr val="64645D"/>
          </a:solidFill>
          <a:latin typeface="+mn-lt"/>
          <a:ea typeface="+mn-ea"/>
          <a:cs typeface="+mn-cs"/>
        </a:defRPr>
      </a:lvl4pPr>
      <a:lvl5pPr marL="2114550" indent="-285750" eaLnBrk="1" hangingPunct="1">
        <a:buClr>
          <a:srgbClr val="201C80"/>
        </a:buClr>
        <a:buFont typeface="Arial" panose="020B0604020202020204" pitchFamily="34" charset="0"/>
        <a:buChar char="-"/>
        <a:defRPr>
          <a:solidFill>
            <a:srgbClr val="64645D"/>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3062"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16.svg"/><Relationship Id="rId13" Type="http://schemas.openxmlformats.org/officeDocument/2006/relationships/hyperlink" Target="mailto:paris@hoyngrokh.com" TargetMode="External"/><Relationship Id="rId3" Type="http://schemas.openxmlformats.org/officeDocument/2006/relationships/hyperlink" Target="https://linkedin.com/company/hoyng-rokh-monegier" TargetMode="External"/><Relationship Id="rId7" Type="http://schemas.openxmlformats.org/officeDocument/2006/relationships/image" Target="../media/image115.png"/><Relationship Id="rId12" Type="http://schemas.openxmlformats.org/officeDocument/2006/relationships/hyperlink" Target="mailto:lyon@hoyngrokh.com" TargetMode="External"/><Relationship Id="rId2" Type="http://schemas.openxmlformats.org/officeDocument/2006/relationships/hyperlink" Target="http://www.hoyngrokhmonegier.com/" TargetMode="External"/><Relationship Id="rId1" Type="http://schemas.openxmlformats.org/officeDocument/2006/relationships/slideLayout" Target="../slideLayouts/slideLayout14.xml"/><Relationship Id="rId6" Type="http://schemas.openxmlformats.org/officeDocument/2006/relationships/hyperlink" Target="https://twitter.com/HoyngRokh" TargetMode="External"/><Relationship Id="rId11" Type="http://schemas.openxmlformats.org/officeDocument/2006/relationships/hyperlink" Target="mailto:munich@hoyngrokh.com" TargetMode="External"/><Relationship Id="rId5" Type="http://schemas.openxmlformats.org/officeDocument/2006/relationships/image" Target="../media/image114.svg"/><Relationship Id="rId15" Type="http://schemas.openxmlformats.org/officeDocument/2006/relationships/hyperlink" Target="mailto:brussels@hoyngrokh.com" TargetMode="External"/><Relationship Id="rId10" Type="http://schemas.openxmlformats.org/officeDocument/2006/relationships/hyperlink" Target="mailto:duesseldorf@hoyngrokh.com" TargetMode="External"/><Relationship Id="rId4" Type="http://schemas.openxmlformats.org/officeDocument/2006/relationships/image" Target="../media/image113.png"/><Relationship Id="rId9" Type="http://schemas.openxmlformats.org/officeDocument/2006/relationships/hyperlink" Target="mailto:amsterdam@hoyngrokh.com" TargetMode="External"/><Relationship Id="rId14" Type="http://schemas.openxmlformats.org/officeDocument/2006/relationships/hyperlink" Target="mailto:madrid@hoyngrok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8585-E093-4FA8-AAE4-EBEE787A1D62}"/>
              </a:ext>
            </a:extLst>
          </p:cNvPr>
          <p:cNvSpPr>
            <a:spLocks noGrp="1"/>
          </p:cNvSpPr>
          <p:nvPr>
            <p:ph type="title"/>
          </p:nvPr>
        </p:nvSpPr>
        <p:spPr/>
        <p:txBody>
          <a:bodyPr>
            <a:normAutofit/>
          </a:bodyPr>
          <a:lstStyle/>
          <a:p>
            <a:pPr marL="0" marR="0" lvl="0" indent="0" algn="ctr" defTabSz="914400" eaLnBrk="1" fontAlgn="auto" latinLnBrk="0" hangingPunct="1">
              <a:lnSpc>
                <a:spcPct val="100000"/>
              </a:lnSpc>
              <a:spcBef>
                <a:spcPts val="0"/>
              </a:spcBef>
              <a:spcAft>
                <a:spcPts val="0"/>
              </a:spcAft>
              <a:tabLst/>
              <a:defRPr/>
            </a:pPr>
            <a:r>
              <a:rPr lang="es-ES" sz="1800" dirty="0"/>
              <a:t>FUNDACION CEFI</a:t>
            </a:r>
            <a:br>
              <a:rPr lang="es-ES" sz="1800" dirty="0"/>
            </a:br>
            <a:r>
              <a:rPr lang="es-ES" sz="1800" dirty="0"/>
              <a:t>Luis Fernández-</a:t>
            </a:r>
            <a:r>
              <a:rPr lang="es-ES" sz="1800" dirty="0" err="1"/>
              <a:t>Nóvoa</a:t>
            </a:r>
            <a:r>
              <a:rPr lang="es-ES" sz="1800" dirty="0"/>
              <a:t> Valladares</a:t>
            </a:r>
            <a:endParaRPr lang="en-GB" sz="1800" dirty="0"/>
          </a:p>
        </p:txBody>
      </p:sp>
      <p:sp>
        <p:nvSpPr>
          <p:cNvPr id="3" name="Text Placeholder 2">
            <a:extLst>
              <a:ext uri="{FF2B5EF4-FFF2-40B4-BE49-F238E27FC236}">
                <a16:creationId xmlns:a16="http://schemas.microsoft.com/office/drawing/2014/main" id="{95B95E54-643B-45A1-BBFD-11EF30911A32}"/>
              </a:ext>
            </a:extLst>
          </p:cNvPr>
          <p:cNvSpPr>
            <a:spLocks noGrp="1"/>
          </p:cNvSpPr>
          <p:nvPr>
            <p:ph type="body" sz="quarter" idx="10"/>
          </p:nvPr>
        </p:nvSpPr>
        <p:spPr/>
        <p:txBody>
          <a:bodyPr/>
          <a:lstStyle/>
          <a:p>
            <a:pPr algn="l"/>
            <a:r>
              <a:rPr lang="es-ES" sz="1800" b="1" dirty="0"/>
              <a:t>OPORTUNIDADES PARA LA </a:t>
            </a:r>
          </a:p>
          <a:p>
            <a:pPr algn="l"/>
            <a:r>
              <a:rPr lang="es-ES" sz="1800" b="1" dirty="0"/>
              <a:t>    </a:t>
            </a:r>
            <a:r>
              <a:rPr lang="es-ES" sz="2000" b="1" dirty="0">
                <a:solidFill>
                  <a:srgbClr val="002060"/>
                </a:solidFill>
              </a:rPr>
              <a:t>INNOVACION EN SALUD</a:t>
            </a:r>
          </a:p>
          <a:p>
            <a:pPr algn="l"/>
            <a:r>
              <a:rPr lang="es-ES" sz="1800" b="1" dirty="0"/>
              <a:t>FRENTE A LOS RETOS ACTUALES</a:t>
            </a:r>
          </a:p>
          <a:p>
            <a:pPr algn="l"/>
            <a:endParaRPr lang="es-ES" sz="1100" b="1" dirty="0"/>
          </a:p>
        </p:txBody>
      </p:sp>
      <p:pic>
        <p:nvPicPr>
          <p:cNvPr id="5" name="Picture 4">
            <a:extLst>
              <a:ext uri="{FF2B5EF4-FFF2-40B4-BE49-F238E27FC236}">
                <a16:creationId xmlns:a16="http://schemas.microsoft.com/office/drawing/2014/main" id="{9C2C641E-E8E7-B57B-624B-B133722F3D75}"/>
              </a:ext>
            </a:extLst>
          </p:cNvPr>
          <p:cNvPicPr>
            <a:picLocks noChangeAspect="1"/>
          </p:cNvPicPr>
          <p:nvPr/>
        </p:nvPicPr>
        <p:blipFill>
          <a:blip r:embed="rId2"/>
          <a:stretch>
            <a:fillRect/>
          </a:stretch>
        </p:blipFill>
        <p:spPr>
          <a:xfrm>
            <a:off x="7170458" y="4249762"/>
            <a:ext cx="1800200" cy="725795"/>
          </a:xfrm>
          <a:prstGeom prst="rect">
            <a:avLst/>
          </a:prstGeom>
        </p:spPr>
      </p:pic>
    </p:spTree>
    <p:extLst>
      <p:ext uri="{BB962C8B-B14F-4D97-AF65-F5344CB8AC3E}">
        <p14:creationId xmlns:p14="http://schemas.microsoft.com/office/powerpoint/2010/main" val="3024834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C5F50-A090-F52A-6EA0-1F213B506677}"/>
              </a:ext>
            </a:extLst>
          </p:cNvPr>
          <p:cNvSpPr>
            <a:spLocks noGrp="1"/>
          </p:cNvSpPr>
          <p:nvPr>
            <p:ph type="body" sz="quarter" idx="13"/>
          </p:nvPr>
        </p:nvSpPr>
        <p:spPr>
          <a:xfrm>
            <a:off x="1331640" y="702717"/>
            <a:ext cx="6822360" cy="4157283"/>
          </a:xfrm>
        </p:spPr>
        <p:txBody>
          <a:bodyPr>
            <a:normAutofit fontScale="85000" lnSpcReduction="20000"/>
          </a:bodyPr>
          <a:lstStyle/>
          <a:p>
            <a:pPr marL="0" indent="0" algn="ctr">
              <a:buNone/>
            </a:pPr>
            <a:r>
              <a:rPr lang="es-ES" sz="1200" b="1" dirty="0">
                <a:solidFill>
                  <a:srgbClr val="002060"/>
                </a:solidFill>
              </a:rPr>
              <a:t>Considerandos que forman el preámbulo de cada nuevo Reglamento sobre CCP se enriquecen con conclusiones seleccionadas de la jurisprudencia existente del TJUE</a:t>
            </a:r>
          </a:p>
          <a:p>
            <a:pPr marL="0" indent="0" algn="just">
              <a:buNone/>
            </a:pPr>
            <a:endParaRPr lang="es-ES" sz="1200" dirty="0">
              <a:solidFill>
                <a:srgbClr val="002060"/>
              </a:solidFill>
            </a:endParaRPr>
          </a:p>
          <a:p>
            <a:pPr algn="just"/>
            <a:r>
              <a:rPr lang="es-ES" sz="1200" dirty="0">
                <a:solidFill>
                  <a:srgbClr val="002060"/>
                </a:solidFill>
              </a:rPr>
              <a:t>El producto protegido por la patente de base, debe estar incluido en el ámbito de una o varias reivindicaciones de dicha patente, según lo interprete la persona experta en la materia atendiendo a la descripción de la patente en la fecha de su presentación. Esto no significa que el principio activo del producto deba estar identificado explícitamente en las reivindicaciones. En el caso de un producto de combinación, no significa necesariamente que cada uno de sus principios activos deba indicarse explícitamente en las reivindicaciones, siempre que sean específicamente identificables a la luz de toda la información divulgada por dicha patente.</a:t>
            </a:r>
          </a:p>
          <a:p>
            <a:pPr algn="just"/>
            <a:endParaRPr lang="es-ES" sz="1200" dirty="0">
              <a:solidFill>
                <a:srgbClr val="002060"/>
              </a:solidFill>
            </a:endParaRPr>
          </a:p>
          <a:p>
            <a:pPr algn="just"/>
            <a:r>
              <a:rPr lang="es-ES" sz="1200" dirty="0">
                <a:solidFill>
                  <a:srgbClr val="002060"/>
                </a:solidFill>
              </a:rPr>
              <a:t>No pueda existir más de un certificado, nacional o unitario, que proteja el mismo producto.</a:t>
            </a:r>
          </a:p>
          <a:p>
            <a:pPr algn="just"/>
            <a:endParaRPr lang="es-ES" sz="1200" dirty="0">
              <a:solidFill>
                <a:srgbClr val="002060"/>
              </a:solidFill>
            </a:endParaRPr>
          </a:p>
          <a:p>
            <a:pPr algn="just"/>
            <a:r>
              <a:rPr lang="es-ES" sz="1200" dirty="0">
                <a:solidFill>
                  <a:srgbClr val="002060"/>
                </a:solidFill>
              </a:rPr>
              <a:t>El certificado debe facultar a su titular para impedir que un tercero fabrique, no solo el producto del certificado unitario, sino también derivados de dicho producto como sales, ésteres …. o biosimilares que sean equivalentes al producto desde un punto de vista terapéutico, aun cuando dichos derivados no se mencionen explícitamente en la descripción del producto incluida en el certificado. La protección conferida por el certificado se extiende a tales derivados equivalentes, dentro de los límites de la protección conferida por la patente de base.</a:t>
            </a:r>
          </a:p>
          <a:p>
            <a:pPr algn="just"/>
            <a:endParaRPr lang="es-ES" sz="1200" dirty="0">
              <a:solidFill>
                <a:srgbClr val="002060"/>
              </a:solidFill>
            </a:endParaRPr>
          </a:p>
          <a:p>
            <a:pPr algn="just"/>
            <a:r>
              <a:rPr lang="es-ES" sz="1200" dirty="0">
                <a:solidFill>
                  <a:srgbClr val="002060"/>
                </a:solidFill>
              </a:rPr>
              <a:t>El titular de varias patentes referidas a un mismo producto no debe obtener más de un certificado para dicho producto. Sin embargo, cuando dos patentes que protejan el producto estén en manos de dos titulares distintos, debe permitirse que se conceda un certificado para dicho producto a cada uno de ellos, siempre que puedan demostrar que no están vinculados económicamente. </a:t>
            </a:r>
          </a:p>
          <a:p>
            <a:pPr algn="just"/>
            <a:endParaRPr lang="es-ES" sz="1200" dirty="0">
              <a:solidFill>
                <a:srgbClr val="002060"/>
              </a:solidFill>
            </a:endParaRPr>
          </a:p>
          <a:p>
            <a:pPr algn="just"/>
            <a:r>
              <a:rPr lang="es-ES" sz="1200" dirty="0">
                <a:solidFill>
                  <a:srgbClr val="002060"/>
                </a:solidFill>
              </a:rPr>
              <a:t>El  propietario de una patente de base para un producto que sea objeto de una autorización cuyo titular sea un tercero, necesitará su consentimiento para obtener el CCP.</a:t>
            </a:r>
          </a:p>
          <a:p>
            <a:pPr algn="just"/>
            <a:endParaRPr lang="es-ES" sz="1200" dirty="0">
              <a:solidFill>
                <a:srgbClr val="002060"/>
              </a:solidFill>
            </a:endParaRPr>
          </a:p>
          <a:p>
            <a:pPr algn="just"/>
            <a:r>
              <a:rPr lang="es-ES" sz="1200" dirty="0">
                <a:solidFill>
                  <a:srgbClr val="002060"/>
                </a:solidFill>
              </a:rPr>
              <a:t>Cuando la autorización de comercialización presentada en apoyo de la solicitud de certificado para un medicamento biológico identifique ese producto mediante su denominación común internacional (DCI), la protección conferida por el certificado debe extenderse a todos los productos que sean equivalentes desde un punto de vista terapéutico y tengan la misma denominación común internacional que el producto mencionado en la autorización de comercialización, con independencia de posibles diferencias menores entre un biosimilar posterior y el producto autorizado.</a:t>
            </a:r>
          </a:p>
          <a:p>
            <a:pPr marL="0" indent="0" algn="just">
              <a:buNone/>
            </a:pPr>
            <a:endParaRPr lang="es-ES" sz="1200" dirty="0"/>
          </a:p>
        </p:txBody>
      </p:sp>
      <p:sp>
        <p:nvSpPr>
          <p:cNvPr id="3" name="Title 2">
            <a:extLst>
              <a:ext uri="{FF2B5EF4-FFF2-40B4-BE49-F238E27FC236}">
                <a16:creationId xmlns:a16="http://schemas.microsoft.com/office/drawing/2014/main" id="{336AAC23-0831-E863-AACE-5F03D3A66CFF}"/>
              </a:ext>
            </a:extLst>
          </p:cNvPr>
          <p:cNvSpPr>
            <a:spLocks noGrp="1"/>
          </p:cNvSpPr>
          <p:nvPr>
            <p:ph type="title"/>
          </p:nvPr>
        </p:nvSpPr>
        <p:spPr>
          <a:xfrm>
            <a:off x="1331640" y="230084"/>
            <a:ext cx="7524360" cy="378000"/>
          </a:xfrm>
        </p:spPr>
        <p:txBody>
          <a:bodyPr>
            <a:noAutofit/>
          </a:bodyPr>
          <a:lstStyle/>
          <a:p>
            <a:r>
              <a:rPr lang="es-ES" sz="1100" dirty="0"/>
              <a:t>Propuesta de Reglamento relativo al certificado complementario unitario/centralizado para los medicamentos</a:t>
            </a:r>
            <a:endParaRPr lang="en-GB" sz="1100" dirty="0"/>
          </a:p>
        </p:txBody>
      </p:sp>
      <p:sp>
        <p:nvSpPr>
          <p:cNvPr id="4" name="Text Placeholder 3">
            <a:extLst>
              <a:ext uri="{FF2B5EF4-FFF2-40B4-BE49-F238E27FC236}">
                <a16:creationId xmlns:a16="http://schemas.microsoft.com/office/drawing/2014/main" id="{88B64A22-A1E4-AD84-E059-641252FDC711}"/>
              </a:ext>
            </a:extLst>
          </p:cNvPr>
          <p:cNvSpPr>
            <a:spLocks noGrp="1"/>
          </p:cNvSpPr>
          <p:nvPr>
            <p:ph type="body" sz="quarter" idx="15"/>
          </p:nvPr>
        </p:nvSpPr>
        <p:spPr>
          <a:xfrm>
            <a:off x="1331640" y="608084"/>
            <a:ext cx="6822360" cy="45719"/>
          </a:xfrm>
        </p:spPr>
        <p:txBody>
          <a:bodyPr>
            <a:normAutofit fontScale="25000" lnSpcReduction="20000"/>
          </a:bodyPr>
          <a:lstStyle/>
          <a:p>
            <a:endParaRPr lang="en-GB" dirty="0"/>
          </a:p>
        </p:txBody>
      </p:sp>
    </p:spTree>
    <p:extLst>
      <p:ext uri="{BB962C8B-B14F-4D97-AF65-F5344CB8AC3E}">
        <p14:creationId xmlns:p14="http://schemas.microsoft.com/office/powerpoint/2010/main" val="4285134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EB2FCD-B571-DDA4-86CA-1A27C0302B29}"/>
              </a:ext>
            </a:extLst>
          </p:cNvPr>
          <p:cNvSpPr>
            <a:spLocks noGrp="1"/>
          </p:cNvSpPr>
          <p:nvPr>
            <p:ph type="body" sz="quarter" idx="13"/>
          </p:nvPr>
        </p:nvSpPr>
        <p:spPr/>
        <p:txBody>
          <a:bodyPr>
            <a:normAutofit/>
          </a:bodyPr>
          <a:lstStyle/>
          <a:p>
            <a:pPr marL="0" indent="0" algn="just">
              <a:buNone/>
            </a:pPr>
            <a:r>
              <a:rPr lang="es-ES" dirty="0">
                <a:solidFill>
                  <a:srgbClr val="002060"/>
                </a:solidFill>
              </a:rPr>
              <a:t>La denominada "exención Bolar" (inspirada en el principio establecido en el caso estadounidense Roche vs. establece que la realización de los estudios y ensayos necesarios en relación con una solicitud de autorización de comercialización de un medicamento genérico/biosimilar, o híbrido genérico/biosimilar ("Producto Genérico/Biosimilar"), y cualquier requisito práctico consiguiente, no se considerará una infracción de los derechos de patente pertinentes. </a:t>
            </a:r>
          </a:p>
          <a:p>
            <a:pPr marL="0" indent="0">
              <a:buNone/>
            </a:pPr>
            <a:endParaRPr lang="en-GB" dirty="0"/>
          </a:p>
        </p:txBody>
      </p:sp>
      <p:sp>
        <p:nvSpPr>
          <p:cNvPr id="3" name="Title 2">
            <a:extLst>
              <a:ext uri="{FF2B5EF4-FFF2-40B4-BE49-F238E27FC236}">
                <a16:creationId xmlns:a16="http://schemas.microsoft.com/office/drawing/2014/main" id="{414569D0-1E4E-E488-9EDE-856982981922}"/>
              </a:ext>
            </a:extLst>
          </p:cNvPr>
          <p:cNvSpPr>
            <a:spLocks noGrp="1"/>
          </p:cNvSpPr>
          <p:nvPr>
            <p:ph type="title"/>
          </p:nvPr>
        </p:nvSpPr>
        <p:spPr/>
        <p:txBody>
          <a:bodyPr/>
          <a:lstStyle/>
          <a:p>
            <a:endParaRPr lang="en-GB" dirty="0"/>
          </a:p>
        </p:txBody>
      </p:sp>
      <p:sp>
        <p:nvSpPr>
          <p:cNvPr id="4" name="Text Placeholder 3">
            <a:extLst>
              <a:ext uri="{FF2B5EF4-FFF2-40B4-BE49-F238E27FC236}">
                <a16:creationId xmlns:a16="http://schemas.microsoft.com/office/drawing/2014/main" id="{356DC818-83CE-4467-433C-7858091D04BB}"/>
              </a:ext>
            </a:extLst>
          </p:cNvPr>
          <p:cNvSpPr>
            <a:spLocks noGrp="1"/>
          </p:cNvSpPr>
          <p:nvPr>
            <p:ph type="body" sz="quarter" idx="15"/>
          </p:nvPr>
        </p:nvSpPr>
        <p:spPr/>
        <p:txBody>
          <a:bodyPr/>
          <a:lstStyle/>
          <a:p>
            <a:r>
              <a:rPr lang="es-ES" dirty="0"/>
              <a:t>DISPOSICIÓN BOLAR</a:t>
            </a:r>
            <a:endParaRPr lang="en-GB" dirty="0"/>
          </a:p>
        </p:txBody>
      </p:sp>
    </p:spTree>
    <p:extLst>
      <p:ext uri="{BB962C8B-B14F-4D97-AF65-F5344CB8AC3E}">
        <p14:creationId xmlns:p14="http://schemas.microsoft.com/office/powerpoint/2010/main" val="174161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C5F50-A090-F52A-6EA0-1F213B506677}"/>
              </a:ext>
            </a:extLst>
          </p:cNvPr>
          <p:cNvSpPr>
            <a:spLocks noGrp="1"/>
          </p:cNvSpPr>
          <p:nvPr>
            <p:ph type="body" sz="quarter" idx="13"/>
          </p:nvPr>
        </p:nvSpPr>
        <p:spPr>
          <a:xfrm>
            <a:off x="1331640" y="1350789"/>
            <a:ext cx="6822360" cy="3744416"/>
          </a:xfrm>
        </p:spPr>
        <p:txBody>
          <a:bodyPr>
            <a:normAutofit fontScale="92500" lnSpcReduction="10000"/>
          </a:bodyPr>
          <a:lstStyle/>
          <a:p>
            <a:pPr marL="457200" lvl="1" indent="0" algn="just">
              <a:buNone/>
            </a:pPr>
            <a:r>
              <a:rPr lang="es-ES" sz="1400" dirty="0">
                <a:solidFill>
                  <a:srgbClr val="002060"/>
                </a:solidFill>
              </a:rPr>
              <a:t>Artículo 61 LP. Límites generales y agotamiento del derecho de patente.</a:t>
            </a:r>
          </a:p>
          <a:p>
            <a:pPr marL="457200" lvl="1" indent="0" algn="just">
              <a:buNone/>
            </a:pPr>
            <a:r>
              <a:rPr lang="es-ES" sz="1400" dirty="0">
                <a:solidFill>
                  <a:srgbClr val="002060"/>
                </a:solidFill>
              </a:rPr>
              <a:t>1. Los derechos conferidos por la patente no se extienden:</a:t>
            </a:r>
          </a:p>
          <a:p>
            <a:pPr marL="457200" lvl="1" indent="0" algn="just">
              <a:buNone/>
            </a:pPr>
            <a:r>
              <a:rPr lang="es-ES" sz="1400" dirty="0">
                <a:solidFill>
                  <a:srgbClr val="002060"/>
                </a:solidFill>
              </a:rPr>
              <a:t>c) A la realización de los estudios y ensayos necesarios para obtener la autorización de comercialización de medicamentos en España o fuera de España, y los consiguientes requisitos prácticos, incluida la preparación, obtención y utilización del principio activo para estos fines.</a:t>
            </a:r>
          </a:p>
          <a:p>
            <a:pPr marL="457200" lvl="1" indent="0" algn="just">
              <a:buNone/>
            </a:pPr>
            <a:endParaRPr lang="es-ES" sz="1400" b="1" u="sng" dirty="0">
              <a:solidFill>
                <a:srgbClr val="002060"/>
              </a:solidFill>
            </a:endParaRPr>
          </a:p>
          <a:p>
            <a:pPr marL="457200" lvl="1" indent="0" algn="just">
              <a:buNone/>
            </a:pPr>
            <a:r>
              <a:rPr lang="es-ES" sz="1400" b="1" u="sng" dirty="0">
                <a:solidFill>
                  <a:srgbClr val="002060"/>
                </a:solidFill>
              </a:rPr>
              <a:t>Sentencia de la </a:t>
            </a:r>
            <a:r>
              <a:rPr lang="es-ES" sz="1400" b="1" u="sng" dirty="0" err="1">
                <a:solidFill>
                  <a:srgbClr val="002060"/>
                </a:solidFill>
              </a:rPr>
              <a:t>Aud</a:t>
            </a:r>
            <a:r>
              <a:rPr lang="es-ES" sz="1400" b="1" u="sng" dirty="0">
                <a:solidFill>
                  <a:srgbClr val="002060"/>
                </a:solidFill>
              </a:rPr>
              <a:t>. Provincial de Barcelona de Audiencia Provincial de 26 de abril de 2021</a:t>
            </a:r>
          </a:p>
          <a:p>
            <a:pPr marL="457200" lvl="1" indent="0" algn="just">
              <a:buNone/>
            </a:pPr>
            <a:r>
              <a:rPr lang="es-ES" sz="1400" dirty="0">
                <a:solidFill>
                  <a:srgbClr val="002060"/>
                </a:solidFill>
              </a:rPr>
              <a:t>La sentencia desestima la demanda al entender que la amenaza de infracción no está prevista en nuestro Ordenamiento. Además, en la medida que NORMON no ha realizado la declaración de comercialización efectiva ante la AEMPS, </a:t>
            </a:r>
            <a:r>
              <a:rPr lang="es-ES" sz="1400" u="sng" dirty="0">
                <a:solidFill>
                  <a:srgbClr val="002060"/>
                </a:solidFill>
              </a:rPr>
              <a:t>no cabe hablar de inminencia de infracción y todos los actos preparatorios realizados tienen su amparo en la cláusula bolar del artículo 61.1 c) de la LP.</a:t>
            </a:r>
          </a:p>
          <a:p>
            <a:pPr marL="457200" lvl="1" indent="0" algn="just">
              <a:buNone/>
            </a:pPr>
            <a:r>
              <a:rPr lang="es-ES" sz="1400" dirty="0">
                <a:solidFill>
                  <a:srgbClr val="002060"/>
                </a:solidFill>
              </a:rPr>
              <a:t>(…)</a:t>
            </a:r>
          </a:p>
          <a:p>
            <a:pPr marL="457200" lvl="1" indent="0" algn="just">
              <a:buNone/>
            </a:pPr>
            <a:r>
              <a:rPr lang="es-ES" sz="1400" dirty="0">
                <a:solidFill>
                  <a:srgbClr val="002060"/>
                </a:solidFill>
              </a:rPr>
              <a:t>No es controvertido que NORMON no ha cometido ninguno de los actos infractores del artículo 59 o alguno de los actos de explotación indirecta del artículo 60. La sentencia, además, considera que los actos llevados a cabo para obtener autorización de comercialización de medicamentos están amparados en el artículo 61.1 c) de la LP (cláusula bolar)</a:t>
            </a:r>
          </a:p>
          <a:p>
            <a:pPr marL="457200" lvl="1" indent="0" algn="just">
              <a:buNone/>
            </a:pPr>
            <a:endParaRPr lang="es-ES" sz="1400" dirty="0"/>
          </a:p>
        </p:txBody>
      </p:sp>
      <p:sp>
        <p:nvSpPr>
          <p:cNvPr id="3" name="Title 2">
            <a:extLst>
              <a:ext uri="{FF2B5EF4-FFF2-40B4-BE49-F238E27FC236}">
                <a16:creationId xmlns:a16="http://schemas.microsoft.com/office/drawing/2014/main" id="{336AAC23-0831-E863-AACE-5F03D3A66CFF}"/>
              </a:ext>
            </a:extLst>
          </p:cNvPr>
          <p:cNvSpPr>
            <a:spLocks noGrp="1"/>
          </p:cNvSpPr>
          <p:nvPr>
            <p:ph type="title"/>
          </p:nvPr>
        </p:nvSpPr>
        <p:spPr/>
        <p:txBody>
          <a:bodyPr/>
          <a:lstStyle/>
          <a:p>
            <a:endParaRPr lang="en-GB" dirty="0"/>
          </a:p>
        </p:txBody>
      </p:sp>
      <p:sp>
        <p:nvSpPr>
          <p:cNvPr id="4" name="Text Placeholder 3">
            <a:extLst>
              <a:ext uri="{FF2B5EF4-FFF2-40B4-BE49-F238E27FC236}">
                <a16:creationId xmlns:a16="http://schemas.microsoft.com/office/drawing/2014/main" id="{88B64A22-A1E4-AD84-E059-641252FDC711}"/>
              </a:ext>
            </a:extLst>
          </p:cNvPr>
          <p:cNvSpPr>
            <a:spLocks noGrp="1"/>
          </p:cNvSpPr>
          <p:nvPr>
            <p:ph type="body" sz="quarter" idx="15"/>
          </p:nvPr>
        </p:nvSpPr>
        <p:spPr>
          <a:xfrm>
            <a:off x="1331640" y="1080000"/>
            <a:ext cx="6822360" cy="270789"/>
          </a:xfrm>
        </p:spPr>
        <p:txBody>
          <a:bodyPr>
            <a:normAutofit fontScale="92500" lnSpcReduction="10000"/>
          </a:bodyPr>
          <a:lstStyle/>
          <a:p>
            <a:r>
              <a:rPr lang="es-ES" dirty="0"/>
              <a:t>DISPOSICION BOLAR</a:t>
            </a:r>
            <a:endParaRPr lang="en-GB" dirty="0"/>
          </a:p>
        </p:txBody>
      </p:sp>
    </p:spTree>
    <p:extLst>
      <p:ext uri="{BB962C8B-B14F-4D97-AF65-F5344CB8AC3E}">
        <p14:creationId xmlns:p14="http://schemas.microsoft.com/office/powerpoint/2010/main" val="576040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C5F50-A090-F52A-6EA0-1F213B506677}"/>
              </a:ext>
            </a:extLst>
          </p:cNvPr>
          <p:cNvSpPr>
            <a:spLocks noGrp="1"/>
          </p:cNvSpPr>
          <p:nvPr>
            <p:ph type="body" sz="quarter" idx="13"/>
          </p:nvPr>
        </p:nvSpPr>
        <p:spPr>
          <a:xfrm>
            <a:off x="1331640" y="846733"/>
            <a:ext cx="6822360" cy="4013267"/>
          </a:xfrm>
        </p:spPr>
        <p:txBody>
          <a:bodyPr>
            <a:noAutofit/>
          </a:bodyPr>
          <a:lstStyle/>
          <a:p>
            <a:pPr algn="just"/>
            <a:r>
              <a:rPr lang="es-ES" sz="1100" dirty="0">
                <a:solidFill>
                  <a:srgbClr val="002060"/>
                </a:solidFill>
              </a:rPr>
              <a:t>La realización de los estudios necesarios para la aplicación de los apartados 1, 2, 3 y 4 y los consiguientes requisitos prácticos no se considerarán contrarios al derecho sobre patentes ni a los certificados de protección complementaria para medicamentos.».</a:t>
            </a:r>
          </a:p>
          <a:p>
            <a:pPr marL="0" indent="0" algn="just">
              <a:buNone/>
            </a:pPr>
            <a:r>
              <a:rPr lang="es-ES" sz="1100" dirty="0">
                <a:solidFill>
                  <a:srgbClr val="002060"/>
                </a:solidFill>
              </a:rPr>
              <a:t>	(Art. 10.6 Directiva 2004/27/CE de 31 de marzo de 2004)</a:t>
            </a:r>
          </a:p>
          <a:p>
            <a:pPr marL="0" indent="0" algn="just">
              <a:buNone/>
            </a:pPr>
            <a:endParaRPr lang="es-ES" sz="1100" dirty="0">
              <a:solidFill>
                <a:srgbClr val="002060"/>
              </a:solidFill>
            </a:endParaRPr>
          </a:p>
          <a:p>
            <a:pPr algn="just"/>
            <a:r>
              <a:rPr lang="es-ES" sz="1100" dirty="0">
                <a:solidFill>
                  <a:srgbClr val="002060"/>
                </a:solidFill>
              </a:rPr>
              <a:t>Dado que el apartado 6 del artículo 10 no era muy preciso, y que algunos legisladores deseaban favorecer la llegada al mercado de medicamentos genéricos y biosimilares, este artículo se ha transpuesto a las legislaciones nacionales de forma más o menos amplia.</a:t>
            </a:r>
          </a:p>
          <a:p>
            <a:pPr marL="0" indent="0" algn="just">
              <a:buNone/>
            </a:pPr>
            <a:endParaRPr lang="es-ES" sz="1100" dirty="0">
              <a:solidFill>
                <a:srgbClr val="002060"/>
              </a:solidFill>
            </a:endParaRPr>
          </a:p>
          <a:p>
            <a:pPr algn="just"/>
            <a:r>
              <a:rPr lang="es-ES" sz="1100" dirty="0">
                <a:solidFill>
                  <a:srgbClr val="002060"/>
                </a:solidFill>
              </a:rPr>
              <a:t>El resultado actual es una falta de armonización entre los distintos países europeos. Por ejemplo, en algunos países, se ha implementado ampliamente para cubrir los ensayos de medicamentos nuevos, así como genéricos y biosimilares, y se puede confiar en él para los estudios dirigidos a la aprobación reglamentaria fuera de la UE. En otros países sigue limitándose a los estudios dirigidos a la aprobación reglamentaria en la UE y/o a los medicamentos genéricos y biosimilares.</a:t>
            </a:r>
          </a:p>
        </p:txBody>
      </p:sp>
      <p:sp>
        <p:nvSpPr>
          <p:cNvPr id="3" name="Title 2">
            <a:extLst>
              <a:ext uri="{FF2B5EF4-FFF2-40B4-BE49-F238E27FC236}">
                <a16:creationId xmlns:a16="http://schemas.microsoft.com/office/drawing/2014/main" id="{336AAC23-0831-E863-AACE-5F03D3A66CFF}"/>
              </a:ext>
            </a:extLst>
          </p:cNvPr>
          <p:cNvSpPr>
            <a:spLocks noGrp="1"/>
          </p:cNvSpPr>
          <p:nvPr>
            <p:ph type="title"/>
          </p:nvPr>
        </p:nvSpPr>
        <p:spPr/>
        <p:txBody>
          <a:bodyPr/>
          <a:lstStyle/>
          <a:p>
            <a:endParaRPr lang="en-GB" dirty="0"/>
          </a:p>
        </p:txBody>
      </p:sp>
      <p:sp>
        <p:nvSpPr>
          <p:cNvPr id="4" name="Text Placeholder 3">
            <a:extLst>
              <a:ext uri="{FF2B5EF4-FFF2-40B4-BE49-F238E27FC236}">
                <a16:creationId xmlns:a16="http://schemas.microsoft.com/office/drawing/2014/main" id="{88B64A22-A1E4-AD84-E059-641252FDC711}"/>
              </a:ext>
            </a:extLst>
          </p:cNvPr>
          <p:cNvSpPr>
            <a:spLocks noGrp="1"/>
          </p:cNvSpPr>
          <p:nvPr>
            <p:ph type="body" sz="quarter" idx="15"/>
          </p:nvPr>
        </p:nvSpPr>
        <p:spPr>
          <a:xfrm>
            <a:off x="1331640" y="558702"/>
            <a:ext cx="6822360" cy="288031"/>
          </a:xfrm>
        </p:spPr>
        <p:txBody>
          <a:bodyPr>
            <a:normAutofit lnSpcReduction="10000"/>
          </a:bodyPr>
          <a:lstStyle/>
          <a:p>
            <a:r>
              <a:rPr lang="es-ES" dirty="0"/>
              <a:t>DISPOSICIÓN BOLAR</a:t>
            </a:r>
            <a:endParaRPr lang="en-GB" dirty="0"/>
          </a:p>
        </p:txBody>
      </p:sp>
    </p:spTree>
    <p:extLst>
      <p:ext uri="{BB962C8B-B14F-4D97-AF65-F5344CB8AC3E}">
        <p14:creationId xmlns:p14="http://schemas.microsoft.com/office/powerpoint/2010/main" val="3319196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C5F50-A090-F52A-6EA0-1F213B506677}"/>
              </a:ext>
            </a:extLst>
          </p:cNvPr>
          <p:cNvSpPr>
            <a:spLocks noGrp="1"/>
          </p:cNvSpPr>
          <p:nvPr>
            <p:ph type="body" sz="quarter" idx="13"/>
          </p:nvPr>
        </p:nvSpPr>
        <p:spPr>
          <a:xfrm>
            <a:off x="827584" y="1548000"/>
            <a:ext cx="7326416" cy="3312000"/>
          </a:xfrm>
        </p:spPr>
        <p:txBody>
          <a:bodyPr>
            <a:normAutofit fontScale="92500" lnSpcReduction="20000"/>
          </a:bodyPr>
          <a:lstStyle/>
          <a:p>
            <a:pPr marL="0" indent="0" algn="just">
              <a:buNone/>
            </a:pPr>
            <a:r>
              <a:rPr kumimoji="0" lang="es-ES" sz="1100" b="0" i="0" u="none" strike="noStrike" kern="0" cap="none" spc="0" normalizeH="0" baseline="0" noProof="0" dirty="0">
                <a:ln>
                  <a:noFill/>
                </a:ln>
                <a:solidFill>
                  <a:srgbClr val="002060"/>
                </a:solidFill>
                <a:effectLst/>
                <a:uLnTx/>
                <a:uFillTx/>
                <a:latin typeface="Arial" panose="020B0604020202020204"/>
                <a:ea typeface="+mn-ea"/>
                <a:cs typeface="+mn-cs"/>
              </a:rPr>
              <a:t>Como parte de su proyecto de </a:t>
            </a:r>
            <a:r>
              <a:rPr kumimoji="0" lang="es-ES" sz="1100" b="0" i="1" u="none" strike="noStrike" kern="0" cap="none" spc="0" normalizeH="0" baseline="0" noProof="0" dirty="0">
                <a:ln>
                  <a:noFill/>
                </a:ln>
                <a:solidFill>
                  <a:srgbClr val="002060"/>
                </a:solidFill>
                <a:effectLst/>
                <a:uLnTx/>
                <a:uFillTx/>
                <a:latin typeface="Arial" panose="020B0604020202020204"/>
                <a:ea typeface="+mn-ea"/>
                <a:cs typeface="+mn-cs"/>
              </a:rPr>
              <a:t>Paquete Farmacéutico</a:t>
            </a:r>
            <a:r>
              <a:rPr kumimoji="0" lang="es-ES" sz="1100" b="0" i="0" u="none" strike="noStrike" kern="0" cap="none" spc="0" normalizeH="0" baseline="0" noProof="0" dirty="0">
                <a:ln>
                  <a:noFill/>
                </a:ln>
                <a:solidFill>
                  <a:srgbClr val="002060"/>
                </a:solidFill>
                <a:effectLst/>
                <a:uLnTx/>
                <a:uFillTx/>
                <a:latin typeface="Arial" panose="020B0604020202020204"/>
                <a:ea typeface="+mn-ea"/>
                <a:cs typeface="+mn-cs"/>
              </a:rPr>
              <a:t>, el legislador europeo pretende modificar la denominada "Exención Bolar“.</a:t>
            </a:r>
          </a:p>
          <a:p>
            <a:pPr marL="0" indent="0" algn="just">
              <a:buNone/>
            </a:pPr>
            <a:r>
              <a:rPr kumimoji="0" lang="es-ES" sz="1100" b="0" i="0" u="none" strike="noStrike" kern="0" cap="none" spc="0" normalizeH="0" baseline="0" noProof="0" dirty="0">
                <a:ln>
                  <a:noFill/>
                </a:ln>
                <a:solidFill>
                  <a:srgbClr val="002060"/>
                </a:solidFill>
                <a:effectLst/>
                <a:uLnTx/>
                <a:uFillTx/>
                <a:latin typeface="Arial" panose="020B0604020202020204"/>
                <a:ea typeface="+mn-ea"/>
                <a:cs typeface="+mn-cs"/>
              </a:rPr>
              <a:t> </a:t>
            </a:r>
          </a:p>
          <a:p>
            <a:pPr marL="0" indent="0" algn="just">
              <a:buNone/>
            </a:pPr>
            <a:r>
              <a:rPr kumimoji="0" lang="es-ES" sz="1100" b="0" i="0" u="none" strike="noStrike" kern="0" cap="none" spc="0" normalizeH="0" baseline="0" noProof="0" dirty="0">
                <a:ln>
                  <a:noFill/>
                </a:ln>
                <a:solidFill>
                  <a:srgbClr val="002060"/>
                </a:solidFill>
                <a:effectLst/>
                <a:uLnTx/>
                <a:uFillTx/>
                <a:latin typeface="Arial" panose="020B0604020202020204"/>
                <a:ea typeface="+mn-ea"/>
                <a:cs typeface="+mn-cs"/>
              </a:rPr>
              <a:t>Esta "exención Bolar" modificada está redactada en el artículo 85 de la "Propuesta de Directiva del Parlamento Europeo y del Consejo por la que se establece un código de la Unión sobre medicamentos para uso humano y por la que se derogan la Directiva 2001/83/CE y la Directiva 2009/35/CE", de 26 de abril de 2023 (COM(2023) 192 final, 2023/0132 (COD)). ("Proyecto")</a:t>
            </a:r>
          </a:p>
          <a:p>
            <a:pPr marL="0" indent="0" algn="just">
              <a:buNone/>
            </a:pPr>
            <a:endParaRPr lang="es-ES" sz="1100" dirty="0">
              <a:solidFill>
                <a:srgbClr val="002060"/>
              </a:solidFill>
              <a:latin typeface="Arial" panose="020B0604020202020204"/>
            </a:endParaRPr>
          </a:p>
          <a:p>
            <a:pPr marL="0" indent="0" algn="just">
              <a:buNone/>
            </a:pPr>
            <a:endParaRPr kumimoji="0" lang="es-ES" sz="1100" b="0" i="1" u="none" strike="noStrike" kern="0" cap="none" spc="0" normalizeH="0" baseline="0" noProof="0" dirty="0">
              <a:ln>
                <a:noFill/>
              </a:ln>
              <a:solidFill>
                <a:srgbClr val="002060"/>
              </a:solidFill>
              <a:effectLst/>
              <a:uLnTx/>
              <a:uFillTx/>
              <a:latin typeface="Arial" panose="020B0604020202020204"/>
              <a:ea typeface="+mn-ea"/>
              <a:cs typeface="+mn-cs"/>
            </a:endParaRPr>
          </a:p>
          <a:p>
            <a:pPr marL="0" indent="0" algn="just">
              <a:buNone/>
            </a:pPr>
            <a:r>
              <a:rPr kumimoji="0" lang="es-ES" sz="1100" b="0" i="1" u="none" strike="noStrike" kern="0" cap="none" spc="0" normalizeH="0" baseline="0" noProof="0" dirty="0">
                <a:ln>
                  <a:noFill/>
                </a:ln>
                <a:solidFill>
                  <a:srgbClr val="002060"/>
                </a:solidFill>
                <a:effectLst/>
                <a:uLnTx/>
                <a:uFillTx/>
                <a:latin typeface="Arial" panose="020B0604020202020204"/>
                <a:ea typeface="+mn-ea"/>
                <a:cs typeface="+mn-cs"/>
              </a:rPr>
              <a:t>Los derechos de patente o los certificados complementarios de protección con arreglo al [Reglamento (CE) n.º 469/2009. OP: sustitúyase la referencia por un nuevo instrumento cuando se adopte] no se considerarán violados cuando se utilice un medicamento de referencia a efectos de:</a:t>
            </a:r>
          </a:p>
          <a:p>
            <a:pPr marL="0" indent="0" algn="just">
              <a:buNone/>
            </a:pPr>
            <a:endParaRPr kumimoji="0" lang="es-ES" sz="1100" b="0" i="1" u="none" strike="noStrike" kern="0" cap="none" spc="0" normalizeH="0" baseline="0" noProof="0" dirty="0">
              <a:ln>
                <a:noFill/>
              </a:ln>
              <a:solidFill>
                <a:srgbClr val="002060"/>
              </a:solidFill>
              <a:effectLst/>
              <a:uLnTx/>
              <a:uFillTx/>
              <a:latin typeface="Arial" panose="020B0604020202020204"/>
              <a:ea typeface="+mn-ea"/>
              <a:cs typeface="+mn-cs"/>
            </a:endParaRPr>
          </a:p>
          <a:p>
            <a:pPr marL="0" indent="0" algn="just">
              <a:buNone/>
            </a:pPr>
            <a:r>
              <a:rPr kumimoji="0" lang="es-ES" sz="1100" b="0" i="1" u="none" strike="noStrike" kern="0" cap="none" spc="0" normalizeH="0" baseline="0" noProof="0" dirty="0">
                <a:ln>
                  <a:noFill/>
                </a:ln>
                <a:solidFill>
                  <a:srgbClr val="002060"/>
                </a:solidFill>
                <a:effectLst/>
                <a:uLnTx/>
                <a:uFillTx/>
                <a:latin typeface="Arial" panose="020B0604020202020204"/>
                <a:ea typeface="+mn-ea"/>
                <a:cs typeface="+mn-cs"/>
              </a:rPr>
              <a:t>a)estudios, ensayos y otras actividades realizadas para generar datos para una solicitud, en relación con:</a:t>
            </a:r>
          </a:p>
          <a:p>
            <a:pPr marL="0" indent="0" algn="just">
              <a:buNone/>
            </a:pPr>
            <a:endParaRPr kumimoji="0" lang="es-ES" sz="1100" b="0" i="1" u="none" strike="noStrike" kern="0" cap="none" spc="0" normalizeH="0" baseline="0" noProof="0" dirty="0">
              <a:ln>
                <a:noFill/>
              </a:ln>
              <a:solidFill>
                <a:srgbClr val="002060"/>
              </a:solidFill>
              <a:effectLst/>
              <a:uLnTx/>
              <a:uFillTx/>
              <a:latin typeface="Arial" panose="020B0604020202020204"/>
              <a:ea typeface="+mn-ea"/>
              <a:cs typeface="+mn-cs"/>
            </a:endParaRPr>
          </a:p>
          <a:p>
            <a:pPr marL="0" indent="0" algn="just">
              <a:buNone/>
            </a:pPr>
            <a:r>
              <a:rPr kumimoji="0" lang="es-ES" sz="1100" b="0" i="1" u="none" strike="noStrike" kern="0" cap="none" spc="0" normalizeH="0" baseline="0" noProof="0" dirty="0">
                <a:ln>
                  <a:noFill/>
                </a:ln>
                <a:solidFill>
                  <a:srgbClr val="002060"/>
                </a:solidFill>
                <a:effectLst/>
                <a:uLnTx/>
                <a:uFillTx/>
                <a:latin typeface="Arial" panose="020B0604020202020204"/>
                <a:ea typeface="+mn-ea"/>
                <a:cs typeface="+mn-cs"/>
              </a:rPr>
              <a:t>	i)una autorización de comercialización de medicamentos genéricos, biosimilares, híbridos o </a:t>
            </a:r>
            <a:r>
              <a:rPr kumimoji="0" lang="es-ES" sz="1100" b="0" i="1" u="none" strike="noStrike" kern="0" cap="none" spc="0" normalizeH="0" baseline="0" noProof="0" dirty="0" err="1">
                <a:ln>
                  <a:noFill/>
                </a:ln>
                <a:solidFill>
                  <a:srgbClr val="002060"/>
                </a:solidFill>
                <a:effectLst/>
                <a:uLnTx/>
                <a:uFillTx/>
                <a:latin typeface="Arial" panose="020B0604020202020204"/>
                <a:ea typeface="+mn-ea"/>
                <a:cs typeface="+mn-cs"/>
              </a:rPr>
              <a:t>biohíbridos</a:t>
            </a:r>
            <a:r>
              <a:rPr kumimoji="0" lang="es-ES" sz="1100" b="0" i="1" u="none" strike="noStrike" kern="0" cap="none" spc="0" normalizeH="0" baseline="0" noProof="0" dirty="0">
                <a:ln>
                  <a:noFill/>
                </a:ln>
                <a:solidFill>
                  <a:srgbClr val="002060"/>
                </a:solidFill>
                <a:effectLst/>
                <a:uLnTx/>
                <a:uFillTx/>
                <a:latin typeface="Arial" panose="020B0604020202020204"/>
                <a:ea typeface="+mn-ea"/>
                <a:cs typeface="+mn-cs"/>
              </a:rPr>
              <a:t> y para modificaciones posteriores;</a:t>
            </a:r>
          </a:p>
          <a:p>
            <a:pPr marL="0" indent="0" algn="just">
              <a:buNone/>
            </a:pPr>
            <a:endParaRPr kumimoji="0" lang="es-ES" sz="1100" b="0" i="1" u="none" strike="noStrike" kern="0" cap="none" spc="0" normalizeH="0" baseline="0" noProof="0" dirty="0">
              <a:ln>
                <a:noFill/>
              </a:ln>
              <a:solidFill>
                <a:srgbClr val="002060"/>
              </a:solidFill>
              <a:effectLst/>
              <a:uLnTx/>
              <a:uFillTx/>
              <a:latin typeface="Arial" panose="020B0604020202020204"/>
              <a:ea typeface="+mn-ea"/>
              <a:cs typeface="+mn-cs"/>
            </a:endParaRPr>
          </a:p>
          <a:p>
            <a:pPr marL="0" indent="0" algn="just">
              <a:buNone/>
            </a:pPr>
            <a:r>
              <a:rPr kumimoji="0" lang="es-ES" sz="1100" b="0" i="1" u="none" strike="noStrike" kern="0" cap="none" spc="0" normalizeH="0" baseline="0" noProof="0" dirty="0">
                <a:ln>
                  <a:noFill/>
                </a:ln>
                <a:solidFill>
                  <a:srgbClr val="002060"/>
                </a:solidFill>
                <a:effectLst/>
                <a:uLnTx/>
                <a:uFillTx/>
                <a:latin typeface="Arial" panose="020B0604020202020204"/>
                <a:ea typeface="+mn-ea"/>
                <a:cs typeface="+mn-cs"/>
              </a:rPr>
              <a:t>	</a:t>
            </a:r>
            <a:r>
              <a:rPr kumimoji="0" lang="es-ES" sz="1100" b="0" i="1" u="none" strike="noStrike" kern="0" cap="none" spc="0" normalizeH="0" baseline="0" noProof="0" dirty="0" err="1">
                <a:ln>
                  <a:noFill/>
                </a:ln>
                <a:solidFill>
                  <a:srgbClr val="002060"/>
                </a:solidFill>
                <a:effectLst/>
                <a:uLnTx/>
                <a:uFillTx/>
                <a:latin typeface="Arial" panose="020B0604020202020204"/>
                <a:ea typeface="+mn-ea"/>
                <a:cs typeface="+mn-cs"/>
              </a:rPr>
              <a:t>ii</a:t>
            </a:r>
            <a:r>
              <a:rPr kumimoji="0" lang="es-ES" sz="1100" b="0" i="1" u="none" strike="noStrike" kern="0" cap="none" spc="0" normalizeH="0" baseline="0" noProof="0" dirty="0">
                <a:ln>
                  <a:noFill/>
                </a:ln>
                <a:solidFill>
                  <a:srgbClr val="002060"/>
                </a:solidFill>
                <a:effectLst/>
                <a:uLnTx/>
                <a:uFillTx/>
                <a:latin typeface="Arial" panose="020B0604020202020204"/>
                <a:ea typeface="+mn-ea"/>
                <a:cs typeface="+mn-cs"/>
              </a:rPr>
              <a:t>)una evaluación de las tecnologías sanitarias, tal como se define en el Reglamento (UE) 2021/2282;</a:t>
            </a:r>
          </a:p>
          <a:p>
            <a:pPr marL="0" indent="0" algn="just">
              <a:buNone/>
            </a:pPr>
            <a:endParaRPr kumimoji="0" lang="es-ES" sz="1100" b="0" i="1" u="none" strike="noStrike" kern="0" cap="none" spc="0" normalizeH="0" baseline="0" noProof="0" dirty="0">
              <a:ln>
                <a:noFill/>
              </a:ln>
              <a:solidFill>
                <a:srgbClr val="002060"/>
              </a:solidFill>
              <a:effectLst/>
              <a:uLnTx/>
              <a:uFillTx/>
              <a:latin typeface="Arial" panose="020B0604020202020204"/>
              <a:ea typeface="+mn-ea"/>
              <a:cs typeface="+mn-cs"/>
            </a:endParaRPr>
          </a:p>
          <a:p>
            <a:pPr marL="0" indent="0" algn="just">
              <a:buNone/>
            </a:pPr>
            <a:r>
              <a:rPr kumimoji="0" lang="es-ES" sz="1100" b="0" i="1" u="none" strike="noStrike" kern="0" cap="none" spc="0" normalizeH="0" baseline="0" noProof="0" dirty="0">
                <a:ln>
                  <a:noFill/>
                </a:ln>
                <a:solidFill>
                  <a:srgbClr val="002060"/>
                </a:solidFill>
                <a:effectLst/>
                <a:uLnTx/>
                <a:uFillTx/>
                <a:latin typeface="Arial" panose="020B0604020202020204"/>
                <a:ea typeface="+mn-ea"/>
                <a:cs typeface="+mn-cs"/>
              </a:rPr>
              <a:t>	</a:t>
            </a:r>
            <a:r>
              <a:rPr kumimoji="0" lang="es-ES" sz="1100" b="0" i="1" u="none" strike="noStrike" kern="0" cap="none" spc="0" normalizeH="0" baseline="0" noProof="0" dirty="0" err="1">
                <a:ln>
                  <a:noFill/>
                </a:ln>
                <a:solidFill>
                  <a:srgbClr val="002060"/>
                </a:solidFill>
                <a:effectLst/>
                <a:uLnTx/>
                <a:uFillTx/>
                <a:latin typeface="Arial" panose="020B0604020202020204"/>
                <a:ea typeface="+mn-ea"/>
                <a:cs typeface="+mn-cs"/>
              </a:rPr>
              <a:t>iii</a:t>
            </a:r>
            <a:r>
              <a:rPr kumimoji="0" lang="es-ES" sz="1100" b="0" i="1" u="none" strike="noStrike" kern="0" cap="none" spc="0" normalizeH="0" baseline="0" noProof="0" dirty="0">
                <a:ln>
                  <a:noFill/>
                </a:ln>
                <a:solidFill>
                  <a:srgbClr val="002060"/>
                </a:solidFill>
                <a:effectLst/>
                <a:uLnTx/>
                <a:uFillTx/>
                <a:latin typeface="Arial" panose="020B0604020202020204"/>
                <a:ea typeface="+mn-ea"/>
                <a:cs typeface="+mn-cs"/>
              </a:rPr>
              <a:t>)la fijación de precios y reembolsos.</a:t>
            </a:r>
          </a:p>
          <a:p>
            <a:pPr marL="0" indent="0" algn="just">
              <a:buNone/>
            </a:pPr>
            <a:endParaRPr kumimoji="0" lang="es-ES" sz="1100" b="0" i="1" u="none" strike="noStrike" kern="0" cap="none" spc="0" normalizeH="0" baseline="0" noProof="0" dirty="0">
              <a:ln>
                <a:noFill/>
              </a:ln>
              <a:solidFill>
                <a:srgbClr val="002060"/>
              </a:solidFill>
              <a:effectLst/>
              <a:uLnTx/>
              <a:uFillTx/>
              <a:latin typeface="Arial" panose="020B0604020202020204"/>
              <a:ea typeface="+mn-ea"/>
              <a:cs typeface="+mn-cs"/>
            </a:endParaRPr>
          </a:p>
          <a:p>
            <a:pPr marL="0" indent="0" algn="just">
              <a:buNone/>
            </a:pPr>
            <a:r>
              <a:rPr kumimoji="0" lang="es-ES" sz="1100" b="0" i="1" u="none" strike="noStrike" kern="0" cap="none" spc="0" normalizeH="0" baseline="0" noProof="0" dirty="0">
                <a:ln>
                  <a:noFill/>
                </a:ln>
                <a:solidFill>
                  <a:srgbClr val="002060"/>
                </a:solidFill>
                <a:effectLst/>
                <a:uLnTx/>
                <a:uFillTx/>
                <a:latin typeface="Arial" panose="020B0604020202020204"/>
                <a:ea typeface="+mn-ea"/>
                <a:cs typeface="+mn-cs"/>
              </a:rPr>
              <a:t>b)actividades realizadas exclusivamente para los fines establecidos en la letra a), que podrán incluir la presentación de la solicitud de autorización de comercialización y la oferta, la fabricación, la venta, el suministro, el almacenamiento, la importación, la utilización y la compra de medicamentos o procedimientos patentados, incluso por terceros proveedores y prestadores de servicios.</a:t>
            </a:r>
          </a:p>
          <a:p>
            <a:pPr marL="0" indent="0" algn="just">
              <a:buNone/>
            </a:pPr>
            <a:endParaRPr kumimoji="0" lang="es-ES" sz="1100" b="0" i="1" u="none" strike="noStrike" kern="0" cap="none" spc="0" normalizeH="0" baseline="0" noProof="0" dirty="0">
              <a:ln>
                <a:noFill/>
              </a:ln>
              <a:solidFill>
                <a:srgbClr val="002060"/>
              </a:solidFill>
              <a:effectLst/>
              <a:uLnTx/>
              <a:uFillTx/>
              <a:latin typeface="Arial" panose="020B0604020202020204"/>
              <a:ea typeface="+mn-ea"/>
              <a:cs typeface="+mn-cs"/>
            </a:endParaRPr>
          </a:p>
          <a:p>
            <a:pPr marL="0" indent="0" algn="just">
              <a:buNone/>
            </a:pPr>
            <a:r>
              <a:rPr kumimoji="0" lang="es-ES" sz="1100" b="0" i="1" u="none" strike="noStrike" kern="0" cap="none" spc="0" normalizeH="0" baseline="0" noProof="0" dirty="0">
                <a:ln>
                  <a:noFill/>
                </a:ln>
                <a:solidFill>
                  <a:srgbClr val="002060"/>
                </a:solidFill>
                <a:effectLst/>
                <a:uLnTx/>
                <a:uFillTx/>
                <a:latin typeface="Arial" panose="020B0604020202020204"/>
                <a:ea typeface="+mn-ea"/>
                <a:cs typeface="+mn-cs"/>
              </a:rPr>
              <a:t>Esta excepción no se aplicará a la comercialización de los medicamentos resultantes de dichas actividades.</a:t>
            </a:r>
          </a:p>
        </p:txBody>
      </p:sp>
      <p:sp>
        <p:nvSpPr>
          <p:cNvPr id="3" name="Title 2">
            <a:extLst>
              <a:ext uri="{FF2B5EF4-FFF2-40B4-BE49-F238E27FC236}">
                <a16:creationId xmlns:a16="http://schemas.microsoft.com/office/drawing/2014/main" id="{336AAC23-0831-E863-AACE-5F03D3A66CFF}"/>
              </a:ext>
            </a:extLst>
          </p:cNvPr>
          <p:cNvSpPr>
            <a:spLocks noGrp="1"/>
          </p:cNvSpPr>
          <p:nvPr>
            <p:ph type="title"/>
          </p:nvPr>
        </p:nvSpPr>
        <p:spPr/>
        <p:txBody>
          <a:bodyPr/>
          <a:lstStyle/>
          <a:p>
            <a:endParaRPr lang="en-GB" dirty="0"/>
          </a:p>
        </p:txBody>
      </p:sp>
      <p:sp>
        <p:nvSpPr>
          <p:cNvPr id="4" name="Text Placeholder 3">
            <a:extLst>
              <a:ext uri="{FF2B5EF4-FFF2-40B4-BE49-F238E27FC236}">
                <a16:creationId xmlns:a16="http://schemas.microsoft.com/office/drawing/2014/main" id="{88B64A22-A1E4-AD84-E059-641252FDC711}"/>
              </a:ext>
            </a:extLst>
          </p:cNvPr>
          <p:cNvSpPr>
            <a:spLocks noGrp="1"/>
          </p:cNvSpPr>
          <p:nvPr>
            <p:ph type="body" sz="quarter" idx="15"/>
          </p:nvPr>
        </p:nvSpPr>
        <p:spPr>
          <a:xfrm>
            <a:off x="1331640" y="918742"/>
            <a:ext cx="6822360" cy="537314"/>
          </a:xfrm>
        </p:spPr>
        <p:txBody>
          <a:bodyPr/>
          <a:lstStyle/>
          <a:p>
            <a:r>
              <a:rPr lang="es-ES" dirty="0"/>
              <a:t>DISPOSICIÓN  BOLAR</a:t>
            </a:r>
            <a:endParaRPr lang="en-GB" dirty="0"/>
          </a:p>
        </p:txBody>
      </p:sp>
    </p:spTree>
    <p:extLst>
      <p:ext uri="{BB962C8B-B14F-4D97-AF65-F5344CB8AC3E}">
        <p14:creationId xmlns:p14="http://schemas.microsoft.com/office/powerpoint/2010/main" val="180141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C5F50-A090-F52A-6EA0-1F213B506677}"/>
              </a:ext>
            </a:extLst>
          </p:cNvPr>
          <p:cNvSpPr>
            <a:spLocks noGrp="1"/>
          </p:cNvSpPr>
          <p:nvPr>
            <p:ph type="body" sz="quarter" idx="13"/>
          </p:nvPr>
        </p:nvSpPr>
        <p:spPr/>
        <p:txBody>
          <a:bodyPr>
            <a:normAutofit fontScale="77500" lnSpcReduction="20000"/>
          </a:bodyPr>
          <a:lstStyle/>
          <a:p>
            <a:pPr marL="0" indent="0" algn="just">
              <a:buNone/>
            </a:pPr>
            <a:endParaRPr lang="es-ES" dirty="0"/>
          </a:p>
          <a:p>
            <a:pPr algn="just"/>
            <a:r>
              <a:rPr lang="es-ES" dirty="0">
                <a:solidFill>
                  <a:srgbClr val="002060"/>
                </a:solidFill>
              </a:rPr>
              <a:t>La aplicación de esta exención limitada está fragmentada en la Unión.</a:t>
            </a:r>
          </a:p>
          <a:p>
            <a:pPr algn="just"/>
            <a:endParaRPr lang="es-ES" dirty="0">
              <a:solidFill>
                <a:srgbClr val="002060"/>
              </a:solidFill>
            </a:endParaRPr>
          </a:p>
          <a:p>
            <a:pPr algn="just"/>
            <a:r>
              <a:rPr lang="es-ES" dirty="0">
                <a:solidFill>
                  <a:srgbClr val="002060"/>
                </a:solidFill>
              </a:rPr>
              <a:t>Se considera necesario, para facilitar la entrada en el mercado de medicamentos genéricos, biosimilares, híbridos y </a:t>
            </a:r>
            <a:r>
              <a:rPr lang="es-ES" dirty="0" err="1">
                <a:solidFill>
                  <a:srgbClr val="002060"/>
                </a:solidFill>
              </a:rPr>
              <a:t>biohíbridos</a:t>
            </a:r>
            <a:r>
              <a:rPr lang="es-ES" dirty="0">
                <a:solidFill>
                  <a:srgbClr val="002060"/>
                </a:solidFill>
              </a:rPr>
              <a:t> que se basan en un medicamento de referencia, garantizar una aplicación armonizada en todos los Estados miembros, tanto en términos de beneficiarios como en términos de actividades cubiertas.</a:t>
            </a:r>
          </a:p>
          <a:p>
            <a:pPr algn="just"/>
            <a:endParaRPr lang="es-ES" dirty="0">
              <a:solidFill>
                <a:srgbClr val="002060"/>
              </a:solidFill>
            </a:endParaRPr>
          </a:p>
          <a:p>
            <a:pPr algn="just"/>
            <a:r>
              <a:rPr lang="es-ES" dirty="0">
                <a:solidFill>
                  <a:srgbClr val="002060"/>
                </a:solidFill>
              </a:rPr>
              <a:t>La exención debe limitarse a la realización de estudios y ensayos y otras actividades necesarias para el proceso de aprobación reglamentaria, la evaluación de las tecnologías sanitarias y el reembolso de los precios. </a:t>
            </a:r>
          </a:p>
          <a:p>
            <a:pPr algn="just"/>
            <a:endParaRPr lang="es-ES" dirty="0">
              <a:solidFill>
                <a:srgbClr val="002060"/>
              </a:solidFill>
            </a:endParaRPr>
          </a:p>
          <a:p>
            <a:pPr algn="just"/>
            <a:r>
              <a:rPr lang="es-ES" dirty="0">
                <a:solidFill>
                  <a:srgbClr val="002060"/>
                </a:solidFill>
              </a:rPr>
              <a:t>Durante el plazo de protección de la patente o CCP del medicamento de referencia no puede haber uso comercial de los medicamentos finales resultantes obtenidos para los fines del proceso de aprobación reglamentaria.</a:t>
            </a:r>
          </a:p>
          <a:p>
            <a:pPr algn="just"/>
            <a:endParaRPr lang="es-ES" dirty="0">
              <a:solidFill>
                <a:srgbClr val="002060"/>
              </a:solidFill>
            </a:endParaRPr>
          </a:p>
          <a:p>
            <a:pPr marL="0" indent="0" algn="just">
              <a:buNone/>
            </a:pPr>
            <a:r>
              <a:rPr lang="es-ES" dirty="0">
                <a:solidFill>
                  <a:srgbClr val="002060"/>
                </a:solidFill>
              </a:rPr>
              <a:t>Considerando 63</a:t>
            </a:r>
          </a:p>
          <a:p>
            <a:pPr marL="0" indent="0" algn="just">
              <a:buNone/>
            </a:pPr>
            <a:endParaRPr lang="es-ES" dirty="0"/>
          </a:p>
          <a:p>
            <a:pPr marL="0" indent="0" algn="just">
              <a:buNone/>
            </a:pPr>
            <a:endParaRPr lang="es-ES" dirty="0"/>
          </a:p>
          <a:p>
            <a:pPr marL="0" indent="0" algn="just">
              <a:buNone/>
            </a:pPr>
            <a:endParaRPr lang="es-ES" dirty="0"/>
          </a:p>
          <a:p>
            <a:pPr marL="0" indent="0">
              <a:buNone/>
            </a:pPr>
            <a:endParaRPr lang="es-ES" dirty="0"/>
          </a:p>
          <a:p>
            <a:pPr marL="0" indent="0">
              <a:buNone/>
            </a:pPr>
            <a:endParaRPr lang="en-GB" dirty="0"/>
          </a:p>
        </p:txBody>
      </p:sp>
      <p:sp>
        <p:nvSpPr>
          <p:cNvPr id="3" name="Title 2">
            <a:extLst>
              <a:ext uri="{FF2B5EF4-FFF2-40B4-BE49-F238E27FC236}">
                <a16:creationId xmlns:a16="http://schemas.microsoft.com/office/drawing/2014/main" id="{336AAC23-0831-E863-AACE-5F03D3A66CFF}"/>
              </a:ext>
            </a:extLst>
          </p:cNvPr>
          <p:cNvSpPr>
            <a:spLocks noGrp="1"/>
          </p:cNvSpPr>
          <p:nvPr>
            <p:ph type="title"/>
          </p:nvPr>
        </p:nvSpPr>
        <p:spPr/>
        <p:txBody>
          <a:bodyPr/>
          <a:lstStyle/>
          <a:p>
            <a:endParaRPr lang="en-GB" dirty="0"/>
          </a:p>
        </p:txBody>
      </p:sp>
      <p:sp>
        <p:nvSpPr>
          <p:cNvPr id="4" name="Text Placeholder 3">
            <a:extLst>
              <a:ext uri="{FF2B5EF4-FFF2-40B4-BE49-F238E27FC236}">
                <a16:creationId xmlns:a16="http://schemas.microsoft.com/office/drawing/2014/main" id="{88B64A22-A1E4-AD84-E059-641252FDC711}"/>
              </a:ext>
            </a:extLst>
          </p:cNvPr>
          <p:cNvSpPr>
            <a:spLocks noGrp="1"/>
          </p:cNvSpPr>
          <p:nvPr>
            <p:ph type="body" sz="quarter" idx="15"/>
          </p:nvPr>
        </p:nvSpPr>
        <p:spPr>
          <a:xfrm>
            <a:off x="1331640" y="630710"/>
            <a:ext cx="6822360" cy="378000"/>
          </a:xfrm>
        </p:spPr>
        <p:txBody>
          <a:bodyPr>
            <a:normAutofit/>
          </a:bodyPr>
          <a:lstStyle/>
          <a:p>
            <a:r>
              <a:rPr lang="en-GB" dirty="0"/>
              <a:t>DISPOSICIÓN BOLAR</a:t>
            </a:r>
          </a:p>
        </p:txBody>
      </p:sp>
    </p:spTree>
    <p:extLst>
      <p:ext uri="{BB962C8B-B14F-4D97-AF65-F5344CB8AC3E}">
        <p14:creationId xmlns:p14="http://schemas.microsoft.com/office/powerpoint/2010/main" val="1777362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C5F50-A090-F52A-6EA0-1F213B506677}"/>
              </a:ext>
            </a:extLst>
          </p:cNvPr>
          <p:cNvSpPr>
            <a:spLocks noGrp="1"/>
          </p:cNvSpPr>
          <p:nvPr>
            <p:ph type="body" sz="quarter" idx="13"/>
          </p:nvPr>
        </p:nvSpPr>
        <p:spPr>
          <a:xfrm>
            <a:off x="1331640" y="667851"/>
            <a:ext cx="6822360" cy="4192150"/>
          </a:xfrm>
        </p:spPr>
        <p:txBody>
          <a:bodyPr>
            <a:normAutofit fontScale="25000" lnSpcReduction="20000"/>
          </a:bodyPr>
          <a:lstStyle/>
          <a:p>
            <a:pPr algn="just"/>
            <a:r>
              <a:rPr lang="es-ES" sz="4400" dirty="0">
                <a:solidFill>
                  <a:srgbClr val="002060"/>
                </a:solidFill>
              </a:rPr>
              <a:t>La enmienda aclara que están cubiertos los medicamentos "híbridos" (que son similares al producto de referencia, pero con ciertas diferencias, como en su potencia, indicación o forma farmacéutica) y los "</a:t>
            </a:r>
            <a:r>
              <a:rPr lang="es-ES" sz="4400" dirty="0" err="1">
                <a:solidFill>
                  <a:srgbClr val="002060"/>
                </a:solidFill>
              </a:rPr>
              <a:t>biohíbridos</a:t>
            </a:r>
            <a:r>
              <a:rPr lang="es-ES" sz="4400" dirty="0">
                <a:solidFill>
                  <a:srgbClr val="002060"/>
                </a:solidFill>
              </a:rPr>
              <a:t>" (biosimilares con cambios en la potencia, indicación o forma farmacéutica).</a:t>
            </a:r>
          </a:p>
          <a:p>
            <a:pPr marL="0" indent="0" algn="just">
              <a:buNone/>
            </a:pPr>
            <a:endParaRPr lang="es-ES" sz="4400" dirty="0">
              <a:solidFill>
                <a:srgbClr val="002060"/>
              </a:solidFill>
            </a:endParaRPr>
          </a:p>
          <a:p>
            <a:pPr algn="just"/>
            <a:r>
              <a:rPr lang="es-ES" sz="4400" dirty="0">
                <a:solidFill>
                  <a:srgbClr val="002060"/>
                </a:solidFill>
              </a:rPr>
              <a:t>La propuesta sigue limitándose esencialmente a los medicamentos genéricos y biosimilares. En cambio, al transponer al Derecho nacional las disposición Bolar existente, el legislador español optó por referirse a los medicamentos de una manera más general, que incluye todo tipo de medicamentos, incluidos los medicamentos innovadores.</a:t>
            </a:r>
          </a:p>
          <a:p>
            <a:pPr marL="0" indent="0" algn="just">
              <a:buNone/>
            </a:pPr>
            <a:endParaRPr lang="es-ES" sz="4400" dirty="0">
              <a:solidFill>
                <a:srgbClr val="002060"/>
              </a:solidFill>
            </a:endParaRPr>
          </a:p>
          <a:p>
            <a:pPr algn="just"/>
            <a:r>
              <a:rPr lang="es-ES" sz="4400" dirty="0">
                <a:solidFill>
                  <a:srgbClr val="002060"/>
                </a:solidFill>
              </a:rPr>
              <a:t>La propuesta dejará divergencias en la UE en lo que respecta a los nuevos medicamentos. En los países donde Bolar sigue limitado a los genéricos y los biosimilares, los ensayos de nuevos medicamentos tendrán que seguir basándose en la exención para investigación.</a:t>
            </a:r>
          </a:p>
          <a:p>
            <a:pPr marL="0" indent="0" algn="just">
              <a:buNone/>
            </a:pPr>
            <a:endParaRPr lang="es-ES" sz="4400" dirty="0">
              <a:solidFill>
                <a:srgbClr val="002060"/>
              </a:solidFill>
            </a:endParaRPr>
          </a:p>
          <a:p>
            <a:pPr algn="just"/>
            <a:r>
              <a:rPr lang="es-ES" sz="4400" dirty="0">
                <a:solidFill>
                  <a:srgbClr val="002060"/>
                </a:solidFill>
              </a:rPr>
              <a:t>Todavía no está claro si la exención podría cubrir los actos realizados en el contexto de una solicitud de autorización de comercialización presentada fuera del territorio de la UE.</a:t>
            </a:r>
          </a:p>
          <a:p>
            <a:pPr marL="0" indent="0" algn="just">
              <a:buNone/>
            </a:pPr>
            <a:endParaRPr lang="es-ES" sz="4400" dirty="0">
              <a:solidFill>
                <a:srgbClr val="002060"/>
              </a:solidFill>
            </a:endParaRPr>
          </a:p>
          <a:p>
            <a:pPr algn="just"/>
            <a:r>
              <a:rPr lang="es-ES" sz="4400" dirty="0">
                <a:solidFill>
                  <a:srgbClr val="002060"/>
                </a:solidFill>
              </a:rPr>
              <a:t>El proyecto de Directiva establece claramente que la propuesta abarcará el comercio y el uso de medicamentos o procedimientos patentados "incluso por parte de terceros proveedores y prestadores de servicios".</a:t>
            </a:r>
          </a:p>
          <a:p>
            <a:pPr algn="just"/>
            <a:endParaRPr lang="es-ES" sz="4400" dirty="0">
              <a:solidFill>
                <a:srgbClr val="002060"/>
              </a:solidFill>
            </a:endParaRPr>
          </a:p>
          <a:p>
            <a:pPr algn="just"/>
            <a:r>
              <a:rPr lang="es-ES" sz="4400" dirty="0">
                <a:solidFill>
                  <a:srgbClr val="002060"/>
                </a:solidFill>
              </a:rPr>
              <a:t>El considerando 63 establece que los estudios y ensayos realizados en virtud de la exención Bolar con fines reglamentarios pueden requerir "cantidades sustanciales de producción de prueba" para demostrar una fabricación fiable.</a:t>
            </a:r>
          </a:p>
          <a:p>
            <a:pPr marL="0" indent="0" algn="just">
              <a:buNone/>
            </a:pPr>
            <a:endParaRPr lang="es-ES" sz="4400" dirty="0">
              <a:solidFill>
                <a:srgbClr val="002060"/>
              </a:solidFill>
            </a:endParaRPr>
          </a:p>
          <a:p>
            <a:pPr algn="just"/>
            <a:r>
              <a:rPr lang="es-ES" sz="4400" dirty="0">
                <a:solidFill>
                  <a:srgbClr val="002060"/>
                </a:solidFill>
              </a:rPr>
              <a:t>El artículo 85 establece que algunos otros actos también estarán cubiertos por la exención. A este respecto, el proyecto de Directiva establece que los procedimientos necesarios para la evaluación de las tecnologías sanitarias (definida en el Reglamento 2021/2282 como "un proceso multidisciplinar que resume la información sobre los aspectos médicos, sociales y de los pacientes y las cuestiones económicas y éticas relacionadas con el uso de una tecnología sanitaria de manera sistemática, transparente, imparcial y sólida"), también están cubiertos por la exención. </a:t>
            </a:r>
          </a:p>
          <a:p>
            <a:pPr algn="just"/>
            <a:endParaRPr lang="es-ES" sz="4400" dirty="0">
              <a:solidFill>
                <a:srgbClr val="002060"/>
              </a:solidFill>
            </a:endParaRPr>
          </a:p>
          <a:p>
            <a:pPr marL="0" indent="0" algn="just">
              <a:buNone/>
            </a:pPr>
            <a:endParaRPr lang="es-ES" sz="4400" dirty="0"/>
          </a:p>
          <a:p>
            <a:pPr marL="0" indent="0" algn="just">
              <a:buNone/>
            </a:pPr>
            <a:endParaRPr lang="en-GB" dirty="0"/>
          </a:p>
        </p:txBody>
      </p:sp>
      <p:sp>
        <p:nvSpPr>
          <p:cNvPr id="3" name="Title 2">
            <a:extLst>
              <a:ext uri="{FF2B5EF4-FFF2-40B4-BE49-F238E27FC236}">
                <a16:creationId xmlns:a16="http://schemas.microsoft.com/office/drawing/2014/main" id="{336AAC23-0831-E863-AACE-5F03D3A66CFF}"/>
              </a:ext>
            </a:extLst>
          </p:cNvPr>
          <p:cNvSpPr>
            <a:spLocks noGrp="1"/>
          </p:cNvSpPr>
          <p:nvPr>
            <p:ph type="title"/>
          </p:nvPr>
        </p:nvSpPr>
        <p:spPr/>
        <p:txBody>
          <a:bodyPr/>
          <a:lstStyle/>
          <a:p>
            <a:endParaRPr lang="en-GB" dirty="0"/>
          </a:p>
        </p:txBody>
      </p:sp>
      <p:sp>
        <p:nvSpPr>
          <p:cNvPr id="4" name="Text Placeholder 3">
            <a:extLst>
              <a:ext uri="{FF2B5EF4-FFF2-40B4-BE49-F238E27FC236}">
                <a16:creationId xmlns:a16="http://schemas.microsoft.com/office/drawing/2014/main" id="{88B64A22-A1E4-AD84-E059-641252FDC711}"/>
              </a:ext>
            </a:extLst>
          </p:cNvPr>
          <p:cNvSpPr>
            <a:spLocks noGrp="1"/>
          </p:cNvSpPr>
          <p:nvPr>
            <p:ph type="body" sz="quarter" idx="15"/>
          </p:nvPr>
        </p:nvSpPr>
        <p:spPr>
          <a:xfrm>
            <a:off x="1331640" y="289850"/>
            <a:ext cx="6822360" cy="378000"/>
          </a:xfrm>
        </p:spPr>
        <p:txBody>
          <a:bodyPr>
            <a:normAutofit/>
          </a:bodyPr>
          <a:lstStyle/>
          <a:p>
            <a:r>
              <a:rPr lang="es-ES" dirty="0"/>
              <a:t>DISPOSICIÓN BOLAR</a:t>
            </a:r>
            <a:endParaRPr lang="en-GB" dirty="0"/>
          </a:p>
        </p:txBody>
      </p:sp>
    </p:spTree>
    <p:extLst>
      <p:ext uri="{BB962C8B-B14F-4D97-AF65-F5344CB8AC3E}">
        <p14:creationId xmlns:p14="http://schemas.microsoft.com/office/powerpoint/2010/main" val="3586923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EB2FCD-B571-DDA4-86CA-1A27C0302B29}"/>
              </a:ext>
            </a:extLst>
          </p:cNvPr>
          <p:cNvSpPr>
            <a:spLocks noGrp="1"/>
          </p:cNvSpPr>
          <p:nvPr>
            <p:ph type="body" sz="quarter" idx="13"/>
          </p:nvPr>
        </p:nvSpPr>
        <p:spPr/>
        <p:txBody>
          <a:bodyPr>
            <a:normAutofit fontScale="77500" lnSpcReduction="20000"/>
          </a:bodyPr>
          <a:lstStyle/>
          <a:p>
            <a:pPr marL="0" indent="0" algn="just">
              <a:buNone/>
            </a:pPr>
            <a:r>
              <a:rPr lang="es-ES" dirty="0">
                <a:solidFill>
                  <a:srgbClr val="002060"/>
                </a:solidFill>
              </a:rPr>
              <a:t>Artículo 91 Ley de Patentes</a:t>
            </a:r>
          </a:p>
          <a:p>
            <a:pPr marL="0" indent="0" algn="just">
              <a:buNone/>
            </a:pPr>
            <a:endParaRPr lang="es-ES" dirty="0">
              <a:solidFill>
                <a:srgbClr val="002060"/>
              </a:solidFill>
            </a:endParaRPr>
          </a:p>
          <a:p>
            <a:pPr marL="0" indent="0" algn="just">
              <a:buNone/>
            </a:pPr>
            <a:r>
              <a:rPr lang="es-ES" sz="1600" dirty="0">
                <a:solidFill>
                  <a:srgbClr val="002060"/>
                </a:solidFill>
              </a:rPr>
              <a:t>Supuestos de concesión de licencias obligatorias.</a:t>
            </a:r>
          </a:p>
          <a:p>
            <a:pPr marL="0" indent="0" algn="just">
              <a:buNone/>
            </a:pPr>
            <a:endParaRPr lang="es-ES" sz="1600" dirty="0">
              <a:solidFill>
                <a:srgbClr val="002060"/>
              </a:solidFill>
            </a:endParaRPr>
          </a:p>
          <a:p>
            <a:pPr marL="0" indent="0" algn="just">
              <a:buNone/>
            </a:pPr>
            <a:r>
              <a:rPr lang="es-ES" sz="1600" dirty="0">
                <a:solidFill>
                  <a:srgbClr val="002060"/>
                </a:solidFill>
              </a:rPr>
              <a:t>Procederá la concesión de licencias obligatorias sobre una determinada patente cuando concurra alguno de los supuestos siguientes:</a:t>
            </a:r>
          </a:p>
          <a:p>
            <a:pPr marL="0" indent="0" algn="just">
              <a:buNone/>
            </a:pPr>
            <a:endParaRPr lang="es-ES" sz="1600" dirty="0">
              <a:solidFill>
                <a:srgbClr val="002060"/>
              </a:solidFill>
            </a:endParaRPr>
          </a:p>
          <a:p>
            <a:pPr marL="0" indent="0" algn="just">
              <a:buNone/>
            </a:pPr>
            <a:r>
              <a:rPr lang="es-ES" sz="1600" dirty="0">
                <a:solidFill>
                  <a:srgbClr val="002060"/>
                </a:solidFill>
              </a:rPr>
              <a:t>a) Falta o insuficiencia de explotación de la invención patentada.</a:t>
            </a:r>
          </a:p>
          <a:p>
            <a:pPr marL="0" indent="0" algn="just">
              <a:buNone/>
            </a:pPr>
            <a:endParaRPr lang="es-ES" sz="1600" dirty="0">
              <a:solidFill>
                <a:srgbClr val="002060"/>
              </a:solidFill>
            </a:endParaRPr>
          </a:p>
          <a:p>
            <a:pPr marL="0" indent="0" algn="just">
              <a:buNone/>
            </a:pPr>
            <a:r>
              <a:rPr lang="es-ES" sz="1600" dirty="0">
                <a:solidFill>
                  <a:srgbClr val="002060"/>
                </a:solidFill>
              </a:rPr>
              <a:t>b) Dependencia entre las patentes, o entre patentes y derechos de obtención vegetal.</a:t>
            </a:r>
          </a:p>
          <a:p>
            <a:pPr marL="0" indent="0" algn="just">
              <a:buNone/>
            </a:pPr>
            <a:endParaRPr lang="es-ES" sz="1600" dirty="0">
              <a:solidFill>
                <a:srgbClr val="002060"/>
              </a:solidFill>
            </a:endParaRPr>
          </a:p>
          <a:p>
            <a:pPr marL="0" indent="0" algn="just">
              <a:buNone/>
            </a:pPr>
            <a:r>
              <a:rPr lang="es-ES" sz="1600" dirty="0">
                <a:solidFill>
                  <a:srgbClr val="002060"/>
                </a:solidFill>
              </a:rPr>
              <a:t>c) Necesidad de poner término a prácticas que una decisión administrativa o jurisdiccional firme haya declarado contrarias a la legislación nacional o comunitaria de defensa de la competencia.</a:t>
            </a:r>
          </a:p>
          <a:p>
            <a:pPr marL="0" indent="0" algn="just">
              <a:buNone/>
            </a:pPr>
            <a:endParaRPr lang="es-ES" sz="1600" dirty="0">
              <a:solidFill>
                <a:srgbClr val="002060"/>
              </a:solidFill>
            </a:endParaRPr>
          </a:p>
          <a:p>
            <a:pPr marL="0" indent="0" algn="just">
              <a:buNone/>
            </a:pPr>
            <a:r>
              <a:rPr lang="es-ES" sz="1600" dirty="0">
                <a:solidFill>
                  <a:srgbClr val="002060"/>
                </a:solidFill>
              </a:rPr>
              <a:t>d) Existencia de motivos de interés público para la concesión.</a:t>
            </a:r>
          </a:p>
          <a:p>
            <a:pPr marL="0" indent="0" algn="just">
              <a:buNone/>
            </a:pPr>
            <a:endParaRPr lang="es-ES" sz="1600" dirty="0">
              <a:solidFill>
                <a:srgbClr val="002060"/>
              </a:solidFill>
            </a:endParaRPr>
          </a:p>
          <a:p>
            <a:pPr marL="0" indent="0" algn="just">
              <a:buNone/>
            </a:pPr>
            <a:r>
              <a:rPr lang="es-ES" sz="1600" dirty="0">
                <a:solidFill>
                  <a:srgbClr val="002060"/>
                </a:solidFill>
              </a:rPr>
              <a:t>e) Fabricación de productos farmacéuticos destinados a la exportación en aplicación del Reglamento (CE) n.º 816/2006 sobre la concesión de licencias obligatorias sobre patentes relativas a la fabricación de productos farmacéuticos destinados a la exportación a países con problemas de salud pública.</a:t>
            </a:r>
          </a:p>
          <a:p>
            <a:endParaRPr lang="en-GB" dirty="0"/>
          </a:p>
        </p:txBody>
      </p:sp>
      <p:sp>
        <p:nvSpPr>
          <p:cNvPr id="3" name="Title 2">
            <a:extLst>
              <a:ext uri="{FF2B5EF4-FFF2-40B4-BE49-F238E27FC236}">
                <a16:creationId xmlns:a16="http://schemas.microsoft.com/office/drawing/2014/main" id="{414569D0-1E4E-E488-9EDE-856982981922}"/>
              </a:ext>
            </a:extLst>
          </p:cNvPr>
          <p:cNvSpPr>
            <a:spLocks noGrp="1"/>
          </p:cNvSpPr>
          <p:nvPr>
            <p:ph type="title"/>
          </p:nvPr>
        </p:nvSpPr>
        <p:spPr/>
        <p:txBody>
          <a:bodyPr/>
          <a:lstStyle/>
          <a:p>
            <a:endParaRPr lang="en-GB" dirty="0"/>
          </a:p>
        </p:txBody>
      </p:sp>
      <p:sp>
        <p:nvSpPr>
          <p:cNvPr id="4" name="Text Placeholder 3">
            <a:extLst>
              <a:ext uri="{FF2B5EF4-FFF2-40B4-BE49-F238E27FC236}">
                <a16:creationId xmlns:a16="http://schemas.microsoft.com/office/drawing/2014/main" id="{356DC818-83CE-4467-433C-7858091D04BB}"/>
              </a:ext>
            </a:extLst>
          </p:cNvPr>
          <p:cNvSpPr>
            <a:spLocks noGrp="1"/>
          </p:cNvSpPr>
          <p:nvPr>
            <p:ph type="body" sz="quarter" idx="15"/>
          </p:nvPr>
        </p:nvSpPr>
        <p:spPr>
          <a:xfrm>
            <a:off x="1331640" y="486694"/>
            <a:ext cx="6820315" cy="432048"/>
          </a:xfrm>
        </p:spPr>
        <p:txBody>
          <a:bodyPr>
            <a:normAutofit/>
          </a:bodyPr>
          <a:lstStyle/>
          <a:p>
            <a:r>
              <a:rPr lang="es-ES" dirty="0"/>
              <a:t>LICENCIAS OBLIGATORIAS PARA LA GESTIÓN DE CRISÍS</a:t>
            </a:r>
          </a:p>
          <a:p>
            <a:endParaRPr lang="en-GB" dirty="0"/>
          </a:p>
        </p:txBody>
      </p:sp>
    </p:spTree>
    <p:extLst>
      <p:ext uri="{BB962C8B-B14F-4D97-AF65-F5344CB8AC3E}">
        <p14:creationId xmlns:p14="http://schemas.microsoft.com/office/powerpoint/2010/main" val="4288208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C5F50-A090-F52A-6EA0-1F213B506677}"/>
              </a:ext>
            </a:extLst>
          </p:cNvPr>
          <p:cNvSpPr>
            <a:spLocks noGrp="1"/>
          </p:cNvSpPr>
          <p:nvPr>
            <p:ph type="body" sz="quarter" idx="13"/>
          </p:nvPr>
        </p:nvSpPr>
        <p:spPr>
          <a:xfrm>
            <a:off x="1331640" y="1278781"/>
            <a:ext cx="6822360" cy="3581219"/>
          </a:xfrm>
        </p:spPr>
        <p:txBody>
          <a:bodyPr>
            <a:normAutofit fontScale="62500" lnSpcReduction="20000"/>
          </a:bodyPr>
          <a:lstStyle/>
          <a:p>
            <a:pPr marL="0" indent="0">
              <a:buNone/>
            </a:pPr>
            <a:r>
              <a:rPr lang="es-ES" dirty="0">
                <a:solidFill>
                  <a:srgbClr val="002060"/>
                </a:solidFill>
              </a:rPr>
              <a:t>Artículo 95. Licencias obligatorias por motivos de interés público.</a:t>
            </a:r>
          </a:p>
          <a:p>
            <a:pPr marL="0" indent="0">
              <a:buNone/>
            </a:pPr>
            <a:endParaRPr lang="es-ES" dirty="0">
              <a:solidFill>
                <a:srgbClr val="002060"/>
              </a:solidFill>
            </a:endParaRPr>
          </a:p>
          <a:p>
            <a:pPr marL="0" indent="0">
              <a:buNone/>
            </a:pPr>
            <a:r>
              <a:rPr lang="es-ES" dirty="0">
                <a:solidFill>
                  <a:srgbClr val="002060"/>
                </a:solidFill>
              </a:rPr>
              <a:t>Por motivo de interés público una solicitud de patente o una patente ya otorgada se somete al régimen de licencias obligatorias cuando:</a:t>
            </a:r>
          </a:p>
          <a:p>
            <a:pPr marL="0" indent="0">
              <a:buNone/>
            </a:pPr>
            <a:endParaRPr lang="es-ES" dirty="0">
              <a:solidFill>
                <a:srgbClr val="002060"/>
              </a:solidFill>
            </a:endParaRPr>
          </a:p>
          <a:p>
            <a:pPr marL="0" indent="0">
              <a:buNone/>
            </a:pPr>
            <a:r>
              <a:rPr lang="es-ES" dirty="0">
                <a:solidFill>
                  <a:srgbClr val="002060"/>
                </a:solidFill>
              </a:rPr>
              <a:t>a) La iniciación, el incremento o la generalización de la explotación del invento, o la mejora de las condiciones en que tal explotación se realiza, sean de primordial importancia para la salud pública o para la defensa nacional.</a:t>
            </a:r>
          </a:p>
          <a:p>
            <a:pPr marL="0" indent="0">
              <a:buNone/>
            </a:pPr>
            <a:endParaRPr lang="es-ES" dirty="0">
              <a:solidFill>
                <a:srgbClr val="002060"/>
              </a:solidFill>
            </a:endParaRPr>
          </a:p>
          <a:p>
            <a:pPr marL="0" indent="0">
              <a:buNone/>
            </a:pPr>
            <a:r>
              <a:rPr lang="es-ES" dirty="0">
                <a:solidFill>
                  <a:srgbClr val="002060"/>
                </a:solidFill>
              </a:rPr>
              <a:t>b) La falta de explotación o la insuficiencia en calidad o en cantidad de la explotación realizada implique grave perjuicio para el desarrollo económico o tecnológico del país.</a:t>
            </a:r>
          </a:p>
          <a:p>
            <a:pPr marL="0" indent="0">
              <a:buNone/>
            </a:pPr>
            <a:endParaRPr lang="es-ES" dirty="0">
              <a:solidFill>
                <a:srgbClr val="002060"/>
              </a:solidFill>
            </a:endParaRPr>
          </a:p>
          <a:p>
            <a:pPr marL="0" indent="0">
              <a:buNone/>
            </a:pPr>
            <a:r>
              <a:rPr lang="es-ES" dirty="0">
                <a:solidFill>
                  <a:srgbClr val="002060"/>
                </a:solidFill>
              </a:rPr>
              <a:t>c) Las necesidades de abastecimiento nacional así lo exijan.</a:t>
            </a:r>
          </a:p>
          <a:p>
            <a:pPr marL="0" indent="0">
              <a:buNone/>
            </a:pPr>
            <a:endParaRPr lang="es-ES" dirty="0">
              <a:solidFill>
                <a:srgbClr val="002060"/>
              </a:solidFill>
            </a:endParaRPr>
          </a:p>
          <a:p>
            <a:pPr marL="0" indent="0" algn="just">
              <a:buNone/>
            </a:pPr>
            <a:r>
              <a:rPr lang="es-ES" dirty="0">
                <a:solidFill>
                  <a:srgbClr val="002060"/>
                </a:solidFill>
              </a:rPr>
              <a:t>Deberá ser acordado a propuesta del Ministerio de Industria, Energía y Turismo. En los casos en que la importancia de la explotación del invento se relacione con la salud pública o con la defensa nacional, la propuesta deberá formularse conjuntamente con el Ministro competente en materia de sanidad o de defensa, respectivamente.</a:t>
            </a:r>
          </a:p>
          <a:p>
            <a:pPr marL="0" indent="0" algn="just">
              <a:buNone/>
            </a:pPr>
            <a:endParaRPr lang="es-ES" dirty="0">
              <a:solidFill>
                <a:srgbClr val="002060"/>
              </a:solidFill>
            </a:endParaRPr>
          </a:p>
          <a:p>
            <a:pPr marL="0" indent="0" algn="just">
              <a:buNone/>
            </a:pPr>
            <a:r>
              <a:rPr lang="es-ES" dirty="0">
                <a:solidFill>
                  <a:srgbClr val="002060"/>
                </a:solidFill>
              </a:rPr>
              <a:t>Cuando la sujeción al régimen de licencias obligatorias por motivos de interés público se deba a su importancia para la defensa nacional, podrá reservarse la posibilidad de solicitar tales licencias a una o varias empresas determinadas.</a:t>
            </a:r>
          </a:p>
          <a:p>
            <a:pPr marL="0" indent="0">
              <a:buNone/>
            </a:pPr>
            <a:endParaRPr lang="es-ES" dirty="0">
              <a:solidFill>
                <a:srgbClr val="002060"/>
              </a:solidFill>
            </a:endParaRPr>
          </a:p>
          <a:p>
            <a:pPr marL="0" indent="0">
              <a:buNone/>
            </a:pPr>
            <a:endParaRPr lang="es-ES" dirty="0"/>
          </a:p>
          <a:p>
            <a:pPr marL="0" indent="0">
              <a:buNone/>
            </a:pPr>
            <a:endParaRPr lang="en-GB" dirty="0"/>
          </a:p>
        </p:txBody>
      </p:sp>
      <p:sp>
        <p:nvSpPr>
          <p:cNvPr id="3" name="Title 2">
            <a:extLst>
              <a:ext uri="{FF2B5EF4-FFF2-40B4-BE49-F238E27FC236}">
                <a16:creationId xmlns:a16="http://schemas.microsoft.com/office/drawing/2014/main" id="{336AAC23-0831-E863-AACE-5F03D3A66CFF}"/>
              </a:ext>
            </a:extLst>
          </p:cNvPr>
          <p:cNvSpPr>
            <a:spLocks noGrp="1"/>
          </p:cNvSpPr>
          <p:nvPr>
            <p:ph type="title"/>
          </p:nvPr>
        </p:nvSpPr>
        <p:spPr>
          <a:xfrm flipV="1">
            <a:off x="4978800" y="184365"/>
            <a:ext cx="3877200" cy="45719"/>
          </a:xfrm>
        </p:spPr>
        <p:txBody>
          <a:bodyPr>
            <a:normAutofit fontScale="90000"/>
          </a:bodyPr>
          <a:lstStyle/>
          <a:p>
            <a:endParaRPr lang="en-GB" dirty="0"/>
          </a:p>
        </p:txBody>
      </p:sp>
      <p:sp>
        <p:nvSpPr>
          <p:cNvPr id="4" name="Text Placeholder 3">
            <a:extLst>
              <a:ext uri="{FF2B5EF4-FFF2-40B4-BE49-F238E27FC236}">
                <a16:creationId xmlns:a16="http://schemas.microsoft.com/office/drawing/2014/main" id="{88B64A22-A1E4-AD84-E059-641252FDC711}"/>
              </a:ext>
            </a:extLst>
          </p:cNvPr>
          <p:cNvSpPr>
            <a:spLocks noGrp="1"/>
          </p:cNvSpPr>
          <p:nvPr>
            <p:ph type="body" sz="quarter" idx="15"/>
          </p:nvPr>
        </p:nvSpPr>
        <p:spPr>
          <a:xfrm>
            <a:off x="1331640" y="414686"/>
            <a:ext cx="6822360" cy="432048"/>
          </a:xfrm>
        </p:spPr>
        <p:txBody>
          <a:bodyPr>
            <a:normAutofit fontScale="55000" lnSpcReduction="20000"/>
          </a:bodyPr>
          <a:lstStyle/>
          <a:p>
            <a:endParaRPr lang="en-GB" dirty="0"/>
          </a:p>
          <a:p>
            <a:endParaRPr lang="en-GB" dirty="0"/>
          </a:p>
          <a:p>
            <a:r>
              <a:rPr lang="en-GB" sz="2200" dirty="0"/>
              <a:t>LICENCIAS OBLIGATORIAS</a:t>
            </a:r>
            <a:r>
              <a:rPr lang="es-ES" sz="2200" dirty="0"/>
              <a:t> PARA LA GESTIÓN DE CRISÍS</a:t>
            </a:r>
          </a:p>
          <a:p>
            <a:endParaRPr lang="en-GB" dirty="0"/>
          </a:p>
          <a:p>
            <a:endParaRPr lang="en-GB" dirty="0"/>
          </a:p>
        </p:txBody>
      </p:sp>
    </p:spTree>
    <p:extLst>
      <p:ext uri="{BB962C8B-B14F-4D97-AF65-F5344CB8AC3E}">
        <p14:creationId xmlns:p14="http://schemas.microsoft.com/office/powerpoint/2010/main" val="3425235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C5F50-A090-F52A-6EA0-1F213B506677}"/>
              </a:ext>
            </a:extLst>
          </p:cNvPr>
          <p:cNvSpPr>
            <a:spLocks noGrp="1"/>
          </p:cNvSpPr>
          <p:nvPr>
            <p:ph type="body" sz="quarter" idx="13"/>
          </p:nvPr>
        </p:nvSpPr>
        <p:spPr>
          <a:xfrm>
            <a:off x="1331640" y="918741"/>
            <a:ext cx="6822360" cy="3941259"/>
          </a:xfrm>
        </p:spPr>
        <p:txBody>
          <a:bodyPr>
            <a:normAutofit lnSpcReduction="10000"/>
          </a:bodyPr>
          <a:lstStyle/>
          <a:p>
            <a:pPr marL="0" indent="0">
              <a:buNone/>
            </a:pPr>
            <a:r>
              <a:rPr lang="es-ES" sz="1200" dirty="0">
                <a:solidFill>
                  <a:srgbClr val="002060"/>
                </a:solidFill>
              </a:rPr>
              <a:t>Propuesta de Reglamento sobre la concesión de licencias obligatorias para la gestión de crisis y por el que se  modifica el Reglamento (CE) n.º 816/2006.</a:t>
            </a:r>
          </a:p>
          <a:p>
            <a:pPr marL="0" indent="0">
              <a:buNone/>
            </a:pPr>
            <a:endParaRPr lang="es-ES" sz="1200" dirty="0">
              <a:solidFill>
                <a:srgbClr val="002060"/>
              </a:solidFill>
            </a:endParaRPr>
          </a:p>
          <a:p>
            <a:pPr algn="just"/>
            <a:r>
              <a:rPr lang="es-ES" sz="1200" dirty="0">
                <a:solidFill>
                  <a:srgbClr val="002060"/>
                </a:solidFill>
              </a:rPr>
              <a:t>Objeto dotar al mercado interior de un sistema eficaz de concesión de licencias obligatorias para la gestión de crisis.</a:t>
            </a:r>
          </a:p>
          <a:p>
            <a:pPr marL="0" indent="0" algn="just">
              <a:buNone/>
            </a:pPr>
            <a:endParaRPr lang="es-ES" sz="1200" dirty="0">
              <a:solidFill>
                <a:srgbClr val="002060"/>
              </a:solidFill>
            </a:endParaRPr>
          </a:p>
          <a:p>
            <a:pPr algn="just"/>
            <a:r>
              <a:rPr lang="es-ES" sz="1200" dirty="0">
                <a:solidFill>
                  <a:srgbClr val="002060"/>
                </a:solidFill>
              </a:rPr>
              <a:t>Divergencias entre los Estados miembros en lo que respecta a los motivos, las condiciones y los procedimientos que da lugar a un sistema.</a:t>
            </a:r>
          </a:p>
          <a:p>
            <a:pPr marL="0" indent="0" algn="just">
              <a:buNone/>
            </a:pPr>
            <a:endParaRPr lang="es-ES" sz="1200" dirty="0">
              <a:solidFill>
                <a:srgbClr val="002060"/>
              </a:solidFill>
            </a:endParaRPr>
          </a:p>
          <a:p>
            <a:pPr algn="just"/>
            <a:r>
              <a:rPr lang="es-ES" sz="1200" dirty="0">
                <a:solidFill>
                  <a:srgbClr val="002060"/>
                </a:solidFill>
              </a:rPr>
              <a:t>Los sistemas nacionales de concesión de licencias obligatorias solo funcionan en el territorio nacional, inadecuado para abordar las realidades del mercado interior y las cadenas de suministro transfronterizas inherentes.</a:t>
            </a:r>
          </a:p>
          <a:p>
            <a:pPr marL="0" indent="0" algn="just">
              <a:buNone/>
            </a:pPr>
            <a:r>
              <a:rPr lang="es-ES" sz="1200" dirty="0">
                <a:solidFill>
                  <a:srgbClr val="002060"/>
                </a:solidFill>
              </a:rPr>
              <a:t> </a:t>
            </a:r>
          </a:p>
          <a:p>
            <a:pPr algn="just"/>
            <a:r>
              <a:rPr lang="es-ES" sz="1200" dirty="0">
                <a:solidFill>
                  <a:srgbClr val="002060"/>
                </a:solidFill>
              </a:rPr>
              <a:t>La Comisión debe estar facultada para conceder una licencia obligatoria que sea válida en toda la Unión y que permita la fabricación y distribución de los productos necesarios para afrontar una crisis o una emergencia en la Unión («la licencia obligatoria de la Unión»).</a:t>
            </a:r>
          </a:p>
          <a:p>
            <a:pPr marL="0" indent="0" algn="just">
              <a:buNone/>
            </a:pPr>
            <a:endParaRPr lang="es-ES" sz="1200" dirty="0">
              <a:solidFill>
                <a:srgbClr val="002060"/>
              </a:solidFill>
            </a:endParaRPr>
          </a:p>
          <a:p>
            <a:pPr algn="just"/>
            <a:r>
              <a:rPr lang="es-ES" sz="1200" dirty="0">
                <a:solidFill>
                  <a:srgbClr val="002060"/>
                </a:solidFill>
              </a:rPr>
              <a:t>Se pretende proporcionar una herramienta eficaz en tiempos de crisis como último recurso cuando los acuerdos voluntarios no funcionan. Garantizar un alcance territorial adecuado de las licencias obligatorias para cubrir las cadenas de suministro transfronterizas. Complementar los mecanismos de crisis de la UE que se han establecido y se están estableciendo.</a:t>
            </a:r>
            <a:endParaRPr lang="en-GB" sz="1200" dirty="0">
              <a:solidFill>
                <a:srgbClr val="002060"/>
              </a:solidFill>
            </a:endParaRPr>
          </a:p>
        </p:txBody>
      </p:sp>
      <p:sp>
        <p:nvSpPr>
          <p:cNvPr id="3" name="Title 2">
            <a:extLst>
              <a:ext uri="{FF2B5EF4-FFF2-40B4-BE49-F238E27FC236}">
                <a16:creationId xmlns:a16="http://schemas.microsoft.com/office/drawing/2014/main" id="{336AAC23-0831-E863-AACE-5F03D3A66CFF}"/>
              </a:ext>
            </a:extLst>
          </p:cNvPr>
          <p:cNvSpPr>
            <a:spLocks noGrp="1"/>
          </p:cNvSpPr>
          <p:nvPr>
            <p:ph type="title"/>
          </p:nvPr>
        </p:nvSpPr>
        <p:spPr/>
        <p:txBody>
          <a:bodyPr/>
          <a:lstStyle/>
          <a:p>
            <a:endParaRPr lang="en-GB" dirty="0"/>
          </a:p>
        </p:txBody>
      </p:sp>
      <p:sp>
        <p:nvSpPr>
          <p:cNvPr id="4" name="Text Placeholder 3">
            <a:extLst>
              <a:ext uri="{FF2B5EF4-FFF2-40B4-BE49-F238E27FC236}">
                <a16:creationId xmlns:a16="http://schemas.microsoft.com/office/drawing/2014/main" id="{88B64A22-A1E4-AD84-E059-641252FDC711}"/>
              </a:ext>
            </a:extLst>
          </p:cNvPr>
          <p:cNvSpPr>
            <a:spLocks noGrp="1"/>
          </p:cNvSpPr>
          <p:nvPr>
            <p:ph type="body" sz="quarter" idx="15"/>
          </p:nvPr>
        </p:nvSpPr>
        <p:spPr>
          <a:xfrm>
            <a:off x="1331640" y="342678"/>
            <a:ext cx="6822360" cy="432048"/>
          </a:xfrm>
        </p:spPr>
        <p:txBody>
          <a:bodyPr/>
          <a:lstStyle/>
          <a:p>
            <a:r>
              <a:rPr lang="es-ES" dirty="0"/>
              <a:t>LICENCIAS OBLIGATORIAS PARA LA GESTIÓN DE CRISÍS</a:t>
            </a:r>
            <a:endParaRPr lang="en-GB" dirty="0"/>
          </a:p>
        </p:txBody>
      </p:sp>
    </p:spTree>
    <p:extLst>
      <p:ext uri="{BB962C8B-B14F-4D97-AF65-F5344CB8AC3E}">
        <p14:creationId xmlns:p14="http://schemas.microsoft.com/office/powerpoint/2010/main" val="2026307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C5F50-A090-F52A-6EA0-1F213B506677}"/>
              </a:ext>
            </a:extLst>
          </p:cNvPr>
          <p:cNvSpPr>
            <a:spLocks noGrp="1"/>
          </p:cNvSpPr>
          <p:nvPr>
            <p:ph type="body" sz="quarter" idx="13"/>
          </p:nvPr>
        </p:nvSpPr>
        <p:spPr/>
        <p:txBody>
          <a:bodyPr>
            <a:normAutofit fontScale="77500" lnSpcReduction="20000"/>
          </a:bodyPr>
          <a:lstStyle/>
          <a:p>
            <a:pPr marL="0" indent="0" algn="just">
              <a:buNone/>
            </a:pPr>
            <a:endParaRPr lang="es-ES" dirty="0"/>
          </a:p>
          <a:p>
            <a:pPr marR="0" algn="just" rtl="0">
              <a:buFont typeface="Symbol" panose="05050102010706020507" pitchFamily="18" charset="2"/>
              <a:buChar char="·"/>
            </a:pPr>
            <a:r>
              <a:rPr lang="es-ES" sz="1800" b="0" i="0" u="none" strike="noStrike" kern="100" baseline="0" dirty="0">
                <a:solidFill>
                  <a:srgbClr val="002060"/>
                </a:solidFill>
                <a:latin typeface="Times New Roman" panose="02020603050405020304" pitchFamily="18" charset="0"/>
              </a:rPr>
              <a:t>Propuesta de Reglamento del Parlamento Europeo y del Consejo relativo al certificado complementario de protección unitario para los productos fitosanitarios.</a:t>
            </a:r>
          </a:p>
          <a:p>
            <a:pPr marL="0" marR="0" indent="0" algn="just" rtl="0">
              <a:buNone/>
            </a:pPr>
            <a:endParaRPr lang="es-ES" sz="1800" b="0" i="0" u="none" strike="noStrike" kern="100" baseline="0" dirty="0">
              <a:solidFill>
                <a:srgbClr val="002060"/>
              </a:solidFill>
              <a:latin typeface="Times New Roman" panose="02020603050405020304" pitchFamily="18" charset="0"/>
            </a:endParaRPr>
          </a:p>
          <a:p>
            <a:pPr marR="0" algn="just" rtl="0">
              <a:buFont typeface="Symbol" panose="05050102010706020507" pitchFamily="18" charset="2"/>
              <a:buChar char="·"/>
            </a:pPr>
            <a:r>
              <a:rPr lang="es-ES" sz="1800" b="0" i="0" u="none" strike="noStrike" kern="100" baseline="0" dirty="0">
                <a:solidFill>
                  <a:srgbClr val="002060"/>
                </a:solidFill>
                <a:latin typeface="Times New Roman" panose="02020603050405020304" pitchFamily="18" charset="0"/>
              </a:rPr>
              <a:t>Propuesta de Reglamento del Parlamento Europeo y del relativo al certificado complementario unitario para los medicamentos y por el que se modifican el Reglamento (UE) 2017/1001, el Reglamento (CE) n.º 1901/2006 y el Reglamento (UE) n.º 608/2013.</a:t>
            </a:r>
          </a:p>
          <a:p>
            <a:pPr marL="0" marR="0" indent="0" algn="just" rtl="0">
              <a:buNone/>
            </a:pPr>
            <a:endParaRPr lang="es-ES" sz="1800" b="0" i="0" u="none" strike="noStrike" kern="100" baseline="0" dirty="0">
              <a:solidFill>
                <a:srgbClr val="002060"/>
              </a:solidFill>
              <a:latin typeface="Times New Roman" panose="02020603050405020304" pitchFamily="18" charset="0"/>
            </a:endParaRPr>
          </a:p>
          <a:p>
            <a:pPr marR="0" algn="just" rtl="0">
              <a:buFont typeface="Symbol" panose="05050102010706020507" pitchFamily="18" charset="2"/>
              <a:buChar char="·"/>
            </a:pPr>
            <a:r>
              <a:rPr lang="es-ES" sz="1800" b="0" i="0" u="none" strike="noStrike" kern="100" baseline="0" dirty="0">
                <a:solidFill>
                  <a:srgbClr val="002060"/>
                </a:solidFill>
                <a:latin typeface="Times New Roman" panose="02020603050405020304" pitchFamily="18" charset="0"/>
              </a:rPr>
              <a:t>Propuesta de Reglamento del Parlamento Europeo y del Consejo relativo al certificado complementario de protección para los medicamentos (versión refundida).</a:t>
            </a:r>
          </a:p>
          <a:p>
            <a:pPr marR="0" algn="just" rtl="0">
              <a:buFont typeface="Symbol" panose="05050102010706020507" pitchFamily="18" charset="2"/>
              <a:buChar char="·"/>
            </a:pPr>
            <a:endParaRPr lang="es-ES" sz="1800" b="0" i="0" u="none" strike="noStrike" kern="100" baseline="0" dirty="0">
              <a:solidFill>
                <a:srgbClr val="002060"/>
              </a:solidFill>
              <a:latin typeface="Times New Roman" panose="02020603050405020304" pitchFamily="18" charset="0"/>
            </a:endParaRPr>
          </a:p>
          <a:p>
            <a:pPr marR="0" algn="just" rtl="0">
              <a:buFont typeface="Symbol" panose="05050102010706020507" pitchFamily="18" charset="2"/>
              <a:buChar char="·"/>
            </a:pPr>
            <a:r>
              <a:rPr lang="es-ES" sz="1800" b="0" i="0" u="none" strike="noStrike" kern="100" baseline="0" dirty="0">
                <a:solidFill>
                  <a:srgbClr val="002060"/>
                </a:solidFill>
                <a:latin typeface="Times New Roman" panose="02020603050405020304" pitchFamily="18" charset="0"/>
              </a:rPr>
              <a:t>Propuesta de Reglamento del Parlamento Europeo y del Consejo sobre la concesión de licencias obligatorias para la gestión de crisis y por el que se modifica el Reglamento (CE) n.º 816/2006.</a:t>
            </a:r>
          </a:p>
          <a:p>
            <a:pPr marL="0" marR="0" indent="0" algn="just" rtl="0">
              <a:buNone/>
            </a:pPr>
            <a:endParaRPr lang="es-ES" sz="1800" b="0" i="0" u="none" strike="noStrike" kern="100" baseline="0" dirty="0">
              <a:solidFill>
                <a:srgbClr val="002060"/>
              </a:solidFill>
              <a:latin typeface="Times New Roman" panose="02020603050405020304" pitchFamily="18" charset="0"/>
            </a:endParaRPr>
          </a:p>
          <a:p>
            <a:pPr marR="0" algn="just" rtl="0">
              <a:buFont typeface="Symbol" panose="05050102010706020507" pitchFamily="18" charset="2"/>
              <a:buChar char="·"/>
            </a:pPr>
            <a:r>
              <a:rPr lang="es-ES" sz="1800" b="0" i="0" u="none" strike="noStrike" kern="100" baseline="0" dirty="0">
                <a:solidFill>
                  <a:srgbClr val="002060"/>
                </a:solidFill>
                <a:latin typeface="Times New Roman" panose="02020603050405020304" pitchFamily="18" charset="0"/>
              </a:rPr>
              <a:t>Propuesta de Reglamento del Parlamento Europeo y del Consejo relativo a las patentes esenciales para normas y por el que se modifica el Reglamento (UE) 2017/1001.</a:t>
            </a:r>
          </a:p>
          <a:p>
            <a:endParaRPr lang="es-ES" dirty="0"/>
          </a:p>
          <a:p>
            <a:pPr marL="0" indent="0">
              <a:buNone/>
            </a:pPr>
            <a:endParaRPr lang="en-GB" dirty="0"/>
          </a:p>
        </p:txBody>
      </p:sp>
      <p:sp>
        <p:nvSpPr>
          <p:cNvPr id="3" name="Title 2">
            <a:extLst>
              <a:ext uri="{FF2B5EF4-FFF2-40B4-BE49-F238E27FC236}">
                <a16:creationId xmlns:a16="http://schemas.microsoft.com/office/drawing/2014/main" id="{336AAC23-0831-E863-AACE-5F03D3A66CFF}"/>
              </a:ext>
            </a:extLst>
          </p:cNvPr>
          <p:cNvSpPr>
            <a:spLocks noGrp="1"/>
          </p:cNvSpPr>
          <p:nvPr>
            <p:ph type="title"/>
          </p:nvPr>
        </p:nvSpPr>
        <p:spPr/>
        <p:txBody>
          <a:bodyPr/>
          <a:lstStyle/>
          <a:p>
            <a:endParaRPr lang="en-GB" dirty="0"/>
          </a:p>
        </p:txBody>
      </p:sp>
      <p:sp>
        <p:nvSpPr>
          <p:cNvPr id="4" name="Text Placeholder 3">
            <a:extLst>
              <a:ext uri="{FF2B5EF4-FFF2-40B4-BE49-F238E27FC236}">
                <a16:creationId xmlns:a16="http://schemas.microsoft.com/office/drawing/2014/main" id="{88B64A22-A1E4-AD84-E059-641252FDC711}"/>
              </a:ext>
            </a:extLst>
          </p:cNvPr>
          <p:cNvSpPr>
            <a:spLocks noGrp="1"/>
          </p:cNvSpPr>
          <p:nvPr>
            <p:ph type="body" sz="quarter" idx="15"/>
          </p:nvPr>
        </p:nvSpPr>
        <p:spPr/>
        <p:txBody>
          <a:bodyPr/>
          <a:lstStyle/>
          <a:p>
            <a:r>
              <a:rPr lang="es-ES" dirty="0"/>
              <a:t>PAQUETE DE PATENTES DE </a:t>
            </a:r>
            <a:r>
              <a:rPr lang="es-ES"/>
              <a:t>LA UNIÓN </a:t>
            </a:r>
            <a:r>
              <a:rPr lang="es-ES" dirty="0"/>
              <a:t>EUROPEA</a:t>
            </a:r>
            <a:endParaRPr lang="en-GB" dirty="0"/>
          </a:p>
        </p:txBody>
      </p:sp>
    </p:spTree>
    <p:extLst>
      <p:ext uri="{BB962C8B-B14F-4D97-AF65-F5344CB8AC3E}">
        <p14:creationId xmlns:p14="http://schemas.microsoft.com/office/powerpoint/2010/main" val="2115917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79D890-426A-32B3-7E31-BC3A5F1AA065}"/>
              </a:ext>
            </a:extLst>
          </p:cNvPr>
          <p:cNvSpPr>
            <a:spLocks noGrp="1"/>
          </p:cNvSpPr>
          <p:nvPr>
            <p:ph type="body" sz="quarter" idx="13"/>
          </p:nvPr>
        </p:nvSpPr>
        <p:spPr>
          <a:xfrm>
            <a:off x="1331640" y="846733"/>
            <a:ext cx="6822360" cy="4013267"/>
          </a:xfrm>
        </p:spPr>
        <p:txBody>
          <a:bodyPr>
            <a:normAutofit fontScale="92500"/>
          </a:bodyPr>
          <a:lstStyle/>
          <a:p>
            <a:pPr marL="0" indent="0" algn="just">
              <a:buNone/>
            </a:pPr>
            <a:r>
              <a:rPr lang="es-ES" sz="1100" dirty="0">
                <a:solidFill>
                  <a:srgbClr val="002060"/>
                </a:solidFill>
              </a:rPr>
              <a:t>La propuesta aborda las crisis transfronterizas dentro de la UE, por lo que deja intactos los sistemas nacionales (sin perjuicio de las obligaciones de los EM de informar sobre sus licencias </a:t>
            </a:r>
            <a:r>
              <a:rPr lang="es-ES" sz="1100" dirty="0" err="1">
                <a:solidFill>
                  <a:srgbClr val="002060"/>
                </a:solidFill>
              </a:rPr>
              <a:t>oblihgatorias</a:t>
            </a:r>
            <a:r>
              <a:rPr lang="es-ES" sz="1100" dirty="0">
                <a:solidFill>
                  <a:srgbClr val="002060"/>
                </a:solidFill>
              </a:rPr>
              <a:t>), pero propone una “Licencia obligatoria de la Unión", que sólo estaría disponible si se activa un modo de crisis o un modo de emergencia en virtud de uno de los instrumentos de la UE enumerados en el anexo de la propuesta.</a:t>
            </a:r>
          </a:p>
          <a:p>
            <a:pPr algn="just"/>
            <a:r>
              <a:rPr lang="es-ES" sz="1100" dirty="0">
                <a:solidFill>
                  <a:srgbClr val="002060"/>
                </a:solidFill>
              </a:rPr>
              <a:t>Reglamento (UE) 2022/2371 sobre las amenazas transfronterizas graves para la salud.</a:t>
            </a:r>
          </a:p>
          <a:p>
            <a:pPr marL="0" indent="0" algn="just">
              <a:buNone/>
            </a:pPr>
            <a:endParaRPr lang="es-ES" sz="1100" dirty="0">
              <a:solidFill>
                <a:srgbClr val="002060"/>
              </a:solidFill>
            </a:endParaRPr>
          </a:p>
          <a:p>
            <a:pPr algn="just"/>
            <a:r>
              <a:rPr lang="es-ES" sz="1100" dirty="0">
                <a:solidFill>
                  <a:srgbClr val="002060"/>
                </a:solidFill>
              </a:rPr>
              <a:t>Reglamento (UE) 2022/2372 relativo a un marco de medidas para garantizar el suministro de contramedidas médicas pertinentes en caso de crisis en caso de emergencia de salud pública a escala de la Unión.</a:t>
            </a:r>
          </a:p>
          <a:p>
            <a:pPr marL="0" indent="0" algn="just">
              <a:buNone/>
            </a:pPr>
            <a:endParaRPr lang="es-ES" sz="1100" dirty="0">
              <a:solidFill>
                <a:srgbClr val="002060"/>
              </a:solidFill>
            </a:endParaRPr>
          </a:p>
          <a:p>
            <a:pPr algn="just"/>
            <a:r>
              <a:rPr lang="es-ES" sz="1100" dirty="0">
                <a:solidFill>
                  <a:srgbClr val="002060"/>
                </a:solidFill>
              </a:rPr>
              <a:t>Reglamento (UE) 2017/1938 relativo a unas medidas para garantizar la seguridad del suministro de gas.</a:t>
            </a:r>
          </a:p>
          <a:p>
            <a:pPr marL="0" indent="0" algn="just">
              <a:buNone/>
            </a:pPr>
            <a:endParaRPr lang="es-ES" sz="1100" dirty="0">
              <a:solidFill>
                <a:srgbClr val="002060"/>
              </a:solidFill>
            </a:endParaRPr>
          </a:p>
          <a:p>
            <a:pPr algn="just"/>
            <a:r>
              <a:rPr lang="es-ES" sz="1100" dirty="0">
                <a:solidFill>
                  <a:srgbClr val="002060"/>
                </a:solidFill>
              </a:rPr>
              <a:t>Proyecto de Reglamento sobre el Instrumento de Emergencia del Mercado Único, y proyecto de "Ley de chips".</a:t>
            </a:r>
          </a:p>
          <a:p>
            <a:pPr marL="0" indent="0" algn="just">
              <a:buNone/>
            </a:pPr>
            <a:endParaRPr lang="es-ES" sz="1100" dirty="0">
              <a:solidFill>
                <a:srgbClr val="002060"/>
              </a:solidFill>
            </a:endParaRPr>
          </a:p>
          <a:p>
            <a:pPr marL="0" indent="0" algn="just">
              <a:buNone/>
            </a:pPr>
            <a:r>
              <a:rPr lang="es-ES" sz="1100" dirty="0">
                <a:solidFill>
                  <a:srgbClr val="002060"/>
                </a:solidFill>
              </a:rPr>
              <a:t>La licencia obligatoria de la UE abarcará patentes nacionales y europeas, incluidas las patentes europeas con efecto unitario, pero también las solicitudes de patentes publicadas, los modelos de utilidad y los CCP.</a:t>
            </a:r>
          </a:p>
          <a:p>
            <a:pPr marL="0" indent="0" algn="just">
              <a:buNone/>
            </a:pPr>
            <a:endParaRPr lang="es-ES" sz="1100" dirty="0">
              <a:solidFill>
                <a:srgbClr val="002060"/>
              </a:solidFill>
            </a:endParaRPr>
          </a:p>
          <a:p>
            <a:pPr marL="0" indent="0" algn="just">
              <a:buNone/>
            </a:pPr>
            <a:r>
              <a:rPr lang="es-ES" sz="1100" dirty="0">
                <a:solidFill>
                  <a:srgbClr val="002060"/>
                </a:solidFill>
              </a:rPr>
              <a:t>Además, dado que una licencia obligatoria puede resultar a veces insuficiente para fabricar u ofrecer determinados "productos relevantes para la crisis" debido a la protección reglamentaria de los datos (especialmente en virtud de la legislación farmacéutica), la propuesta hace referencia al proyecto de directiva sobre el código de la UE relativo a los medicamentos de uso humano. Este proyecto de directiva prevé la suspensión de la exclusividad de los datos y la protección del mercado cuando se emita una CL para hacer frente a una crisis de salud pública.</a:t>
            </a:r>
            <a:endParaRPr lang="en-GB" sz="1100" dirty="0">
              <a:solidFill>
                <a:srgbClr val="002060"/>
              </a:solidFill>
            </a:endParaRPr>
          </a:p>
        </p:txBody>
      </p:sp>
      <p:sp>
        <p:nvSpPr>
          <p:cNvPr id="3" name="Title 2">
            <a:extLst>
              <a:ext uri="{FF2B5EF4-FFF2-40B4-BE49-F238E27FC236}">
                <a16:creationId xmlns:a16="http://schemas.microsoft.com/office/drawing/2014/main" id="{5E7A1973-FA4B-97FF-3398-17AEE42DFD95}"/>
              </a:ext>
            </a:extLst>
          </p:cNvPr>
          <p:cNvSpPr>
            <a:spLocks noGrp="1"/>
          </p:cNvSpPr>
          <p:nvPr>
            <p:ph type="title"/>
          </p:nvPr>
        </p:nvSpPr>
        <p:spPr>
          <a:xfrm>
            <a:off x="4978800" y="54645"/>
            <a:ext cx="3877200" cy="235205"/>
          </a:xfrm>
        </p:spPr>
        <p:txBody>
          <a:bodyPr>
            <a:normAutofit fontScale="90000"/>
          </a:bodyPr>
          <a:lstStyle/>
          <a:p>
            <a:endParaRPr lang="en-GB" dirty="0"/>
          </a:p>
        </p:txBody>
      </p:sp>
      <p:sp>
        <p:nvSpPr>
          <p:cNvPr id="4" name="Text Placeholder 3">
            <a:extLst>
              <a:ext uri="{FF2B5EF4-FFF2-40B4-BE49-F238E27FC236}">
                <a16:creationId xmlns:a16="http://schemas.microsoft.com/office/drawing/2014/main" id="{36573C8E-5DB6-7698-431F-976AAE2B53D6}"/>
              </a:ext>
            </a:extLst>
          </p:cNvPr>
          <p:cNvSpPr>
            <a:spLocks noGrp="1"/>
          </p:cNvSpPr>
          <p:nvPr>
            <p:ph type="body" sz="quarter" idx="15"/>
          </p:nvPr>
        </p:nvSpPr>
        <p:spPr>
          <a:xfrm>
            <a:off x="1331640" y="342678"/>
            <a:ext cx="6822360" cy="576063"/>
          </a:xfrm>
        </p:spPr>
        <p:txBody>
          <a:bodyPr/>
          <a:lstStyle/>
          <a:p>
            <a:r>
              <a:rPr lang="es-ES" dirty="0"/>
              <a:t>LICENCIAS OBLIGATORIAS PARA LA GESTIÓN DE CRISIS</a:t>
            </a:r>
          </a:p>
          <a:p>
            <a:endParaRPr lang="en-GB" dirty="0"/>
          </a:p>
        </p:txBody>
      </p:sp>
    </p:spTree>
    <p:extLst>
      <p:ext uri="{BB962C8B-B14F-4D97-AF65-F5344CB8AC3E}">
        <p14:creationId xmlns:p14="http://schemas.microsoft.com/office/powerpoint/2010/main" val="1948942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C5F50-A090-F52A-6EA0-1F213B506677}"/>
              </a:ext>
            </a:extLst>
          </p:cNvPr>
          <p:cNvSpPr>
            <a:spLocks noGrp="1"/>
          </p:cNvSpPr>
          <p:nvPr>
            <p:ph type="body" sz="quarter" idx="13"/>
          </p:nvPr>
        </p:nvSpPr>
        <p:spPr/>
        <p:txBody>
          <a:bodyPr>
            <a:normAutofit fontScale="77500" lnSpcReduction="20000"/>
          </a:bodyPr>
          <a:lstStyle/>
          <a:p>
            <a:pPr algn="just"/>
            <a:r>
              <a:rPr lang="en-GB" dirty="0">
                <a:solidFill>
                  <a:srgbClr val="002060"/>
                </a:solidFill>
              </a:rPr>
              <a:t>La </a:t>
            </a:r>
            <a:r>
              <a:rPr lang="en-GB" dirty="0" err="1">
                <a:solidFill>
                  <a:srgbClr val="002060"/>
                </a:solidFill>
              </a:rPr>
              <a:t>otorga</a:t>
            </a:r>
            <a:r>
              <a:rPr lang="en-GB" dirty="0">
                <a:solidFill>
                  <a:srgbClr val="002060"/>
                </a:solidFill>
              </a:rPr>
              <a:t> la </a:t>
            </a:r>
            <a:r>
              <a:rPr lang="en-GB" dirty="0" err="1">
                <a:solidFill>
                  <a:srgbClr val="002060"/>
                </a:solidFill>
              </a:rPr>
              <a:t>Comisión</a:t>
            </a:r>
            <a:r>
              <a:rPr lang="es-ES" dirty="0">
                <a:solidFill>
                  <a:srgbClr val="002060"/>
                </a:solidFill>
              </a:rPr>
              <a:t> quien deberá consultará sin demora indebida a un órgano consultivo si prevé la posibilidad de conceder una licencia obligatoria.</a:t>
            </a:r>
            <a:endParaRPr lang="en-GB" dirty="0">
              <a:solidFill>
                <a:srgbClr val="002060"/>
              </a:solidFill>
            </a:endParaRPr>
          </a:p>
          <a:p>
            <a:pPr algn="just"/>
            <a:endParaRPr lang="en-GB" dirty="0">
              <a:solidFill>
                <a:srgbClr val="002060"/>
              </a:solidFill>
            </a:endParaRPr>
          </a:p>
          <a:p>
            <a:pPr algn="just"/>
            <a:r>
              <a:rPr lang="es-ES" dirty="0">
                <a:solidFill>
                  <a:srgbClr val="002060"/>
                </a:solidFill>
              </a:rPr>
              <a:t>El órgano consultivo competente o, en su caso, el órgano consultivo </a:t>
            </a:r>
            <a:r>
              <a:rPr lang="es-ES" i="1" dirty="0">
                <a:solidFill>
                  <a:srgbClr val="002060"/>
                </a:solidFill>
              </a:rPr>
              <a:t>ad hoc </a:t>
            </a:r>
            <a:r>
              <a:rPr lang="es-ES" dirty="0">
                <a:solidFill>
                  <a:srgbClr val="002060"/>
                </a:solidFill>
              </a:rPr>
              <a:t>remitirá a la Comisión un dictamen sin demora indebida que incluirá una evaluación de la necesidad de una licencia obligatoria de la Unión y de sus condiciones.</a:t>
            </a:r>
          </a:p>
          <a:p>
            <a:pPr marL="0" indent="0" algn="just">
              <a:buNone/>
            </a:pPr>
            <a:endParaRPr lang="es-ES" dirty="0">
              <a:solidFill>
                <a:srgbClr val="002060"/>
              </a:solidFill>
            </a:endParaRPr>
          </a:p>
          <a:p>
            <a:pPr algn="just"/>
            <a:r>
              <a:rPr lang="es-ES" dirty="0">
                <a:solidFill>
                  <a:srgbClr val="002060"/>
                </a:solidFill>
              </a:rPr>
              <a:t>Al evaluar si debe concederse una licencia obligatoria la Comisión tendrá en cuenta:</a:t>
            </a:r>
          </a:p>
          <a:p>
            <a:pPr marL="0" indent="0" algn="just">
              <a:buNone/>
            </a:pPr>
            <a:r>
              <a:rPr lang="es-ES" dirty="0">
                <a:solidFill>
                  <a:srgbClr val="002060"/>
                </a:solidFill>
              </a:rPr>
              <a:t>	a) el dictamen </a:t>
            </a:r>
          </a:p>
          <a:p>
            <a:pPr marL="0" indent="0" algn="just">
              <a:buNone/>
            </a:pPr>
            <a:r>
              <a:rPr lang="es-ES" dirty="0">
                <a:solidFill>
                  <a:srgbClr val="002060"/>
                </a:solidFill>
              </a:rPr>
              <a:t>	b) los derechos e intereses del titular de los derechos y del licenciatario;</a:t>
            </a:r>
          </a:p>
          <a:p>
            <a:pPr marL="0" indent="0" algn="just">
              <a:buNone/>
            </a:pPr>
            <a:r>
              <a:rPr lang="es-ES" dirty="0">
                <a:solidFill>
                  <a:srgbClr val="002060"/>
                </a:solidFill>
              </a:rPr>
              <a:t>	c) las licencias obligatorias nacionales existentes</a:t>
            </a:r>
          </a:p>
          <a:p>
            <a:pPr marL="0" indent="0" algn="just">
              <a:buNone/>
            </a:pPr>
            <a:endParaRPr lang="es-ES" dirty="0">
              <a:solidFill>
                <a:srgbClr val="002060"/>
              </a:solidFill>
            </a:endParaRPr>
          </a:p>
          <a:p>
            <a:pPr algn="just"/>
            <a:r>
              <a:rPr lang="es-ES" dirty="0">
                <a:solidFill>
                  <a:srgbClr val="002060"/>
                </a:solidFill>
              </a:rPr>
              <a:t>Cuando la Comisión constate que se cumplen los requisitos para una licencia obligatoria de la Unión, la concederá mediante un acto de ejecución.</a:t>
            </a:r>
            <a:endParaRPr lang="en-GB" dirty="0">
              <a:solidFill>
                <a:srgbClr val="002060"/>
              </a:solidFill>
            </a:endParaRPr>
          </a:p>
        </p:txBody>
      </p:sp>
      <p:sp>
        <p:nvSpPr>
          <p:cNvPr id="3" name="Title 2">
            <a:extLst>
              <a:ext uri="{FF2B5EF4-FFF2-40B4-BE49-F238E27FC236}">
                <a16:creationId xmlns:a16="http://schemas.microsoft.com/office/drawing/2014/main" id="{336AAC23-0831-E863-AACE-5F03D3A66CFF}"/>
              </a:ext>
            </a:extLst>
          </p:cNvPr>
          <p:cNvSpPr>
            <a:spLocks noGrp="1"/>
          </p:cNvSpPr>
          <p:nvPr>
            <p:ph type="title"/>
          </p:nvPr>
        </p:nvSpPr>
        <p:spPr/>
        <p:txBody>
          <a:bodyPr/>
          <a:lstStyle/>
          <a:p>
            <a:endParaRPr lang="en-GB" dirty="0"/>
          </a:p>
        </p:txBody>
      </p:sp>
      <p:sp>
        <p:nvSpPr>
          <p:cNvPr id="4" name="Text Placeholder 3">
            <a:extLst>
              <a:ext uri="{FF2B5EF4-FFF2-40B4-BE49-F238E27FC236}">
                <a16:creationId xmlns:a16="http://schemas.microsoft.com/office/drawing/2014/main" id="{88B64A22-A1E4-AD84-E059-641252FDC711}"/>
              </a:ext>
            </a:extLst>
          </p:cNvPr>
          <p:cNvSpPr>
            <a:spLocks noGrp="1"/>
          </p:cNvSpPr>
          <p:nvPr>
            <p:ph type="body" sz="quarter" idx="15"/>
          </p:nvPr>
        </p:nvSpPr>
        <p:spPr/>
        <p:txBody>
          <a:bodyPr/>
          <a:lstStyle/>
          <a:p>
            <a:r>
              <a:rPr lang="es-ES" dirty="0"/>
              <a:t>LICENCIAS OBLIGATORIAS PARA LA GESTIÓN DE CRISÍS</a:t>
            </a:r>
            <a:endParaRPr lang="en-GB" dirty="0"/>
          </a:p>
        </p:txBody>
      </p:sp>
    </p:spTree>
    <p:extLst>
      <p:ext uri="{BB962C8B-B14F-4D97-AF65-F5344CB8AC3E}">
        <p14:creationId xmlns:p14="http://schemas.microsoft.com/office/powerpoint/2010/main" val="3213772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C5F50-A090-F52A-6EA0-1F213B506677}"/>
              </a:ext>
            </a:extLst>
          </p:cNvPr>
          <p:cNvSpPr>
            <a:spLocks noGrp="1"/>
          </p:cNvSpPr>
          <p:nvPr>
            <p:ph type="body" sz="quarter" idx="13"/>
          </p:nvPr>
        </p:nvSpPr>
        <p:spPr/>
        <p:txBody>
          <a:bodyPr>
            <a:normAutofit fontScale="70000" lnSpcReduction="20000"/>
          </a:bodyPr>
          <a:lstStyle/>
          <a:p>
            <a:pPr algn="just"/>
            <a:r>
              <a:rPr lang="es-ES" dirty="0">
                <a:solidFill>
                  <a:srgbClr val="002060"/>
                </a:solidFill>
              </a:rPr>
              <a:t>El importe de la remuneración lo determinará la Comisión y no superará el 4 % de los ingresos brutos totales generados por el licenciatario a través de las actividades pertinentes llevadas a cabo con arreglo a la licencia obligatoria de la Unión. </a:t>
            </a:r>
          </a:p>
          <a:p>
            <a:pPr algn="just"/>
            <a:endParaRPr lang="es-ES" dirty="0">
              <a:solidFill>
                <a:srgbClr val="002060"/>
              </a:solidFill>
            </a:endParaRPr>
          </a:p>
          <a:p>
            <a:pPr algn="just"/>
            <a:r>
              <a:rPr lang="es-ES" dirty="0">
                <a:solidFill>
                  <a:srgbClr val="002060"/>
                </a:solidFill>
              </a:rPr>
              <a:t>Al determinar la remuneración, la Comisión tendrá en cuenta lo siguiente:</a:t>
            </a:r>
          </a:p>
          <a:p>
            <a:pPr marL="0" indent="0">
              <a:buNone/>
            </a:pPr>
            <a:endParaRPr lang="es-ES" dirty="0">
              <a:solidFill>
                <a:srgbClr val="002060"/>
              </a:solidFill>
            </a:endParaRPr>
          </a:p>
          <a:p>
            <a:pPr marL="0" indent="0" algn="just">
              <a:buNone/>
            </a:pPr>
            <a:r>
              <a:rPr lang="es-ES" dirty="0">
                <a:solidFill>
                  <a:srgbClr val="002060"/>
                </a:solidFill>
              </a:rPr>
              <a:t>	a) el valor económico de las actividades pertinentes autorizadas con 	arreglo a la licencia obligatoria de la Unión;</a:t>
            </a:r>
          </a:p>
          <a:p>
            <a:pPr marL="0" indent="0" algn="just">
              <a:buNone/>
            </a:pPr>
            <a:r>
              <a:rPr lang="es-ES" dirty="0">
                <a:solidFill>
                  <a:srgbClr val="002060"/>
                </a:solidFill>
              </a:rPr>
              <a:t>	b) si el titular de los derechos ha recibido apoyo público para desarrollar la </a:t>
            </a:r>
          </a:p>
          <a:p>
            <a:pPr marL="0" indent="0" algn="just">
              <a:buNone/>
            </a:pPr>
            <a:r>
              <a:rPr lang="es-ES" dirty="0">
                <a:solidFill>
                  <a:srgbClr val="002060"/>
                </a:solidFill>
              </a:rPr>
              <a:t>	invención;</a:t>
            </a:r>
          </a:p>
          <a:p>
            <a:pPr marL="0" indent="0" algn="just">
              <a:buNone/>
            </a:pPr>
            <a:r>
              <a:rPr lang="es-ES" dirty="0">
                <a:solidFill>
                  <a:srgbClr val="002060"/>
                </a:solidFill>
              </a:rPr>
              <a:t>	c) el grado de amortización de los costes de desarrollo por parte del titular de 	los derechos;</a:t>
            </a:r>
          </a:p>
          <a:p>
            <a:pPr marL="0" indent="0" algn="just">
              <a:buNone/>
            </a:pPr>
            <a:r>
              <a:rPr lang="es-ES" dirty="0">
                <a:solidFill>
                  <a:srgbClr val="002060"/>
                </a:solidFill>
              </a:rPr>
              <a:t>	d) cuando proceda, las circunstancias humanitarias relacionadas con la 	concesión de la licencia obligatoria de la Unión. </a:t>
            </a:r>
          </a:p>
          <a:p>
            <a:pPr marL="0" indent="0">
              <a:buNone/>
            </a:pPr>
            <a:endParaRPr lang="es-ES" dirty="0">
              <a:solidFill>
                <a:srgbClr val="002060"/>
              </a:solidFill>
            </a:endParaRPr>
          </a:p>
          <a:p>
            <a:pPr algn="just"/>
            <a:r>
              <a:rPr lang="es-ES" dirty="0">
                <a:solidFill>
                  <a:srgbClr val="002060"/>
                </a:solidFill>
              </a:rPr>
              <a:t>Si la solicitud de patente publicada para la que se ha concedido una licencia obligatoria no resulta finalmente en la concesión de una patente, el titular de los derechos reembolsará al licenciatario la remuneración </a:t>
            </a:r>
            <a:r>
              <a:rPr lang="es-ES">
                <a:solidFill>
                  <a:srgbClr val="002060"/>
                </a:solidFill>
              </a:rPr>
              <a:t>abonada.</a:t>
            </a:r>
            <a:endParaRPr lang="es-ES" dirty="0">
              <a:solidFill>
                <a:srgbClr val="002060"/>
              </a:solidFill>
            </a:endParaRPr>
          </a:p>
          <a:p>
            <a:pPr marL="0" indent="0">
              <a:buNone/>
            </a:pPr>
            <a:endParaRPr lang="es-ES" dirty="0">
              <a:solidFill>
                <a:srgbClr val="002060"/>
              </a:solidFill>
            </a:endParaRPr>
          </a:p>
          <a:p>
            <a:pPr marL="0" indent="0">
              <a:buNone/>
            </a:pPr>
            <a:endParaRPr lang="en-GB" dirty="0"/>
          </a:p>
        </p:txBody>
      </p:sp>
      <p:sp>
        <p:nvSpPr>
          <p:cNvPr id="3" name="Title 2">
            <a:extLst>
              <a:ext uri="{FF2B5EF4-FFF2-40B4-BE49-F238E27FC236}">
                <a16:creationId xmlns:a16="http://schemas.microsoft.com/office/drawing/2014/main" id="{336AAC23-0831-E863-AACE-5F03D3A66CFF}"/>
              </a:ext>
            </a:extLst>
          </p:cNvPr>
          <p:cNvSpPr>
            <a:spLocks noGrp="1"/>
          </p:cNvSpPr>
          <p:nvPr>
            <p:ph type="title"/>
          </p:nvPr>
        </p:nvSpPr>
        <p:spPr/>
        <p:txBody>
          <a:bodyPr/>
          <a:lstStyle/>
          <a:p>
            <a:endParaRPr lang="en-GB" dirty="0"/>
          </a:p>
        </p:txBody>
      </p:sp>
      <p:sp>
        <p:nvSpPr>
          <p:cNvPr id="4" name="Text Placeholder 3">
            <a:extLst>
              <a:ext uri="{FF2B5EF4-FFF2-40B4-BE49-F238E27FC236}">
                <a16:creationId xmlns:a16="http://schemas.microsoft.com/office/drawing/2014/main" id="{88B64A22-A1E4-AD84-E059-641252FDC711}"/>
              </a:ext>
            </a:extLst>
          </p:cNvPr>
          <p:cNvSpPr>
            <a:spLocks noGrp="1"/>
          </p:cNvSpPr>
          <p:nvPr>
            <p:ph type="body" sz="quarter" idx="15"/>
          </p:nvPr>
        </p:nvSpPr>
        <p:spPr>
          <a:xfrm>
            <a:off x="1331640" y="774725"/>
            <a:ext cx="6822360" cy="504056"/>
          </a:xfrm>
        </p:spPr>
        <p:txBody>
          <a:bodyPr/>
          <a:lstStyle/>
          <a:p>
            <a:pPr marL="0" marR="0" lvl="0" indent="0" defTabSz="914400" eaLnBrk="1" fontAlgn="auto" latinLnBrk="0" hangingPunct="1">
              <a:lnSpc>
                <a:spcPct val="90000"/>
              </a:lnSpc>
              <a:spcBef>
                <a:spcPts val="0"/>
              </a:spcBef>
              <a:spcAft>
                <a:spcPts val="0"/>
              </a:spcAft>
              <a:buClr>
                <a:srgbClr val="201C80"/>
              </a:buClr>
              <a:buSzTx/>
              <a:buFont typeface="Wingdings" panose="05000000000000000000" pitchFamily="2" charset="2"/>
              <a:buNone/>
              <a:tabLst/>
              <a:defRPr/>
            </a:pPr>
            <a:r>
              <a:rPr kumimoji="0" lang="es-ES" sz="1400" b="1" i="0" u="none" strike="noStrike" kern="0" cap="none" spc="0" normalizeH="0" baseline="0" noProof="0" dirty="0">
                <a:ln>
                  <a:noFill/>
                </a:ln>
                <a:solidFill>
                  <a:srgbClr val="201C80"/>
                </a:solidFill>
                <a:effectLst/>
                <a:uLnTx/>
                <a:uFillTx/>
                <a:latin typeface="Arial" panose="020B0604020202020204"/>
                <a:ea typeface="+mn-ea"/>
                <a:cs typeface="+mn-cs"/>
              </a:rPr>
              <a:t>LICENCIAS OBLIGATORIAS PARA LA GESTIÓN DE CRISIS</a:t>
            </a:r>
            <a:endParaRPr kumimoji="0" lang="en-GB" sz="1400" b="1" i="0" u="none" strike="noStrike" kern="0" cap="none" spc="0" normalizeH="0" baseline="0" noProof="0" dirty="0">
              <a:ln>
                <a:noFill/>
              </a:ln>
              <a:solidFill>
                <a:srgbClr val="201C80"/>
              </a:solidFill>
              <a:effectLst/>
              <a:uLnTx/>
              <a:uFillTx/>
              <a:latin typeface="Arial" panose="020B0604020202020204"/>
              <a:ea typeface="+mn-ea"/>
              <a:cs typeface="+mn-cs"/>
            </a:endParaRPr>
          </a:p>
          <a:p>
            <a:endParaRPr lang="en-GB" dirty="0"/>
          </a:p>
        </p:txBody>
      </p:sp>
    </p:spTree>
    <p:extLst>
      <p:ext uri="{BB962C8B-B14F-4D97-AF65-F5344CB8AC3E}">
        <p14:creationId xmlns:p14="http://schemas.microsoft.com/office/powerpoint/2010/main" val="4110345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0">
            <a:extLst>
              <a:ext uri="{FF2B5EF4-FFF2-40B4-BE49-F238E27FC236}">
                <a16:creationId xmlns:a16="http://schemas.microsoft.com/office/drawing/2014/main" id="{DC13D82A-1D9A-4D86-B9CE-3EE9468F19A6}"/>
              </a:ext>
            </a:extLst>
          </p:cNvPr>
          <p:cNvSpPr txBox="1"/>
          <p:nvPr/>
        </p:nvSpPr>
        <p:spPr>
          <a:xfrm>
            <a:off x="275300" y="2259109"/>
            <a:ext cx="1752600" cy="151323"/>
          </a:xfrm>
          <a:prstGeom prst="rect">
            <a:avLst/>
          </a:prstGeom>
        </p:spPr>
        <p:txBody>
          <a:bodyPr vert="horz" wrap="square" lIns="0" tIns="12700" rIns="0" bIns="0" rtlCol="0">
            <a:spAutoFit/>
          </a:bodyPr>
          <a:lstStyle/>
          <a:p>
            <a:pPr marL="12700">
              <a:lnSpc>
                <a:spcPct val="100000"/>
              </a:lnSpc>
              <a:spcBef>
                <a:spcPts val="100"/>
              </a:spcBef>
            </a:pPr>
            <a:r>
              <a:rPr lang="en-US" sz="900" b="1" spc="15" noProof="0" dirty="0">
                <a:solidFill>
                  <a:srgbClr val="201C80"/>
                </a:solidFill>
                <a:latin typeface="Arial"/>
                <a:cs typeface="Arial"/>
                <a:hlinkClick r:id="rId2">
                  <a:extLst>
                    <a:ext uri="{A12FA001-AC4F-418D-AE19-62706E023703}">
                      <ahyp:hlinkClr xmlns:ahyp="http://schemas.microsoft.com/office/drawing/2018/hyperlinkcolor" val="tx"/>
                    </a:ext>
                  </a:extLst>
                </a:hlinkClick>
              </a:rPr>
              <a:t>www.hoyngrokhmonegier.com</a:t>
            </a:r>
            <a:endParaRPr lang="en-US" sz="900" noProof="0" dirty="0">
              <a:solidFill>
                <a:srgbClr val="201C80"/>
              </a:solidFill>
              <a:latin typeface="Arial"/>
              <a:cs typeface="Arial"/>
            </a:endParaRPr>
          </a:p>
        </p:txBody>
      </p:sp>
      <p:pic>
        <p:nvPicPr>
          <p:cNvPr id="3" name="Image 10">
            <a:hlinkClick r:id="rId3"/>
            <a:extLst>
              <a:ext uri="{FF2B5EF4-FFF2-40B4-BE49-F238E27FC236}">
                <a16:creationId xmlns:a16="http://schemas.microsoft.com/office/drawing/2014/main" id="{CABC10FB-FDAE-43D1-8EC3-3B4879D1E9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86806" y="1995056"/>
            <a:ext cx="246680" cy="246680"/>
          </a:xfrm>
          <a:prstGeom prst="rect">
            <a:avLst/>
          </a:prstGeom>
        </p:spPr>
      </p:pic>
      <p:pic>
        <p:nvPicPr>
          <p:cNvPr id="4" name="Image 12">
            <a:hlinkClick r:id="rId6"/>
            <a:extLst>
              <a:ext uri="{FF2B5EF4-FFF2-40B4-BE49-F238E27FC236}">
                <a16:creationId xmlns:a16="http://schemas.microsoft.com/office/drawing/2014/main" id="{EA7E0799-BF2E-4F89-AF96-E040BCB989E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65144" y="1995056"/>
            <a:ext cx="246680" cy="246680"/>
          </a:xfrm>
          <a:prstGeom prst="rect">
            <a:avLst/>
          </a:prstGeom>
        </p:spPr>
      </p:pic>
      <p:sp>
        <p:nvSpPr>
          <p:cNvPr id="5" name="object 43">
            <a:extLst>
              <a:ext uri="{FF2B5EF4-FFF2-40B4-BE49-F238E27FC236}">
                <a16:creationId xmlns:a16="http://schemas.microsoft.com/office/drawing/2014/main" id="{35008F27-F47F-4E3E-AEAB-BC3A943CDA4F}"/>
              </a:ext>
            </a:extLst>
          </p:cNvPr>
          <p:cNvSpPr txBox="1"/>
          <p:nvPr/>
        </p:nvSpPr>
        <p:spPr>
          <a:xfrm>
            <a:off x="2606263" y="865621"/>
            <a:ext cx="1404620" cy="784958"/>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AMSTERDAM</a:t>
            </a:r>
            <a:endParaRPr lang="en-US" sz="800" noProof="0" dirty="0">
              <a:solidFill>
                <a:srgbClr val="201C80"/>
              </a:solidFill>
              <a:latin typeface="Arial"/>
              <a:cs typeface="Arial"/>
            </a:endParaRPr>
          </a:p>
          <a:p>
            <a:pPr marL="38100" marR="203835">
              <a:lnSpc>
                <a:spcPct val="90000"/>
              </a:lnSpc>
              <a:spcBef>
                <a:spcPts val="284"/>
              </a:spcBef>
            </a:pPr>
            <a:r>
              <a:rPr lang="en-US" sz="700" spc="15" noProof="0" dirty="0">
                <a:solidFill>
                  <a:srgbClr val="201C80"/>
                </a:solidFill>
                <a:latin typeface="Arial"/>
                <a:cs typeface="Arial"/>
              </a:rPr>
              <a:t>Rembrandt </a:t>
            </a:r>
            <a:r>
              <a:rPr lang="en-US" sz="700" noProof="0" dirty="0">
                <a:solidFill>
                  <a:srgbClr val="201C80"/>
                </a:solidFill>
                <a:latin typeface="Arial"/>
                <a:cs typeface="Arial"/>
              </a:rPr>
              <a:t>Tower, </a:t>
            </a:r>
            <a:r>
              <a:rPr lang="en-US" sz="700" spc="20" noProof="0" dirty="0">
                <a:solidFill>
                  <a:srgbClr val="201C80"/>
                </a:solidFill>
                <a:latin typeface="Arial"/>
                <a:cs typeface="Arial"/>
              </a:rPr>
              <a:t>30</a:t>
            </a:r>
            <a:r>
              <a:rPr lang="en-US" sz="600" spc="30" baseline="34722" noProof="0" dirty="0">
                <a:solidFill>
                  <a:srgbClr val="201C80"/>
                </a:solidFill>
                <a:latin typeface="Arial"/>
                <a:cs typeface="Arial"/>
              </a:rPr>
              <a:t>th </a:t>
            </a:r>
            <a:r>
              <a:rPr lang="en-US" sz="700" spc="15" noProof="0" dirty="0">
                <a:solidFill>
                  <a:srgbClr val="201C80"/>
                </a:solidFill>
                <a:latin typeface="Arial"/>
                <a:cs typeface="Arial"/>
              </a:rPr>
              <a:t>floor  </a:t>
            </a:r>
            <a:r>
              <a:rPr lang="en-US" sz="700" spc="15" noProof="0" dirty="0" err="1">
                <a:solidFill>
                  <a:srgbClr val="201C80"/>
                </a:solidFill>
                <a:latin typeface="Arial"/>
                <a:cs typeface="Arial"/>
              </a:rPr>
              <a:t>Amstelplein</a:t>
            </a:r>
            <a:r>
              <a:rPr lang="en-US" sz="700" spc="10" noProof="0" dirty="0">
                <a:solidFill>
                  <a:srgbClr val="201C80"/>
                </a:solidFill>
                <a:latin typeface="Arial"/>
                <a:cs typeface="Arial"/>
              </a:rPr>
              <a:t> </a:t>
            </a:r>
            <a:r>
              <a:rPr lang="en-US" sz="700" spc="5" noProof="0" dirty="0">
                <a:solidFill>
                  <a:srgbClr val="201C80"/>
                </a:solidFill>
                <a:latin typeface="Arial"/>
                <a:cs typeface="Arial"/>
              </a:rPr>
              <a:t>1</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1096 HA Amsterdam  The</a:t>
            </a:r>
            <a:r>
              <a:rPr lang="en-US" sz="700" noProof="0" dirty="0">
                <a:solidFill>
                  <a:srgbClr val="201C80"/>
                </a:solidFill>
                <a:latin typeface="Arial"/>
                <a:cs typeface="Arial"/>
              </a:rPr>
              <a:t> </a:t>
            </a:r>
            <a:r>
              <a:rPr lang="en-US" sz="700" spc="20" noProof="0" dirty="0">
                <a:solidFill>
                  <a:srgbClr val="201C80"/>
                </a:solidFill>
                <a:latin typeface="Arial"/>
                <a:cs typeface="Arial"/>
              </a:rPr>
              <a:t>Netherlands</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+31 </a:t>
            </a:r>
            <a:r>
              <a:rPr lang="en-US" sz="700" spc="10" noProof="0" dirty="0">
                <a:solidFill>
                  <a:srgbClr val="201C80"/>
                </a:solidFill>
                <a:latin typeface="Arial"/>
                <a:cs typeface="Arial"/>
              </a:rPr>
              <a:t>20 </a:t>
            </a:r>
            <a:r>
              <a:rPr lang="en-US" sz="700" spc="15" noProof="0" dirty="0">
                <a:solidFill>
                  <a:srgbClr val="201C80"/>
                </a:solidFill>
                <a:latin typeface="Arial"/>
                <a:cs typeface="Arial"/>
              </a:rPr>
              <a:t>592</a:t>
            </a:r>
            <a:r>
              <a:rPr lang="en-US" sz="700" spc="35" noProof="0" dirty="0">
                <a:solidFill>
                  <a:srgbClr val="201C80"/>
                </a:solidFill>
                <a:latin typeface="Arial"/>
                <a:cs typeface="Arial"/>
              </a:rPr>
              <a:t> </a:t>
            </a:r>
            <a:r>
              <a:rPr lang="en-US" sz="700" spc="-10" noProof="0" dirty="0">
                <a:solidFill>
                  <a:srgbClr val="201C80"/>
                </a:solidFill>
                <a:latin typeface="Arial"/>
                <a:cs typeface="Arial"/>
              </a:rPr>
              <a:t>4411</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9">
                  <a:extLst>
                    <a:ext uri="{A12FA001-AC4F-418D-AE19-62706E023703}">
                      <ahyp:hlinkClr xmlns:ahyp="http://schemas.microsoft.com/office/drawing/2018/hyperlinkcolor" val="tx"/>
                    </a:ext>
                  </a:extLst>
                </a:hlinkClick>
              </a:rPr>
              <a:t>amsterdam@hoyngrokh.com</a:t>
            </a:r>
            <a:endParaRPr lang="en-US" sz="700" noProof="0" dirty="0">
              <a:solidFill>
                <a:srgbClr val="201C80"/>
              </a:solidFill>
              <a:latin typeface="Arial"/>
              <a:cs typeface="Arial"/>
            </a:endParaRPr>
          </a:p>
        </p:txBody>
      </p:sp>
      <p:sp>
        <p:nvSpPr>
          <p:cNvPr id="6" name="object 43">
            <a:extLst>
              <a:ext uri="{FF2B5EF4-FFF2-40B4-BE49-F238E27FC236}">
                <a16:creationId xmlns:a16="http://schemas.microsoft.com/office/drawing/2014/main" id="{5C436F31-39AB-48C3-A789-B52A5C94B013}"/>
              </a:ext>
            </a:extLst>
          </p:cNvPr>
          <p:cNvSpPr txBox="1"/>
          <p:nvPr/>
        </p:nvSpPr>
        <p:spPr>
          <a:xfrm>
            <a:off x="4177632" y="865200"/>
            <a:ext cx="1404620" cy="784958"/>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DÜSSELDORF</a:t>
            </a:r>
            <a:endParaRPr lang="en-US" sz="800" noProof="0" dirty="0">
              <a:solidFill>
                <a:srgbClr val="201C80"/>
              </a:solidFill>
              <a:latin typeface="Arial"/>
              <a:cs typeface="Arial"/>
            </a:endParaRPr>
          </a:p>
          <a:p>
            <a:pPr marL="38100" marR="203835" lvl="0" indent="0" algn="l" defTabSz="914400" rtl="0" eaLnBrk="1" fontAlgn="auto" latinLnBrk="0" hangingPunct="1">
              <a:lnSpc>
                <a:spcPct val="90000"/>
              </a:lnSpc>
              <a:spcBef>
                <a:spcPts val="284"/>
              </a:spcBef>
              <a:spcAft>
                <a:spcPts val="0"/>
              </a:spcAft>
              <a:buClrTx/>
              <a:buSzTx/>
              <a:buFontTx/>
              <a:buNone/>
              <a:tabLst/>
              <a:defRPr/>
            </a:pPr>
            <a:r>
              <a:rPr lang="en-US" sz="700" spc="15" noProof="0" dirty="0" err="1">
                <a:solidFill>
                  <a:srgbClr val="201C80"/>
                </a:solidFill>
                <a:latin typeface="Arial"/>
                <a:cs typeface="Arial"/>
              </a:rPr>
              <a:t>Steinstraße</a:t>
            </a:r>
            <a:r>
              <a:rPr lang="en-US" sz="700" spc="10" noProof="0" dirty="0">
                <a:solidFill>
                  <a:srgbClr val="201C80"/>
                </a:solidFill>
                <a:latin typeface="Arial"/>
                <a:cs typeface="Arial"/>
              </a:rPr>
              <a:t> </a:t>
            </a:r>
            <a:r>
              <a:rPr lang="en-US" sz="700" spc="20" noProof="0" dirty="0">
                <a:solidFill>
                  <a:srgbClr val="201C80"/>
                </a:solidFill>
                <a:latin typeface="Arial"/>
                <a:cs typeface="Arial"/>
              </a:rPr>
              <a:t>20</a:t>
            </a:r>
            <a:r>
              <a:rPr lang="en-US" sz="700" spc="15" noProof="0" dirty="0">
                <a:solidFill>
                  <a:srgbClr val="201C80"/>
                </a:solidFill>
                <a:latin typeface="Arial"/>
                <a:cs typeface="Arial"/>
              </a:rPr>
              <a:t>             </a:t>
            </a:r>
            <a:r>
              <a:rPr lang="en-US" sz="700" spc="5" noProof="0" dirty="0">
                <a:solidFill>
                  <a:srgbClr val="201C80"/>
                </a:solidFill>
                <a:latin typeface="Arial"/>
                <a:cs typeface="Arial"/>
              </a:rPr>
              <a:t>40212 Dusseldorf</a:t>
            </a:r>
            <a:endParaRPr lang="en-US" sz="700" noProof="0" dirty="0">
              <a:solidFill>
                <a:srgbClr val="201C80"/>
              </a:solidFill>
              <a:latin typeface="Arial"/>
              <a:cs typeface="Arial"/>
            </a:endParaRPr>
          </a:p>
          <a:p>
            <a:pPr marL="38100" marR="487680" lvl="0" indent="0" algn="l" defTabSz="914400" rtl="0" eaLnBrk="1" fontAlgn="auto" latinLnBrk="0" hangingPunct="1">
              <a:lnSpc>
                <a:spcPct val="90000"/>
              </a:lnSpc>
              <a:spcBef>
                <a:spcPts val="0"/>
              </a:spcBef>
              <a:spcAft>
                <a:spcPts val="0"/>
              </a:spcAft>
              <a:buClrTx/>
              <a:buSzTx/>
              <a:buFontTx/>
              <a:buNone/>
              <a:tabLst/>
              <a:defRPr/>
            </a:pPr>
            <a:r>
              <a:rPr lang="en-US" sz="700" spc="20" noProof="0" dirty="0">
                <a:solidFill>
                  <a:srgbClr val="201C80"/>
                </a:solidFill>
                <a:latin typeface="Arial"/>
                <a:cs typeface="Arial"/>
              </a:rPr>
              <a:t>Germany</a:t>
            </a:r>
            <a:endParaRPr lang="en-US" sz="700" noProof="0" dirty="0">
              <a:solidFill>
                <a:srgbClr val="201C80"/>
              </a:solidFill>
              <a:latin typeface="Arial"/>
              <a:cs typeface="Arial"/>
            </a:endParaRPr>
          </a:p>
          <a:p>
            <a:pPr marL="38100" marR="487680">
              <a:lnSpc>
                <a:spcPct val="90000"/>
              </a:lnSpc>
            </a:pPr>
            <a:r>
              <a:rPr lang="en-US" sz="700" spc="20" noProof="0" dirty="0">
                <a:solidFill>
                  <a:schemeClr val="bg1"/>
                </a:solidFill>
                <a:latin typeface="Arial"/>
                <a:cs typeface="Arial"/>
              </a:rPr>
              <a:t>Germany</a:t>
            </a:r>
            <a:endParaRPr lang="en-US" sz="700" noProof="0" dirty="0">
              <a:solidFill>
                <a:schemeClr val="bg1"/>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+49 </a:t>
            </a:r>
            <a:r>
              <a:rPr lang="en-US" sz="700" spc="10" noProof="0" dirty="0">
                <a:solidFill>
                  <a:srgbClr val="201C80"/>
                </a:solidFill>
                <a:latin typeface="Arial"/>
                <a:cs typeface="Arial"/>
              </a:rPr>
              <a:t>211 </a:t>
            </a:r>
            <a:r>
              <a:rPr lang="en-US" sz="700" spc="15" noProof="0" dirty="0">
                <a:solidFill>
                  <a:srgbClr val="201C80"/>
                </a:solidFill>
                <a:latin typeface="Arial"/>
                <a:cs typeface="Arial"/>
              </a:rPr>
              <a:t>550</a:t>
            </a:r>
            <a:r>
              <a:rPr lang="en-US" sz="700" spc="35" noProof="0" dirty="0">
                <a:solidFill>
                  <a:srgbClr val="201C80"/>
                </a:solidFill>
                <a:latin typeface="Arial"/>
                <a:cs typeface="Arial"/>
              </a:rPr>
              <a:t> </a:t>
            </a:r>
            <a:r>
              <a:rPr lang="en-US" sz="700" spc="-10" noProof="0" dirty="0">
                <a:solidFill>
                  <a:srgbClr val="201C80"/>
                </a:solidFill>
                <a:latin typeface="Arial"/>
                <a:cs typeface="Arial"/>
              </a:rPr>
              <a:t>220</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10">
                  <a:extLst>
                    <a:ext uri="{A12FA001-AC4F-418D-AE19-62706E023703}">
                      <ahyp:hlinkClr xmlns:ahyp="http://schemas.microsoft.com/office/drawing/2018/hyperlinkcolor" val="tx"/>
                    </a:ext>
                  </a:extLst>
                </a:hlinkClick>
              </a:rPr>
              <a:t>duesseldorf@hoyngrokh.com</a:t>
            </a:r>
            <a:endParaRPr lang="en-US" sz="700" noProof="0" dirty="0">
              <a:solidFill>
                <a:srgbClr val="201C80"/>
              </a:solidFill>
              <a:latin typeface="Arial"/>
              <a:cs typeface="Arial"/>
            </a:endParaRPr>
          </a:p>
        </p:txBody>
      </p:sp>
      <p:sp>
        <p:nvSpPr>
          <p:cNvPr id="7" name="object 43">
            <a:extLst>
              <a:ext uri="{FF2B5EF4-FFF2-40B4-BE49-F238E27FC236}">
                <a16:creationId xmlns:a16="http://schemas.microsoft.com/office/drawing/2014/main" id="{82AC81A8-B986-4CFA-8F4E-06519A6ED474}"/>
              </a:ext>
            </a:extLst>
          </p:cNvPr>
          <p:cNvSpPr txBox="1"/>
          <p:nvPr/>
        </p:nvSpPr>
        <p:spPr>
          <a:xfrm>
            <a:off x="7319920" y="865200"/>
            <a:ext cx="1404620" cy="784958"/>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MUNICH</a:t>
            </a:r>
            <a:endParaRPr lang="en-US" sz="800" noProof="0" dirty="0">
              <a:solidFill>
                <a:srgbClr val="201C80"/>
              </a:solidFill>
              <a:latin typeface="Arial"/>
              <a:cs typeface="Arial"/>
            </a:endParaRPr>
          </a:p>
          <a:p>
            <a:pPr marL="38100" marR="203835">
              <a:lnSpc>
                <a:spcPct val="90000"/>
              </a:lnSpc>
              <a:spcBef>
                <a:spcPts val="284"/>
              </a:spcBef>
            </a:pPr>
            <a:r>
              <a:rPr lang="en-US" sz="700" spc="20" noProof="0" dirty="0" err="1">
                <a:solidFill>
                  <a:srgbClr val="201C80"/>
                </a:solidFill>
                <a:latin typeface="Arial"/>
                <a:cs typeface="Arial"/>
              </a:rPr>
              <a:t>Theatinerstraße</a:t>
            </a:r>
            <a:r>
              <a:rPr lang="en-US" sz="700" spc="20" noProof="0" dirty="0">
                <a:solidFill>
                  <a:srgbClr val="201C80"/>
                </a:solidFill>
                <a:latin typeface="Arial"/>
                <a:cs typeface="Arial"/>
              </a:rPr>
              <a:t> </a:t>
            </a:r>
            <a:r>
              <a:rPr lang="en-US" sz="700" spc="5" noProof="0" dirty="0">
                <a:solidFill>
                  <a:srgbClr val="201C80"/>
                </a:solidFill>
                <a:latin typeface="Arial"/>
                <a:cs typeface="Arial"/>
              </a:rPr>
              <a:t>7    </a:t>
            </a:r>
            <a:r>
              <a:rPr lang="en-US" sz="700" spc="15" noProof="0" dirty="0">
                <a:solidFill>
                  <a:srgbClr val="201C80"/>
                </a:solidFill>
                <a:latin typeface="Arial"/>
                <a:cs typeface="Arial"/>
              </a:rPr>
              <a:t>Entrance</a:t>
            </a:r>
            <a:r>
              <a:rPr lang="en-US" sz="700" spc="-35" noProof="0" dirty="0">
                <a:solidFill>
                  <a:srgbClr val="201C80"/>
                </a:solidFill>
                <a:latin typeface="Arial"/>
                <a:cs typeface="Arial"/>
              </a:rPr>
              <a:t> </a:t>
            </a:r>
            <a:r>
              <a:rPr lang="en-US" sz="700" spc="20" noProof="0" dirty="0" err="1">
                <a:solidFill>
                  <a:srgbClr val="201C80"/>
                </a:solidFill>
                <a:latin typeface="Arial"/>
                <a:cs typeface="Arial"/>
              </a:rPr>
              <a:t>Maffeistraße</a:t>
            </a:r>
            <a:r>
              <a:rPr lang="en-US" sz="700" spc="20" noProof="0" dirty="0">
                <a:solidFill>
                  <a:srgbClr val="201C80"/>
                </a:solidFill>
                <a:latin typeface="Arial"/>
                <a:cs typeface="Arial"/>
              </a:rPr>
              <a:t> </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80333 Munich Germany</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+49 </a:t>
            </a:r>
            <a:r>
              <a:rPr lang="en-US" sz="700" spc="10" noProof="0" dirty="0">
                <a:solidFill>
                  <a:srgbClr val="201C80"/>
                </a:solidFill>
                <a:latin typeface="Arial"/>
                <a:cs typeface="Arial"/>
              </a:rPr>
              <a:t>89 </a:t>
            </a:r>
            <a:r>
              <a:rPr lang="en-US" sz="700" spc="15" noProof="0" dirty="0">
                <a:solidFill>
                  <a:srgbClr val="201C80"/>
                </a:solidFill>
                <a:latin typeface="Arial"/>
                <a:cs typeface="Arial"/>
              </a:rPr>
              <a:t>904</a:t>
            </a:r>
            <a:r>
              <a:rPr lang="en-US" sz="700" spc="35" noProof="0" dirty="0">
                <a:solidFill>
                  <a:srgbClr val="201C80"/>
                </a:solidFill>
                <a:latin typeface="Arial"/>
                <a:cs typeface="Arial"/>
              </a:rPr>
              <a:t> </a:t>
            </a:r>
            <a:r>
              <a:rPr lang="en-US" sz="700" spc="-10" noProof="0" dirty="0">
                <a:solidFill>
                  <a:srgbClr val="201C80"/>
                </a:solidFill>
                <a:latin typeface="Arial"/>
                <a:cs typeface="Arial"/>
              </a:rPr>
              <a:t>11 710</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11">
                  <a:extLst>
                    <a:ext uri="{A12FA001-AC4F-418D-AE19-62706E023703}">
                      <ahyp:hlinkClr xmlns:ahyp="http://schemas.microsoft.com/office/drawing/2018/hyperlinkcolor" val="tx"/>
                    </a:ext>
                  </a:extLst>
                </a:hlinkClick>
              </a:rPr>
              <a:t>munich@hoyngrokh.com</a:t>
            </a:r>
            <a:endParaRPr lang="en-US" sz="700" noProof="0" dirty="0">
              <a:solidFill>
                <a:srgbClr val="201C80"/>
              </a:solidFill>
              <a:latin typeface="Arial"/>
              <a:cs typeface="Arial"/>
            </a:endParaRPr>
          </a:p>
        </p:txBody>
      </p:sp>
      <p:sp>
        <p:nvSpPr>
          <p:cNvPr id="9" name="object 43">
            <a:extLst>
              <a:ext uri="{FF2B5EF4-FFF2-40B4-BE49-F238E27FC236}">
                <a16:creationId xmlns:a16="http://schemas.microsoft.com/office/drawing/2014/main" id="{C3AA72E7-498F-43DE-A12A-2B20EABAFE16}"/>
              </a:ext>
            </a:extLst>
          </p:cNvPr>
          <p:cNvSpPr txBox="1"/>
          <p:nvPr/>
        </p:nvSpPr>
        <p:spPr>
          <a:xfrm>
            <a:off x="4177632" y="1722627"/>
            <a:ext cx="1404620" cy="688009"/>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LYON</a:t>
            </a:r>
            <a:endParaRPr lang="en-US" sz="800" noProof="0" dirty="0">
              <a:solidFill>
                <a:srgbClr val="201C80"/>
              </a:solidFill>
              <a:latin typeface="Arial"/>
              <a:cs typeface="Arial"/>
            </a:endParaRPr>
          </a:p>
          <a:p>
            <a:pPr marL="38100" marR="203835">
              <a:lnSpc>
                <a:spcPct val="90000"/>
              </a:lnSpc>
              <a:spcBef>
                <a:spcPts val="284"/>
              </a:spcBef>
            </a:pPr>
            <a:r>
              <a:rPr lang="fr-FR" sz="700" spc="10" noProof="0" dirty="0">
                <a:solidFill>
                  <a:srgbClr val="201C80"/>
                </a:solidFill>
                <a:latin typeface="+mn-lt"/>
                <a:cs typeface="Arial"/>
              </a:rPr>
              <a:t>52, rue de la République </a:t>
            </a:r>
            <a:r>
              <a:rPr lang="en-US" sz="700" spc="15" noProof="0" dirty="0">
                <a:solidFill>
                  <a:srgbClr val="201C80"/>
                </a:solidFill>
                <a:latin typeface="Arial"/>
                <a:cs typeface="Arial"/>
              </a:rPr>
              <a:t>69002 Lyon</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France</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+33 </a:t>
            </a:r>
            <a:r>
              <a:rPr lang="en-US" sz="700" spc="10" noProof="0" dirty="0">
                <a:solidFill>
                  <a:srgbClr val="201C80"/>
                </a:solidFill>
                <a:latin typeface="Arial"/>
                <a:cs typeface="Arial"/>
              </a:rPr>
              <a:t>1 </a:t>
            </a:r>
            <a:r>
              <a:rPr lang="en-US" sz="700" spc="15" noProof="0" dirty="0">
                <a:solidFill>
                  <a:srgbClr val="201C80"/>
                </a:solidFill>
                <a:latin typeface="Arial"/>
                <a:cs typeface="Arial"/>
              </a:rPr>
              <a:t>40 69</a:t>
            </a:r>
            <a:r>
              <a:rPr lang="en-US" sz="700" spc="35" noProof="0" dirty="0">
                <a:solidFill>
                  <a:srgbClr val="201C80"/>
                </a:solidFill>
                <a:latin typeface="Arial"/>
                <a:cs typeface="Arial"/>
              </a:rPr>
              <a:t> </a:t>
            </a:r>
            <a:r>
              <a:rPr lang="en-US" sz="700" spc="-10" noProof="0" dirty="0">
                <a:solidFill>
                  <a:srgbClr val="201C80"/>
                </a:solidFill>
                <a:latin typeface="Arial"/>
                <a:cs typeface="Arial"/>
              </a:rPr>
              <a:t>01 69</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12">
                  <a:extLst>
                    <a:ext uri="{A12FA001-AC4F-418D-AE19-62706E023703}">
                      <ahyp:hlinkClr xmlns:ahyp="http://schemas.microsoft.com/office/drawing/2018/hyperlinkcolor" val="tx"/>
                    </a:ext>
                  </a:extLst>
                </a:hlinkClick>
              </a:rPr>
              <a:t>lyon@hoyngrokh.com</a:t>
            </a:r>
            <a:endParaRPr lang="en-US" sz="700" noProof="0" dirty="0">
              <a:solidFill>
                <a:srgbClr val="201C80"/>
              </a:solidFill>
              <a:latin typeface="Arial"/>
              <a:cs typeface="Arial"/>
            </a:endParaRPr>
          </a:p>
        </p:txBody>
      </p:sp>
      <p:sp>
        <p:nvSpPr>
          <p:cNvPr id="10" name="object 43">
            <a:extLst>
              <a:ext uri="{FF2B5EF4-FFF2-40B4-BE49-F238E27FC236}">
                <a16:creationId xmlns:a16="http://schemas.microsoft.com/office/drawing/2014/main" id="{4B20CB6C-BA0B-4F73-95AF-753A1539B458}"/>
              </a:ext>
            </a:extLst>
          </p:cNvPr>
          <p:cNvSpPr txBox="1"/>
          <p:nvPr/>
        </p:nvSpPr>
        <p:spPr>
          <a:xfrm>
            <a:off x="5748776" y="1721881"/>
            <a:ext cx="1404620" cy="688009"/>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MANNHEIM</a:t>
            </a:r>
            <a:endParaRPr lang="en-US" sz="800" noProof="0" dirty="0">
              <a:solidFill>
                <a:srgbClr val="201C80"/>
              </a:solidFill>
              <a:latin typeface="Arial"/>
              <a:cs typeface="Arial"/>
            </a:endParaRPr>
          </a:p>
          <a:p>
            <a:pPr marL="38100" marR="203835">
              <a:lnSpc>
                <a:spcPct val="90000"/>
              </a:lnSpc>
              <a:spcBef>
                <a:spcPts val="284"/>
              </a:spcBef>
            </a:pPr>
            <a:r>
              <a:rPr lang="en-US" sz="700" spc="15" noProof="0" dirty="0">
                <a:solidFill>
                  <a:srgbClr val="201C80"/>
                </a:solidFill>
                <a:latin typeface="Arial"/>
                <a:cs typeface="Arial"/>
              </a:rPr>
              <a:t>O 7, 16</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69161 Mannheim</a:t>
            </a:r>
            <a:r>
              <a:rPr lang="en-US" sz="700" noProof="0" dirty="0">
                <a:solidFill>
                  <a:srgbClr val="201C80"/>
                </a:solidFill>
                <a:latin typeface="Arial"/>
                <a:cs typeface="Arial"/>
              </a:rPr>
              <a:t> </a:t>
            </a:r>
            <a:r>
              <a:rPr lang="en-US" sz="700" spc="20" noProof="0" dirty="0">
                <a:solidFill>
                  <a:srgbClr val="201C80"/>
                </a:solidFill>
                <a:latin typeface="Arial"/>
                <a:cs typeface="Arial"/>
              </a:rPr>
              <a:t>Germany</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+49 </a:t>
            </a:r>
            <a:r>
              <a:rPr lang="en-US" sz="700" spc="10" noProof="0" dirty="0">
                <a:solidFill>
                  <a:srgbClr val="201C80"/>
                </a:solidFill>
                <a:latin typeface="Arial"/>
                <a:cs typeface="Arial"/>
              </a:rPr>
              <a:t>211 </a:t>
            </a:r>
            <a:r>
              <a:rPr lang="en-US" sz="700" spc="15" noProof="0" dirty="0">
                <a:solidFill>
                  <a:srgbClr val="201C80"/>
                </a:solidFill>
                <a:latin typeface="Arial"/>
                <a:cs typeface="Arial"/>
              </a:rPr>
              <a:t>550</a:t>
            </a:r>
            <a:r>
              <a:rPr lang="en-US" sz="700" spc="35" noProof="0" dirty="0">
                <a:solidFill>
                  <a:srgbClr val="201C80"/>
                </a:solidFill>
                <a:latin typeface="Arial"/>
                <a:cs typeface="Arial"/>
              </a:rPr>
              <a:t> </a:t>
            </a:r>
            <a:r>
              <a:rPr lang="en-US" sz="700" spc="-10" noProof="0" dirty="0">
                <a:solidFill>
                  <a:srgbClr val="201C80"/>
                </a:solidFill>
                <a:latin typeface="Arial"/>
                <a:cs typeface="Arial"/>
              </a:rPr>
              <a:t>220</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10">
                  <a:extLst>
                    <a:ext uri="{A12FA001-AC4F-418D-AE19-62706E023703}">
                      <ahyp:hlinkClr xmlns:ahyp="http://schemas.microsoft.com/office/drawing/2018/hyperlinkcolor" val="tx"/>
                    </a:ext>
                  </a:extLst>
                </a:hlinkClick>
              </a:rPr>
              <a:t>duesseldorf@hoyngrokh.com</a:t>
            </a:r>
            <a:endParaRPr lang="en-US" sz="700" noProof="0" dirty="0">
              <a:solidFill>
                <a:srgbClr val="201C80"/>
              </a:solidFill>
              <a:latin typeface="Arial"/>
              <a:cs typeface="Arial"/>
            </a:endParaRPr>
          </a:p>
        </p:txBody>
      </p:sp>
      <p:sp>
        <p:nvSpPr>
          <p:cNvPr id="11" name="object 43">
            <a:extLst>
              <a:ext uri="{FF2B5EF4-FFF2-40B4-BE49-F238E27FC236}">
                <a16:creationId xmlns:a16="http://schemas.microsoft.com/office/drawing/2014/main" id="{813807C5-4934-496C-809F-41BA53AB1739}"/>
              </a:ext>
            </a:extLst>
          </p:cNvPr>
          <p:cNvSpPr txBox="1"/>
          <p:nvPr/>
        </p:nvSpPr>
        <p:spPr>
          <a:xfrm>
            <a:off x="7319920" y="1721881"/>
            <a:ext cx="1404620" cy="688009"/>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PARIS</a:t>
            </a:r>
            <a:endParaRPr lang="en-US" sz="800" noProof="0" dirty="0">
              <a:solidFill>
                <a:srgbClr val="201C80"/>
              </a:solidFill>
              <a:latin typeface="Arial"/>
              <a:cs typeface="Arial"/>
            </a:endParaRPr>
          </a:p>
          <a:p>
            <a:pPr marL="38100" marR="203835">
              <a:lnSpc>
                <a:spcPct val="90000"/>
              </a:lnSpc>
              <a:spcBef>
                <a:spcPts val="284"/>
              </a:spcBef>
            </a:pPr>
            <a:r>
              <a:rPr lang="en-US" sz="700" noProof="0" dirty="0">
                <a:solidFill>
                  <a:srgbClr val="201C80"/>
                </a:solidFill>
                <a:latin typeface="Arial"/>
                <a:cs typeface="Arial"/>
              </a:rPr>
              <a:t>33, rue Vivienne</a:t>
            </a:r>
            <a:r>
              <a:rPr lang="en-US" sz="700" spc="20" noProof="0" dirty="0">
                <a:solidFill>
                  <a:srgbClr val="201C80"/>
                </a:solidFill>
                <a:latin typeface="Arial"/>
                <a:cs typeface="Arial"/>
              </a:rPr>
              <a:t> </a:t>
            </a:r>
            <a:r>
              <a:rPr lang="en-US" sz="700" spc="15" noProof="0" dirty="0">
                <a:solidFill>
                  <a:srgbClr val="201C80"/>
                </a:solidFill>
                <a:latin typeface="Arial"/>
                <a:cs typeface="Arial"/>
              </a:rPr>
              <a:t>         75002 Paris               </a:t>
            </a:r>
            <a:r>
              <a:rPr lang="en-US" sz="700" spc="20" noProof="0" dirty="0">
                <a:solidFill>
                  <a:srgbClr val="201C80"/>
                </a:solidFill>
                <a:latin typeface="Arial"/>
                <a:cs typeface="Arial"/>
              </a:rPr>
              <a:t>France</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+33 </a:t>
            </a:r>
            <a:r>
              <a:rPr lang="en-US" sz="700" spc="10" noProof="0" dirty="0">
                <a:solidFill>
                  <a:srgbClr val="201C80"/>
                </a:solidFill>
                <a:latin typeface="Arial"/>
                <a:cs typeface="Arial"/>
              </a:rPr>
              <a:t>1 </a:t>
            </a:r>
            <a:r>
              <a:rPr lang="en-US" sz="700" spc="15" noProof="0" dirty="0">
                <a:solidFill>
                  <a:srgbClr val="201C80"/>
                </a:solidFill>
                <a:latin typeface="Arial"/>
                <a:cs typeface="Arial"/>
              </a:rPr>
              <a:t>40 69</a:t>
            </a:r>
            <a:r>
              <a:rPr lang="en-US" sz="700" spc="35" noProof="0" dirty="0">
                <a:solidFill>
                  <a:srgbClr val="201C80"/>
                </a:solidFill>
                <a:latin typeface="Arial"/>
                <a:cs typeface="Arial"/>
              </a:rPr>
              <a:t> </a:t>
            </a:r>
            <a:r>
              <a:rPr lang="en-US" sz="700" spc="-10" noProof="0" dirty="0">
                <a:solidFill>
                  <a:srgbClr val="201C80"/>
                </a:solidFill>
                <a:latin typeface="Arial"/>
                <a:cs typeface="Arial"/>
              </a:rPr>
              <a:t>01 69</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13">
                  <a:extLst>
                    <a:ext uri="{A12FA001-AC4F-418D-AE19-62706E023703}">
                      <ahyp:hlinkClr xmlns:ahyp="http://schemas.microsoft.com/office/drawing/2018/hyperlinkcolor" val="tx"/>
                    </a:ext>
                  </a:extLst>
                </a:hlinkClick>
              </a:rPr>
              <a:t>paris@hoyngrokh.com</a:t>
            </a:r>
            <a:endParaRPr lang="en-US" sz="700" noProof="0" dirty="0">
              <a:solidFill>
                <a:srgbClr val="201C80"/>
              </a:solidFill>
              <a:latin typeface="Arial"/>
              <a:cs typeface="Arial"/>
            </a:endParaRPr>
          </a:p>
        </p:txBody>
      </p:sp>
      <p:sp>
        <p:nvSpPr>
          <p:cNvPr id="12" name="object 43">
            <a:extLst>
              <a:ext uri="{FF2B5EF4-FFF2-40B4-BE49-F238E27FC236}">
                <a16:creationId xmlns:a16="http://schemas.microsoft.com/office/drawing/2014/main" id="{BADBB1A3-6F9B-447D-AAA2-22F0CC65A326}"/>
              </a:ext>
            </a:extLst>
          </p:cNvPr>
          <p:cNvSpPr txBox="1"/>
          <p:nvPr/>
        </p:nvSpPr>
        <p:spPr>
          <a:xfrm>
            <a:off x="5748776" y="866173"/>
            <a:ext cx="1404620" cy="784958"/>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MADRID</a:t>
            </a:r>
            <a:endParaRPr lang="en-US" sz="800" noProof="0" dirty="0">
              <a:solidFill>
                <a:srgbClr val="201C80"/>
              </a:solidFill>
              <a:latin typeface="Arial"/>
              <a:cs typeface="Arial"/>
            </a:endParaRPr>
          </a:p>
          <a:p>
            <a:pPr marL="38100" marR="203835">
              <a:lnSpc>
                <a:spcPct val="90000"/>
              </a:lnSpc>
              <a:spcBef>
                <a:spcPts val="284"/>
              </a:spcBef>
            </a:pPr>
            <a:r>
              <a:rPr lang="en-US" sz="700" spc="15" noProof="0" dirty="0">
                <a:solidFill>
                  <a:srgbClr val="201C80"/>
                </a:solidFill>
                <a:latin typeface="Arial"/>
                <a:cs typeface="Arial"/>
              </a:rPr>
              <a:t>C/ Príncipe </a:t>
            </a:r>
            <a:r>
              <a:rPr lang="en-US" sz="700" spc="10" noProof="0" dirty="0">
                <a:solidFill>
                  <a:srgbClr val="201C80"/>
                </a:solidFill>
                <a:latin typeface="Arial"/>
                <a:cs typeface="Arial"/>
              </a:rPr>
              <a:t>de Vergara, </a:t>
            </a:r>
            <a:r>
              <a:rPr lang="en-US" sz="700" spc="15" noProof="0" dirty="0">
                <a:solidFill>
                  <a:srgbClr val="201C80"/>
                </a:solidFill>
                <a:latin typeface="Arial"/>
                <a:cs typeface="Arial"/>
              </a:rPr>
              <a:t>36,                                                      </a:t>
            </a:r>
            <a:endParaRPr lang="en-US" sz="700" noProof="0" dirty="0">
              <a:solidFill>
                <a:srgbClr val="201C80"/>
              </a:solidFill>
              <a:latin typeface="Arial"/>
              <a:cs typeface="Arial"/>
            </a:endParaRPr>
          </a:p>
          <a:p>
            <a:pPr marL="38100" marR="487680">
              <a:lnSpc>
                <a:spcPct val="90000"/>
              </a:lnSpc>
            </a:pPr>
            <a:r>
              <a:rPr lang="en-US" sz="700" spc="15" noProof="0" dirty="0">
                <a:solidFill>
                  <a:srgbClr val="201C80"/>
                </a:solidFill>
                <a:latin typeface="Arial"/>
                <a:cs typeface="Arial"/>
              </a:rPr>
              <a:t>5.° </a:t>
            </a:r>
            <a:r>
              <a:rPr lang="en-US" sz="700" spc="15" noProof="0" dirty="0" err="1">
                <a:solidFill>
                  <a:srgbClr val="201C80"/>
                </a:solidFill>
                <a:latin typeface="Arial"/>
                <a:cs typeface="Arial"/>
              </a:rPr>
              <a:t>dcha</a:t>
            </a:r>
            <a:r>
              <a:rPr lang="en-US" sz="700" spc="15" noProof="0" dirty="0">
                <a:solidFill>
                  <a:srgbClr val="201C80"/>
                </a:solidFill>
                <a:latin typeface="Arial"/>
                <a:cs typeface="Arial"/>
              </a:rPr>
              <a:t>.           28001 Madrid</a:t>
            </a:r>
            <a:r>
              <a:rPr lang="en-US" sz="700" noProof="0" dirty="0">
                <a:solidFill>
                  <a:srgbClr val="201C80"/>
                </a:solidFill>
                <a:latin typeface="Arial"/>
                <a:cs typeface="Arial"/>
              </a:rPr>
              <a:t>     </a:t>
            </a:r>
            <a:r>
              <a:rPr lang="en-US" sz="700" spc="20" noProof="0" dirty="0">
                <a:solidFill>
                  <a:srgbClr val="201C80"/>
                </a:solidFill>
                <a:latin typeface="Arial"/>
                <a:cs typeface="Arial"/>
              </a:rPr>
              <a:t>Spain</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+34 </a:t>
            </a:r>
            <a:r>
              <a:rPr lang="en-US" sz="700" spc="10" noProof="0" dirty="0">
                <a:solidFill>
                  <a:srgbClr val="201C80"/>
                </a:solidFill>
                <a:latin typeface="Arial"/>
                <a:cs typeface="Arial"/>
              </a:rPr>
              <a:t>91 </a:t>
            </a:r>
            <a:r>
              <a:rPr lang="en-US" sz="700" spc="15" noProof="0" dirty="0">
                <a:solidFill>
                  <a:srgbClr val="201C80"/>
                </a:solidFill>
                <a:latin typeface="Arial"/>
                <a:cs typeface="Arial"/>
              </a:rPr>
              <a:t>521</a:t>
            </a:r>
            <a:r>
              <a:rPr lang="en-US" sz="700" spc="35" noProof="0" dirty="0">
                <a:solidFill>
                  <a:srgbClr val="201C80"/>
                </a:solidFill>
                <a:latin typeface="Arial"/>
                <a:cs typeface="Arial"/>
              </a:rPr>
              <a:t> </a:t>
            </a:r>
            <a:r>
              <a:rPr lang="en-US" sz="700" spc="-10" noProof="0" dirty="0">
                <a:solidFill>
                  <a:srgbClr val="201C80"/>
                </a:solidFill>
                <a:latin typeface="Arial"/>
                <a:cs typeface="Arial"/>
              </a:rPr>
              <a:t>85 86</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14">
                  <a:extLst>
                    <a:ext uri="{A12FA001-AC4F-418D-AE19-62706E023703}">
                      <ahyp:hlinkClr xmlns:ahyp="http://schemas.microsoft.com/office/drawing/2018/hyperlinkcolor" val="tx"/>
                    </a:ext>
                  </a:extLst>
                </a:hlinkClick>
              </a:rPr>
              <a:t>madrid@hoyngrokh.com</a:t>
            </a:r>
            <a:endParaRPr lang="en-US" sz="700" noProof="0" dirty="0">
              <a:solidFill>
                <a:srgbClr val="201C80"/>
              </a:solidFill>
              <a:latin typeface="Arial"/>
              <a:cs typeface="Arial"/>
            </a:endParaRPr>
          </a:p>
        </p:txBody>
      </p:sp>
      <p:sp>
        <p:nvSpPr>
          <p:cNvPr id="13" name="object 43">
            <a:extLst>
              <a:ext uri="{FF2B5EF4-FFF2-40B4-BE49-F238E27FC236}">
                <a16:creationId xmlns:a16="http://schemas.microsoft.com/office/drawing/2014/main" id="{25724A7D-CE21-2FDA-16A5-AA5884DAC55B}"/>
              </a:ext>
            </a:extLst>
          </p:cNvPr>
          <p:cNvSpPr txBox="1"/>
          <p:nvPr/>
        </p:nvSpPr>
        <p:spPr>
          <a:xfrm>
            <a:off x="2606263" y="1721880"/>
            <a:ext cx="1645226" cy="688009"/>
          </a:xfrm>
          <a:prstGeom prst="rect">
            <a:avLst/>
          </a:prstGeom>
        </p:spPr>
        <p:txBody>
          <a:bodyPr vert="horz" wrap="square" lIns="0" tIns="41275" rIns="0" bIns="0" rtlCol="0">
            <a:spAutoFit/>
          </a:bodyPr>
          <a:lstStyle/>
          <a:p>
            <a:pPr marL="38100">
              <a:lnSpc>
                <a:spcPct val="100000"/>
              </a:lnSpc>
              <a:spcBef>
                <a:spcPts val="325"/>
              </a:spcBef>
            </a:pPr>
            <a:r>
              <a:rPr lang="en-US" sz="800" b="1" spc="15" noProof="0" dirty="0">
                <a:solidFill>
                  <a:srgbClr val="201C80"/>
                </a:solidFill>
                <a:latin typeface="Arial"/>
                <a:cs typeface="Arial"/>
              </a:rPr>
              <a:t>BRUSSELS</a:t>
            </a:r>
            <a:endParaRPr lang="en-US" sz="800" noProof="0" dirty="0">
              <a:solidFill>
                <a:srgbClr val="201C80"/>
              </a:solidFill>
              <a:latin typeface="Arial"/>
              <a:cs typeface="Arial"/>
            </a:endParaRPr>
          </a:p>
          <a:p>
            <a:pPr marL="38100" marR="203835">
              <a:lnSpc>
                <a:spcPct val="90000"/>
              </a:lnSpc>
              <a:spcBef>
                <a:spcPts val="284"/>
              </a:spcBef>
            </a:pPr>
            <a:r>
              <a:rPr lang="en-US" sz="700" spc="-10" noProof="0" dirty="0">
                <a:solidFill>
                  <a:srgbClr val="201C80"/>
                </a:solidFill>
                <a:latin typeface="Arial"/>
                <a:cs typeface="Arial"/>
              </a:rPr>
              <a:t>Avenue </a:t>
            </a:r>
            <a:r>
              <a:rPr lang="en-US" sz="700" spc="-5" noProof="0" dirty="0">
                <a:solidFill>
                  <a:srgbClr val="201C80"/>
                </a:solidFill>
                <a:latin typeface="Arial"/>
                <a:cs typeface="Arial"/>
              </a:rPr>
              <a:t>des </a:t>
            </a:r>
            <a:r>
              <a:rPr lang="en-US" sz="700" noProof="0" dirty="0" err="1">
                <a:solidFill>
                  <a:srgbClr val="201C80"/>
                </a:solidFill>
                <a:latin typeface="Arial"/>
                <a:cs typeface="Arial"/>
              </a:rPr>
              <a:t>Nerviens</a:t>
            </a:r>
            <a:r>
              <a:rPr lang="en-US" sz="700" noProof="0" dirty="0">
                <a:solidFill>
                  <a:srgbClr val="201C80"/>
                </a:solidFill>
                <a:latin typeface="Arial"/>
                <a:cs typeface="Arial"/>
              </a:rPr>
              <a:t> </a:t>
            </a:r>
            <a:r>
              <a:rPr lang="en-US" sz="700" spc="-10" noProof="0" dirty="0">
                <a:solidFill>
                  <a:srgbClr val="201C80"/>
                </a:solidFill>
                <a:latin typeface="Arial"/>
                <a:cs typeface="Arial"/>
              </a:rPr>
              <a:t>85, </a:t>
            </a:r>
            <a:r>
              <a:rPr lang="en-US" sz="700" spc="-5" noProof="0" dirty="0">
                <a:solidFill>
                  <a:srgbClr val="201C80"/>
                </a:solidFill>
                <a:latin typeface="Arial"/>
                <a:cs typeface="Arial"/>
              </a:rPr>
              <a:t>1</a:t>
            </a:r>
            <a:r>
              <a:rPr lang="en-US" sz="600" spc="-7" baseline="34722" noProof="0" dirty="0">
                <a:solidFill>
                  <a:srgbClr val="201C80"/>
                </a:solidFill>
                <a:latin typeface="Arial"/>
                <a:cs typeface="Arial"/>
              </a:rPr>
              <a:t>st </a:t>
            </a:r>
            <a:r>
              <a:rPr lang="en-US" sz="700" spc="-5" noProof="0" dirty="0">
                <a:solidFill>
                  <a:srgbClr val="201C80"/>
                </a:solidFill>
                <a:latin typeface="Arial"/>
                <a:cs typeface="Arial"/>
              </a:rPr>
              <a:t>Floor </a:t>
            </a:r>
            <a:r>
              <a:rPr lang="en-US" sz="700" spc="15" noProof="0" dirty="0">
                <a:solidFill>
                  <a:srgbClr val="201C80"/>
                </a:solidFill>
                <a:latin typeface="Arial"/>
                <a:cs typeface="Arial"/>
              </a:rPr>
              <a:t>1040 Brussels                  </a:t>
            </a:r>
            <a:r>
              <a:rPr lang="en-US" sz="700" spc="20" noProof="0" dirty="0">
                <a:solidFill>
                  <a:srgbClr val="201C80"/>
                </a:solidFill>
                <a:latin typeface="Arial"/>
                <a:cs typeface="Arial"/>
              </a:rPr>
              <a:t>Belgium</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T</a:t>
            </a:r>
            <a:r>
              <a:rPr lang="en-US" sz="600" b="1" spc="195" noProof="0" dirty="0">
                <a:solidFill>
                  <a:srgbClr val="201C80"/>
                </a:solidFill>
                <a:latin typeface="Arial"/>
                <a:cs typeface="Arial"/>
              </a:rPr>
              <a:t> </a:t>
            </a:r>
            <a:r>
              <a:rPr lang="en-US" sz="700" noProof="0" dirty="0">
                <a:solidFill>
                  <a:srgbClr val="201C80"/>
                </a:solidFill>
                <a:latin typeface="Arial"/>
                <a:cs typeface="Arial"/>
              </a:rPr>
              <a:t>+32 </a:t>
            </a:r>
            <a:r>
              <a:rPr lang="en-US" sz="700" spc="10" noProof="0" dirty="0">
                <a:solidFill>
                  <a:srgbClr val="201C80"/>
                </a:solidFill>
                <a:latin typeface="Arial"/>
                <a:cs typeface="Arial"/>
              </a:rPr>
              <a:t>2 </a:t>
            </a:r>
            <a:r>
              <a:rPr lang="en-US" sz="700" spc="15" noProof="0" dirty="0">
                <a:solidFill>
                  <a:srgbClr val="201C80"/>
                </a:solidFill>
                <a:latin typeface="Arial"/>
                <a:cs typeface="Arial"/>
              </a:rPr>
              <a:t>740</a:t>
            </a:r>
            <a:r>
              <a:rPr lang="en-US" sz="700" spc="35" noProof="0" dirty="0">
                <a:solidFill>
                  <a:srgbClr val="201C80"/>
                </a:solidFill>
                <a:latin typeface="Arial"/>
                <a:cs typeface="Arial"/>
              </a:rPr>
              <a:t> </a:t>
            </a:r>
            <a:r>
              <a:rPr lang="en-US" sz="700" spc="-10" noProof="0" dirty="0">
                <a:solidFill>
                  <a:srgbClr val="201C80"/>
                </a:solidFill>
                <a:latin typeface="Arial"/>
                <a:cs typeface="Arial"/>
              </a:rPr>
              <a:t>00 00</a:t>
            </a:r>
            <a:endParaRPr lang="en-US" sz="700" noProof="0" dirty="0">
              <a:solidFill>
                <a:srgbClr val="201C80"/>
              </a:solidFill>
              <a:latin typeface="Arial"/>
              <a:cs typeface="Arial"/>
            </a:endParaRPr>
          </a:p>
          <a:p>
            <a:pPr marL="38100">
              <a:lnSpc>
                <a:spcPct val="90000"/>
              </a:lnSpc>
            </a:pPr>
            <a:r>
              <a:rPr lang="en-US" sz="600" b="1" spc="15" noProof="0" dirty="0">
                <a:solidFill>
                  <a:srgbClr val="201C80"/>
                </a:solidFill>
                <a:latin typeface="Arial"/>
                <a:cs typeface="Arial"/>
              </a:rPr>
              <a:t>E</a:t>
            </a:r>
            <a:r>
              <a:rPr lang="en-US" sz="600" b="1" spc="180" noProof="0" dirty="0">
                <a:solidFill>
                  <a:srgbClr val="201C80"/>
                </a:solidFill>
                <a:latin typeface="Arial"/>
                <a:cs typeface="Arial"/>
              </a:rPr>
              <a:t> </a:t>
            </a:r>
            <a:r>
              <a:rPr lang="en-US" sz="700" spc="15" noProof="0" dirty="0">
                <a:solidFill>
                  <a:srgbClr val="201C80"/>
                </a:solidFill>
                <a:latin typeface="Arial"/>
                <a:cs typeface="Arial"/>
                <a:hlinkClick r:id="rId15">
                  <a:extLst>
                    <a:ext uri="{A12FA001-AC4F-418D-AE19-62706E023703}">
                      <ahyp:hlinkClr xmlns:ahyp="http://schemas.microsoft.com/office/drawing/2018/hyperlinkcolor" val="tx"/>
                    </a:ext>
                  </a:extLst>
                </a:hlinkClick>
              </a:rPr>
              <a:t>brussels@hoyngrokh.com</a:t>
            </a:r>
            <a:endParaRPr lang="en-US" sz="700" noProof="0" dirty="0">
              <a:solidFill>
                <a:srgbClr val="201C80"/>
              </a:solidFill>
              <a:latin typeface="Arial"/>
              <a:cs typeface="Arial"/>
            </a:endParaRPr>
          </a:p>
        </p:txBody>
      </p:sp>
    </p:spTree>
    <p:extLst>
      <p:ext uri="{BB962C8B-B14F-4D97-AF65-F5344CB8AC3E}">
        <p14:creationId xmlns:p14="http://schemas.microsoft.com/office/powerpoint/2010/main" val="93224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C5F50-A090-F52A-6EA0-1F213B506677}"/>
              </a:ext>
            </a:extLst>
          </p:cNvPr>
          <p:cNvSpPr>
            <a:spLocks noGrp="1"/>
          </p:cNvSpPr>
          <p:nvPr>
            <p:ph type="body" sz="quarter" idx="13"/>
          </p:nvPr>
        </p:nvSpPr>
        <p:spPr>
          <a:xfrm>
            <a:off x="1043608" y="971569"/>
            <a:ext cx="7560840" cy="3979620"/>
          </a:xfrm>
        </p:spPr>
        <p:txBody>
          <a:bodyPr>
            <a:normAutofit/>
          </a:bodyPr>
          <a:lstStyle/>
          <a:p>
            <a:pPr algn="just"/>
            <a:r>
              <a:rPr lang="es-ES" sz="1100" dirty="0">
                <a:solidFill>
                  <a:srgbClr val="002060"/>
                </a:solidFill>
              </a:rPr>
              <a:t>Patentes esenciales (SEP) son aquellas necesarias para la puesta en práctica de un estándar o norma técnica.</a:t>
            </a:r>
          </a:p>
          <a:p>
            <a:pPr marL="0" indent="0" algn="just">
              <a:buNone/>
            </a:pPr>
            <a:endParaRPr lang="es-ES" sz="1100" dirty="0">
              <a:solidFill>
                <a:srgbClr val="002060"/>
              </a:solidFill>
            </a:endParaRPr>
          </a:p>
          <a:p>
            <a:pPr algn="just"/>
            <a:r>
              <a:rPr lang="es-ES" sz="1100" dirty="0">
                <a:solidFill>
                  <a:srgbClr val="002060"/>
                </a:solidFill>
              </a:rPr>
              <a:t>Los entes de estandarización publican todas las patentes que deban ser implementadas para cumplir con el estándar y el titular de la patente se compromete a conceder licencias a los que ponga en práctica el estándar en términos justos, razonables y no discriminatorios (</a:t>
            </a:r>
            <a:r>
              <a:rPr lang="es-ES" sz="1100" dirty="0" err="1">
                <a:solidFill>
                  <a:srgbClr val="002060"/>
                </a:solidFill>
              </a:rPr>
              <a:t>fair</a:t>
            </a:r>
            <a:r>
              <a:rPr lang="es-ES" sz="1100" dirty="0">
                <a:solidFill>
                  <a:srgbClr val="002060"/>
                </a:solidFill>
              </a:rPr>
              <a:t>, </a:t>
            </a:r>
            <a:r>
              <a:rPr lang="es-ES" sz="1100" dirty="0" err="1">
                <a:solidFill>
                  <a:srgbClr val="002060"/>
                </a:solidFill>
              </a:rPr>
              <a:t>reasonable</a:t>
            </a:r>
            <a:r>
              <a:rPr lang="es-ES" sz="1100" dirty="0">
                <a:solidFill>
                  <a:srgbClr val="002060"/>
                </a:solidFill>
              </a:rPr>
              <a:t> and non </a:t>
            </a:r>
            <a:r>
              <a:rPr lang="es-ES" sz="1100" dirty="0" err="1">
                <a:solidFill>
                  <a:srgbClr val="002060"/>
                </a:solidFill>
              </a:rPr>
              <a:t>discriminatory</a:t>
            </a:r>
            <a:r>
              <a:rPr lang="es-ES" sz="1100" dirty="0">
                <a:solidFill>
                  <a:srgbClr val="002060"/>
                </a:solidFill>
              </a:rPr>
              <a:t> [FRAND]</a:t>
            </a:r>
          </a:p>
          <a:p>
            <a:pPr marL="0" indent="0" algn="just">
              <a:buNone/>
            </a:pPr>
            <a:endParaRPr lang="es-ES" sz="1100" dirty="0">
              <a:solidFill>
                <a:srgbClr val="002060"/>
              </a:solidFill>
            </a:endParaRPr>
          </a:p>
          <a:p>
            <a:pPr algn="just"/>
            <a:r>
              <a:rPr lang="es-ES" sz="1100" dirty="0">
                <a:solidFill>
                  <a:srgbClr val="002060"/>
                </a:solidFill>
              </a:rPr>
              <a:t>El Tribunal de Justicia, asunto (C-170/13) Huawei c. ZTE Corp. Huawei, ha establecido las condiciones bajo las cuales ejercitar acciones por infracción de patente contra el infractor de una patente esencial no constituye un abuso de posición de dominio. Se centró en la vía de negociación de buena fe para concluir licencias FRAND,  trató de equilibrar los intereses contrapuestos reconociendo que, si cumplen determinadas condiciones, los titulares de SEP no abusan de su posición ejercitando acciones por infracción contra los implementadores que demuestren su falta de voluntad para aceptar una licencia FRAND.</a:t>
            </a:r>
          </a:p>
          <a:p>
            <a:pPr marL="0" indent="0" algn="just">
              <a:buNone/>
            </a:pPr>
            <a:endParaRPr lang="es-ES" sz="1100" dirty="0">
              <a:solidFill>
                <a:srgbClr val="002060"/>
              </a:solidFill>
            </a:endParaRPr>
          </a:p>
          <a:p>
            <a:pPr algn="just"/>
            <a:r>
              <a:rPr lang="es-ES" sz="1100" dirty="0">
                <a:solidFill>
                  <a:srgbClr val="002060"/>
                </a:solidFill>
              </a:rPr>
              <a:t>Solo para el estándar de telefonía 5G existe más de 95.000 SEP.</a:t>
            </a:r>
          </a:p>
          <a:p>
            <a:pPr marL="0" indent="0" algn="just">
              <a:buNone/>
            </a:pPr>
            <a:endParaRPr lang="es-ES" sz="1100" dirty="0">
              <a:solidFill>
                <a:srgbClr val="002060"/>
              </a:solidFill>
            </a:endParaRPr>
          </a:p>
          <a:p>
            <a:pPr algn="just"/>
            <a:r>
              <a:rPr lang="es-ES" sz="1100" dirty="0">
                <a:solidFill>
                  <a:srgbClr val="002060"/>
                </a:solidFill>
              </a:rPr>
              <a:t>Gran litigiosidad alrededor de las SEP entre titulares de patentes e implementadores. Siguen judicializando la esencialidad de las patentes, la invalidez, la infracción, las condiciones FRAND y los abusos de posición dominante ante sus jurisdicciones preferidas en todo el mundo, tratando de conseguir sentencias favorables para influir en las negociaciones de licencias a su favor.</a:t>
            </a:r>
          </a:p>
          <a:p>
            <a:pPr marL="0" indent="0" algn="just">
              <a:buNone/>
            </a:pPr>
            <a:endParaRPr lang="es-ES" dirty="0">
              <a:solidFill>
                <a:srgbClr val="002060"/>
              </a:solidFill>
            </a:endParaRPr>
          </a:p>
          <a:p>
            <a:pPr marL="0" indent="0" algn="just">
              <a:buNone/>
            </a:pPr>
            <a:endParaRPr lang="es-ES" dirty="0"/>
          </a:p>
          <a:p>
            <a:pPr marL="0" indent="0">
              <a:buNone/>
            </a:pPr>
            <a:endParaRPr lang="es-ES" dirty="0"/>
          </a:p>
        </p:txBody>
      </p:sp>
      <p:sp>
        <p:nvSpPr>
          <p:cNvPr id="3" name="Title 2">
            <a:extLst>
              <a:ext uri="{FF2B5EF4-FFF2-40B4-BE49-F238E27FC236}">
                <a16:creationId xmlns:a16="http://schemas.microsoft.com/office/drawing/2014/main" id="{336AAC23-0831-E863-AACE-5F03D3A66CFF}"/>
              </a:ext>
            </a:extLst>
          </p:cNvPr>
          <p:cNvSpPr>
            <a:spLocks noGrp="1"/>
          </p:cNvSpPr>
          <p:nvPr>
            <p:ph type="title"/>
          </p:nvPr>
        </p:nvSpPr>
        <p:spPr>
          <a:xfrm>
            <a:off x="4978800" y="230084"/>
            <a:ext cx="3877200" cy="59766"/>
          </a:xfrm>
        </p:spPr>
        <p:txBody>
          <a:bodyPr>
            <a:normAutofit fontScale="90000"/>
          </a:bodyPr>
          <a:lstStyle/>
          <a:p>
            <a:endParaRPr lang="en-GB" dirty="0"/>
          </a:p>
        </p:txBody>
      </p:sp>
      <p:sp>
        <p:nvSpPr>
          <p:cNvPr id="4" name="Text Placeholder 3">
            <a:extLst>
              <a:ext uri="{FF2B5EF4-FFF2-40B4-BE49-F238E27FC236}">
                <a16:creationId xmlns:a16="http://schemas.microsoft.com/office/drawing/2014/main" id="{88B64A22-A1E4-AD84-E059-641252FDC711}"/>
              </a:ext>
            </a:extLst>
          </p:cNvPr>
          <p:cNvSpPr>
            <a:spLocks noGrp="1"/>
          </p:cNvSpPr>
          <p:nvPr>
            <p:ph type="body" sz="quarter" idx="15"/>
          </p:nvPr>
        </p:nvSpPr>
        <p:spPr>
          <a:xfrm>
            <a:off x="1043608" y="414686"/>
            <a:ext cx="7632848" cy="432047"/>
          </a:xfrm>
        </p:spPr>
        <p:txBody>
          <a:bodyPr>
            <a:normAutofit/>
          </a:bodyPr>
          <a:lstStyle/>
          <a:p>
            <a:r>
              <a:rPr lang="es-ES" dirty="0"/>
              <a:t> </a:t>
            </a:r>
            <a:r>
              <a:rPr lang="es-ES" sz="1200" dirty="0"/>
              <a:t>Propuesta de regulación sobre patentes esenciales  y modificación del Reglamento (UE) 2017/101</a:t>
            </a:r>
            <a:endParaRPr lang="en-GB" sz="1200" dirty="0"/>
          </a:p>
        </p:txBody>
      </p:sp>
    </p:spTree>
    <p:extLst>
      <p:ext uri="{BB962C8B-B14F-4D97-AF65-F5344CB8AC3E}">
        <p14:creationId xmlns:p14="http://schemas.microsoft.com/office/powerpoint/2010/main" val="901376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C5F50-A090-F52A-6EA0-1F213B506677}"/>
              </a:ext>
            </a:extLst>
          </p:cNvPr>
          <p:cNvSpPr>
            <a:spLocks noGrp="1"/>
          </p:cNvSpPr>
          <p:nvPr>
            <p:ph type="body" sz="quarter" idx="13"/>
          </p:nvPr>
        </p:nvSpPr>
        <p:spPr>
          <a:xfrm>
            <a:off x="1187624" y="827553"/>
            <a:ext cx="7488832" cy="4123636"/>
          </a:xfrm>
        </p:spPr>
        <p:txBody>
          <a:bodyPr>
            <a:normAutofit fontScale="92500" lnSpcReduction="20000"/>
          </a:bodyPr>
          <a:lstStyle/>
          <a:p>
            <a:r>
              <a:rPr lang="es-ES" sz="1200" dirty="0">
                <a:solidFill>
                  <a:srgbClr val="002060"/>
                </a:solidFill>
              </a:rPr>
              <a:t>Sera de aplicación a los titulares de SEP vigentes en uno o varios Estados miembros.</a:t>
            </a:r>
          </a:p>
          <a:p>
            <a:pPr marL="0" indent="0">
              <a:buNone/>
            </a:pPr>
            <a:endParaRPr lang="es-ES" sz="1200" dirty="0">
              <a:solidFill>
                <a:srgbClr val="002060"/>
              </a:solidFill>
            </a:endParaRPr>
          </a:p>
          <a:p>
            <a:pPr marL="0" indent="0">
              <a:buNone/>
            </a:pPr>
            <a:r>
              <a:rPr lang="es-ES" sz="1200" dirty="0">
                <a:solidFill>
                  <a:srgbClr val="002060"/>
                </a:solidFill>
              </a:rPr>
              <a:t>Un centro de competencia integrado en la EUIPO apoyará la transparencia y la determinación de licencias FRAND en </a:t>
            </a:r>
          </a:p>
          <a:p>
            <a:pPr marL="0" indent="0">
              <a:buNone/>
            </a:pPr>
            <a:r>
              <a:rPr lang="es-ES" sz="1200" dirty="0">
                <a:solidFill>
                  <a:srgbClr val="002060"/>
                </a:solidFill>
              </a:rPr>
              <a:t>relación con las SEP y desempeñará, entre otras, las siguientes funciones:</a:t>
            </a:r>
          </a:p>
          <a:p>
            <a:pPr marL="0" indent="0">
              <a:buNone/>
            </a:pPr>
            <a:endParaRPr lang="es-ES" sz="1200" dirty="0">
              <a:solidFill>
                <a:srgbClr val="002060"/>
              </a:solidFill>
            </a:endParaRPr>
          </a:p>
          <a:p>
            <a:r>
              <a:rPr lang="es-ES" sz="1200" dirty="0">
                <a:solidFill>
                  <a:srgbClr val="002060"/>
                </a:solidFill>
              </a:rPr>
              <a:t>Establecer y mantener un registro electrónico y una base de datos electrónica para las PEN;</a:t>
            </a:r>
          </a:p>
          <a:p>
            <a:pPr marL="0" indent="0">
              <a:buNone/>
            </a:pPr>
            <a:endParaRPr lang="es-ES" sz="1200" dirty="0">
              <a:solidFill>
                <a:srgbClr val="002060"/>
              </a:solidFill>
            </a:endParaRPr>
          </a:p>
          <a:p>
            <a:r>
              <a:rPr lang="es-ES" sz="1200" dirty="0">
                <a:solidFill>
                  <a:srgbClr val="002060"/>
                </a:solidFill>
              </a:rPr>
              <a:t>Establecer y gestionar listas de evaluadores y conciliadores;</a:t>
            </a:r>
          </a:p>
          <a:p>
            <a:pPr marL="0" indent="0">
              <a:buNone/>
            </a:pPr>
            <a:endParaRPr lang="es-ES" sz="1200" dirty="0">
              <a:solidFill>
                <a:srgbClr val="002060"/>
              </a:solidFill>
            </a:endParaRPr>
          </a:p>
          <a:p>
            <a:r>
              <a:rPr lang="es-ES" sz="1200" dirty="0">
                <a:solidFill>
                  <a:srgbClr val="002060"/>
                </a:solidFill>
              </a:rPr>
              <a:t>Establecer y administrar un sistema para evaluar la esencialidad de las PEN; </a:t>
            </a:r>
          </a:p>
          <a:p>
            <a:pPr marL="0" indent="0">
              <a:buNone/>
            </a:pPr>
            <a:r>
              <a:rPr lang="es-ES" sz="1200" dirty="0">
                <a:solidFill>
                  <a:srgbClr val="002060"/>
                </a:solidFill>
              </a:rPr>
              <a:t> </a:t>
            </a:r>
          </a:p>
          <a:p>
            <a:r>
              <a:rPr lang="es-ES" sz="1200" dirty="0">
                <a:solidFill>
                  <a:srgbClr val="002060"/>
                </a:solidFill>
              </a:rPr>
              <a:t>Establecer y administrar el proceso para la determinación del royalty FRAND; podrá nombrar a un conciliador de la lista de conciliadores para que medie en los debates con vistas a la presentación conjunta de un canon agregado.</a:t>
            </a:r>
          </a:p>
          <a:p>
            <a:pPr marL="0" indent="0">
              <a:buNone/>
            </a:pPr>
            <a:endParaRPr lang="es-ES" sz="1200" dirty="0">
              <a:solidFill>
                <a:srgbClr val="002060"/>
              </a:solidFill>
            </a:endParaRPr>
          </a:p>
          <a:p>
            <a:r>
              <a:rPr lang="es-ES" sz="1200" dirty="0">
                <a:solidFill>
                  <a:srgbClr val="002060"/>
                </a:solidFill>
              </a:rPr>
              <a:t>Emitirá dictámenes motivados de los controles de la esencialidad, así como los informes no confidenciales de las determinaciones de FRAND,</a:t>
            </a:r>
          </a:p>
          <a:p>
            <a:pPr marL="0" indent="0">
              <a:buNone/>
            </a:pPr>
            <a:endParaRPr lang="es-ES" sz="1200" dirty="0"/>
          </a:p>
          <a:p>
            <a:pPr marL="0" indent="0">
              <a:buNone/>
            </a:pPr>
            <a:r>
              <a:rPr lang="es-ES" sz="1200" dirty="0">
                <a:solidFill>
                  <a:srgbClr val="002060"/>
                </a:solidFill>
              </a:rPr>
              <a:t>La determinación de FRAND con respecto a una norma y una aplicación para las que  se ha creado una entrada en el registro será iniciada por:</a:t>
            </a:r>
          </a:p>
          <a:p>
            <a:pPr marL="0" indent="0">
              <a:buNone/>
            </a:pPr>
            <a:endParaRPr lang="es-ES" sz="1200" dirty="0">
              <a:solidFill>
                <a:srgbClr val="002060"/>
              </a:solidFill>
            </a:endParaRPr>
          </a:p>
          <a:p>
            <a:r>
              <a:rPr lang="es-ES" sz="1200" dirty="0">
                <a:solidFill>
                  <a:srgbClr val="002060"/>
                </a:solidFill>
              </a:rPr>
              <a:t>El titular de SEP, antes de incoar una demanda por infracción de una PEN ante un órgano jurisdiccional competente de un Estado miembro;</a:t>
            </a:r>
          </a:p>
          <a:p>
            <a:pPr marL="0" indent="0">
              <a:buNone/>
            </a:pPr>
            <a:endParaRPr lang="es-ES" sz="1200" dirty="0">
              <a:solidFill>
                <a:srgbClr val="002060"/>
              </a:solidFill>
            </a:endParaRPr>
          </a:p>
          <a:p>
            <a:r>
              <a:rPr lang="es-ES" sz="1200" dirty="0">
                <a:solidFill>
                  <a:srgbClr val="002060"/>
                </a:solidFill>
              </a:rPr>
              <a:t>Un ejecutor de una SEP, antes de solicitar la determinación o evaluación de las condiciones FRAND de una licencia de SEP ante un órgano jurisdiccional competente de un Estado miembro.</a:t>
            </a:r>
          </a:p>
          <a:p>
            <a:pPr marL="0" indent="0">
              <a:buNone/>
            </a:pPr>
            <a:r>
              <a:rPr lang="es-ES" sz="1200" dirty="0"/>
              <a:t>.</a:t>
            </a:r>
          </a:p>
          <a:p>
            <a:endParaRPr lang="es-ES" dirty="0"/>
          </a:p>
          <a:p>
            <a:endParaRPr lang="es-ES" dirty="0"/>
          </a:p>
          <a:p>
            <a:endParaRPr lang="es-ES" dirty="0"/>
          </a:p>
          <a:p>
            <a:pPr marL="0" indent="0">
              <a:buNone/>
            </a:pPr>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
        <p:nvSpPr>
          <p:cNvPr id="3" name="Title 2">
            <a:extLst>
              <a:ext uri="{FF2B5EF4-FFF2-40B4-BE49-F238E27FC236}">
                <a16:creationId xmlns:a16="http://schemas.microsoft.com/office/drawing/2014/main" id="{336AAC23-0831-E863-AACE-5F03D3A66CFF}"/>
              </a:ext>
            </a:extLst>
          </p:cNvPr>
          <p:cNvSpPr>
            <a:spLocks noGrp="1"/>
          </p:cNvSpPr>
          <p:nvPr>
            <p:ph type="title"/>
          </p:nvPr>
        </p:nvSpPr>
        <p:spPr>
          <a:xfrm>
            <a:off x="4978800" y="230084"/>
            <a:ext cx="3877200" cy="59766"/>
          </a:xfrm>
        </p:spPr>
        <p:txBody>
          <a:bodyPr>
            <a:normAutofit fontScale="90000"/>
          </a:bodyPr>
          <a:lstStyle/>
          <a:p>
            <a:endParaRPr lang="en-GB" dirty="0"/>
          </a:p>
        </p:txBody>
      </p:sp>
      <p:sp>
        <p:nvSpPr>
          <p:cNvPr id="4" name="Text Placeholder 3">
            <a:extLst>
              <a:ext uri="{FF2B5EF4-FFF2-40B4-BE49-F238E27FC236}">
                <a16:creationId xmlns:a16="http://schemas.microsoft.com/office/drawing/2014/main" id="{88B64A22-A1E4-AD84-E059-641252FDC711}"/>
              </a:ext>
            </a:extLst>
          </p:cNvPr>
          <p:cNvSpPr>
            <a:spLocks noGrp="1"/>
          </p:cNvSpPr>
          <p:nvPr>
            <p:ph type="body" sz="quarter" idx="15"/>
          </p:nvPr>
        </p:nvSpPr>
        <p:spPr>
          <a:xfrm>
            <a:off x="1115616" y="342678"/>
            <a:ext cx="7560840" cy="432047"/>
          </a:xfrm>
        </p:spPr>
        <p:txBody>
          <a:bodyPr>
            <a:normAutofit/>
          </a:bodyPr>
          <a:lstStyle/>
          <a:p>
            <a:r>
              <a:rPr lang="es-ES" sz="1100" dirty="0"/>
              <a:t>Propuesta de regulación sobre patentes esenciales  y modificación del Reglamento (UE) 2017/101</a:t>
            </a:r>
            <a:endParaRPr lang="en-GB" sz="1100" dirty="0"/>
          </a:p>
        </p:txBody>
      </p:sp>
    </p:spTree>
    <p:extLst>
      <p:ext uri="{BB962C8B-B14F-4D97-AF65-F5344CB8AC3E}">
        <p14:creationId xmlns:p14="http://schemas.microsoft.com/office/powerpoint/2010/main" val="2904438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C7CF7D-2C87-C39A-F5C8-C190E2A9A9A7}"/>
              </a:ext>
            </a:extLst>
          </p:cNvPr>
          <p:cNvSpPr>
            <a:spLocks noGrp="1"/>
          </p:cNvSpPr>
          <p:nvPr>
            <p:ph type="body" sz="quarter" idx="13"/>
          </p:nvPr>
        </p:nvSpPr>
        <p:spPr>
          <a:xfrm>
            <a:off x="1331640" y="918741"/>
            <a:ext cx="6822360" cy="3941259"/>
          </a:xfrm>
        </p:spPr>
        <p:txBody>
          <a:bodyPr>
            <a:normAutofit fontScale="62500" lnSpcReduction="20000"/>
          </a:bodyPr>
          <a:lstStyle/>
          <a:p>
            <a:pPr algn="just"/>
            <a:r>
              <a:rPr lang="es-ES" dirty="0">
                <a:solidFill>
                  <a:srgbClr val="002060"/>
                </a:solidFill>
              </a:rPr>
              <a:t>Según el art. 24(1), una SEP se tiene que registrar en el plazo de seis meses a partir de la publicación del anuncio de una norma con respecto a la cual se hayan contraído compromisos FRAND.</a:t>
            </a:r>
          </a:p>
          <a:p>
            <a:pPr marL="0" indent="0" algn="just">
              <a:buNone/>
            </a:pPr>
            <a:endParaRPr lang="es-ES" dirty="0">
              <a:solidFill>
                <a:srgbClr val="002060"/>
              </a:solidFill>
            </a:endParaRPr>
          </a:p>
          <a:p>
            <a:pPr algn="just"/>
            <a:r>
              <a:rPr lang="es-ES" dirty="0">
                <a:solidFill>
                  <a:srgbClr val="002060"/>
                </a:solidFill>
              </a:rPr>
              <a:t>El titular de una SEP no tendrá derecho a percibir regalías ni a reclamar daños y perjuicios por la infracción de una SEP reivindicada antes del registro de sus derechos. Tanto el UPC como los tribunales nacionales a los que se solicite decidir sobre cualquier cuestión relacionada con una SEP en vigor, comprobarán si la SEP está registrada como parte de la decisión sobre la admisibilidad de la acción.</a:t>
            </a:r>
          </a:p>
          <a:p>
            <a:pPr algn="just"/>
            <a:endParaRPr lang="es-ES" dirty="0">
              <a:solidFill>
                <a:srgbClr val="002060"/>
              </a:solidFill>
            </a:endParaRPr>
          </a:p>
          <a:p>
            <a:pPr algn="just"/>
            <a:r>
              <a:rPr lang="es-ES" dirty="0">
                <a:solidFill>
                  <a:srgbClr val="002060"/>
                </a:solidFill>
              </a:rPr>
              <a:t>El objetivo es tratar siempre de llegar a un acuerdo entre las partes. Sólo si las partes no llegan a un acuerdo o si el procedimiento se da por concluido por otros motivos, el grupo de expertos presentará un informe (artículo 57) con el doble objetivo de animar a las partes a llegar a un acuerdo y de ofrecer transparencia en cuanto al proceso y a las condiciones FRAND recomendadas en caso de desacuerdo.</a:t>
            </a:r>
          </a:p>
          <a:p>
            <a:pPr algn="just"/>
            <a:endParaRPr lang="es-ES" dirty="0">
              <a:solidFill>
                <a:srgbClr val="002060"/>
              </a:solidFill>
            </a:endParaRPr>
          </a:p>
          <a:p>
            <a:pPr algn="just"/>
            <a:r>
              <a:rPr lang="es-ES" dirty="0">
                <a:solidFill>
                  <a:srgbClr val="002060"/>
                </a:solidFill>
              </a:rPr>
              <a:t>La parte contra la que se inicia una solicitud de determinación FRAND si no responde o informe al centro de competencia de su decisión de no participar en la determinación de FRAND o de no comprometerse a atenerse al resultado, la parte solicitante podrá solicita que continúe la determinación de FRAND y comprometerse a atenerse al resultado de esta; o renunciar a ella</a:t>
            </a:r>
          </a:p>
          <a:p>
            <a:pPr marL="0" indent="0" algn="just">
              <a:buNone/>
            </a:pPr>
            <a:endParaRPr lang="es-ES" dirty="0">
              <a:solidFill>
                <a:srgbClr val="002060"/>
              </a:solidFill>
            </a:endParaRPr>
          </a:p>
          <a:p>
            <a:pPr algn="just"/>
            <a:r>
              <a:rPr lang="es-ES" dirty="0">
                <a:solidFill>
                  <a:srgbClr val="002060"/>
                </a:solidFill>
              </a:rPr>
              <a:t>El conciliador proporcionará a las partes un informe por escrito tras la terminación de la determinación de FRAND cuando una de las partes declara por escrito que no acepta la propuesta motivada o no ha respondido a la propuesta.</a:t>
            </a:r>
          </a:p>
          <a:p>
            <a:pPr marL="0" indent="0" algn="just">
              <a:buNone/>
            </a:pPr>
            <a:endParaRPr lang="es-ES" dirty="0">
              <a:solidFill>
                <a:srgbClr val="002060"/>
              </a:solidFill>
            </a:endParaRPr>
          </a:p>
          <a:p>
            <a:pPr algn="just"/>
            <a:r>
              <a:rPr lang="es-ES" dirty="0">
                <a:solidFill>
                  <a:srgbClr val="002060"/>
                </a:solidFill>
              </a:rPr>
              <a:t>La propuesta de Reglamento guarda silencio sobre el aspecto más importante del informe: hasta qué punto es vinculante. Sin embargo, aunque las partes sigan siendo libres de iniciar procedimientos ante los tribunales de los Estados miembros o la UPC, cabe esperar que una "tasa FRAND", una vez fijada o propuesta por el "panel de la EUIPO", sea tenida en cuenta por el tribunal, por no decir que tenga un efecto preventivo.</a:t>
            </a:r>
            <a:endParaRPr lang="en-GB" dirty="0">
              <a:solidFill>
                <a:srgbClr val="002060"/>
              </a:solidFill>
            </a:endParaRPr>
          </a:p>
        </p:txBody>
      </p:sp>
      <p:sp>
        <p:nvSpPr>
          <p:cNvPr id="3" name="Title 2">
            <a:extLst>
              <a:ext uri="{FF2B5EF4-FFF2-40B4-BE49-F238E27FC236}">
                <a16:creationId xmlns:a16="http://schemas.microsoft.com/office/drawing/2014/main" id="{FD3742E3-562C-1F36-E222-724C9EA9F399}"/>
              </a:ext>
            </a:extLst>
          </p:cNvPr>
          <p:cNvSpPr>
            <a:spLocks noGrp="1"/>
          </p:cNvSpPr>
          <p:nvPr>
            <p:ph type="title"/>
          </p:nvPr>
        </p:nvSpPr>
        <p:spPr>
          <a:xfrm flipV="1">
            <a:off x="4978800" y="184365"/>
            <a:ext cx="3877200" cy="45719"/>
          </a:xfrm>
        </p:spPr>
        <p:txBody>
          <a:bodyPr>
            <a:normAutofit fontScale="90000"/>
          </a:bodyPr>
          <a:lstStyle/>
          <a:p>
            <a:endParaRPr lang="en-GB" dirty="0"/>
          </a:p>
        </p:txBody>
      </p:sp>
      <p:sp>
        <p:nvSpPr>
          <p:cNvPr id="4" name="Text Placeholder 3">
            <a:extLst>
              <a:ext uri="{FF2B5EF4-FFF2-40B4-BE49-F238E27FC236}">
                <a16:creationId xmlns:a16="http://schemas.microsoft.com/office/drawing/2014/main" id="{50386FF5-4233-64AD-9DF2-B8C50D4599E9}"/>
              </a:ext>
            </a:extLst>
          </p:cNvPr>
          <p:cNvSpPr>
            <a:spLocks noGrp="1"/>
          </p:cNvSpPr>
          <p:nvPr>
            <p:ph type="body" sz="quarter" idx="15"/>
          </p:nvPr>
        </p:nvSpPr>
        <p:spPr>
          <a:xfrm>
            <a:off x="1115616" y="230084"/>
            <a:ext cx="7776864" cy="544641"/>
          </a:xfrm>
        </p:spPr>
        <p:txBody>
          <a:bodyPr>
            <a:normAutofit/>
          </a:bodyPr>
          <a:lstStyle/>
          <a:p>
            <a:r>
              <a:rPr lang="es-ES" sz="1100" dirty="0"/>
              <a:t>Propuesta de regulación sobre patentes esenciales  y modificación del Reglamento (UE) 2017/101</a:t>
            </a:r>
          </a:p>
          <a:p>
            <a:endParaRPr lang="en-GB" dirty="0"/>
          </a:p>
        </p:txBody>
      </p:sp>
    </p:spTree>
    <p:extLst>
      <p:ext uri="{BB962C8B-B14F-4D97-AF65-F5344CB8AC3E}">
        <p14:creationId xmlns:p14="http://schemas.microsoft.com/office/powerpoint/2010/main" val="2434413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C5F50-A090-F52A-6EA0-1F213B506677}"/>
              </a:ext>
            </a:extLst>
          </p:cNvPr>
          <p:cNvSpPr>
            <a:spLocks noGrp="1"/>
          </p:cNvSpPr>
          <p:nvPr>
            <p:ph type="body" sz="quarter" idx="13"/>
          </p:nvPr>
        </p:nvSpPr>
        <p:spPr>
          <a:xfrm>
            <a:off x="1331640" y="989368"/>
            <a:ext cx="6822360" cy="3870632"/>
          </a:xfrm>
        </p:spPr>
        <p:txBody>
          <a:bodyPr>
            <a:normAutofit fontScale="92500" lnSpcReduction="10000"/>
          </a:bodyPr>
          <a:lstStyle/>
          <a:p>
            <a:pPr marL="0" indent="0">
              <a:buNone/>
            </a:pPr>
            <a:r>
              <a:rPr lang="es-ES" sz="1100" dirty="0">
                <a:solidFill>
                  <a:srgbClr val="002060"/>
                </a:solidFill>
              </a:rPr>
              <a:t>La Comisión ha publicado cuatro propuestas de modificación del régimen actual de los certificados complementarios de protección (CCP) para crear un CCP unitario y permitir un examen centralizado de los CCP tanto nacionales como unitarios.</a:t>
            </a:r>
          </a:p>
          <a:p>
            <a:pPr marL="0" indent="0">
              <a:buNone/>
            </a:pPr>
            <a:endParaRPr lang="es-ES" sz="1100" dirty="0">
              <a:solidFill>
                <a:srgbClr val="002060"/>
              </a:solidFill>
            </a:endParaRPr>
          </a:p>
          <a:p>
            <a:r>
              <a:rPr lang="es-ES" sz="1100" dirty="0">
                <a:solidFill>
                  <a:srgbClr val="002060"/>
                </a:solidFill>
              </a:rPr>
              <a:t>La refundición de los dos Reglamentos sobre CCP existentes, principalmente con el fin de introducir la posibilidad de un examen centralizado de las solicitudes de CCP.</a:t>
            </a:r>
          </a:p>
          <a:p>
            <a:pPr marL="0" indent="0">
              <a:buNone/>
            </a:pPr>
            <a:endParaRPr lang="es-ES" sz="1100" dirty="0">
              <a:solidFill>
                <a:srgbClr val="002060"/>
              </a:solidFill>
            </a:endParaRPr>
          </a:p>
          <a:p>
            <a:pPr algn="just"/>
            <a:r>
              <a:rPr lang="es-ES" sz="1100" dirty="0">
                <a:solidFill>
                  <a:srgbClr val="002060"/>
                </a:solidFill>
              </a:rPr>
              <a:t>La introducción de otros dos Reglamentos sobre CCP relativos específicamente a los CCP unitarios para medicamentos y productos fitosanitarios, respectivamente.</a:t>
            </a:r>
          </a:p>
          <a:p>
            <a:pPr marL="0" indent="0" algn="just">
              <a:buNone/>
            </a:pPr>
            <a:endParaRPr lang="es-ES" sz="1100" dirty="0">
              <a:solidFill>
                <a:srgbClr val="002060"/>
              </a:solidFill>
            </a:endParaRPr>
          </a:p>
          <a:p>
            <a:pPr algn="just"/>
            <a:r>
              <a:rPr lang="es-ES" sz="1100" dirty="0">
                <a:solidFill>
                  <a:srgbClr val="002060"/>
                </a:solidFill>
              </a:rPr>
              <a:t>Para complementar el sistema de patente unitaria (UP) que entró en vigor el 1 de junio de 2023, la Comisión Europea propone introducir un sistema de CCP unitario. Los CCP unitarios serían examinados y concedidos por una autoridad central de examen. Solo una patente unitaria podría servir de patente básica en la que se basaría el CCP unitario, y este tendría el mismo alcance territorial que la patente unitaria subyacente.</a:t>
            </a:r>
          </a:p>
          <a:p>
            <a:pPr algn="just"/>
            <a:endParaRPr lang="es-ES" sz="1100" dirty="0">
              <a:solidFill>
                <a:srgbClr val="002060"/>
              </a:solidFill>
            </a:endParaRPr>
          </a:p>
          <a:p>
            <a:pPr algn="just"/>
            <a:r>
              <a:rPr lang="es-ES" sz="1100" dirty="0">
                <a:solidFill>
                  <a:srgbClr val="002060"/>
                </a:solidFill>
              </a:rPr>
              <a:t>Inspirándose en el procedimiento centralizado de la EPO para la concesión de una patente europea que (si no se solicita el efecto unitario) da lugar a un conjunto de patentes nacionales, la Comisión propone  introducir un procedimiento centralizado para los CCP. Se presentaría una "solicitud centralizada de CCP", que podría basarse en una patente europea no unitaria o en una UP</a:t>
            </a:r>
          </a:p>
          <a:p>
            <a:pPr marL="0" indent="0" algn="just">
              <a:buNone/>
            </a:pPr>
            <a:r>
              <a:rPr lang="es-ES" sz="1100" dirty="0">
                <a:solidFill>
                  <a:srgbClr val="002060"/>
                </a:solidFill>
              </a:rPr>
              <a:t>.  </a:t>
            </a:r>
          </a:p>
          <a:p>
            <a:pPr algn="just"/>
            <a:r>
              <a:rPr lang="es-ES" sz="1100" dirty="0">
                <a:solidFill>
                  <a:srgbClr val="002060"/>
                </a:solidFill>
              </a:rPr>
              <a:t>La solicitud centralizada se sometería a un único procedimiento de examen centralizado ante una autoridad central de examen. </a:t>
            </a:r>
          </a:p>
          <a:p>
            <a:pPr marL="0" indent="0" algn="just">
              <a:buNone/>
            </a:pPr>
            <a:endParaRPr lang="es-ES" sz="1100" dirty="0">
              <a:solidFill>
                <a:srgbClr val="002060"/>
              </a:solidFill>
            </a:endParaRPr>
          </a:p>
          <a:p>
            <a:pPr algn="just"/>
            <a:r>
              <a:rPr lang="es-ES" sz="1100" dirty="0">
                <a:solidFill>
                  <a:srgbClr val="002060"/>
                </a:solidFill>
              </a:rPr>
              <a:t>Se propone cerrar la "vía nacional" cuando se cumplan las condiciones para el procedimiento centralizado, es decir, ya no será posible presentar una solicitud de CCP en la Oficina Nacional de un Estado miembro de la UE si se ha obtenido una MA centralizada. La propuesta explica que con ello se pretende impulsar la armonización evitando enfoques divergentes por parte de las distintas oficinas.</a:t>
            </a:r>
          </a:p>
          <a:p>
            <a:pPr algn="just"/>
            <a:endParaRPr lang="es-ES" sz="1100" dirty="0">
              <a:solidFill>
                <a:srgbClr val="002060"/>
              </a:solidFill>
            </a:endParaRPr>
          </a:p>
          <a:p>
            <a:pPr algn="just"/>
            <a:endParaRPr lang="es-ES" sz="1100" dirty="0">
              <a:solidFill>
                <a:srgbClr val="002060"/>
              </a:solidFill>
            </a:endParaRPr>
          </a:p>
          <a:p>
            <a:pPr marL="0" indent="0">
              <a:buNone/>
            </a:pPr>
            <a:endParaRPr lang="en-GB" dirty="0"/>
          </a:p>
        </p:txBody>
      </p:sp>
      <p:sp>
        <p:nvSpPr>
          <p:cNvPr id="3" name="Title 2">
            <a:extLst>
              <a:ext uri="{FF2B5EF4-FFF2-40B4-BE49-F238E27FC236}">
                <a16:creationId xmlns:a16="http://schemas.microsoft.com/office/drawing/2014/main" id="{336AAC23-0831-E863-AACE-5F03D3A66CFF}"/>
              </a:ext>
            </a:extLst>
          </p:cNvPr>
          <p:cNvSpPr>
            <a:spLocks noGrp="1"/>
          </p:cNvSpPr>
          <p:nvPr>
            <p:ph type="title"/>
          </p:nvPr>
        </p:nvSpPr>
        <p:spPr>
          <a:xfrm>
            <a:off x="4978800" y="230084"/>
            <a:ext cx="3877200" cy="59766"/>
          </a:xfrm>
        </p:spPr>
        <p:txBody>
          <a:bodyPr>
            <a:normAutofit fontScale="90000"/>
          </a:bodyPr>
          <a:lstStyle/>
          <a:p>
            <a:endParaRPr lang="en-GB" dirty="0"/>
          </a:p>
        </p:txBody>
      </p:sp>
      <p:sp>
        <p:nvSpPr>
          <p:cNvPr id="4" name="Text Placeholder 3">
            <a:extLst>
              <a:ext uri="{FF2B5EF4-FFF2-40B4-BE49-F238E27FC236}">
                <a16:creationId xmlns:a16="http://schemas.microsoft.com/office/drawing/2014/main" id="{88B64A22-A1E4-AD84-E059-641252FDC711}"/>
              </a:ext>
            </a:extLst>
          </p:cNvPr>
          <p:cNvSpPr>
            <a:spLocks noGrp="1"/>
          </p:cNvSpPr>
          <p:nvPr>
            <p:ph type="body" sz="quarter" idx="15"/>
          </p:nvPr>
        </p:nvSpPr>
        <p:spPr>
          <a:xfrm>
            <a:off x="1115616" y="342677"/>
            <a:ext cx="7488832" cy="478677"/>
          </a:xfrm>
        </p:spPr>
        <p:txBody>
          <a:bodyPr>
            <a:normAutofit/>
          </a:bodyPr>
          <a:lstStyle/>
          <a:p>
            <a:r>
              <a:rPr lang="es-ES" sz="1100" dirty="0"/>
              <a:t>Propuesta de Reglamento relativo al certificado complementario unitario/centralizado para los medicamentos.</a:t>
            </a:r>
            <a:endParaRPr lang="en-GB" sz="1100" dirty="0"/>
          </a:p>
        </p:txBody>
      </p:sp>
    </p:spTree>
    <p:extLst>
      <p:ext uri="{BB962C8B-B14F-4D97-AF65-F5344CB8AC3E}">
        <p14:creationId xmlns:p14="http://schemas.microsoft.com/office/powerpoint/2010/main" val="3943157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AF224A-E17D-6C67-717C-17C63E4D99DA}"/>
              </a:ext>
            </a:extLst>
          </p:cNvPr>
          <p:cNvSpPr>
            <a:spLocks noGrp="1"/>
          </p:cNvSpPr>
          <p:nvPr>
            <p:ph type="body" sz="quarter" idx="13"/>
          </p:nvPr>
        </p:nvSpPr>
        <p:spPr>
          <a:xfrm>
            <a:off x="1331640" y="806150"/>
            <a:ext cx="6822360" cy="4053850"/>
          </a:xfrm>
        </p:spPr>
        <p:txBody>
          <a:bodyPr>
            <a:normAutofit/>
          </a:bodyPr>
          <a:lstStyle/>
          <a:p>
            <a:pPr algn="just"/>
            <a:r>
              <a:rPr lang="es-ES" sz="1400" dirty="0">
                <a:solidFill>
                  <a:srgbClr val="002060"/>
                </a:solidFill>
              </a:rPr>
              <a:t>Cuando la patente de base sea una patente europea, incluida una patente unitaria, y la autorización de comercialización del producto se haya concedido mediante el procedimiento centralizado se deberá presentar una solicitud centralizada ante la EUIPO.</a:t>
            </a:r>
          </a:p>
          <a:p>
            <a:pPr algn="just"/>
            <a:endParaRPr lang="es-ES" sz="1400" dirty="0">
              <a:solidFill>
                <a:srgbClr val="002060"/>
              </a:solidFill>
            </a:endParaRPr>
          </a:p>
          <a:p>
            <a:pPr algn="just"/>
            <a:r>
              <a:rPr lang="es-ES" sz="1400" dirty="0">
                <a:solidFill>
                  <a:srgbClr val="002060"/>
                </a:solidFill>
              </a:rPr>
              <a:t>Cuando la solicitud centralizada de CCP y el producto al que se refiera cumplan las condiciones para la obtención del CCP, la Oficina adoptará un dictamen de examen motivado favorable respecto de dichos Estados miembros, de lo contrario adoptará un dictamen de examen motivado no favorable.</a:t>
            </a:r>
          </a:p>
          <a:p>
            <a:pPr algn="just"/>
            <a:endParaRPr lang="es-ES" sz="1400" dirty="0">
              <a:solidFill>
                <a:srgbClr val="002060"/>
              </a:solidFill>
            </a:endParaRPr>
          </a:p>
          <a:p>
            <a:pPr algn="just"/>
            <a:r>
              <a:rPr lang="es-ES" sz="1400" dirty="0">
                <a:solidFill>
                  <a:srgbClr val="002060"/>
                </a:solidFill>
              </a:rPr>
              <a:t>Se podrán presentar ante la Oficina observaciones escritas en un plazo de tres meses a partir de la publicación de la solicitud centralizada en el Registro. El solicitante podrá formular comentarios sobre las observaciones en un plazo fijado por la Oficina.</a:t>
            </a:r>
          </a:p>
          <a:p>
            <a:pPr algn="just"/>
            <a:endParaRPr lang="es-ES" sz="1400" dirty="0">
              <a:solidFill>
                <a:srgbClr val="002060"/>
              </a:solidFill>
            </a:endParaRPr>
          </a:p>
          <a:p>
            <a:pPr algn="just"/>
            <a:r>
              <a:rPr lang="es-ES" sz="1400" dirty="0">
                <a:solidFill>
                  <a:srgbClr val="002060"/>
                </a:solidFill>
              </a:rPr>
              <a:t>En un plazo de dos meses a partir de la publicación del dictamen de examen sobre una solicitud centralizada, cualquier persona («oponente») podrá presentar ante la Oficina un escrito de oposición a dicho dictamen</a:t>
            </a:r>
          </a:p>
        </p:txBody>
      </p:sp>
      <p:sp>
        <p:nvSpPr>
          <p:cNvPr id="3" name="Title 2">
            <a:extLst>
              <a:ext uri="{FF2B5EF4-FFF2-40B4-BE49-F238E27FC236}">
                <a16:creationId xmlns:a16="http://schemas.microsoft.com/office/drawing/2014/main" id="{DBC0FEAC-E01C-3CC7-0A42-A6CDC78760CD}"/>
              </a:ext>
            </a:extLst>
          </p:cNvPr>
          <p:cNvSpPr>
            <a:spLocks noGrp="1"/>
          </p:cNvSpPr>
          <p:nvPr>
            <p:ph type="title"/>
          </p:nvPr>
        </p:nvSpPr>
        <p:spPr>
          <a:xfrm flipV="1">
            <a:off x="4978800" y="54645"/>
            <a:ext cx="3877200" cy="175439"/>
          </a:xfrm>
        </p:spPr>
        <p:txBody>
          <a:bodyPr>
            <a:normAutofit fontScale="90000"/>
          </a:bodyPr>
          <a:lstStyle/>
          <a:p>
            <a:endParaRPr lang="en-GB" dirty="0"/>
          </a:p>
        </p:txBody>
      </p:sp>
      <p:sp>
        <p:nvSpPr>
          <p:cNvPr id="4" name="Text Placeholder 3">
            <a:extLst>
              <a:ext uri="{FF2B5EF4-FFF2-40B4-BE49-F238E27FC236}">
                <a16:creationId xmlns:a16="http://schemas.microsoft.com/office/drawing/2014/main" id="{39B077DF-0191-CB87-7DFA-250558748F82}"/>
              </a:ext>
            </a:extLst>
          </p:cNvPr>
          <p:cNvSpPr>
            <a:spLocks noGrp="1"/>
          </p:cNvSpPr>
          <p:nvPr>
            <p:ph type="body" sz="quarter" idx="15"/>
          </p:nvPr>
        </p:nvSpPr>
        <p:spPr>
          <a:xfrm>
            <a:off x="1331640" y="198662"/>
            <a:ext cx="7812360" cy="504056"/>
          </a:xfrm>
        </p:spPr>
        <p:txBody>
          <a:bodyPr>
            <a:normAutofit/>
          </a:bodyPr>
          <a:lstStyle/>
          <a:p>
            <a:r>
              <a:rPr lang="es-ES" sz="1100" dirty="0"/>
              <a:t>Propuesta de Reglamento relativo al certificado complementario unitario/centralizado para los medicamentos.</a:t>
            </a:r>
          </a:p>
          <a:p>
            <a:endParaRPr lang="en-GB" dirty="0"/>
          </a:p>
        </p:txBody>
      </p:sp>
    </p:spTree>
    <p:extLst>
      <p:ext uri="{BB962C8B-B14F-4D97-AF65-F5344CB8AC3E}">
        <p14:creationId xmlns:p14="http://schemas.microsoft.com/office/powerpoint/2010/main" val="751674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C5F50-A090-F52A-6EA0-1F213B506677}"/>
              </a:ext>
            </a:extLst>
          </p:cNvPr>
          <p:cNvSpPr>
            <a:spLocks noGrp="1"/>
          </p:cNvSpPr>
          <p:nvPr>
            <p:ph type="body" sz="quarter" idx="13"/>
          </p:nvPr>
        </p:nvSpPr>
        <p:spPr>
          <a:xfrm>
            <a:off x="1331640" y="702717"/>
            <a:ext cx="6822360" cy="4157283"/>
          </a:xfrm>
        </p:spPr>
        <p:txBody>
          <a:bodyPr>
            <a:normAutofit fontScale="85000" lnSpcReduction="20000"/>
          </a:bodyPr>
          <a:lstStyle/>
          <a:p>
            <a:endParaRPr lang="es-ES" dirty="0"/>
          </a:p>
          <a:p>
            <a:pPr algn="just"/>
            <a:r>
              <a:rPr lang="es-ES" dirty="0">
                <a:solidFill>
                  <a:srgbClr val="002060"/>
                </a:solidFill>
              </a:rPr>
              <a:t>Las dictámenes serán realizadas por un panel de examen compuesto por un miembro de la EUIPO y dos examinadores procedentes de dos autoridades nacionales. </a:t>
            </a:r>
          </a:p>
          <a:p>
            <a:pPr marL="0" indent="0" algn="just">
              <a:buNone/>
            </a:pPr>
            <a:endParaRPr lang="es-ES" dirty="0">
              <a:solidFill>
                <a:srgbClr val="002060"/>
              </a:solidFill>
            </a:endParaRPr>
          </a:p>
          <a:p>
            <a:pPr algn="just"/>
            <a:r>
              <a:rPr lang="es-ES" dirty="0">
                <a:solidFill>
                  <a:srgbClr val="002060"/>
                </a:solidFill>
              </a:rPr>
              <a:t>Cualquier parte en un procedimiento podrán recurrir la adopción de un dictamen de examen, ante las Salas de Recurso.</a:t>
            </a:r>
          </a:p>
          <a:p>
            <a:pPr marL="0" indent="0" algn="just">
              <a:buNone/>
            </a:pPr>
            <a:endParaRPr lang="es-ES" dirty="0">
              <a:solidFill>
                <a:srgbClr val="002060"/>
              </a:solidFill>
            </a:endParaRPr>
          </a:p>
          <a:p>
            <a:pPr algn="just"/>
            <a:r>
              <a:rPr lang="es-ES" dirty="0">
                <a:solidFill>
                  <a:srgbClr val="002060"/>
                </a:solidFill>
              </a:rPr>
              <a:t>La interposición del recurso tendrá efecto suspensivo. Las resoluciones de la EUIPO que no hayan sido impugnadas surtirán efecto el día siguiente a la fecha de expiración del plazo de recurso.</a:t>
            </a:r>
          </a:p>
          <a:p>
            <a:pPr marL="0" indent="0" algn="just">
              <a:buNone/>
            </a:pPr>
            <a:endParaRPr lang="es-ES" dirty="0">
              <a:solidFill>
                <a:srgbClr val="002060"/>
              </a:solidFill>
            </a:endParaRPr>
          </a:p>
          <a:p>
            <a:pPr algn="just"/>
            <a:r>
              <a:rPr lang="es-ES" dirty="0">
                <a:solidFill>
                  <a:srgbClr val="002060"/>
                </a:solidFill>
              </a:rPr>
              <a:t>La resolución de las Salas de Recurso podrá anular o modificar dicho dictamen antes de que sea transmitido a las autoridades nacionales competentes. Podrá interponerse recurso ante el Tribunal General de la Unión Europea contra una resolución de las Salas de Recurso.</a:t>
            </a:r>
          </a:p>
          <a:p>
            <a:pPr marL="0" indent="0" algn="just">
              <a:buNone/>
            </a:pPr>
            <a:endParaRPr lang="es-ES" dirty="0">
              <a:solidFill>
                <a:srgbClr val="002060"/>
              </a:solidFill>
            </a:endParaRPr>
          </a:p>
          <a:p>
            <a:pPr algn="just"/>
            <a:r>
              <a:rPr lang="es-ES" dirty="0">
                <a:solidFill>
                  <a:srgbClr val="002060"/>
                </a:solidFill>
              </a:rPr>
              <a:t>Cuando se haya emitido un dictamen de examen favorable la autoridad nacional competente de cada uno de esos Estados miembros concederá un certificado pero un Estado miembro podrá decidir no conceder un certificado cuando se haya dado un cambio sustancial en las circunstancias de ese Estado miembro.</a:t>
            </a:r>
          </a:p>
        </p:txBody>
      </p:sp>
      <p:sp>
        <p:nvSpPr>
          <p:cNvPr id="3" name="Title 2">
            <a:extLst>
              <a:ext uri="{FF2B5EF4-FFF2-40B4-BE49-F238E27FC236}">
                <a16:creationId xmlns:a16="http://schemas.microsoft.com/office/drawing/2014/main" id="{336AAC23-0831-E863-AACE-5F03D3A66CFF}"/>
              </a:ext>
            </a:extLst>
          </p:cNvPr>
          <p:cNvSpPr>
            <a:spLocks noGrp="1"/>
          </p:cNvSpPr>
          <p:nvPr>
            <p:ph type="title"/>
          </p:nvPr>
        </p:nvSpPr>
        <p:spPr>
          <a:xfrm>
            <a:off x="4978800" y="230084"/>
            <a:ext cx="3877200" cy="59766"/>
          </a:xfrm>
        </p:spPr>
        <p:txBody>
          <a:bodyPr>
            <a:normAutofit fontScale="90000"/>
          </a:bodyPr>
          <a:lstStyle/>
          <a:p>
            <a:endParaRPr lang="en-GB" dirty="0"/>
          </a:p>
        </p:txBody>
      </p:sp>
      <p:sp>
        <p:nvSpPr>
          <p:cNvPr id="4" name="Text Placeholder 3">
            <a:extLst>
              <a:ext uri="{FF2B5EF4-FFF2-40B4-BE49-F238E27FC236}">
                <a16:creationId xmlns:a16="http://schemas.microsoft.com/office/drawing/2014/main" id="{88B64A22-A1E4-AD84-E059-641252FDC711}"/>
              </a:ext>
            </a:extLst>
          </p:cNvPr>
          <p:cNvSpPr>
            <a:spLocks noGrp="1"/>
          </p:cNvSpPr>
          <p:nvPr>
            <p:ph type="body" sz="quarter" idx="15"/>
          </p:nvPr>
        </p:nvSpPr>
        <p:spPr>
          <a:xfrm>
            <a:off x="1403648" y="342677"/>
            <a:ext cx="7416824" cy="432048"/>
          </a:xfrm>
        </p:spPr>
        <p:txBody>
          <a:bodyPr>
            <a:normAutofit/>
          </a:bodyPr>
          <a:lstStyle/>
          <a:p>
            <a:pPr algn="just"/>
            <a:r>
              <a:rPr lang="es-ES" sz="1100" dirty="0"/>
              <a:t>Propuesta de Reglamento relativo al certificado complementario unitario/centralizado para los medicamentos.</a:t>
            </a:r>
          </a:p>
          <a:p>
            <a:endParaRPr lang="en-GB" dirty="0"/>
          </a:p>
        </p:txBody>
      </p:sp>
    </p:spTree>
    <p:extLst>
      <p:ext uri="{BB962C8B-B14F-4D97-AF65-F5344CB8AC3E}">
        <p14:creationId xmlns:p14="http://schemas.microsoft.com/office/powerpoint/2010/main" val="86651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C5F50-A090-F52A-6EA0-1F213B506677}"/>
              </a:ext>
            </a:extLst>
          </p:cNvPr>
          <p:cNvSpPr>
            <a:spLocks noGrp="1"/>
          </p:cNvSpPr>
          <p:nvPr>
            <p:ph type="body" sz="quarter" idx="13"/>
          </p:nvPr>
        </p:nvSpPr>
        <p:spPr>
          <a:xfrm>
            <a:off x="1331640" y="1206773"/>
            <a:ext cx="6822360" cy="3653227"/>
          </a:xfrm>
        </p:spPr>
        <p:txBody>
          <a:bodyPr>
            <a:normAutofit fontScale="92500" lnSpcReduction="10000"/>
          </a:bodyPr>
          <a:lstStyle/>
          <a:p>
            <a:pPr algn="just"/>
            <a:r>
              <a:rPr lang="es-ES" sz="1100" dirty="0">
                <a:solidFill>
                  <a:srgbClr val="002060"/>
                </a:solidFill>
              </a:rPr>
              <a:t>Podrán iniciarse procedimientos de invalidación autónomos ante el órgano responsable, en virtud de la legislación nacional o ante un tribunal competente de un Estado miembro,.</a:t>
            </a:r>
          </a:p>
          <a:p>
            <a:pPr algn="just"/>
            <a:endParaRPr lang="es-ES" sz="1100" dirty="0">
              <a:solidFill>
                <a:srgbClr val="002060"/>
              </a:solidFill>
            </a:endParaRPr>
          </a:p>
          <a:p>
            <a:pPr algn="just"/>
            <a:r>
              <a:rPr lang="es-ES" sz="1100" dirty="0">
                <a:solidFill>
                  <a:srgbClr val="002060"/>
                </a:solidFill>
              </a:rPr>
              <a:t>Sin embargo, en el caso de los CCP unitarios, los procedimientos de nulidad independientes tendrían que presentarse ante la EUIPO.</a:t>
            </a:r>
          </a:p>
          <a:p>
            <a:pPr algn="just"/>
            <a:endParaRPr lang="es-ES" sz="1100" dirty="0">
              <a:solidFill>
                <a:srgbClr val="002060"/>
              </a:solidFill>
            </a:endParaRPr>
          </a:p>
          <a:p>
            <a:pPr algn="just"/>
            <a:r>
              <a:rPr lang="es-ES" sz="1100" dirty="0">
                <a:solidFill>
                  <a:srgbClr val="002060"/>
                </a:solidFill>
              </a:rPr>
              <a:t>No podrá presentase una solicitud de nulidad cuando se haya resuelto en cuento al fondo una solicitud con el mismo objeto y misma causa y entre las mismas partes</a:t>
            </a:r>
          </a:p>
          <a:p>
            <a:pPr algn="just"/>
            <a:endParaRPr lang="es-ES" sz="1100" dirty="0">
              <a:solidFill>
                <a:srgbClr val="002060"/>
              </a:solidFill>
            </a:endParaRPr>
          </a:p>
          <a:p>
            <a:pPr algn="just"/>
            <a:r>
              <a:rPr lang="es-ES" sz="1100" dirty="0">
                <a:solidFill>
                  <a:srgbClr val="002060"/>
                </a:solidFill>
              </a:rPr>
              <a:t>También podrá solicitar la nulidad por vía reconvencional en un litigio por infracción ante un tribunal competente.</a:t>
            </a:r>
          </a:p>
          <a:p>
            <a:pPr marL="0" indent="0" algn="just">
              <a:buNone/>
            </a:pPr>
            <a:endParaRPr lang="es-ES" sz="1100" dirty="0">
              <a:solidFill>
                <a:srgbClr val="002060"/>
              </a:solidFill>
            </a:endParaRPr>
          </a:p>
          <a:p>
            <a:pPr algn="just"/>
            <a:r>
              <a:rPr lang="es-ES" sz="1100" dirty="0">
                <a:solidFill>
                  <a:srgbClr val="002060"/>
                </a:solidFill>
              </a:rPr>
              <a:t>El tribunal competente de un Estado miembro o el UPC desestimará una demanda de reconvención para la declaración de nulidad si una resolución dictada por la Oficina sobre el mismo objeto y la misma causa y en la que estén implicadas las mismas partes haya adquirido ya fuerza de cosa juzgada.</a:t>
            </a:r>
          </a:p>
          <a:p>
            <a:pPr marL="0" indent="0" algn="just">
              <a:buNone/>
            </a:pPr>
            <a:endParaRPr lang="es-ES" sz="1100" dirty="0">
              <a:solidFill>
                <a:srgbClr val="002060"/>
              </a:solidFill>
            </a:endParaRPr>
          </a:p>
          <a:p>
            <a:pPr algn="just"/>
            <a:r>
              <a:rPr lang="es-ES" sz="1100" dirty="0">
                <a:solidFill>
                  <a:srgbClr val="002060"/>
                </a:solidFill>
              </a:rPr>
              <a:t>El tribunal podrá suspender su fallo a petición del titular del CCP e invitar al demandado a presentar ante la EUIPO una solicitud de declaración de nulidad, ello sin perjuicio de poder dictar medidas cautelares durante el tiempo de suspensión.</a:t>
            </a:r>
          </a:p>
          <a:p>
            <a:pPr algn="just"/>
            <a:endParaRPr lang="es-ES" sz="1100" dirty="0">
              <a:solidFill>
                <a:srgbClr val="002060"/>
              </a:solidFill>
            </a:endParaRPr>
          </a:p>
          <a:p>
            <a:pPr algn="just"/>
            <a:r>
              <a:rPr lang="es-ES" sz="1100" dirty="0">
                <a:solidFill>
                  <a:srgbClr val="002060"/>
                </a:solidFill>
              </a:rPr>
              <a:t>Dado que la patente unitaria no abarca todos los Estados miembros de la UE, está previsto que una solicitud centralizada de CCP y una solicitud unitaria de CCP puedan presentarse juntas en una solicitud "combinada" para pedir tanto un CCP unitario (que abarque los Estados miembros que participan en el CCP) como CCP nacionales (en cualquier Estado miembro designado restante). Dicha solicitud combinada se sometería a un único procedimiento de examen.</a:t>
            </a:r>
          </a:p>
          <a:p>
            <a:pPr algn="just"/>
            <a:endParaRPr lang="es-ES" dirty="0">
              <a:solidFill>
                <a:srgbClr val="002060"/>
              </a:solidFill>
            </a:endParaRPr>
          </a:p>
          <a:p>
            <a:pPr algn="just"/>
            <a:endParaRPr lang="es-ES" dirty="0">
              <a:solidFill>
                <a:srgbClr val="002060"/>
              </a:solidFill>
            </a:endParaRPr>
          </a:p>
        </p:txBody>
      </p:sp>
      <p:sp>
        <p:nvSpPr>
          <p:cNvPr id="3" name="Title 2">
            <a:extLst>
              <a:ext uri="{FF2B5EF4-FFF2-40B4-BE49-F238E27FC236}">
                <a16:creationId xmlns:a16="http://schemas.microsoft.com/office/drawing/2014/main" id="{336AAC23-0831-E863-AACE-5F03D3A66CFF}"/>
              </a:ext>
            </a:extLst>
          </p:cNvPr>
          <p:cNvSpPr>
            <a:spLocks noGrp="1"/>
          </p:cNvSpPr>
          <p:nvPr>
            <p:ph type="title"/>
          </p:nvPr>
        </p:nvSpPr>
        <p:spPr>
          <a:xfrm>
            <a:off x="1259632" y="414685"/>
            <a:ext cx="7621616" cy="432048"/>
          </a:xfrm>
        </p:spPr>
        <p:txBody>
          <a:bodyPr>
            <a:noAutofit/>
          </a:bodyPr>
          <a:lstStyle/>
          <a:p>
            <a:r>
              <a:rPr lang="es-ES" sz="1100" dirty="0"/>
              <a:t>Propuesta de Reglamento relativo al certificado complementario unitario/centralizado para los medicamentos.</a:t>
            </a:r>
            <a:br>
              <a:rPr lang="es-ES" sz="1100" dirty="0"/>
            </a:br>
            <a:endParaRPr lang="en-GB" sz="1100" dirty="0"/>
          </a:p>
        </p:txBody>
      </p:sp>
      <p:sp>
        <p:nvSpPr>
          <p:cNvPr id="4" name="Text Placeholder 3">
            <a:extLst>
              <a:ext uri="{FF2B5EF4-FFF2-40B4-BE49-F238E27FC236}">
                <a16:creationId xmlns:a16="http://schemas.microsoft.com/office/drawing/2014/main" id="{88B64A22-A1E4-AD84-E059-641252FDC711}"/>
              </a:ext>
            </a:extLst>
          </p:cNvPr>
          <p:cNvSpPr>
            <a:spLocks noGrp="1"/>
          </p:cNvSpPr>
          <p:nvPr>
            <p:ph type="body" sz="quarter" idx="15"/>
          </p:nvPr>
        </p:nvSpPr>
        <p:spPr>
          <a:xfrm>
            <a:off x="1331640" y="1080000"/>
            <a:ext cx="6822360" cy="126773"/>
          </a:xfrm>
        </p:spPr>
        <p:txBody>
          <a:bodyPr>
            <a:normAutofit fontScale="25000" lnSpcReduction="20000"/>
          </a:bodyPr>
          <a:lstStyle/>
          <a:p>
            <a:endParaRPr lang="en-GB" dirty="0"/>
          </a:p>
        </p:txBody>
      </p:sp>
    </p:spTree>
    <p:extLst>
      <p:ext uri="{BB962C8B-B14F-4D97-AF65-F5344CB8AC3E}">
        <p14:creationId xmlns:p14="http://schemas.microsoft.com/office/powerpoint/2010/main" val="1945559505"/>
      </p:ext>
    </p:extLst>
  </p:cSld>
  <p:clrMapOvr>
    <a:masterClrMapping/>
  </p:clrMapOvr>
</p:sld>
</file>

<file path=ppt/theme/theme1.xml><?xml version="1.0" encoding="utf-8"?>
<a:theme xmlns:a="http://schemas.openxmlformats.org/drawingml/2006/main" name="Thème Office">
  <a:themeElements>
    <a:clrScheme name="HRM Power">
      <a:dk1>
        <a:srgbClr val="FFFFFF"/>
      </a:dk1>
      <a:lt1>
        <a:srgbClr val="FFFFFF"/>
      </a:lt1>
      <a:dk2>
        <a:srgbClr val="FFFFFF"/>
      </a:dk2>
      <a:lt2>
        <a:srgbClr val="FFFFFF"/>
      </a:lt2>
      <a:accent1>
        <a:srgbClr val="4F81BD"/>
      </a:accent1>
      <a:accent2>
        <a:srgbClr val="C0504D"/>
      </a:accent2>
      <a:accent3>
        <a:srgbClr val="9BBB59"/>
      </a:accent3>
      <a:accent4>
        <a:srgbClr val="8064A2"/>
      </a:accent4>
      <a:accent5>
        <a:srgbClr val="4BACC6"/>
      </a:accent5>
      <a:accent6>
        <a:srgbClr val="F79646"/>
      </a:accent6>
      <a:hlink>
        <a:srgbClr val="3A4999"/>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RM Mechanics" id="{1F451B08-80AA-4A36-83CD-66243A4A6464}" vid="{9B1BC92E-7864-49FE-AC28-7E620D23072B}"/>
    </a:ext>
  </a:extLst>
</a:theme>
</file>

<file path=customXML/item.xml>��< ? x m l   v e r s i o n = " 1 . 0 "   e n c o d i n g = " u t f - 1 6 " ? >  
 < p r o p e r t i e s   x m l n s = " h t t p : / / w w w . i m a n a g e . c o m / w o r k / x m l s c h e m a " >  
     < d o c u m e n t i d > G ! 1 5 4 7 1 9 9 . 1 < / d o c u m e n t i d >  
     < s e n d e r i d > L U I S . F E R N A N D E _ H R < / s e n d e r i d >  
     < s e n d e r e m a i l > L U I S . F E R N A N D E Z @ H O Y N G R O K H . C O M < / s e n d e r e m a i l >  
     < l a s t m o d i f i e d > 2 0 2 3 - 1 0 - 1 9 T 1 9 : 0 8 : 4 5 . 0 0 0 0 0 0 0 + 0 2 : 0 0 < / l a s t m o d i f i e d >  
     < d a t a b a s e > G < / d a t a b a s e >  
 < / p r o p e r t i e s > 
</file>

<file path=docProps/app.xml><?xml version="1.0" encoding="utf-8"?>
<Properties xmlns="http://schemas.openxmlformats.org/officeDocument/2006/extended-properties" xmlns:vt="http://schemas.openxmlformats.org/officeDocument/2006/docPropsVTypes">
  <Template>HRM Mechanics</Template>
  <TotalTime>0</TotalTime>
  <Words>5178</Words>
  <Application>Microsoft Office PowerPoint</Application>
  <PresentationFormat>Custom</PresentationFormat>
  <Paragraphs>318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Courier New</vt:lpstr>
      <vt:lpstr>Symbol</vt:lpstr>
      <vt:lpstr>Times New Roman</vt:lpstr>
      <vt:lpstr>Wingdings</vt:lpstr>
      <vt:lpstr>Thème Office</vt:lpstr>
      <vt:lpstr>FUNDACION CEFI Luis Fernández-Nóvoa Valladares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Propuesta de Reglamento relativo al certificado complementario unitario/centralizado para los medicamentos. </vt:lpstr>
      <vt:lpstr>Propuesta de Reglamento relativo al certificado complementario unitario/centralizado para los medicamentos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DELICA</dc:title>
  <dc:creator>Carmen Amor</dc:creator>
  <cp:lastModifiedBy>Luis Fernández-Novoa</cp:lastModifiedBy>
  <cp:revision>87</cp:revision>
  <cp:lastPrinted>2023-10-19T16:01:05Z</cp:lastPrinted>
  <dcterms:created xsi:type="dcterms:W3CDTF">2023-09-05T13:52:40Z</dcterms:created>
  <dcterms:modified xsi:type="dcterms:W3CDTF">2023-10-19T17:08:45Z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2020-05-19T00:00:00Z</vt:filetime>
  </property>
  <property fmtid="{D5CDD505-2E9C-101B-9397-08002B2CF9AE}" pid="3" name="Creator">
    <vt:lpwstr>Adobe InDesign 15.0 (Macintosh)</vt:lpwstr>
  </property>
  <property fmtid="{D5CDD505-2E9C-101B-9397-08002B2CF9AE}" pid="4" name="LastSaved">
    <vt:filetime>2020-05-19T00:00:00Z</vt:filetime>
  </property>
</Properties>
</file>