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9" r:id="rId4"/>
  </p:sldMasterIdLst>
  <p:notesMasterIdLst>
    <p:notesMasterId r:id="rId16"/>
  </p:notesMasterIdLst>
  <p:handoutMasterIdLst>
    <p:handoutMasterId r:id="rId17"/>
  </p:handoutMasterIdLst>
  <p:sldIdLst>
    <p:sldId id="2147481822" r:id="rId5"/>
    <p:sldId id="2147374749" r:id="rId6"/>
    <p:sldId id="2147374833" r:id="rId7"/>
    <p:sldId id="2147374827" r:id="rId8"/>
    <p:sldId id="2147374795" r:id="rId9"/>
    <p:sldId id="303" r:id="rId10"/>
    <p:sldId id="2147374842" r:id="rId11"/>
    <p:sldId id="2147374800" r:id="rId12"/>
    <p:sldId id="2147374834" r:id="rId13"/>
    <p:sldId id="2147481823" r:id="rId14"/>
    <p:sldId id="2147474897"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Johnson Display" panose="020B0604020202020204" charset="0"/>
      <p:regular r:id="rId24"/>
      <p:bold r:id="rId25"/>
      <p:italic r:id="rId26"/>
      <p:boldItalic r:id="rId27"/>
    </p:embeddedFont>
    <p:embeddedFont>
      <p:font typeface="Johnson Text" panose="020B0604020202020204"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379406-00EA-0BBF-4A62-18AFE683C427}" name="Jacob, Gabriela [MEDBR]" initials="JG[" userId="S::gjacob2@its.jnj.com::d19021a1-14e7-435e-9147-161a0cb1c433" providerId="AD"/>
  <p188:author id="{59AED718-C774-199A-69C7-5ADA0246CEF2}" name="Tina Shields (Wolff Olins)" initials="" userId="S::tina.shields@wolffolins.com::8b84752b-4bc0-4bae-b328-eec9b165519a" providerId="AD"/>
  <p188:author id="{3351A921-C0CE-2090-1A52-FB10794DB1A8}" name="Caroline Welch" initials="CW" userId="Caroline Welch" providerId="None"/>
  <p188:author id="{28879656-DA37-B100-0D71-52966EB34251}" name="Gatti, Elisabetta [JPPBE]" initials="G[" userId="S::egatti@its.jnj.com::2228fbc4-e708-4968-91a2-6d6288bf9b99" providerId="AD"/>
  <p188:author id="{53292B60-9BAF-973A-8098-3EBF47BBCA62}" name="Martin, Angel [JPPBE]" initials="MA[" userId="S::AMart357@its.jnj.com::111e1a9d-0432-4047-a457-34171f1b225c" providerId="AD"/>
  <p188:author id="{55348C8F-C095-5403-719E-7F0857DBEB73}" name="Rebecca Goodwin" initials="RG" userId="46ddb7a5d008f023" providerId="Windows Live"/>
  <p188:author id="{8DC27DA0-C1BD-44B2-A9F3-86F66902899F}" name="Domanska, Dominika [JPPBE]" initials="DD[" userId="S::ddomans@its.jnj.com::5296ec81-e1ed-453e-8ab1-a6139f90b81f" providerId="AD"/>
  <p188:author id="{BFE2E8B9-CE5E-10AE-8678-6A4EEFBFEF7A}" name="Alex Medina" initials="AM" userId="S::alexm@jkdesignnj.onmicrosoft.com::ecec9072-2837-4e50-9dfb-700bdfbc30d3" providerId="AD"/>
  <p188:author id="{16F218D7-26DA-D6A7-FA2C-AAB79E2B99D8}" name="Ben Skingley (Wolff Olins, London)" initials="BS" userId="S::ben.skingley@wolffolins.com::21935174-311b-4876-93c7-0433ebed6584" providerId="AD"/>
  <p188:author id="{0D6E14FB-8860-D24F-2885-ABEFA1D0DEBC}" name="Johnson, Kristen [ETHUS]" initials="JK[" userId="S::kjohns41@its.jnj.com::140e039e-7add-4852-ad6b-5991da6f62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3F2"/>
    <a:srgbClr val="81766F"/>
    <a:srgbClr val="564C47"/>
    <a:srgbClr val="83786F"/>
    <a:srgbClr val="9834C2"/>
    <a:srgbClr val="32820A"/>
    <a:srgbClr val="3E4114"/>
    <a:srgbClr val="0F68B2"/>
    <a:srgbClr val="F5F3F2"/>
    <a:srgbClr val="5E4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27" autoAdjust="0"/>
  </p:normalViewPr>
  <p:slideViewPr>
    <p:cSldViewPr snapToGrid="0">
      <p:cViewPr varScale="1">
        <p:scale>
          <a:sx n="72" d="100"/>
          <a:sy n="72" d="100"/>
        </p:scale>
        <p:origin x="123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Angel [JPPBE]" userId="111e1a9d-0432-4047-a457-34171f1b225c" providerId="ADAL" clId="{4BC5B37E-80B3-4C52-9463-4B1FDE22E79C}"/>
    <pc:docChg chg="undo custSel addSld delSld modSld sldOrd delMainMaster">
      <pc:chgData name="Martin, Angel [JPPBE]" userId="111e1a9d-0432-4047-a457-34171f1b225c" providerId="ADAL" clId="{4BC5B37E-80B3-4C52-9463-4B1FDE22E79C}" dt="2023-10-24T15:30:20.111" v="181" actId="14100"/>
      <pc:docMkLst>
        <pc:docMk/>
      </pc:docMkLst>
      <pc:sldChg chg="modSp mod ord">
        <pc:chgData name="Martin, Angel [JPPBE]" userId="111e1a9d-0432-4047-a457-34171f1b225c" providerId="ADAL" clId="{4BC5B37E-80B3-4C52-9463-4B1FDE22E79C}" dt="2023-10-24T15:30:20.111" v="181" actId="14100"/>
        <pc:sldMkLst>
          <pc:docMk/>
          <pc:sldMk cId="3408418663" sldId="303"/>
        </pc:sldMkLst>
        <pc:spChg chg="mod">
          <ac:chgData name="Martin, Angel [JPPBE]" userId="111e1a9d-0432-4047-a457-34171f1b225c" providerId="ADAL" clId="{4BC5B37E-80B3-4C52-9463-4B1FDE22E79C}" dt="2023-10-24T15:25:27.839" v="55" actId="207"/>
          <ac:spMkLst>
            <pc:docMk/>
            <pc:sldMk cId="3408418663" sldId="303"/>
            <ac:spMk id="4" creationId="{B4A04579-9412-2E54-3E6F-A2CE59305D4B}"/>
          </ac:spMkLst>
        </pc:spChg>
        <pc:spChg chg="mod">
          <ac:chgData name="Martin, Angel [JPPBE]" userId="111e1a9d-0432-4047-a457-34171f1b225c" providerId="ADAL" clId="{4BC5B37E-80B3-4C52-9463-4B1FDE22E79C}" dt="2023-10-24T15:25:24.401" v="54" actId="207"/>
          <ac:spMkLst>
            <pc:docMk/>
            <pc:sldMk cId="3408418663" sldId="303"/>
            <ac:spMk id="6" creationId="{B6D475B8-26A7-1D2E-2473-F66D098C51D9}"/>
          </ac:spMkLst>
        </pc:spChg>
        <pc:spChg chg="mod">
          <ac:chgData name="Martin, Angel [JPPBE]" userId="111e1a9d-0432-4047-a457-34171f1b225c" providerId="ADAL" clId="{4BC5B37E-80B3-4C52-9463-4B1FDE22E79C}" dt="2023-10-24T15:25:18.254" v="52" actId="207"/>
          <ac:spMkLst>
            <pc:docMk/>
            <pc:sldMk cId="3408418663" sldId="303"/>
            <ac:spMk id="8" creationId="{249234E0-E1E5-5980-A2D0-040310979F47}"/>
          </ac:spMkLst>
        </pc:spChg>
        <pc:spChg chg="mod">
          <ac:chgData name="Martin, Angel [JPPBE]" userId="111e1a9d-0432-4047-a457-34171f1b225c" providerId="ADAL" clId="{4BC5B37E-80B3-4C52-9463-4B1FDE22E79C}" dt="2023-10-24T15:25:13.209" v="51" actId="207"/>
          <ac:spMkLst>
            <pc:docMk/>
            <pc:sldMk cId="3408418663" sldId="303"/>
            <ac:spMk id="9" creationId="{EA431C42-9089-4040-9E25-B998DDAB1FDB}"/>
          </ac:spMkLst>
        </pc:spChg>
        <pc:spChg chg="mod">
          <ac:chgData name="Martin, Angel [JPPBE]" userId="111e1a9d-0432-4047-a457-34171f1b225c" providerId="ADAL" clId="{4BC5B37E-80B3-4C52-9463-4B1FDE22E79C}" dt="2023-10-24T15:25:05.290" v="49" actId="207"/>
          <ac:spMkLst>
            <pc:docMk/>
            <pc:sldMk cId="3408418663" sldId="303"/>
            <ac:spMk id="16" creationId="{33458229-4F34-1ED0-8133-326709FAD3A0}"/>
          </ac:spMkLst>
        </pc:spChg>
        <pc:spChg chg="mod">
          <ac:chgData name="Martin, Angel [JPPBE]" userId="111e1a9d-0432-4047-a457-34171f1b225c" providerId="ADAL" clId="{4BC5B37E-80B3-4C52-9463-4B1FDE22E79C}" dt="2023-10-24T15:25:05.290" v="49" actId="207"/>
          <ac:spMkLst>
            <pc:docMk/>
            <pc:sldMk cId="3408418663" sldId="303"/>
            <ac:spMk id="17" creationId="{E7CE4ED6-330E-EF03-E204-89DA5ADC746C}"/>
          </ac:spMkLst>
        </pc:spChg>
        <pc:spChg chg="mod">
          <ac:chgData name="Martin, Angel [JPPBE]" userId="111e1a9d-0432-4047-a457-34171f1b225c" providerId="ADAL" clId="{4BC5B37E-80B3-4C52-9463-4B1FDE22E79C}" dt="2023-10-24T15:24:51.524" v="45" actId="207"/>
          <ac:spMkLst>
            <pc:docMk/>
            <pc:sldMk cId="3408418663" sldId="303"/>
            <ac:spMk id="18" creationId="{CC40B699-9E40-9D89-2EB2-F2C06DB0E752}"/>
          </ac:spMkLst>
        </pc:spChg>
        <pc:spChg chg="mod">
          <ac:chgData name="Martin, Angel [JPPBE]" userId="111e1a9d-0432-4047-a457-34171f1b225c" providerId="ADAL" clId="{4BC5B37E-80B3-4C52-9463-4B1FDE22E79C}" dt="2023-10-24T15:26:44.863" v="67" actId="14100"/>
          <ac:spMkLst>
            <pc:docMk/>
            <pc:sldMk cId="3408418663" sldId="303"/>
            <ac:spMk id="19" creationId="{D64BDC84-506F-6FF6-6152-44EB35C6629C}"/>
          </ac:spMkLst>
        </pc:spChg>
        <pc:spChg chg="mod">
          <ac:chgData name="Martin, Angel [JPPBE]" userId="111e1a9d-0432-4047-a457-34171f1b225c" providerId="ADAL" clId="{4BC5B37E-80B3-4C52-9463-4B1FDE22E79C}" dt="2023-10-24T15:26:00.746" v="58" actId="14100"/>
          <ac:spMkLst>
            <pc:docMk/>
            <pc:sldMk cId="3408418663" sldId="303"/>
            <ac:spMk id="20" creationId="{2F4C1C9B-178F-B910-5DCD-45A7F27C8F6B}"/>
          </ac:spMkLst>
        </pc:spChg>
        <pc:spChg chg="mod">
          <ac:chgData name="Martin, Angel [JPPBE]" userId="111e1a9d-0432-4047-a457-34171f1b225c" providerId="ADAL" clId="{4BC5B37E-80B3-4C52-9463-4B1FDE22E79C}" dt="2023-10-24T15:30:20.111" v="181" actId="14100"/>
          <ac:spMkLst>
            <pc:docMk/>
            <pc:sldMk cId="3408418663" sldId="303"/>
            <ac:spMk id="36" creationId="{5C234ECA-8D01-53FE-F9DD-D220FC837593}"/>
          </ac:spMkLst>
        </pc:spChg>
        <pc:grpChg chg="mod">
          <ac:chgData name="Martin, Angel [JPPBE]" userId="111e1a9d-0432-4047-a457-34171f1b225c" providerId="ADAL" clId="{4BC5B37E-80B3-4C52-9463-4B1FDE22E79C}" dt="2023-10-24T15:30:01.362" v="179" actId="14100"/>
          <ac:grpSpMkLst>
            <pc:docMk/>
            <pc:sldMk cId="3408418663" sldId="303"/>
            <ac:grpSpMk id="3" creationId="{2F4F5B19-EE6F-6AE6-6793-220C87643A82}"/>
          </ac:grpSpMkLst>
        </pc:grpChg>
        <pc:grpChg chg="mod">
          <ac:chgData name="Martin, Angel [JPPBE]" userId="111e1a9d-0432-4047-a457-34171f1b225c" providerId="ADAL" clId="{4BC5B37E-80B3-4C52-9463-4B1FDE22E79C}" dt="2023-10-24T15:25:44.943" v="56" actId="14100"/>
          <ac:grpSpMkLst>
            <pc:docMk/>
            <pc:sldMk cId="3408418663" sldId="303"/>
            <ac:grpSpMk id="7" creationId="{4FCA3543-2730-551E-CF0F-FBD31A4122FA}"/>
          </ac:grpSpMkLst>
        </pc:grpChg>
      </pc:sldChg>
      <pc:sldChg chg="del">
        <pc:chgData name="Martin, Angel [JPPBE]" userId="111e1a9d-0432-4047-a457-34171f1b225c" providerId="ADAL" clId="{4BC5B37E-80B3-4C52-9463-4B1FDE22E79C}" dt="2023-10-24T15:27:27.337" v="70" actId="47"/>
        <pc:sldMkLst>
          <pc:docMk/>
          <pc:sldMk cId="3000248031" sldId="366"/>
        </pc:sldMkLst>
      </pc:sldChg>
      <pc:sldChg chg="del">
        <pc:chgData name="Martin, Angel [JPPBE]" userId="111e1a9d-0432-4047-a457-34171f1b225c" providerId="ADAL" clId="{4BC5B37E-80B3-4C52-9463-4B1FDE22E79C}" dt="2023-10-24T15:27:27.337" v="70" actId="47"/>
        <pc:sldMkLst>
          <pc:docMk/>
          <pc:sldMk cId="1075525304" sldId="367"/>
        </pc:sldMkLst>
      </pc:sldChg>
      <pc:sldChg chg="del">
        <pc:chgData name="Martin, Angel [JPPBE]" userId="111e1a9d-0432-4047-a457-34171f1b225c" providerId="ADAL" clId="{4BC5B37E-80B3-4C52-9463-4B1FDE22E79C}" dt="2023-10-24T15:27:27.337" v="70" actId="47"/>
        <pc:sldMkLst>
          <pc:docMk/>
          <pc:sldMk cId="3848901551" sldId="368"/>
        </pc:sldMkLst>
      </pc:sldChg>
      <pc:sldChg chg="del">
        <pc:chgData name="Martin, Angel [JPPBE]" userId="111e1a9d-0432-4047-a457-34171f1b225c" providerId="ADAL" clId="{4BC5B37E-80B3-4C52-9463-4B1FDE22E79C}" dt="2023-10-24T15:27:27.337" v="70" actId="47"/>
        <pc:sldMkLst>
          <pc:docMk/>
          <pc:sldMk cId="1590904704" sldId="369"/>
        </pc:sldMkLst>
      </pc:sldChg>
      <pc:sldChg chg="del">
        <pc:chgData name="Martin, Angel [JPPBE]" userId="111e1a9d-0432-4047-a457-34171f1b225c" providerId="ADAL" clId="{4BC5B37E-80B3-4C52-9463-4B1FDE22E79C}" dt="2023-10-24T15:27:27.337" v="70" actId="47"/>
        <pc:sldMkLst>
          <pc:docMk/>
          <pc:sldMk cId="1767121140" sldId="370"/>
        </pc:sldMkLst>
      </pc:sldChg>
      <pc:sldChg chg="add del">
        <pc:chgData name="Martin, Angel [JPPBE]" userId="111e1a9d-0432-4047-a457-34171f1b225c" providerId="ADAL" clId="{4BC5B37E-80B3-4C52-9463-4B1FDE22E79C}" dt="2023-10-24T15:21:07.847" v="2"/>
        <pc:sldMkLst>
          <pc:docMk/>
          <pc:sldMk cId="3659112353" sldId="2147374749"/>
        </pc:sldMkLst>
      </pc:sldChg>
      <pc:sldChg chg="addSp delSp modSp add mod">
        <pc:chgData name="Martin, Angel [JPPBE]" userId="111e1a9d-0432-4047-a457-34171f1b225c" providerId="ADAL" clId="{4BC5B37E-80B3-4C52-9463-4B1FDE22E79C}" dt="2023-10-24T15:23:03.006" v="13" actId="6549"/>
        <pc:sldMkLst>
          <pc:docMk/>
          <pc:sldMk cId="714657216" sldId="2147374795"/>
        </pc:sldMkLst>
        <pc:spChg chg="add mod">
          <ac:chgData name="Martin, Angel [JPPBE]" userId="111e1a9d-0432-4047-a457-34171f1b225c" providerId="ADAL" clId="{4BC5B37E-80B3-4C52-9463-4B1FDE22E79C}" dt="2023-10-24T15:22:28.331" v="11"/>
          <ac:spMkLst>
            <pc:docMk/>
            <pc:sldMk cId="714657216" sldId="2147374795"/>
            <ac:spMk id="3" creationId="{89FF8809-7CCB-5DF4-5B7F-EE6EDE854CE7}"/>
          </ac:spMkLst>
        </pc:spChg>
        <pc:spChg chg="add mod">
          <ac:chgData name="Martin, Angel [JPPBE]" userId="111e1a9d-0432-4047-a457-34171f1b225c" providerId="ADAL" clId="{4BC5B37E-80B3-4C52-9463-4B1FDE22E79C}" dt="2023-10-24T15:22:28.331" v="11"/>
          <ac:spMkLst>
            <pc:docMk/>
            <pc:sldMk cId="714657216" sldId="2147374795"/>
            <ac:spMk id="4" creationId="{0B4F3199-9FA0-9A4F-92A1-ECAFB5F4B391}"/>
          </ac:spMkLst>
        </pc:spChg>
        <pc:spChg chg="add mod">
          <ac:chgData name="Martin, Angel [JPPBE]" userId="111e1a9d-0432-4047-a457-34171f1b225c" providerId="ADAL" clId="{4BC5B37E-80B3-4C52-9463-4B1FDE22E79C}" dt="2023-10-24T15:22:47.034" v="12" actId="2711"/>
          <ac:spMkLst>
            <pc:docMk/>
            <pc:sldMk cId="714657216" sldId="2147374795"/>
            <ac:spMk id="7" creationId="{26364999-7180-C725-B98F-97DC0F583B7A}"/>
          </ac:spMkLst>
        </pc:spChg>
        <pc:spChg chg="del">
          <ac:chgData name="Martin, Angel [JPPBE]" userId="111e1a9d-0432-4047-a457-34171f1b225c" providerId="ADAL" clId="{4BC5B37E-80B3-4C52-9463-4B1FDE22E79C}" dt="2023-10-24T15:22:15.804" v="10" actId="478"/>
          <ac:spMkLst>
            <pc:docMk/>
            <pc:sldMk cId="714657216" sldId="2147374795"/>
            <ac:spMk id="8" creationId="{0AB3476C-9159-4F47-826F-6A64E5801872}"/>
          </ac:spMkLst>
        </pc:spChg>
        <pc:spChg chg="add mod">
          <ac:chgData name="Martin, Angel [JPPBE]" userId="111e1a9d-0432-4047-a457-34171f1b225c" providerId="ADAL" clId="{4BC5B37E-80B3-4C52-9463-4B1FDE22E79C}" dt="2023-10-24T15:22:47.034" v="12" actId="2711"/>
          <ac:spMkLst>
            <pc:docMk/>
            <pc:sldMk cId="714657216" sldId="2147374795"/>
            <ac:spMk id="9" creationId="{7E86FC60-4377-C2AE-A975-8A60E835EC0B}"/>
          </ac:spMkLst>
        </pc:spChg>
        <pc:spChg chg="mod">
          <ac:chgData name="Martin, Angel [JPPBE]" userId="111e1a9d-0432-4047-a457-34171f1b225c" providerId="ADAL" clId="{4BC5B37E-80B3-4C52-9463-4B1FDE22E79C}" dt="2023-10-24T15:22:28.331" v="11"/>
          <ac:spMkLst>
            <pc:docMk/>
            <pc:sldMk cId="714657216" sldId="2147374795"/>
            <ac:spMk id="11" creationId="{0E107B88-7640-FFDA-808B-BDDB7749B2FF}"/>
          </ac:spMkLst>
        </pc:spChg>
        <pc:spChg chg="mod">
          <ac:chgData name="Martin, Angel [JPPBE]" userId="111e1a9d-0432-4047-a457-34171f1b225c" providerId="ADAL" clId="{4BC5B37E-80B3-4C52-9463-4B1FDE22E79C}" dt="2023-10-24T15:22:28.331" v="11"/>
          <ac:spMkLst>
            <pc:docMk/>
            <pc:sldMk cId="714657216" sldId="2147374795"/>
            <ac:spMk id="12" creationId="{9E0EE2C4-FA44-6209-72DF-074462104C15}"/>
          </ac:spMkLst>
        </pc:spChg>
        <pc:spChg chg="add mod">
          <ac:chgData name="Martin, Angel [JPPBE]" userId="111e1a9d-0432-4047-a457-34171f1b225c" providerId="ADAL" clId="{4BC5B37E-80B3-4C52-9463-4B1FDE22E79C}" dt="2023-10-24T15:22:28.331" v="11"/>
          <ac:spMkLst>
            <pc:docMk/>
            <pc:sldMk cId="714657216" sldId="2147374795"/>
            <ac:spMk id="13" creationId="{6158E1D1-707D-9FD7-5550-EB0FD220A597}"/>
          </ac:spMkLst>
        </pc:spChg>
        <pc:spChg chg="add mod">
          <ac:chgData name="Martin, Angel [JPPBE]" userId="111e1a9d-0432-4047-a457-34171f1b225c" providerId="ADAL" clId="{4BC5B37E-80B3-4C52-9463-4B1FDE22E79C}" dt="2023-10-24T15:22:47.034" v="12" actId="2711"/>
          <ac:spMkLst>
            <pc:docMk/>
            <pc:sldMk cId="714657216" sldId="2147374795"/>
            <ac:spMk id="14" creationId="{C86DFEFB-1BD3-4B30-6DF6-5A24F6B15733}"/>
          </ac:spMkLst>
        </pc:spChg>
        <pc:spChg chg="add mod">
          <ac:chgData name="Martin, Angel [JPPBE]" userId="111e1a9d-0432-4047-a457-34171f1b225c" providerId="ADAL" clId="{4BC5B37E-80B3-4C52-9463-4B1FDE22E79C}" dt="2023-10-24T15:22:47.034" v="12" actId="2711"/>
          <ac:spMkLst>
            <pc:docMk/>
            <pc:sldMk cId="714657216" sldId="2147374795"/>
            <ac:spMk id="15" creationId="{CB2AF67B-BDE8-AB78-BAFD-C59008FA5F29}"/>
          </ac:spMkLst>
        </pc:spChg>
        <pc:spChg chg="mod">
          <ac:chgData name="Martin, Angel [JPPBE]" userId="111e1a9d-0432-4047-a457-34171f1b225c" providerId="ADAL" clId="{4BC5B37E-80B3-4C52-9463-4B1FDE22E79C}" dt="2023-10-24T15:22:28.331" v="11"/>
          <ac:spMkLst>
            <pc:docMk/>
            <pc:sldMk cId="714657216" sldId="2147374795"/>
            <ac:spMk id="17" creationId="{EA720EF0-6642-28A8-BB2A-215BB474E27F}"/>
          </ac:spMkLst>
        </pc:spChg>
        <pc:spChg chg="mod">
          <ac:chgData name="Martin, Angel [JPPBE]" userId="111e1a9d-0432-4047-a457-34171f1b225c" providerId="ADAL" clId="{4BC5B37E-80B3-4C52-9463-4B1FDE22E79C}" dt="2023-10-24T15:22:28.331" v="11"/>
          <ac:spMkLst>
            <pc:docMk/>
            <pc:sldMk cId="714657216" sldId="2147374795"/>
            <ac:spMk id="18" creationId="{FBE47BCB-8159-A53C-5ABA-792FDD4F9839}"/>
          </ac:spMkLst>
        </pc:spChg>
        <pc:spChg chg="add mod">
          <ac:chgData name="Martin, Angel [JPPBE]" userId="111e1a9d-0432-4047-a457-34171f1b225c" providerId="ADAL" clId="{4BC5B37E-80B3-4C52-9463-4B1FDE22E79C}" dt="2023-10-24T15:22:28.331" v="11"/>
          <ac:spMkLst>
            <pc:docMk/>
            <pc:sldMk cId="714657216" sldId="2147374795"/>
            <ac:spMk id="19" creationId="{2ED008CE-7537-FE3F-A46C-1DB1EC176212}"/>
          </ac:spMkLst>
        </pc:spChg>
        <pc:spChg chg="add mod">
          <ac:chgData name="Martin, Angel [JPPBE]" userId="111e1a9d-0432-4047-a457-34171f1b225c" providerId="ADAL" clId="{4BC5B37E-80B3-4C52-9463-4B1FDE22E79C}" dt="2023-10-24T15:22:47.034" v="12" actId="2711"/>
          <ac:spMkLst>
            <pc:docMk/>
            <pc:sldMk cId="714657216" sldId="2147374795"/>
            <ac:spMk id="20" creationId="{9F43C185-D98A-5983-FE67-9E6F13EF9542}"/>
          </ac:spMkLst>
        </pc:spChg>
        <pc:spChg chg="add mod">
          <ac:chgData name="Martin, Angel [JPPBE]" userId="111e1a9d-0432-4047-a457-34171f1b225c" providerId="ADAL" clId="{4BC5B37E-80B3-4C52-9463-4B1FDE22E79C}" dt="2023-10-24T15:23:03.006" v="13" actId="6549"/>
          <ac:spMkLst>
            <pc:docMk/>
            <pc:sldMk cId="714657216" sldId="2147374795"/>
            <ac:spMk id="21" creationId="{017A94DD-327C-9E69-4B24-44CAD69AA52F}"/>
          </ac:spMkLst>
        </pc:spChg>
        <pc:spChg chg="mod">
          <ac:chgData name="Martin, Angel [JPPBE]" userId="111e1a9d-0432-4047-a457-34171f1b225c" providerId="ADAL" clId="{4BC5B37E-80B3-4C52-9463-4B1FDE22E79C}" dt="2023-10-24T15:22:28.331" v="11"/>
          <ac:spMkLst>
            <pc:docMk/>
            <pc:sldMk cId="714657216" sldId="2147374795"/>
            <ac:spMk id="24" creationId="{8194BB4E-9DF9-B2A9-0B6D-0334DB179B6D}"/>
          </ac:spMkLst>
        </pc:spChg>
        <pc:spChg chg="mod">
          <ac:chgData name="Martin, Angel [JPPBE]" userId="111e1a9d-0432-4047-a457-34171f1b225c" providerId="ADAL" clId="{4BC5B37E-80B3-4C52-9463-4B1FDE22E79C}" dt="2023-10-24T15:22:28.331" v="11"/>
          <ac:spMkLst>
            <pc:docMk/>
            <pc:sldMk cId="714657216" sldId="2147374795"/>
            <ac:spMk id="25" creationId="{8F68482E-5DCA-3CBE-5CD4-B30EA3927C11}"/>
          </ac:spMkLst>
        </pc:spChg>
        <pc:spChg chg="add mod">
          <ac:chgData name="Martin, Angel [JPPBE]" userId="111e1a9d-0432-4047-a457-34171f1b225c" providerId="ADAL" clId="{4BC5B37E-80B3-4C52-9463-4B1FDE22E79C}" dt="2023-10-24T15:22:47.034" v="12" actId="2711"/>
          <ac:spMkLst>
            <pc:docMk/>
            <pc:sldMk cId="714657216" sldId="2147374795"/>
            <ac:spMk id="26" creationId="{67467955-2035-E1EB-4C01-A910313C1E7A}"/>
          </ac:spMkLst>
        </pc:spChg>
        <pc:spChg chg="add mod">
          <ac:chgData name="Martin, Angel [JPPBE]" userId="111e1a9d-0432-4047-a457-34171f1b225c" providerId="ADAL" clId="{4BC5B37E-80B3-4C52-9463-4B1FDE22E79C}" dt="2023-10-24T15:22:47.034" v="12" actId="2711"/>
          <ac:spMkLst>
            <pc:docMk/>
            <pc:sldMk cId="714657216" sldId="2147374795"/>
            <ac:spMk id="27" creationId="{3AEFF5C2-808B-D96D-969A-5711837FC871}"/>
          </ac:spMkLst>
        </pc:spChg>
        <pc:spChg chg="del">
          <ac:chgData name="Martin, Angel [JPPBE]" userId="111e1a9d-0432-4047-a457-34171f1b225c" providerId="ADAL" clId="{4BC5B37E-80B3-4C52-9463-4B1FDE22E79C}" dt="2023-10-24T15:22:15.804" v="10" actId="478"/>
          <ac:spMkLst>
            <pc:docMk/>
            <pc:sldMk cId="714657216" sldId="2147374795"/>
            <ac:spMk id="29" creationId="{B9929931-5C9B-47F8-94B9-8CBFE1372D9E}"/>
          </ac:spMkLst>
        </pc:spChg>
        <pc:spChg chg="del">
          <ac:chgData name="Martin, Angel [JPPBE]" userId="111e1a9d-0432-4047-a457-34171f1b225c" providerId="ADAL" clId="{4BC5B37E-80B3-4C52-9463-4B1FDE22E79C}" dt="2023-10-24T15:22:15.804" v="10" actId="478"/>
          <ac:spMkLst>
            <pc:docMk/>
            <pc:sldMk cId="714657216" sldId="2147374795"/>
            <ac:spMk id="30" creationId="{F3AB4165-B56B-48F9-84C9-A28DEB3D9D93}"/>
          </ac:spMkLst>
        </pc:spChg>
        <pc:spChg chg="mod">
          <ac:chgData name="Martin, Angel [JPPBE]" userId="111e1a9d-0432-4047-a457-34171f1b225c" providerId="ADAL" clId="{4BC5B37E-80B3-4C52-9463-4B1FDE22E79C}" dt="2023-10-24T15:22:28.331" v="11"/>
          <ac:spMkLst>
            <pc:docMk/>
            <pc:sldMk cId="714657216" sldId="2147374795"/>
            <ac:spMk id="31" creationId="{28A80686-E513-08EC-A6AB-28154FD5FBD6}"/>
          </ac:spMkLst>
        </pc:spChg>
        <pc:spChg chg="mod">
          <ac:chgData name="Martin, Angel [JPPBE]" userId="111e1a9d-0432-4047-a457-34171f1b225c" providerId="ADAL" clId="{4BC5B37E-80B3-4C52-9463-4B1FDE22E79C}" dt="2023-10-24T15:22:28.331" v="11"/>
          <ac:spMkLst>
            <pc:docMk/>
            <pc:sldMk cId="714657216" sldId="2147374795"/>
            <ac:spMk id="32" creationId="{784D72E9-7699-A72E-C3B0-0543069B86E3}"/>
          </ac:spMkLst>
        </pc:spChg>
        <pc:spChg chg="add mod">
          <ac:chgData name="Martin, Angel [JPPBE]" userId="111e1a9d-0432-4047-a457-34171f1b225c" providerId="ADAL" clId="{4BC5B37E-80B3-4C52-9463-4B1FDE22E79C}" dt="2023-10-24T15:22:28.331" v="11"/>
          <ac:spMkLst>
            <pc:docMk/>
            <pc:sldMk cId="714657216" sldId="2147374795"/>
            <ac:spMk id="33" creationId="{C0308709-4D02-35EF-1328-9AFC42BA541F}"/>
          </ac:spMkLst>
        </pc:spChg>
        <pc:spChg chg="add mod">
          <ac:chgData name="Martin, Angel [JPPBE]" userId="111e1a9d-0432-4047-a457-34171f1b225c" providerId="ADAL" clId="{4BC5B37E-80B3-4C52-9463-4B1FDE22E79C}" dt="2023-10-24T15:22:47.034" v="12" actId="2711"/>
          <ac:spMkLst>
            <pc:docMk/>
            <pc:sldMk cId="714657216" sldId="2147374795"/>
            <ac:spMk id="34" creationId="{E7C4E7E1-ABE5-9D35-2614-641781AC36B3}"/>
          </ac:spMkLst>
        </pc:spChg>
        <pc:spChg chg="add mod">
          <ac:chgData name="Martin, Angel [JPPBE]" userId="111e1a9d-0432-4047-a457-34171f1b225c" providerId="ADAL" clId="{4BC5B37E-80B3-4C52-9463-4B1FDE22E79C}" dt="2023-10-24T15:22:47.034" v="12" actId="2711"/>
          <ac:spMkLst>
            <pc:docMk/>
            <pc:sldMk cId="714657216" sldId="2147374795"/>
            <ac:spMk id="35" creationId="{D1A08B3C-02DE-7054-C0AB-F46C99542C62}"/>
          </ac:spMkLst>
        </pc:spChg>
        <pc:spChg chg="mod">
          <ac:chgData name="Martin, Angel [JPPBE]" userId="111e1a9d-0432-4047-a457-34171f1b225c" providerId="ADAL" clId="{4BC5B37E-80B3-4C52-9463-4B1FDE22E79C}" dt="2023-10-24T15:22:28.331" v="11"/>
          <ac:spMkLst>
            <pc:docMk/>
            <pc:sldMk cId="714657216" sldId="2147374795"/>
            <ac:spMk id="37" creationId="{4D4101BF-156A-3133-BB92-2642C83694E1}"/>
          </ac:spMkLst>
        </pc:spChg>
        <pc:spChg chg="mod">
          <ac:chgData name="Martin, Angel [JPPBE]" userId="111e1a9d-0432-4047-a457-34171f1b225c" providerId="ADAL" clId="{4BC5B37E-80B3-4C52-9463-4B1FDE22E79C}" dt="2023-10-24T15:22:28.331" v="11"/>
          <ac:spMkLst>
            <pc:docMk/>
            <pc:sldMk cId="714657216" sldId="2147374795"/>
            <ac:spMk id="38" creationId="{FE39BED1-16BC-F77F-B635-90265D2CAA86}"/>
          </ac:spMkLst>
        </pc:spChg>
        <pc:spChg chg="add mod">
          <ac:chgData name="Martin, Angel [JPPBE]" userId="111e1a9d-0432-4047-a457-34171f1b225c" providerId="ADAL" clId="{4BC5B37E-80B3-4C52-9463-4B1FDE22E79C}" dt="2023-10-24T15:22:28.331" v="11"/>
          <ac:spMkLst>
            <pc:docMk/>
            <pc:sldMk cId="714657216" sldId="2147374795"/>
            <ac:spMk id="39" creationId="{5D3212A8-7B1F-E253-7F5C-80C981BBBF8F}"/>
          </ac:spMkLst>
        </pc:spChg>
        <pc:spChg chg="add mod">
          <ac:chgData name="Martin, Angel [JPPBE]" userId="111e1a9d-0432-4047-a457-34171f1b225c" providerId="ADAL" clId="{4BC5B37E-80B3-4C52-9463-4B1FDE22E79C}" dt="2023-10-24T15:22:47.034" v="12" actId="2711"/>
          <ac:spMkLst>
            <pc:docMk/>
            <pc:sldMk cId="714657216" sldId="2147374795"/>
            <ac:spMk id="40" creationId="{795AEFB3-DF1B-45E7-5C21-0C0CBF302C8B}"/>
          </ac:spMkLst>
        </pc:spChg>
        <pc:spChg chg="add mod">
          <ac:chgData name="Martin, Angel [JPPBE]" userId="111e1a9d-0432-4047-a457-34171f1b225c" providerId="ADAL" clId="{4BC5B37E-80B3-4C52-9463-4B1FDE22E79C}" dt="2023-10-24T15:22:47.034" v="12" actId="2711"/>
          <ac:spMkLst>
            <pc:docMk/>
            <pc:sldMk cId="714657216" sldId="2147374795"/>
            <ac:spMk id="41" creationId="{7AF2146E-205C-C453-974E-4CA0508DDC28}"/>
          </ac:spMkLst>
        </pc:spChg>
        <pc:spChg chg="mod">
          <ac:chgData name="Martin, Angel [JPPBE]" userId="111e1a9d-0432-4047-a457-34171f1b225c" providerId="ADAL" clId="{4BC5B37E-80B3-4C52-9463-4B1FDE22E79C}" dt="2023-10-24T15:22:28.331" v="11"/>
          <ac:spMkLst>
            <pc:docMk/>
            <pc:sldMk cId="714657216" sldId="2147374795"/>
            <ac:spMk id="43" creationId="{39A2ACB8-8359-0C1E-9B47-037CC166B67B}"/>
          </ac:spMkLst>
        </pc:spChg>
        <pc:spChg chg="mod">
          <ac:chgData name="Martin, Angel [JPPBE]" userId="111e1a9d-0432-4047-a457-34171f1b225c" providerId="ADAL" clId="{4BC5B37E-80B3-4C52-9463-4B1FDE22E79C}" dt="2023-10-24T15:22:28.331" v="11"/>
          <ac:spMkLst>
            <pc:docMk/>
            <pc:sldMk cId="714657216" sldId="2147374795"/>
            <ac:spMk id="44" creationId="{DC618CCB-FCB4-51BF-FA4A-7533DB10CA4B}"/>
          </ac:spMkLst>
        </pc:spChg>
        <pc:spChg chg="del">
          <ac:chgData name="Martin, Angel [JPPBE]" userId="111e1a9d-0432-4047-a457-34171f1b225c" providerId="ADAL" clId="{4BC5B37E-80B3-4C52-9463-4B1FDE22E79C}" dt="2023-10-24T15:22:15.804" v="10" actId="478"/>
          <ac:spMkLst>
            <pc:docMk/>
            <pc:sldMk cId="714657216" sldId="2147374795"/>
            <ac:spMk id="54" creationId="{E0FC5E27-F9FF-4A07-8570-1076F4454FE7}"/>
          </ac:spMkLst>
        </pc:spChg>
        <pc:spChg chg="del">
          <ac:chgData name="Martin, Angel [JPPBE]" userId="111e1a9d-0432-4047-a457-34171f1b225c" providerId="ADAL" clId="{4BC5B37E-80B3-4C52-9463-4B1FDE22E79C}" dt="2023-10-24T15:22:15.804" v="10" actId="478"/>
          <ac:spMkLst>
            <pc:docMk/>
            <pc:sldMk cId="714657216" sldId="2147374795"/>
            <ac:spMk id="55" creationId="{017870F3-D75D-4E46-AAFB-13FEB9C920CF}"/>
          </ac:spMkLst>
        </pc:spChg>
        <pc:spChg chg="del">
          <ac:chgData name="Martin, Angel [JPPBE]" userId="111e1a9d-0432-4047-a457-34171f1b225c" providerId="ADAL" clId="{4BC5B37E-80B3-4C52-9463-4B1FDE22E79C}" dt="2023-10-24T15:22:15.804" v="10" actId="478"/>
          <ac:spMkLst>
            <pc:docMk/>
            <pc:sldMk cId="714657216" sldId="2147374795"/>
            <ac:spMk id="56" creationId="{B085D477-57D0-469C-B751-3933894B205E}"/>
          </ac:spMkLst>
        </pc:spChg>
        <pc:spChg chg="del">
          <ac:chgData name="Martin, Angel [JPPBE]" userId="111e1a9d-0432-4047-a457-34171f1b225c" providerId="ADAL" clId="{4BC5B37E-80B3-4C52-9463-4B1FDE22E79C}" dt="2023-10-24T15:22:15.804" v="10" actId="478"/>
          <ac:spMkLst>
            <pc:docMk/>
            <pc:sldMk cId="714657216" sldId="2147374795"/>
            <ac:spMk id="60" creationId="{3045ED9D-8B42-44D7-A0C9-77CF7742EB04}"/>
          </ac:spMkLst>
        </pc:spChg>
        <pc:spChg chg="del">
          <ac:chgData name="Martin, Angel [JPPBE]" userId="111e1a9d-0432-4047-a457-34171f1b225c" providerId="ADAL" clId="{4BC5B37E-80B3-4C52-9463-4B1FDE22E79C}" dt="2023-10-24T15:22:15.804" v="10" actId="478"/>
          <ac:spMkLst>
            <pc:docMk/>
            <pc:sldMk cId="714657216" sldId="2147374795"/>
            <ac:spMk id="61" creationId="{AA813DBB-43F5-4278-AAB3-2758A67BC667}"/>
          </ac:spMkLst>
        </pc:spChg>
        <pc:spChg chg="del">
          <ac:chgData name="Martin, Angel [JPPBE]" userId="111e1a9d-0432-4047-a457-34171f1b225c" providerId="ADAL" clId="{4BC5B37E-80B3-4C52-9463-4B1FDE22E79C}" dt="2023-10-24T15:22:15.804" v="10" actId="478"/>
          <ac:spMkLst>
            <pc:docMk/>
            <pc:sldMk cId="714657216" sldId="2147374795"/>
            <ac:spMk id="62" creationId="{67E135A6-EE2F-4690-B647-B40E55D32428}"/>
          </ac:spMkLst>
        </pc:spChg>
        <pc:spChg chg="del">
          <ac:chgData name="Martin, Angel [JPPBE]" userId="111e1a9d-0432-4047-a457-34171f1b225c" providerId="ADAL" clId="{4BC5B37E-80B3-4C52-9463-4B1FDE22E79C}" dt="2023-10-24T15:22:15.804" v="10" actId="478"/>
          <ac:spMkLst>
            <pc:docMk/>
            <pc:sldMk cId="714657216" sldId="2147374795"/>
            <ac:spMk id="66" creationId="{A5B105BD-EE41-4864-8A95-DC5E9C694FB2}"/>
          </ac:spMkLst>
        </pc:spChg>
        <pc:spChg chg="del">
          <ac:chgData name="Martin, Angel [JPPBE]" userId="111e1a9d-0432-4047-a457-34171f1b225c" providerId="ADAL" clId="{4BC5B37E-80B3-4C52-9463-4B1FDE22E79C}" dt="2023-10-24T15:22:15.804" v="10" actId="478"/>
          <ac:spMkLst>
            <pc:docMk/>
            <pc:sldMk cId="714657216" sldId="2147374795"/>
            <ac:spMk id="67" creationId="{AC39BD2B-AE96-411F-9982-89BCAC4CB9F2}"/>
          </ac:spMkLst>
        </pc:spChg>
        <pc:spChg chg="del">
          <ac:chgData name="Martin, Angel [JPPBE]" userId="111e1a9d-0432-4047-a457-34171f1b225c" providerId="ADAL" clId="{4BC5B37E-80B3-4C52-9463-4B1FDE22E79C}" dt="2023-10-24T15:22:15.804" v="10" actId="478"/>
          <ac:spMkLst>
            <pc:docMk/>
            <pc:sldMk cId="714657216" sldId="2147374795"/>
            <ac:spMk id="68" creationId="{909C40C2-A07A-4D4E-8ACB-F397E6FCFE6D}"/>
          </ac:spMkLst>
        </pc:spChg>
        <pc:spChg chg="del">
          <ac:chgData name="Martin, Angel [JPPBE]" userId="111e1a9d-0432-4047-a457-34171f1b225c" providerId="ADAL" clId="{4BC5B37E-80B3-4C52-9463-4B1FDE22E79C}" dt="2023-10-24T15:22:15.804" v="10" actId="478"/>
          <ac:spMkLst>
            <pc:docMk/>
            <pc:sldMk cId="714657216" sldId="2147374795"/>
            <ac:spMk id="72" creationId="{C9C34A48-E524-43D3-BA7F-F3D9ABDC5C6A}"/>
          </ac:spMkLst>
        </pc:spChg>
        <pc:spChg chg="del">
          <ac:chgData name="Martin, Angel [JPPBE]" userId="111e1a9d-0432-4047-a457-34171f1b225c" providerId="ADAL" clId="{4BC5B37E-80B3-4C52-9463-4B1FDE22E79C}" dt="2023-10-24T15:22:15.804" v="10" actId="478"/>
          <ac:spMkLst>
            <pc:docMk/>
            <pc:sldMk cId="714657216" sldId="2147374795"/>
            <ac:spMk id="73" creationId="{A761FFBB-2472-49EE-B0AC-9252C3BC321D}"/>
          </ac:spMkLst>
        </pc:spChg>
        <pc:spChg chg="del">
          <ac:chgData name="Martin, Angel [JPPBE]" userId="111e1a9d-0432-4047-a457-34171f1b225c" providerId="ADAL" clId="{4BC5B37E-80B3-4C52-9463-4B1FDE22E79C}" dt="2023-10-24T15:22:15.804" v="10" actId="478"/>
          <ac:spMkLst>
            <pc:docMk/>
            <pc:sldMk cId="714657216" sldId="2147374795"/>
            <ac:spMk id="74" creationId="{874670A5-FC85-443B-940E-6563B7DDB905}"/>
          </ac:spMkLst>
        </pc:spChg>
        <pc:spChg chg="del">
          <ac:chgData name="Martin, Angel [JPPBE]" userId="111e1a9d-0432-4047-a457-34171f1b225c" providerId="ADAL" clId="{4BC5B37E-80B3-4C52-9463-4B1FDE22E79C}" dt="2023-10-24T15:22:15.804" v="10" actId="478"/>
          <ac:spMkLst>
            <pc:docMk/>
            <pc:sldMk cId="714657216" sldId="2147374795"/>
            <ac:spMk id="79" creationId="{0FABED3D-4714-4DF2-BCD7-1F55C83B54BA}"/>
          </ac:spMkLst>
        </pc:spChg>
        <pc:spChg chg="del">
          <ac:chgData name="Martin, Angel [JPPBE]" userId="111e1a9d-0432-4047-a457-34171f1b225c" providerId="ADAL" clId="{4BC5B37E-80B3-4C52-9463-4B1FDE22E79C}" dt="2023-10-24T15:22:15.804" v="10" actId="478"/>
          <ac:spMkLst>
            <pc:docMk/>
            <pc:sldMk cId="714657216" sldId="2147374795"/>
            <ac:spMk id="80" creationId="{FE0FC957-B974-4F3B-B21F-E1324438F6BC}"/>
          </ac:spMkLst>
        </pc:spChg>
        <pc:spChg chg="del">
          <ac:chgData name="Martin, Angel [JPPBE]" userId="111e1a9d-0432-4047-a457-34171f1b225c" providerId="ADAL" clId="{4BC5B37E-80B3-4C52-9463-4B1FDE22E79C}" dt="2023-10-24T15:22:15.804" v="10" actId="478"/>
          <ac:spMkLst>
            <pc:docMk/>
            <pc:sldMk cId="714657216" sldId="2147374795"/>
            <ac:spMk id="81" creationId="{96699A5E-D276-4D82-BA9A-92BB41CABC12}"/>
          </ac:spMkLst>
        </pc:spChg>
        <pc:grpChg chg="add mod">
          <ac:chgData name="Martin, Angel [JPPBE]" userId="111e1a9d-0432-4047-a457-34171f1b225c" providerId="ADAL" clId="{4BC5B37E-80B3-4C52-9463-4B1FDE22E79C}" dt="2023-10-24T15:22:28.331" v="11"/>
          <ac:grpSpMkLst>
            <pc:docMk/>
            <pc:sldMk cId="714657216" sldId="2147374795"/>
            <ac:grpSpMk id="10" creationId="{1FDCC6CF-D605-58FE-7E96-50AF870C8FBA}"/>
          </ac:grpSpMkLst>
        </pc:grpChg>
        <pc:grpChg chg="add mod">
          <ac:chgData name="Martin, Angel [JPPBE]" userId="111e1a9d-0432-4047-a457-34171f1b225c" providerId="ADAL" clId="{4BC5B37E-80B3-4C52-9463-4B1FDE22E79C}" dt="2023-10-24T15:22:28.331" v="11"/>
          <ac:grpSpMkLst>
            <pc:docMk/>
            <pc:sldMk cId="714657216" sldId="2147374795"/>
            <ac:grpSpMk id="16" creationId="{B218B8E8-9441-BC31-01F9-7B06B90664C9}"/>
          </ac:grpSpMkLst>
        </pc:grpChg>
        <pc:grpChg chg="add mod">
          <ac:chgData name="Martin, Angel [JPPBE]" userId="111e1a9d-0432-4047-a457-34171f1b225c" providerId="ADAL" clId="{4BC5B37E-80B3-4C52-9463-4B1FDE22E79C}" dt="2023-10-24T15:22:28.331" v="11"/>
          <ac:grpSpMkLst>
            <pc:docMk/>
            <pc:sldMk cId="714657216" sldId="2147374795"/>
            <ac:grpSpMk id="23" creationId="{F931100A-B60B-0245-66DD-3B1DED21E20B}"/>
          </ac:grpSpMkLst>
        </pc:grpChg>
        <pc:grpChg chg="add mod">
          <ac:chgData name="Martin, Angel [JPPBE]" userId="111e1a9d-0432-4047-a457-34171f1b225c" providerId="ADAL" clId="{4BC5B37E-80B3-4C52-9463-4B1FDE22E79C}" dt="2023-10-24T15:22:28.331" v="11"/>
          <ac:grpSpMkLst>
            <pc:docMk/>
            <pc:sldMk cId="714657216" sldId="2147374795"/>
            <ac:grpSpMk id="28" creationId="{A1D1D2CB-57CC-738D-21B9-BB99ED41A002}"/>
          </ac:grpSpMkLst>
        </pc:grpChg>
        <pc:grpChg chg="add mod">
          <ac:chgData name="Martin, Angel [JPPBE]" userId="111e1a9d-0432-4047-a457-34171f1b225c" providerId="ADAL" clId="{4BC5B37E-80B3-4C52-9463-4B1FDE22E79C}" dt="2023-10-24T15:22:28.331" v="11"/>
          <ac:grpSpMkLst>
            <pc:docMk/>
            <pc:sldMk cId="714657216" sldId="2147374795"/>
            <ac:grpSpMk id="36" creationId="{43976CF3-197E-3E04-33E8-AB47E9289383}"/>
          </ac:grpSpMkLst>
        </pc:grpChg>
        <pc:grpChg chg="add mod">
          <ac:chgData name="Martin, Angel [JPPBE]" userId="111e1a9d-0432-4047-a457-34171f1b225c" providerId="ADAL" clId="{4BC5B37E-80B3-4C52-9463-4B1FDE22E79C}" dt="2023-10-24T15:22:28.331" v="11"/>
          <ac:grpSpMkLst>
            <pc:docMk/>
            <pc:sldMk cId="714657216" sldId="2147374795"/>
            <ac:grpSpMk id="42" creationId="{92509F1D-3A83-8A96-FAF2-FFEEDBD7F3C9}"/>
          </ac:grpSpMkLst>
        </pc:grpChg>
        <pc:grpChg chg="del">
          <ac:chgData name="Martin, Angel [JPPBE]" userId="111e1a9d-0432-4047-a457-34171f1b225c" providerId="ADAL" clId="{4BC5B37E-80B3-4C52-9463-4B1FDE22E79C}" dt="2023-10-24T15:22:15.804" v="10" actId="478"/>
          <ac:grpSpMkLst>
            <pc:docMk/>
            <pc:sldMk cId="714657216" sldId="2147374795"/>
            <ac:grpSpMk id="46" creationId="{247F010E-C7F9-4421-9CF1-ABBD775B3BDD}"/>
          </ac:grpSpMkLst>
        </pc:grpChg>
        <pc:grpChg chg="del">
          <ac:chgData name="Martin, Angel [JPPBE]" userId="111e1a9d-0432-4047-a457-34171f1b225c" providerId="ADAL" clId="{4BC5B37E-80B3-4C52-9463-4B1FDE22E79C}" dt="2023-10-24T15:22:15.804" v="10" actId="478"/>
          <ac:grpSpMkLst>
            <pc:docMk/>
            <pc:sldMk cId="714657216" sldId="2147374795"/>
            <ac:grpSpMk id="57" creationId="{DB69215F-8C73-4621-98C4-81179EE7878D}"/>
          </ac:grpSpMkLst>
        </pc:grpChg>
        <pc:grpChg chg="del">
          <ac:chgData name="Martin, Angel [JPPBE]" userId="111e1a9d-0432-4047-a457-34171f1b225c" providerId="ADAL" clId="{4BC5B37E-80B3-4C52-9463-4B1FDE22E79C}" dt="2023-10-24T15:22:15.804" v="10" actId="478"/>
          <ac:grpSpMkLst>
            <pc:docMk/>
            <pc:sldMk cId="714657216" sldId="2147374795"/>
            <ac:grpSpMk id="63" creationId="{8573348E-7A50-411B-9587-55A5E7BA7947}"/>
          </ac:grpSpMkLst>
        </pc:grpChg>
        <pc:grpChg chg="del">
          <ac:chgData name="Martin, Angel [JPPBE]" userId="111e1a9d-0432-4047-a457-34171f1b225c" providerId="ADAL" clId="{4BC5B37E-80B3-4C52-9463-4B1FDE22E79C}" dt="2023-10-24T15:22:15.804" v="10" actId="478"/>
          <ac:grpSpMkLst>
            <pc:docMk/>
            <pc:sldMk cId="714657216" sldId="2147374795"/>
            <ac:grpSpMk id="69" creationId="{E8E8F3C1-CD7D-40EF-8DF8-A8056CCE9027}"/>
          </ac:grpSpMkLst>
        </pc:grpChg>
        <pc:grpChg chg="del">
          <ac:chgData name="Martin, Angel [JPPBE]" userId="111e1a9d-0432-4047-a457-34171f1b225c" providerId="ADAL" clId="{4BC5B37E-80B3-4C52-9463-4B1FDE22E79C}" dt="2023-10-24T15:22:15.804" v="10" actId="478"/>
          <ac:grpSpMkLst>
            <pc:docMk/>
            <pc:sldMk cId="714657216" sldId="2147374795"/>
            <ac:grpSpMk id="75" creationId="{14BF459B-49C6-4B98-9C78-F703D63D964D}"/>
          </ac:grpSpMkLst>
        </pc:grpChg>
        <pc:grpChg chg="del">
          <ac:chgData name="Martin, Angel [JPPBE]" userId="111e1a9d-0432-4047-a457-34171f1b225c" providerId="ADAL" clId="{4BC5B37E-80B3-4C52-9463-4B1FDE22E79C}" dt="2023-10-24T15:22:15.804" v="10" actId="478"/>
          <ac:grpSpMkLst>
            <pc:docMk/>
            <pc:sldMk cId="714657216" sldId="2147374795"/>
            <ac:grpSpMk id="82" creationId="{D3744C9D-F01B-4B6D-9EB1-26AC75BECF26}"/>
          </ac:grpSpMkLst>
        </pc:grpChg>
        <pc:picChg chg="del">
          <ac:chgData name="Martin, Angel [JPPBE]" userId="111e1a9d-0432-4047-a457-34171f1b225c" providerId="ADAL" clId="{4BC5B37E-80B3-4C52-9463-4B1FDE22E79C}" dt="2023-10-24T15:22:15.804" v="10" actId="478"/>
          <ac:picMkLst>
            <pc:docMk/>
            <pc:sldMk cId="714657216" sldId="2147374795"/>
            <ac:picMk id="6" creationId="{0C079C73-734A-4EB1-9FCC-81DE7E94D002}"/>
          </ac:picMkLst>
        </pc:picChg>
        <pc:picChg chg="del">
          <ac:chgData name="Martin, Angel [JPPBE]" userId="111e1a9d-0432-4047-a457-34171f1b225c" providerId="ADAL" clId="{4BC5B37E-80B3-4C52-9463-4B1FDE22E79C}" dt="2023-10-24T15:22:15.804" v="10" actId="478"/>
          <ac:picMkLst>
            <pc:docMk/>
            <pc:sldMk cId="714657216" sldId="2147374795"/>
            <ac:picMk id="22" creationId="{13DC7010-0955-8BE1-E98F-3A0AF80D8EA0}"/>
          </ac:picMkLst>
        </pc:picChg>
        <pc:picChg chg="add mod">
          <ac:chgData name="Martin, Angel [JPPBE]" userId="111e1a9d-0432-4047-a457-34171f1b225c" providerId="ADAL" clId="{4BC5B37E-80B3-4C52-9463-4B1FDE22E79C}" dt="2023-10-24T15:22:28.331" v="11"/>
          <ac:picMkLst>
            <pc:docMk/>
            <pc:sldMk cId="714657216" sldId="2147374795"/>
            <ac:picMk id="45" creationId="{3FE03349-A694-F0ED-DC1D-79D91E296D53}"/>
          </ac:picMkLst>
        </pc:picChg>
        <pc:picChg chg="add mod">
          <ac:chgData name="Martin, Angel [JPPBE]" userId="111e1a9d-0432-4047-a457-34171f1b225c" providerId="ADAL" clId="{4BC5B37E-80B3-4C52-9463-4B1FDE22E79C}" dt="2023-10-24T15:22:28.331" v="11"/>
          <ac:picMkLst>
            <pc:docMk/>
            <pc:sldMk cId="714657216" sldId="2147374795"/>
            <ac:picMk id="49" creationId="{42E2F04C-5773-34B8-C2B0-88454E874640}"/>
          </ac:picMkLst>
        </pc:picChg>
        <pc:picChg chg="add mod">
          <ac:chgData name="Martin, Angel [JPPBE]" userId="111e1a9d-0432-4047-a457-34171f1b225c" providerId="ADAL" clId="{4BC5B37E-80B3-4C52-9463-4B1FDE22E79C}" dt="2023-10-24T15:22:28.331" v="11"/>
          <ac:picMkLst>
            <pc:docMk/>
            <pc:sldMk cId="714657216" sldId="2147374795"/>
            <ac:picMk id="50" creationId="{6C9525EE-601B-10D1-FFB3-5ABD620C57F2}"/>
          </ac:picMkLst>
        </pc:picChg>
        <pc:picChg chg="add mod">
          <ac:chgData name="Martin, Angel [JPPBE]" userId="111e1a9d-0432-4047-a457-34171f1b225c" providerId="ADAL" clId="{4BC5B37E-80B3-4C52-9463-4B1FDE22E79C}" dt="2023-10-24T15:22:28.331" v="11"/>
          <ac:picMkLst>
            <pc:docMk/>
            <pc:sldMk cId="714657216" sldId="2147374795"/>
            <ac:picMk id="51" creationId="{C40F5B56-A866-1E6B-2FF2-CC6189BC3017}"/>
          </ac:picMkLst>
        </pc:picChg>
        <pc:picChg chg="add mod">
          <ac:chgData name="Martin, Angel [JPPBE]" userId="111e1a9d-0432-4047-a457-34171f1b225c" providerId="ADAL" clId="{4BC5B37E-80B3-4C52-9463-4B1FDE22E79C}" dt="2023-10-24T15:22:28.331" v="11"/>
          <ac:picMkLst>
            <pc:docMk/>
            <pc:sldMk cId="714657216" sldId="2147374795"/>
            <ac:picMk id="52" creationId="{667BF45F-496A-DA03-DD0A-181D7EF5BFFF}"/>
          </ac:picMkLst>
        </pc:picChg>
        <pc:picChg chg="add mod">
          <ac:chgData name="Martin, Angel [JPPBE]" userId="111e1a9d-0432-4047-a457-34171f1b225c" providerId="ADAL" clId="{4BC5B37E-80B3-4C52-9463-4B1FDE22E79C}" dt="2023-10-24T15:22:28.331" v="11"/>
          <ac:picMkLst>
            <pc:docMk/>
            <pc:sldMk cId="714657216" sldId="2147374795"/>
            <ac:picMk id="53" creationId="{25A5304E-A67C-C9D6-2022-C247C68D1AB5}"/>
          </ac:picMkLst>
        </pc:picChg>
        <pc:picChg chg="add mod">
          <ac:chgData name="Martin, Angel [JPPBE]" userId="111e1a9d-0432-4047-a457-34171f1b225c" providerId="ADAL" clId="{4BC5B37E-80B3-4C52-9463-4B1FDE22E79C}" dt="2023-10-24T15:22:28.331" v="11"/>
          <ac:picMkLst>
            <pc:docMk/>
            <pc:sldMk cId="714657216" sldId="2147374795"/>
            <ac:picMk id="78" creationId="{9E2018CD-2B5C-2DD7-3E3F-48FF37A50547}"/>
          </ac:picMkLst>
        </pc:picChg>
        <pc:picChg chg="del">
          <ac:chgData name="Martin, Angel [JPPBE]" userId="111e1a9d-0432-4047-a457-34171f1b225c" providerId="ADAL" clId="{4BC5B37E-80B3-4C52-9463-4B1FDE22E79C}" dt="2023-10-24T15:22:15.804" v="10" actId="478"/>
          <ac:picMkLst>
            <pc:docMk/>
            <pc:sldMk cId="714657216" sldId="2147374795"/>
            <ac:picMk id="86" creationId="{8414434B-327A-495C-8E5C-3A105848E95D}"/>
          </ac:picMkLst>
        </pc:picChg>
        <pc:picChg chg="del">
          <ac:chgData name="Martin, Angel [JPPBE]" userId="111e1a9d-0432-4047-a457-34171f1b225c" providerId="ADAL" clId="{4BC5B37E-80B3-4C52-9463-4B1FDE22E79C}" dt="2023-10-24T15:22:15.804" v="10" actId="478"/>
          <ac:picMkLst>
            <pc:docMk/>
            <pc:sldMk cId="714657216" sldId="2147374795"/>
            <ac:picMk id="90" creationId="{A9D52CD0-3A9E-4227-A826-4C6562DF4C44}"/>
          </ac:picMkLst>
        </pc:picChg>
        <pc:picChg chg="del">
          <ac:chgData name="Martin, Angel [JPPBE]" userId="111e1a9d-0432-4047-a457-34171f1b225c" providerId="ADAL" clId="{4BC5B37E-80B3-4C52-9463-4B1FDE22E79C}" dt="2023-10-24T15:22:15.804" v="10" actId="478"/>
          <ac:picMkLst>
            <pc:docMk/>
            <pc:sldMk cId="714657216" sldId="2147374795"/>
            <ac:picMk id="92" creationId="{704F9A95-3E64-4C95-B96A-7F850AF0657B}"/>
          </ac:picMkLst>
        </pc:picChg>
        <pc:picChg chg="del">
          <ac:chgData name="Martin, Angel [JPPBE]" userId="111e1a9d-0432-4047-a457-34171f1b225c" providerId="ADAL" clId="{4BC5B37E-80B3-4C52-9463-4B1FDE22E79C}" dt="2023-10-24T15:22:15.804" v="10" actId="478"/>
          <ac:picMkLst>
            <pc:docMk/>
            <pc:sldMk cId="714657216" sldId="2147374795"/>
            <ac:picMk id="94" creationId="{6FE5028B-0439-4B0C-BFAA-9712F0C4F7A6}"/>
          </ac:picMkLst>
        </pc:picChg>
        <pc:picChg chg="del">
          <ac:chgData name="Martin, Angel [JPPBE]" userId="111e1a9d-0432-4047-a457-34171f1b225c" providerId="ADAL" clId="{4BC5B37E-80B3-4C52-9463-4B1FDE22E79C}" dt="2023-10-24T15:22:15.804" v="10" actId="478"/>
          <ac:picMkLst>
            <pc:docMk/>
            <pc:sldMk cId="714657216" sldId="2147374795"/>
            <ac:picMk id="96" creationId="{034F3F76-5E8B-4D27-A39B-0FF57C7438AA}"/>
          </ac:picMkLst>
        </pc:picChg>
      </pc:sldChg>
      <pc:sldChg chg="add">
        <pc:chgData name="Martin, Angel [JPPBE]" userId="111e1a9d-0432-4047-a457-34171f1b225c" providerId="ADAL" clId="{4BC5B37E-80B3-4C52-9463-4B1FDE22E79C}" dt="2023-10-24T15:27:07.416" v="68"/>
        <pc:sldMkLst>
          <pc:docMk/>
          <pc:sldMk cId="3040214915" sldId="2147374800"/>
        </pc:sldMkLst>
      </pc:sldChg>
      <pc:sldChg chg="add del">
        <pc:chgData name="Martin, Angel [JPPBE]" userId="111e1a9d-0432-4047-a457-34171f1b225c" providerId="ADAL" clId="{4BC5B37E-80B3-4C52-9463-4B1FDE22E79C}" dt="2023-10-24T15:21:07.847" v="2"/>
        <pc:sldMkLst>
          <pc:docMk/>
          <pc:sldMk cId="3837612520" sldId="2147374827"/>
        </pc:sldMkLst>
      </pc:sldChg>
      <pc:sldChg chg="add del">
        <pc:chgData name="Martin, Angel [JPPBE]" userId="111e1a9d-0432-4047-a457-34171f1b225c" providerId="ADAL" clId="{4BC5B37E-80B3-4C52-9463-4B1FDE22E79C}" dt="2023-10-24T15:21:07.847" v="2"/>
        <pc:sldMkLst>
          <pc:docMk/>
          <pc:sldMk cId="1801314497" sldId="2147374833"/>
        </pc:sldMkLst>
      </pc:sldChg>
      <pc:sldChg chg="modSp add mod">
        <pc:chgData name="Martin, Angel [JPPBE]" userId="111e1a9d-0432-4047-a457-34171f1b225c" providerId="ADAL" clId="{4BC5B37E-80B3-4C52-9463-4B1FDE22E79C}" dt="2023-10-24T15:28:06.635" v="85" actId="20577"/>
        <pc:sldMkLst>
          <pc:docMk/>
          <pc:sldMk cId="460932606" sldId="2147374834"/>
        </pc:sldMkLst>
        <pc:spChg chg="mod">
          <ac:chgData name="Martin, Angel [JPPBE]" userId="111e1a9d-0432-4047-a457-34171f1b225c" providerId="ADAL" clId="{4BC5B37E-80B3-4C52-9463-4B1FDE22E79C}" dt="2023-10-24T15:23:45.832" v="26" actId="20577"/>
          <ac:spMkLst>
            <pc:docMk/>
            <pc:sldMk cId="460932606" sldId="2147374834"/>
            <ac:spMk id="2" creationId="{D239939F-5AED-8CB5-9041-FA005FB280E1}"/>
          </ac:spMkLst>
        </pc:spChg>
        <pc:spChg chg="mod">
          <ac:chgData name="Martin, Angel [JPPBE]" userId="111e1a9d-0432-4047-a457-34171f1b225c" providerId="ADAL" clId="{4BC5B37E-80B3-4C52-9463-4B1FDE22E79C}" dt="2023-10-24T15:28:06.635" v="85" actId="20577"/>
          <ac:spMkLst>
            <pc:docMk/>
            <pc:sldMk cId="460932606" sldId="2147374834"/>
            <ac:spMk id="8" creationId="{6D93E7C4-F8DA-3CA6-4D51-D65945611BE4}"/>
          </ac:spMkLst>
        </pc:spChg>
        <pc:spChg chg="mod">
          <ac:chgData name="Martin, Angel [JPPBE]" userId="111e1a9d-0432-4047-a457-34171f1b225c" providerId="ADAL" clId="{4BC5B37E-80B3-4C52-9463-4B1FDE22E79C}" dt="2023-10-24T15:24:31.146" v="44" actId="255"/>
          <ac:spMkLst>
            <pc:docMk/>
            <pc:sldMk cId="460932606" sldId="2147374834"/>
            <ac:spMk id="9" creationId="{00132A48-E51C-FF01-EAB9-4C0AE9CCAAD5}"/>
          </ac:spMkLst>
        </pc:spChg>
        <pc:spChg chg="mod">
          <ac:chgData name="Martin, Angel [JPPBE]" userId="111e1a9d-0432-4047-a457-34171f1b225c" providerId="ADAL" clId="{4BC5B37E-80B3-4C52-9463-4B1FDE22E79C}" dt="2023-10-24T15:24:21.229" v="43" actId="403"/>
          <ac:spMkLst>
            <pc:docMk/>
            <pc:sldMk cId="460932606" sldId="2147374834"/>
            <ac:spMk id="10" creationId="{E7BF9E24-587E-9275-DC6F-64296562DB1A}"/>
          </ac:spMkLst>
        </pc:spChg>
        <pc:spChg chg="mod">
          <ac:chgData name="Martin, Angel [JPPBE]" userId="111e1a9d-0432-4047-a457-34171f1b225c" providerId="ADAL" clId="{4BC5B37E-80B3-4C52-9463-4B1FDE22E79C}" dt="2023-10-24T15:24:31.146" v="44" actId="255"/>
          <ac:spMkLst>
            <pc:docMk/>
            <pc:sldMk cId="460932606" sldId="2147374834"/>
            <ac:spMk id="11" creationId="{DDA40C57-5848-013D-7901-A0CFC672A587}"/>
          </ac:spMkLst>
        </pc:spChg>
      </pc:sldChg>
      <pc:sldChg chg="ord">
        <pc:chgData name="Martin, Angel [JPPBE]" userId="111e1a9d-0432-4047-a457-34171f1b225c" providerId="ADAL" clId="{4BC5B37E-80B3-4C52-9463-4B1FDE22E79C}" dt="2023-10-24T15:21:38.069" v="8"/>
        <pc:sldMkLst>
          <pc:docMk/>
          <pc:sldMk cId="2803461663" sldId="2147374842"/>
        </pc:sldMkLst>
      </pc:sldChg>
      <pc:sldChg chg="addSp delSp modSp mod">
        <pc:chgData name="Martin, Angel [JPPBE]" userId="111e1a9d-0432-4047-a457-34171f1b225c" providerId="ADAL" clId="{4BC5B37E-80B3-4C52-9463-4B1FDE22E79C}" dt="2023-10-24T15:27:23.577" v="69" actId="478"/>
        <pc:sldMkLst>
          <pc:docMk/>
          <pc:sldMk cId="827589322" sldId="2147474897"/>
        </pc:sldMkLst>
        <pc:spChg chg="add mod">
          <ac:chgData name="Martin, Angel [JPPBE]" userId="111e1a9d-0432-4047-a457-34171f1b225c" providerId="ADAL" clId="{4BC5B37E-80B3-4C52-9463-4B1FDE22E79C}" dt="2023-10-24T15:27:23.577" v="69" actId="478"/>
          <ac:spMkLst>
            <pc:docMk/>
            <pc:sldMk cId="827589322" sldId="2147474897"/>
            <ac:spMk id="3" creationId="{C07711FF-74A8-81A4-E2D2-38E95270C8EF}"/>
          </ac:spMkLst>
        </pc:spChg>
        <pc:spChg chg="del">
          <ac:chgData name="Martin, Angel [JPPBE]" userId="111e1a9d-0432-4047-a457-34171f1b225c" providerId="ADAL" clId="{4BC5B37E-80B3-4C52-9463-4B1FDE22E79C}" dt="2023-10-24T15:27:23.577" v="69" actId="478"/>
          <ac:spMkLst>
            <pc:docMk/>
            <pc:sldMk cId="827589322" sldId="2147474897"/>
            <ac:spMk id="7" creationId="{C18A1516-4E09-4EE4-6EB1-A54831B0BCCF}"/>
          </ac:spMkLst>
        </pc:spChg>
      </pc:sldChg>
      <pc:sldChg chg="del">
        <pc:chgData name="Martin, Angel [JPPBE]" userId="111e1a9d-0432-4047-a457-34171f1b225c" providerId="ADAL" clId="{4BC5B37E-80B3-4C52-9463-4B1FDE22E79C}" dt="2023-10-24T15:21:11.590" v="3" actId="47"/>
        <pc:sldMkLst>
          <pc:docMk/>
          <pc:sldMk cId="3179324640" sldId="2147474973"/>
        </pc:sldMkLst>
      </pc:sldChg>
      <pc:sldChg chg="del">
        <pc:chgData name="Martin, Angel [JPPBE]" userId="111e1a9d-0432-4047-a457-34171f1b225c" providerId="ADAL" clId="{4BC5B37E-80B3-4C52-9463-4B1FDE22E79C}" dt="2023-10-24T15:21:23.693" v="6" actId="47"/>
        <pc:sldMkLst>
          <pc:docMk/>
          <pc:sldMk cId="3639866455" sldId="2147481810"/>
        </pc:sldMkLst>
      </pc:sldChg>
      <pc:sldChg chg="del">
        <pc:chgData name="Martin, Angel [JPPBE]" userId="111e1a9d-0432-4047-a457-34171f1b225c" providerId="ADAL" clId="{4BC5B37E-80B3-4C52-9463-4B1FDE22E79C}" dt="2023-10-24T15:21:23.693" v="6" actId="47"/>
        <pc:sldMkLst>
          <pc:docMk/>
          <pc:sldMk cId="317677659" sldId="2147481811"/>
        </pc:sldMkLst>
      </pc:sldChg>
      <pc:sldChg chg="del">
        <pc:chgData name="Martin, Angel [JPPBE]" userId="111e1a9d-0432-4047-a457-34171f1b225c" providerId="ADAL" clId="{4BC5B37E-80B3-4C52-9463-4B1FDE22E79C}" dt="2023-10-24T15:21:23.693" v="6" actId="47"/>
        <pc:sldMkLst>
          <pc:docMk/>
          <pc:sldMk cId="216720919" sldId="2147481812"/>
        </pc:sldMkLst>
      </pc:sldChg>
      <pc:sldChg chg="del">
        <pc:chgData name="Martin, Angel [JPPBE]" userId="111e1a9d-0432-4047-a457-34171f1b225c" providerId="ADAL" clId="{4BC5B37E-80B3-4C52-9463-4B1FDE22E79C}" dt="2023-10-24T15:21:23.693" v="6" actId="47"/>
        <pc:sldMkLst>
          <pc:docMk/>
          <pc:sldMk cId="2728031066" sldId="2147481813"/>
        </pc:sldMkLst>
      </pc:sldChg>
      <pc:sldChg chg="del">
        <pc:chgData name="Martin, Angel [JPPBE]" userId="111e1a9d-0432-4047-a457-34171f1b225c" providerId="ADAL" clId="{4BC5B37E-80B3-4C52-9463-4B1FDE22E79C}" dt="2023-10-24T15:21:23.693" v="6" actId="47"/>
        <pc:sldMkLst>
          <pc:docMk/>
          <pc:sldMk cId="1694066095" sldId="2147481814"/>
        </pc:sldMkLst>
      </pc:sldChg>
      <pc:sldChg chg="del">
        <pc:chgData name="Martin, Angel [JPPBE]" userId="111e1a9d-0432-4047-a457-34171f1b225c" providerId="ADAL" clId="{4BC5B37E-80B3-4C52-9463-4B1FDE22E79C}" dt="2023-10-24T15:21:12.552" v="4" actId="47"/>
        <pc:sldMkLst>
          <pc:docMk/>
          <pc:sldMk cId="3834103624" sldId="2147481815"/>
        </pc:sldMkLst>
      </pc:sldChg>
      <pc:sldChg chg="del">
        <pc:chgData name="Martin, Angel [JPPBE]" userId="111e1a9d-0432-4047-a457-34171f1b225c" providerId="ADAL" clId="{4BC5B37E-80B3-4C52-9463-4B1FDE22E79C}" dt="2023-10-24T15:21:14.307" v="5" actId="47"/>
        <pc:sldMkLst>
          <pc:docMk/>
          <pc:sldMk cId="1407878290" sldId="2147481821"/>
        </pc:sldMkLst>
      </pc:sldChg>
      <pc:sldChg chg="add del">
        <pc:chgData name="Martin, Angel [JPPBE]" userId="111e1a9d-0432-4047-a457-34171f1b225c" providerId="ADAL" clId="{4BC5B37E-80B3-4C52-9463-4B1FDE22E79C}" dt="2023-10-24T15:21:07.783" v="1"/>
        <pc:sldMkLst>
          <pc:docMk/>
          <pc:sldMk cId="928262746" sldId="2147481822"/>
        </pc:sldMkLst>
      </pc:sldChg>
      <pc:sldChg chg="modSp add mod">
        <pc:chgData name="Martin, Angel [JPPBE]" userId="111e1a9d-0432-4047-a457-34171f1b225c" providerId="ADAL" clId="{4BC5B37E-80B3-4C52-9463-4B1FDE22E79C}" dt="2023-10-24T15:29:35.712" v="177" actId="403"/>
        <pc:sldMkLst>
          <pc:docMk/>
          <pc:sldMk cId="4156411392" sldId="2147481822"/>
        </pc:sldMkLst>
        <pc:spChg chg="mod">
          <ac:chgData name="Martin, Angel [JPPBE]" userId="111e1a9d-0432-4047-a457-34171f1b225c" providerId="ADAL" clId="{4BC5B37E-80B3-4C52-9463-4B1FDE22E79C}" dt="2023-10-24T15:29:29.063" v="175" actId="403"/>
          <ac:spMkLst>
            <pc:docMk/>
            <pc:sldMk cId="4156411392" sldId="2147481822"/>
            <ac:spMk id="5" creationId="{DBC7E8A9-51E2-544C-1E2A-D6E140D6ECE5}"/>
          </ac:spMkLst>
        </pc:spChg>
        <pc:spChg chg="mod">
          <ac:chgData name="Martin, Angel [JPPBE]" userId="111e1a9d-0432-4047-a457-34171f1b225c" providerId="ADAL" clId="{4BC5B37E-80B3-4C52-9463-4B1FDE22E79C}" dt="2023-10-24T15:29:35.712" v="177" actId="403"/>
          <ac:spMkLst>
            <pc:docMk/>
            <pc:sldMk cId="4156411392" sldId="2147481822"/>
            <ac:spMk id="6" creationId="{DCEEF6A5-A4F3-0EF0-2CD2-F4E646282137}"/>
          </ac:spMkLst>
        </pc:spChg>
      </pc:sldChg>
      <pc:sldChg chg="add del">
        <pc:chgData name="Martin, Angel [JPPBE]" userId="111e1a9d-0432-4047-a457-34171f1b225c" providerId="ADAL" clId="{4BC5B37E-80B3-4C52-9463-4B1FDE22E79C}" dt="2023-10-24T15:21:07.783" v="1"/>
        <pc:sldMkLst>
          <pc:docMk/>
          <pc:sldMk cId="802249775" sldId="2147481823"/>
        </pc:sldMkLst>
      </pc:sldChg>
      <pc:sldChg chg="add">
        <pc:chgData name="Martin, Angel [JPPBE]" userId="111e1a9d-0432-4047-a457-34171f1b225c" providerId="ADAL" clId="{4BC5B37E-80B3-4C52-9463-4B1FDE22E79C}" dt="2023-10-24T15:21:07.847" v="2"/>
        <pc:sldMkLst>
          <pc:docMk/>
          <pc:sldMk cId="3784564924" sldId="2147481823"/>
        </pc:sldMkLst>
      </pc:sldChg>
      <pc:sldMasterChg chg="delSldLayout">
        <pc:chgData name="Martin, Angel [JPPBE]" userId="111e1a9d-0432-4047-a457-34171f1b225c" providerId="ADAL" clId="{4BC5B37E-80B3-4C52-9463-4B1FDE22E79C}" dt="2023-10-24T15:21:23.693" v="6" actId="47"/>
        <pc:sldMasterMkLst>
          <pc:docMk/>
          <pc:sldMasterMk cId="3543768889" sldId="2147483679"/>
        </pc:sldMasterMkLst>
        <pc:sldLayoutChg chg="del">
          <pc:chgData name="Martin, Angel [JPPBE]" userId="111e1a9d-0432-4047-a457-34171f1b225c" providerId="ADAL" clId="{4BC5B37E-80B3-4C52-9463-4B1FDE22E79C}" dt="2023-10-24T15:21:12.552" v="4" actId="47"/>
          <pc:sldLayoutMkLst>
            <pc:docMk/>
            <pc:sldMasterMk cId="3543768889" sldId="2147483679"/>
            <pc:sldLayoutMk cId="1024368503" sldId="2147483751"/>
          </pc:sldLayoutMkLst>
        </pc:sldLayoutChg>
        <pc:sldLayoutChg chg="del">
          <pc:chgData name="Martin, Angel [JPPBE]" userId="111e1a9d-0432-4047-a457-34171f1b225c" providerId="ADAL" clId="{4BC5B37E-80B3-4C52-9463-4B1FDE22E79C}" dt="2023-10-24T15:21:23.693" v="6" actId="47"/>
          <pc:sldLayoutMkLst>
            <pc:docMk/>
            <pc:sldMasterMk cId="3543768889" sldId="2147483679"/>
            <pc:sldLayoutMk cId="1949052391" sldId="2147483753"/>
          </pc:sldLayoutMkLst>
        </pc:sldLayoutChg>
      </pc:sldMasterChg>
      <pc:sldMasterChg chg="del delSldLayout">
        <pc:chgData name="Martin, Angel [JPPBE]" userId="111e1a9d-0432-4047-a457-34171f1b225c" providerId="ADAL" clId="{4BC5B37E-80B3-4C52-9463-4B1FDE22E79C}" dt="2023-10-24T15:27:27.337" v="70" actId="47"/>
        <pc:sldMasterMkLst>
          <pc:docMk/>
          <pc:sldMasterMk cId="4160418446" sldId="2147483756"/>
        </pc:sldMasterMkLst>
        <pc:sldLayoutChg chg="del">
          <pc:chgData name="Martin, Angel [JPPBE]" userId="111e1a9d-0432-4047-a457-34171f1b225c" providerId="ADAL" clId="{4BC5B37E-80B3-4C52-9463-4B1FDE22E79C}" dt="2023-10-24T15:27:27.337" v="70" actId="47"/>
          <pc:sldLayoutMkLst>
            <pc:docMk/>
            <pc:sldMasterMk cId="4160418446" sldId="2147483756"/>
            <pc:sldLayoutMk cId="1588464762" sldId="2147483757"/>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1526476089" sldId="2147483758"/>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4073920233" sldId="2147483759"/>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3809728276" sldId="2147483760"/>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442556765" sldId="2147483761"/>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4093796650" sldId="2147483762"/>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332403820" sldId="2147483763"/>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161309293" sldId="2147483764"/>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2336757979" sldId="2147483765"/>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3636489734" sldId="2147483766"/>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149154841" sldId="2147483767"/>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3002982376" sldId="2147483768"/>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2430873689" sldId="2147483769"/>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1132446909" sldId="2147483770"/>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3301062636" sldId="2147483771"/>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68886337" sldId="2147483772"/>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469342722" sldId="2147483773"/>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2368174705" sldId="2147483774"/>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2335713899" sldId="2147483775"/>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2464112312" sldId="2147483776"/>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290612358" sldId="2147483777"/>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3996932294" sldId="2147483778"/>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1373900155" sldId="2147483779"/>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456683104" sldId="2147483780"/>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2919551726" sldId="2147483781"/>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235132202" sldId="2147483782"/>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4064598823" sldId="2147483783"/>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1153430806" sldId="2147483784"/>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3169500626" sldId="2147483785"/>
          </pc:sldLayoutMkLst>
        </pc:sldLayoutChg>
        <pc:sldLayoutChg chg="del">
          <pc:chgData name="Martin, Angel [JPPBE]" userId="111e1a9d-0432-4047-a457-34171f1b225c" providerId="ADAL" clId="{4BC5B37E-80B3-4C52-9463-4B1FDE22E79C}" dt="2023-10-24T15:27:27.337" v="70" actId="47"/>
          <pc:sldLayoutMkLst>
            <pc:docMk/>
            <pc:sldMasterMk cId="4160418446" sldId="2147483756"/>
            <pc:sldLayoutMk cId="438919664" sldId="214748378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4CA142-80E1-DBC9-132F-B55CC2769B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Johnson Text" pitchFamily="2" charset="77"/>
            </a:endParaRPr>
          </a:p>
        </p:txBody>
      </p:sp>
      <p:sp>
        <p:nvSpPr>
          <p:cNvPr id="3" name="Date Placeholder 2">
            <a:extLst>
              <a:ext uri="{FF2B5EF4-FFF2-40B4-BE49-F238E27FC236}">
                <a16:creationId xmlns:a16="http://schemas.microsoft.com/office/drawing/2014/main" id="{E76F650F-7632-8387-E4E9-B68A9D70A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37F42B-4C86-0A43-8FA1-0E0D1126CEC8}" type="datetimeFigureOut">
              <a:rPr lang="en-US" smtClean="0">
                <a:latin typeface="Johnson Text" pitchFamily="2" charset="77"/>
              </a:rPr>
              <a:t>10/24/2023</a:t>
            </a:fld>
            <a:endParaRPr lang="en-US">
              <a:latin typeface="Johnson Text" pitchFamily="2" charset="77"/>
            </a:endParaRPr>
          </a:p>
        </p:txBody>
      </p:sp>
      <p:sp>
        <p:nvSpPr>
          <p:cNvPr id="4" name="Footer Placeholder 3">
            <a:extLst>
              <a:ext uri="{FF2B5EF4-FFF2-40B4-BE49-F238E27FC236}">
                <a16:creationId xmlns:a16="http://schemas.microsoft.com/office/drawing/2014/main" id="{BFAE71B6-78D8-3974-183F-3432B48F0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Johnson Text" pitchFamily="2" charset="77"/>
            </a:endParaRPr>
          </a:p>
        </p:txBody>
      </p:sp>
      <p:sp>
        <p:nvSpPr>
          <p:cNvPr id="5" name="Slide Number Placeholder 4">
            <a:extLst>
              <a:ext uri="{FF2B5EF4-FFF2-40B4-BE49-F238E27FC236}">
                <a16:creationId xmlns:a16="http://schemas.microsoft.com/office/drawing/2014/main" id="{BEAC92B9-671F-2293-E390-E1A8F50313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11A9B5-35A3-E649-8148-DE3199393FDC}" type="slidenum">
              <a:rPr lang="en-US" smtClean="0">
                <a:latin typeface="Johnson Text" pitchFamily="2" charset="77"/>
              </a:rPr>
              <a:t>‹#›</a:t>
            </a:fld>
            <a:endParaRPr lang="en-US">
              <a:latin typeface="Johnson Text" pitchFamily="2" charset="77"/>
            </a:endParaRPr>
          </a:p>
        </p:txBody>
      </p:sp>
    </p:spTree>
    <p:extLst>
      <p:ext uri="{BB962C8B-B14F-4D97-AF65-F5344CB8AC3E}">
        <p14:creationId xmlns:p14="http://schemas.microsoft.com/office/powerpoint/2010/main" val="382213531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Johnson Display"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Johnson Display" pitchFamily="2" charset="77"/>
              </a:defRPr>
            </a:lvl1pPr>
          </a:lstStyle>
          <a:p>
            <a:fld id="{BA4529F8-1B9C-C04B-A698-DC6C48C547B6}" type="datetimeFigureOut">
              <a:rPr lang="en-US" smtClean="0"/>
              <a:pPr/>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Johnson Display"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Johnson Display" pitchFamily="2" charset="77"/>
              </a:defRPr>
            </a:lvl1pPr>
          </a:lstStyle>
          <a:p>
            <a:fld id="{08B18E93-EE38-CB4F-AFC1-65CB91DBAD44}" type="slidenum">
              <a:rPr lang="en-US" smtClean="0"/>
              <a:pPr/>
              <a:t>‹#›</a:t>
            </a:fld>
            <a:endParaRPr lang="en-US"/>
          </a:p>
        </p:txBody>
      </p:sp>
    </p:spTree>
    <p:extLst>
      <p:ext uri="{BB962C8B-B14F-4D97-AF65-F5344CB8AC3E}">
        <p14:creationId xmlns:p14="http://schemas.microsoft.com/office/powerpoint/2010/main" val="104157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Johnson Display" pitchFamily="2" charset="77"/>
        <a:ea typeface="+mn-ea"/>
        <a:cs typeface="+mn-cs"/>
      </a:defRPr>
    </a:lvl1pPr>
    <a:lvl2pPr marL="457200" algn="l" defTabSz="914400" rtl="0" eaLnBrk="1" latinLnBrk="0" hangingPunct="1">
      <a:defRPr sz="1200" b="0" i="0" kern="1200">
        <a:solidFill>
          <a:schemeClr val="tx1"/>
        </a:solidFill>
        <a:latin typeface="Johnson Display" pitchFamily="2" charset="77"/>
        <a:ea typeface="+mn-ea"/>
        <a:cs typeface="+mn-cs"/>
      </a:defRPr>
    </a:lvl2pPr>
    <a:lvl3pPr marL="914400" algn="l" defTabSz="914400" rtl="0" eaLnBrk="1" latinLnBrk="0" hangingPunct="1">
      <a:defRPr sz="1200" b="0" i="0" kern="1200">
        <a:solidFill>
          <a:schemeClr val="tx1"/>
        </a:solidFill>
        <a:latin typeface="Johnson Display" pitchFamily="2" charset="77"/>
        <a:ea typeface="+mn-ea"/>
        <a:cs typeface="+mn-cs"/>
      </a:defRPr>
    </a:lvl3pPr>
    <a:lvl4pPr marL="1371600" algn="l" defTabSz="914400" rtl="0" eaLnBrk="1" latinLnBrk="0" hangingPunct="1">
      <a:defRPr sz="1200" b="0" i="0" kern="1200">
        <a:solidFill>
          <a:schemeClr val="tx1"/>
        </a:solidFill>
        <a:latin typeface="Johnson Display" pitchFamily="2" charset="77"/>
        <a:ea typeface="+mn-ea"/>
        <a:cs typeface="+mn-cs"/>
      </a:defRPr>
    </a:lvl4pPr>
    <a:lvl5pPr marL="1828800" algn="l" defTabSz="914400" rtl="0" eaLnBrk="1" latinLnBrk="0" hangingPunct="1">
      <a:defRPr sz="1200" b="0" i="0" kern="1200">
        <a:solidFill>
          <a:schemeClr val="tx1"/>
        </a:solidFill>
        <a:latin typeface="Johnson Display"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18E93-EE38-CB4F-AFC1-65CB91DBAD44}" type="slidenum">
              <a:rPr kumimoji="0" lang="en-US" sz="1200" b="0" i="0" u="none" strike="noStrike" kern="1200" cap="none" spc="0" normalizeH="0" baseline="0" noProof="0" smtClean="0">
                <a:ln>
                  <a:noFill/>
                </a:ln>
                <a:solidFill>
                  <a:prstClr val="black"/>
                </a:solidFill>
                <a:effectLst/>
                <a:uLnTx/>
                <a:uFillTx/>
                <a:latin typeface="Johnson Display"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Johnson Display" pitchFamily="2" charset="77"/>
              <a:ea typeface="+mn-ea"/>
              <a:cs typeface="+mn-cs"/>
            </a:endParaRPr>
          </a:p>
        </p:txBody>
      </p:sp>
    </p:spTree>
    <p:extLst>
      <p:ext uri="{BB962C8B-B14F-4D97-AF65-F5344CB8AC3E}">
        <p14:creationId xmlns:p14="http://schemas.microsoft.com/office/powerpoint/2010/main" val="130149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 y="582613"/>
            <a:ext cx="7270750" cy="40909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501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DEAD2AD7-FC86-45A8-84D4-8954BEF5014E}" type="slidenum">
              <a:rPr lang="LID4096" smtClean="0"/>
              <a:t>5</a:t>
            </a:fld>
            <a:endParaRPr lang="LID4096"/>
          </a:p>
        </p:txBody>
      </p:sp>
    </p:spTree>
    <p:extLst>
      <p:ext uri="{BB962C8B-B14F-4D97-AF65-F5344CB8AC3E}">
        <p14:creationId xmlns:p14="http://schemas.microsoft.com/office/powerpoint/2010/main" val="352071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Types of data:</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EHRs;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data impacting on health, including social, environmental </a:t>
            </a:r>
            <a:r>
              <a:rPr lang="en-US" sz="1200" b="0" i="0" u="none" strike="noStrike" baseline="0" dirty="0" err="1">
                <a:solidFill>
                  <a:schemeClr val="tx1">
                    <a:lumMod val="75000"/>
                    <a:lumOff val="25000"/>
                  </a:schemeClr>
                </a:solidFill>
                <a:latin typeface="+mj-lt"/>
              </a:rPr>
              <a:t>behavioural</a:t>
            </a:r>
            <a:r>
              <a:rPr lang="en-US" sz="1200" b="0" i="0" u="none" strike="noStrike" baseline="0" dirty="0">
                <a:solidFill>
                  <a:schemeClr val="tx1">
                    <a:lumMod val="75000"/>
                    <a:lumOff val="25000"/>
                  </a:schemeClr>
                </a:solidFill>
                <a:latin typeface="+mj-lt"/>
              </a:rPr>
              <a:t> determinants of health;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relevant pathogen genomic data, impacting on human health;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health-related administrative data, including claims and reimbursement data;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human genetic, genomic and proteomic data;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person generated electronic health data, including medical devices, wellness applications or other digital health applications; </a:t>
            </a:r>
            <a:r>
              <a:rPr lang="en-US" sz="1200" b="1" i="0" u="none" strike="noStrike" baseline="0" dirty="0">
                <a:solidFill>
                  <a:schemeClr val="tx1">
                    <a:lumMod val="75000"/>
                    <a:lumOff val="25000"/>
                  </a:schemeClr>
                </a:solidFill>
                <a:latin typeface="+mj-lt"/>
              </a:rPr>
              <a:t> </a:t>
            </a:r>
            <a:endParaRPr lang="en-US" sz="1200" b="0" i="0" u="none" strike="noStrike" baseline="0" dirty="0">
              <a:solidFill>
                <a:schemeClr val="tx1">
                  <a:lumMod val="75000"/>
                  <a:lumOff val="25000"/>
                </a:schemeClr>
              </a:solidFill>
              <a:latin typeface="+mj-lt"/>
            </a:endParaRPr>
          </a:p>
          <a:p>
            <a:pPr marL="342900" indent="-342900" algn="l">
              <a:buFont typeface="+mj-lt"/>
              <a:buAutoNum type="alphaLcParenR"/>
            </a:pPr>
            <a:r>
              <a:rPr lang="en-US" sz="1200" b="0" i="0" u="none" strike="noStrike" baseline="0" dirty="0">
                <a:solidFill>
                  <a:schemeClr val="tx1">
                    <a:lumMod val="75000"/>
                    <a:lumOff val="25000"/>
                  </a:schemeClr>
                </a:solidFill>
                <a:latin typeface="+mj-lt"/>
              </a:rPr>
              <a:t>identification data related to health professionals involved in the treatment of a natural person;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population wide health data registries (public health registries);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electronic health data from medical registries for specific diseases;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electronic health data from clinical trials;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electronic health data from medical devices and from registries for medicinal products and medical devices;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research cohorts, questionnaires and surveys related to health;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electronic health data from biobanks and dedicated databases;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electronic data related to insurance status, professional status, education, lifestyle, wellness &amp; </a:t>
            </a:r>
            <a:r>
              <a:rPr lang="en-US" sz="1200" b="0" i="0" u="none" strike="noStrike" baseline="0" dirty="0" err="1">
                <a:solidFill>
                  <a:schemeClr val="tx1">
                    <a:lumMod val="75000"/>
                    <a:lumOff val="25000"/>
                  </a:schemeClr>
                </a:solidFill>
                <a:latin typeface="+mj-lt"/>
              </a:rPr>
              <a:t>behaviour</a:t>
            </a:r>
            <a:r>
              <a:rPr lang="en-US" sz="1200" b="0" i="0" u="none" strike="noStrike" baseline="0" dirty="0">
                <a:solidFill>
                  <a:schemeClr val="tx1">
                    <a:lumMod val="75000"/>
                    <a:lumOff val="25000"/>
                  </a:schemeClr>
                </a:solidFill>
                <a:latin typeface="+mj-lt"/>
              </a:rPr>
              <a:t> data relevant to health; </a:t>
            </a:r>
          </a:p>
          <a:p>
            <a:pPr marL="342900" indent="-342900" algn="l">
              <a:buFont typeface="+mj-lt"/>
              <a:buAutoNum type="alphaLcParenR"/>
            </a:pPr>
            <a:r>
              <a:rPr lang="en-US" sz="1200" b="0" i="0" u="none" strike="noStrike" baseline="0" dirty="0">
                <a:solidFill>
                  <a:schemeClr val="tx1">
                    <a:lumMod val="75000"/>
                    <a:lumOff val="25000"/>
                  </a:schemeClr>
                </a:solidFill>
                <a:latin typeface="+mj-lt"/>
              </a:rPr>
              <a:t>electronic health data containing various improvements such as correction, annotation, enrichment received by the data holder following a processing based on a data permit. </a:t>
            </a:r>
            <a:endParaRPr lang="en-US" sz="1200" dirty="0">
              <a:solidFill>
                <a:schemeClr val="tx1">
                  <a:lumMod val="75000"/>
                  <a:lumOff val="25000"/>
                </a:schemeClr>
              </a:solidFill>
              <a:latin typeface="+mj-lt"/>
            </a:endParaRPr>
          </a:p>
          <a:p>
            <a:pPr marL="0" indent="0">
              <a:buFont typeface="Arial" panose="020B0604020202020204" pitchFamily="34" charset="0"/>
              <a:buNone/>
            </a:pPr>
            <a:endParaRPr lang="en-AU" b="1" u="sng" dirty="0"/>
          </a:p>
          <a:p>
            <a:pPr marL="0" indent="0">
              <a:buFont typeface="Arial" panose="020B0604020202020204" pitchFamily="34" charset="0"/>
              <a:buNone/>
            </a:pPr>
            <a:r>
              <a:rPr lang="en-AU" b="1" u="sng" dirty="0"/>
              <a:t>Purposes for secondary use</a:t>
            </a:r>
          </a:p>
          <a:p>
            <a:r>
              <a:rPr lang="en-US" sz="1800" b="0" i="0" u="none" strike="noStrike" baseline="0" dirty="0">
                <a:solidFill>
                  <a:srgbClr val="000000"/>
                </a:solidFill>
                <a:latin typeface="Times New Roman" panose="02020603050405020304" pitchFamily="18" charset="0"/>
              </a:rPr>
              <a:t>activities for reasons of public interest in the area of public and occupational health, such as protection against serious cross-border threats to health, public health surveillance or ensuring high levels of quality and safety of healthcare and of medicinal products or medical devices; </a:t>
            </a:r>
          </a:p>
          <a:p>
            <a:r>
              <a:rPr lang="en-US" sz="1800" b="0" i="0" u="none" strike="noStrike" baseline="0" dirty="0">
                <a:solidFill>
                  <a:srgbClr val="000000"/>
                </a:solidFill>
                <a:latin typeface="Times New Roman" panose="02020603050405020304" pitchFamily="18" charset="0"/>
              </a:rPr>
              <a:t>(b) to support public sector bodies or Union institutions, agencies and bodies including regulatory authorities, in the health or care sector to carry out their tasks defined in their mandates; </a:t>
            </a:r>
          </a:p>
          <a:p>
            <a:r>
              <a:rPr lang="en-US" sz="1800" b="0" i="0" u="none" strike="noStrike" baseline="0" dirty="0">
                <a:solidFill>
                  <a:srgbClr val="000000"/>
                </a:solidFill>
                <a:latin typeface="Times New Roman" panose="02020603050405020304" pitchFamily="18" charset="0"/>
              </a:rPr>
              <a:t>(c) to produce national, multi-national and Union level official statistics related to health or care sectors; </a:t>
            </a:r>
          </a:p>
          <a:p>
            <a:r>
              <a:rPr lang="en-US" sz="1800" b="0" i="0" u="none" strike="noStrike" baseline="0" dirty="0">
                <a:solidFill>
                  <a:srgbClr val="000000"/>
                </a:solidFill>
                <a:latin typeface="Times New Roman" panose="02020603050405020304" pitchFamily="18" charset="0"/>
              </a:rPr>
              <a:t>(d) education or teaching activities in health or care sectors; </a:t>
            </a:r>
            <a:endParaRPr lang="en-US" sz="1200" b="0" i="0" u="none" strike="noStrike" baseline="0" dirty="0">
              <a:solidFill>
                <a:schemeClr val="tx1">
                  <a:lumMod val="75000"/>
                  <a:lumOff val="25000"/>
                </a:schemeClr>
              </a:solidFill>
              <a:latin typeface="+mj-lt"/>
            </a:endParaRPr>
          </a:p>
          <a:p>
            <a:pPr marL="342900" indent="-342900" algn="l">
              <a:buFont typeface="Arial" panose="020B0604020202020204" pitchFamily="34" charset="0"/>
              <a:buChar char="•"/>
            </a:pPr>
            <a:r>
              <a:rPr lang="en-US" sz="1200" b="0" i="0" u="none" strike="noStrike" baseline="0" dirty="0">
                <a:solidFill>
                  <a:schemeClr val="tx1">
                    <a:lumMod val="75000"/>
                    <a:lumOff val="25000"/>
                  </a:schemeClr>
                </a:solidFill>
                <a:latin typeface="+mj-lt"/>
              </a:rPr>
              <a:t>scientific research related to health or care sectors;</a:t>
            </a:r>
          </a:p>
          <a:p>
            <a:pPr marL="342900" indent="-342900" algn="l">
              <a:buFont typeface="Arial" panose="020B0604020202020204" pitchFamily="34" charset="0"/>
              <a:buChar char="•"/>
            </a:pPr>
            <a:r>
              <a:rPr lang="en-US" sz="1200" b="0" i="0" u="none" strike="noStrike" baseline="0" dirty="0">
                <a:solidFill>
                  <a:schemeClr val="tx1">
                    <a:lumMod val="75000"/>
                    <a:lumOff val="25000"/>
                  </a:schemeClr>
                </a:solidFill>
                <a:latin typeface="+mj-lt"/>
              </a:rPr>
              <a:t>development and innovation activities for products or services contributing to public health or social security, or ensuring high levels of quality and safety of health care, of medicinal products or of medical devices;</a:t>
            </a:r>
          </a:p>
          <a:p>
            <a:pPr marL="342900" indent="-342900" algn="l">
              <a:buFont typeface="Arial" panose="020B0604020202020204" pitchFamily="34" charset="0"/>
              <a:buChar char="•"/>
            </a:pPr>
            <a:r>
              <a:rPr lang="en-US" sz="1200" b="0" i="0" u="none" strike="noStrike" baseline="0" dirty="0">
                <a:solidFill>
                  <a:schemeClr val="tx1">
                    <a:lumMod val="75000"/>
                    <a:lumOff val="25000"/>
                  </a:schemeClr>
                </a:solidFill>
                <a:latin typeface="+mj-lt"/>
              </a:rPr>
              <a:t>training, testing and evaluating of algorithms, including in medical devices, AI systems and digital health applications, contributing to the public health or social security, or ensuring high levels of quality and safety of health care, of medicinal products or of medical devices;</a:t>
            </a:r>
          </a:p>
          <a:p>
            <a:pPr marL="342900" indent="-342900" algn="l">
              <a:buFont typeface="Arial" panose="020B0604020202020204" pitchFamily="34" charset="0"/>
              <a:buChar char="•"/>
            </a:pPr>
            <a:r>
              <a:rPr lang="en-US" sz="1200" b="0" i="0" u="none" strike="noStrike" baseline="0" dirty="0">
                <a:solidFill>
                  <a:schemeClr val="tx1">
                    <a:lumMod val="75000"/>
                    <a:lumOff val="25000"/>
                  </a:schemeClr>
                </a:solidFill>
                <a:latin typeface="+mj-lt"/>
              </a:rPr>
              <a:t>providing </a:t>
            </a:r>
            <a:r>
              <a:rPr lang="en-US" sz="1200" b="0" i="0" u="none" strike="noStrike" baseline="0" dirty="0" err="1">
                <a:solidFill>
                  <a:schemeClr val="tx1">
                    <a:lumMod val="75000"/>
                    <a:lumOff val="25000"/>
                  </a:schemeClr>
                </a:solidFill>
                <a:latin typeface="+mj-lt"/>
              </a:rPr>
              <a:t>personalised</a:t>
            </a:r>
            <a:r>
              <a:rPr lang="en-US" sz="1200" b="0" i="0" u="none" strike="noStrike" baseline="0" dirty="0">
                <a:solidFill>
                  <a:schemeClr val="tx1">
                    <a:lumMod val="75000"/>
                    <a:lumOff val="25000"/>
                  </a:schemeClr>
                </a:solidFill>
                <a:latin typeface="+mj-lt"/>
              </a:rPr>
              <a:t> healthcare consisting in assessing, maintaining or restoring the state of health of natural persons, based on the health data of other natural persons.</a:t>
            </a:r>
            <a:endParaRPr lang="en-US" sz="1200" dirty="0">
              <a:solidFill>
                <a:schemeClr val="tx1">
                  <a:lumMod val="75000"/>
                  <a:lumOff val="25000"/>
                </a:schemeClr>
              </a:solidFill>
              <a:latin typeface="+mj-lt"/>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8AC5D-BD0A-41E2-A766-D00AD2B36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56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 y="582613"/>
            <a:ext cx="7270750" cy="40909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04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EAD2AD7-FC86-45A8-84D4-8954BEF5014E}" type="slidenum">
              <a:rPr lang="LID4096" smtClean="0"/>
              <a:t>8</a:t>
            </a:fld>
            <a:endParaRPr lang="LID4096"/>
          </a:p>
        </p:txBody>
      </p:sp>
    </p:spTree>
    <p:extLst>
      <p:ext uri="{BB962C8B-B14F-4D97-AF65-F5344CB8AC3E}">
        <p14:creationId xmlns:p14="http://schemas.microsoft.com/office/powerpoint/2010/main" val="6690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Johnson Display" pitchFamily="2" charset="77"/>
              <a:ea typeface="+mn-ea"/>
              <a:cs typeface="+mn-cs"/>
            </a:endParaRP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Johnson Display" pitchFamily="2" charset="77"/>
              <a:ea typeface="+mn-ea"/>
              <a:cs typeface="+mn-cs"/>
            </a:endParaRP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Johnson Display" pitchFamily="2" charset="77"/>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6D8D5-0ECD-3A4D-8E63-E16D685F0695}" type="slidenum">
              <a:rPr kumimoji="0" lang="en-US" sz="1200" b="0" i="0" u="none" strike="noStrike" kern="1200" cap="none" spc="0" normalizeH="0" baseline="0" noProof="0" smtClean="0">
                <a:ln>
                  <a:noFill/>
                </a:ln>
                <a:solidFill>
                  <a:prstClr val="black"/>
                </a:solidFill>
                <a:effectLst/>
                <a:uLnTx/>
                <a:uFillTx/>
                <a:latin typeface="Johnson Display"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Johnson Display" pitchFamily="2" charset="77"/>
              <a:ea typeface="+mn-ea"/>
              <a:cs typeface="+mn-cs"/>
            </a:endParaRPr>
          </a:p>
        </p:txBody>
      </p:sp>
    </p:spTree>
    <p:extLst>
      <p:ext uri="{BB962C8B-B14F-4D97-AF65-F5344CB8AC3E}">
        <p14:creationId xmlns:p14="http://schemas.microsoft.com/office/powerpoint/2010/main" val="218256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emf"/><Relationship Id="rId4" Type="http://schemas.openxmlformats.org/officeDocument/2006/relationships/tags" Target="../tags/tag5.xml"/><Relationship Id="rId9" Type="http://schemas.openxmlformats.org/officeDocument/2006/relationships/oleObject" Target="../embeddings/oleObject1.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p:nvPr>
        </p:nvSpPr>
        <p:spPr>
          <a:xfrm>
            <a:off x="284805" y="262670"/>
            <a:ext cx="9656119" cy="2617640"/>
          </a:xfrm>
        </p:spPr>
        <p:txBody>
          <a:bodyPr anchor="t"/>
          <a:lstStyle>
            <a:lvl1pPr algn="l">
              <a:lnSpc>
                <a:spcPct val="80000"/>
              </a:lnSpc>
              <a:defRPr sz="10500" b="0" i="0" spc="0" baseline="0">
                <a:solidFill>
                  <a:schemeClr val="bg1"/>
                </a:solidFill>
                <a:latin typeface="+mj-lt"/>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565D7B25-1665-DB97-EC26-F653F638EABF}"/>
              </a:ext>
            </a:extLst>
          </p:cNvPr>
          <p:cNvSpPr>
            <a:spLocks noGrp="1"/>
          </p:cNvSpPr>
          <p:nvPr>
            <p:ph type="subTitle" idx="1" hasCustomPrompt="1"/>
          </p:nvPr>
        </p:nvSpPr>
        <p:spPr>
          <a:xfrm>
            <a:off x="6165850" y="5892920"/>
            <a:ext cx="2795587" cy="717180"/>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10" name="Text Placeholder 31">
            <a:extLst>
              <a:ext uri="{FF2B5EF4-FFF2-40B4-BE49-F238E27FC236}">
                <a16:creationId xmlns:a16="http://schemas.microsoft.com/office/drawing/2014/main" id="{938BB031-45ED-95FB-C1C5-66605571CD90}"/>
              </a:ext>
            </a:extLst>
          </p:cNvPr>
          <p:cNvSpPr>
            <a:spLocks noGrp="1"/>
          </p:cNvSpPr>
          <p:nvPr>
            <p:ph type="body" sz="quarter" idx="10" hasCustomPrompt="1"/>
          </p:nvPr>
        </p:nvSpPr>
        <p:spPr>
          <a:xfrm>
            <a:off x="9104313" y="5892920"/>
            <a:ext cx="2795587" cy="717180"/>
          </a:xfrm>
        </p:spPr>
        <p:txBody>
          <a:bodyPr anchor="b"/>
          <a:lstStyle>
            <a:lvl1pPr>
              <a:lnSpc>
                <a:spcPct val="100000"/>
              </a:lnSpc>
              <a:spcBef>
                <a:spcPts val="0"/>
              </a:spcBef>
              <a:spcAft>
                <a:spcPts val="0"/>
              </a:spcAft>
              <a:defRPr sz="1400">
                <a:solidFill>
                  <a:schemeClr val="bg1"/>
                </a:solidFill>
              </a:defRPr>
            </a:lvl1pPr>
          </a:lstStyle>
          <a:p>
            <a:r>
              <a:rPr lang="en-GB"/>
              <a:t>Supporting details – delete if not required</a:t>
            </a:r>
          </a:p>
        </p:txBody>
      </p:sp>
      <p:sp>
        <p:nvSpPr>
          <p:cNvPr id="2" name="Graphic 2">
            <a:extLst>
              <a:ext uri="{FF2B5EF4-FFF2-40B4-BE49-F238E27FC236}">
                <a16:creationId xmlns:a16="http://schemas.microsoft.com/office/drawing/2014/main" id="{2E36CEA2-652F-75DC-D683-227EE3CCAC18}"/>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2655019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with Imag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9384" y="270000"/>
            <a:ext cx="5732004" cy="2770117"/>
          </a:xfrm>
        </p:spPr>
        <p:txBody>
          <a:bodyPr anchor="t"/>
          <a:lstStyle>
            <a:lvl1pPr>
              <a:lnSpc>
                <a:spcPct val="80000"/>
              </a:lnSpc>
              <a:defRPr sz="7400" spc="0" baseline="0">
                <a:solidFill>
                  <a:schemeClr val="tx2"/>
                </a:solidFill>
              </a:defRPr>
            </a:lvl1pPr>
          </a:lstStyle>
          <a:p>
            <a:r>
              <a:rPr lang="en-US"/>
              <a:t>Click to edit Master title style</a:t>
            </a:r>
            <a:endParaRPr lang="en-GB"/>
          </a:p>
        </p:txBody>
      </p:sp>
      <p:sp>
        <p:nvSpPr>
          <p:cNvPr id="11" name="Picture Placeholder 10">
            <a:extLst>
              <a:ext uri="{FF2B5EF4-FFF2-40B4-BE49-F238E27FC236}">
                <a16:creationId xmlns:a16="http://schemas.microsoft.com/office/drawing/2014/main" id="{A6BED0E8-5F3C-7ED5-6D85-7ADCF623965A}"/>
              </a:ext>
            </a:extLst>
          </p:cNvPr>
          <p:cNvSpPr>
            <a:spLocks noGrp="1"/>
          </p:cNvSpPr>
          <p:nvPr>
            <p:ph type="pic" sz="quarter" idx="13" hasCustomPrompt="1"/>
          </p:nvPr>
        </p:nvSpPr>
        <p:spPr>
          <a:xfrm>
            <a:off x="6165850" y="0"/>
            <a:ext cx="6026150" cy="6858000"/>
          </a:xfrm>
          <a:solidFill>
            <a:srgbClr val="F6F3F2"/>
          </a:solidFill>
        </p:spPr>
        <p:txBody>
          <a:bodyPr/>
          <a:lstStyle>
            <a:lvl1pPr>
              <a:defRPr b="0" i="0">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Footer Placeholder 4">
            <a:extLst>
              <a:ext uri="{FF2B5EF4-FFF2-40B4-BE49-F238E27FC236}">
                <a16:creationId xmlns:a16="http://schemas.microsoft.com/office/drawing/2014/main" id="{895F487D-4064-92B3-E439-C4C68E6D7889}"/>
              </a:ext>
            </a:extLst>
          </p:cNvPr>
          <p:cNvSpPr>
            <a:spLocks noGrp="1"/>
          </p:cNvSpPr>
          <p:nvPr>
            <p:ph type="ftr" sz="quarter" idx="11"/>
          </p:nvPr>
        </p:nvSpPr>
        <p:spPr/>
        <p:txBody>
          <a:bodyPr/>
          <a:lstStyle>
            <a:lvl1pPr>
              <a:defRPr>
                <a:solidFill>
                  <a:schemeClr val="tx1"/>
                </a:solidFill>
              </a:defRPr>
            </a:lvl1pPr>
          </a:lstStyle>
          <a:p>
            <a:r>
              <a:rPr lang="en-GB"/>
              <a:t>Slide footer goes here if required</a:t>
            </a:r>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Tree>
    <p:extLst>
      <p:ext uri="{BB962C8B-B14F-4D97-AF65-F5344CB8AC3E}">
        <p14:creationId xmlns:p14="http://schemas.microsoft.com/office/powerpoint/2010/main" val="1315988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22AC-FEA7-AD51-FB22-01EC3D276410}"/>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en-US"/>
              <a:t>Click to edit Master title style</a:t>
            </a:r>
            <a:endParaRPr lang="en-GB"/>
          </a:p>
        </p:txBody>
      </p:sp>
      <p:sp>
        <p:nvSpPr>
          <p:cNvPr id="6" name="Text Placeholder 5">
            <a:extLst>
              <a:ext uri="{FF2B5EF4-FFF2-40B4-BE49-F238E27FC236}">
                <a16:creationId xmlns:a16="http://schemas.microsoft.com/office/drawing/2014/main" id="{D07DAC6C-95A8-D53D-7D6B-43128BEEF186}"/>
              </a:ext>
            </a:extLst>
          </p:cNvPr>
          <p:cNvSpPr>
            <a:spLocks noGrp="1"/>
          </p:cNvSpPr>
          <p:nvPr>
            <p:ph type="body" sz="quarter" idx="13"/>
          </p:nvPr>
        </p:nvSpPr>
        <p:spPr>
          <a:xfrm>
            <a:off x="3225801" y="277200"/>
            <a:ext cx="8966200" cy="5995014"/>
          </a:xfrm>
        </p:spPr>
        <p:txBody>
          <a:bodyPr/>
          <a:lstStyle>
            <a:lvl1pPr marL="981075" indent="-981075">
              <a:lnSpc>
                <a:spcPct val="80000"/>
              </a:lnSpc>
              <a:spcBef>
                <a:spcPts val="600"/>
              </a:spcBef>
              <a:spcAft>
                <a:spcPts val="600"/>
              </a:spcAft>
              <a:buFont typeface="+mj-lt"/>
              <a:buAutoNum type="arabicPeriod"/>
              <a:tabLst/>
              <a:defRPr sz="3000" b="0" i="0">
                <a:latin typeface="+mj-lt"/>
              </a:defRPr>
            </a:lvl1pPr>
            <a:lvl2pPr marL="1201738" indent="-220663">
              <a:tabLst/>
              <a:defRPr/>
            </a:lvl2pPr>
            <a:lvl3pPr marL="1201738" indent="-220663">
              <a:tabLst/>
              <a:defRPr/>
            </a:lvl3pPr>
            <a:lvl4pPr marL="1201738" indent="-220663">
              <a:tabLst/>
              <a:defRPr/>
            </a:lvl4pPr>
            <a:lvl5pPr marL="1201738" indent="-22066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GB"/>
              <a:t>Slide footer goes here if required</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1771425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4DE542-4D98-B05D-597C-9623E7D2E7C2}"/>
              </a:ext>
            </a:extLst>
          </p:cNvPr>
          <p:cNvSpPr>
            <a:spLocks noGrp="1"/>
          </p:cNvSpPr>
          <p:nvPr>
            <p:ph type="title"/>
          </p:nvPr>
        </p:nvSpPr>
        <p:spPr>
          <a:xfrm>
            <a:off x="286715" y="273600"/>
            <a:ext cx="1811959" cy="392415"/>
          </a:xfrm>
        </p:spPr>
        <p:txBody>
          <a:bodyPr/>
          <a:lstStyle>
            <a:lvl1pPr>
              <a:lnSpc>
                <a:spcPct val="85000"/>
              </a:lnSpc>
              <a:defRPr sz="1500" b="1" i="0">
                <a:solidFill>
                  <a:schemeClr val="tx1"/>
                </a:solidFill>
                <a:latin typeface="+mn-lt"/>
              </a:defRPr>
            </a:lvl1pPr>
          </a:lstStyle>
          <a:p>
            <a:r>
              <a:rPr lang="en-US"/>
              <a:t>Click to edit Master title style</a:t>
            </a:r>
            <a:endParaRPr lang="en-GB"/>
          </a:p>
        </p:txBody>
      </p:sp>
      <p:sp>
        <p:nvSpPr>
          <p:cNvPr id="151" name="Picture Placeholder 92">
            <a:extLst>
              <a:ext uri="{FF2B5EF4-FFF2-40B4-BE49-F238E27FC236}">
                <a16:creationId xmlns:a16="http://schemas.microsoft.com/office/drawing/2014/main" id="{414C0709-0B1A-11C5-45EE-CC44E7A13411}"/>
              </a:ext>
            </a:extLst>
          </p:cNvPr>
          <p:cNvSpPr>
            <a:spLocks noGrp="1"/>
          </p:cNvSpPr>
          <p:nvPr>
            <p:ph type="pic" sz="quarter" idx="56" hasCustomPrompt="1"/>
          </p:nvPr>
        </p:nvSpPr>
        <p:spPr>
          <a:xfrm>
            <a:off x="3225799" y="93313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63" name="Text Placeholder 5">
            <a:extLst>
              <a:ext uri="{FF2B5EF4-FFF2-40B4-BE49-F238E27FC236}">
                <a16:creationId xmlns:a16="http://schemas.microsoft.com/office/drawing/2014/main" id="{12B824E8-EE25-7DB2-F96D-DEA8631E51FB}"/>
              </a:ext>
            </a:extLst>
          </p:cNvPr>
          <p:cNvSpPr>
            <a:spLocks noGrp="1"/>
          </p:cNvSpPr>
          <p:nvPr>
            <p:ph type="body" sz="quarter" idx="13" hasCustomPrompt="1"/>
          </p:nvPr>
        </p:nvSpPr>
        <p:spPr>
          <a:xfrm>
            <a:off x="3225800" y="231771"/>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4" name="Text Placeholder 5">
            <a:extLst>
              <a:ext uri="{FF2B5EF4-FFF2-40B4-BE49-F238E27FC236}">
                <a16:creationId xmlns:a16="http://schemas.microsoft.com/office/drawing/2014/main" id="{A4F70AC5-374E-DFC2-2B29-2318F0BB51E4}"/>
              </a:ext>
            </a:extLst>
          </p:cNvPr>
          <p:cNvSpPr>
            <a:spLocks noGrp="1"/>
          </p:cNvSpPr>
          <p:nvPr>
            <p:ph type="body" sz="quarter" idx="14"/>
          </p:nvPr>
        </p:nvSpPr>
        <p:spPr>
          <a:xfrm>
            <a:off x="4206875" y="231771"/>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65" name="Text Placeholder 5">
            <a:extLst>
              <a:ext uri="{FF2B5EF4-FFF2-40B4-BE49-F238E27FC236}">
                <a16:creationId xmlns:a16="http://schemas.microsoft.com/office/drawing/2014/main" id="{EB857D0D-CD76-A612-A712-E14D8C7049C6}"/>
              </a:ext>
            </a:extLst>
          </p:cNvPr>
          <p:cNvSpPr>
            <a:spLocks noGrp="1"/>
          </p:cNvSpPr>
          <p:nvPr>
            <p:ph type="body" sz="quarter" idx="15" hasCustomPrompt="1"/>
          </p:nvPr>
        </p:nvSpPr>
        <p:spPr>
          <a:xfrm>
            <a:off x="9106462" y="231771"/>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66" name="Picture Placeholder 91">
            <a:extLst>
              <a:ext uri="{FF2B5EF4-FFF2-40B4-BE49-F238E27FC236}">
                <a16:creationId xmlns:a16="http://schemas.microsoft.com/office/drawing/2014/main" id="{23E05799-FE6A-9155-DA4E-C09C4B03CA27}"/>
              </a:ext>
            </a:extLst>
          </p:cNvPr>
          <p:cNvSpPr>
            <a:spLocks noGrp="1"/>
          </p:cNvSpPr>
          <p:nvPr>
            <p:ph type="pic" sz="quarter" idx="55" hasCustomPrompt="1"/>
          </p:nvPr>
        </p:nvSpPr>
        <p:spPr>
          <a:xfrm>
            <a:off x="3225799" y="53899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67" name="Text Placeholder 5">
            <a:extLst>
              <a:ext uri="{FF2B5EF4-FFF2-40B4-BE49-F238E27FC236}">
                <a16:creationId xmlns:a16="http://schemas.microsoft.com/office/drawing/2014/main" id="{24089EB1-E806-6913-C5B8-A4C01D0814E6}"/>
              </a:ext>
            </a:extLst>
          </p:cNvPr>
          <p:cNvSpPr>
            <a:spLocks noGrp="1"/>
          </p:cNvSpPr>
          <p:nvPr>
            <p:ph type="body" sz="quarter" idx="16" hasCustomPrompt="1"/>
          </p:nvPr>
        </p:nvSpPr>
        <p:spPr>
          <a:xfrm>
            <a:off x="3225800" y="625471"/>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68" name="Text Placeholder 5">
            <a:extLst>
              <a:ext uri="{FF2B5EF4-FFF2-40B4-BE49-F238E27FC236}">
                <a16:creationId xmlns:a16="http://schemas.microsoft.com/office/drawing/2014/main" id="{10C7981E-34E4-22AC-19D7-855BF963AC6A}"/>
              </a:ext>
            </a:extLst>
          </p:cNvPr>
          <p:cNvSpPr>
            <a:spLocks noGrp="1"/>
          </p:cNvSpPr>
          <p:nvPr>
            <p:ph type="body" sz="quarter" idx="17"/>
          </p:nvPr>
        </p:nvSpPr>
        <p:spPr>
          <a:xfrm>
            <a:off x="4206875" y="625471"/>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69" name="Text Placeholder 5">
            <a:extLst>
              <a:ext uri="{FF2B5EF4-FFF2-40B4-BE49-F238E27FC236}">
                <a16:creationId xmlns:a16="http://schemas.microsoft.com/office/drawing/2014/main" id="{127EEF89-640D-17FA-3E79-57DA3786E32A}"/>
              </a:ext>
            </a:extLst>
          </p:cNvPr>
          <p:cNvSpPr>
            <a:spLocks noGrp="1"/>
          </p:cNvSpPr>
          <p:nvPr>
            <p:ph type="body" sz="quarter" idx="18" hasCustomPrompt="1"/>
          </p:nvPr>
        </p:nvSpPr>
        <p:spPr>
          <a:xfrm>
            <a:off x="9106462" y="625471"/>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0" name="Text Placeholder 5">
            <a:extLst>
              <a:ext uri="{FF2B5EF4-FFF2-40B4-BE49-F238E27FC236}">
                <a16:creationId xmlns:a16="http://schemas.microsoft.com/office/drawing/2014/main" id="{C3E76B7F-03AC-D5BD-BECC-8B0881567D59}"/>
              </a:ext>
            </a:extLst>
          </p:cNvPr>
          <p:cNvSpPr>
            <a:spLocks noGrp="1"/>
          </p:cNvSpPr>
          <p:nvPr>
            <p:ph type="body" sz="quarter" idx="19" hasCustomPrompt="1"/>
          </p:nvPr>
        </p:nvSpPr>
        <p:spPr>
          <a:xfrm>
            <a:off x="3225800" y="1022195"/>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1" name="Text Placeholder 5">
            <a:extLst>
              <a:ext uri="{FF2B5EF4-FFF2-40B4-BE49-F238E27FC236}">
                <a16:creationId xmlns:a16="http://schemas.microsoft.com/office/drawing/2014/main" id="{8344A73D-BCE2-9041-0430-DCA16AE2194A}"/>
              </a:ext>
            </a:extLst>
          </p:cNvPr>
          <p:cNvSpPr>
            <a:spLocks noGrp="1"/>
          </p:cNvSpPr>
          <p:nvPr>
            <p:ph type="body" sz="quarter" idx="20"/>
          </p:nvPr>
        </p:nvSpPr>
        <p:spPr>
          <a:xfrm>
            <a:off x="4206875" y="1022195"/>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72" name="Text Placeholder 5">
            <a:extLst>
              <a:ext uri="{FF2B5EF4-FFF2-40B4-BE49-F238E27FC236}">
                <a16:creationId xmlns:a16="http://schemas.microsoft.com/office/drawing/2014/main" id="{BA7AD8A2-995B-0025-7B23-12D44BEB24F7}"/>
              </a:ext>
            </a:extLst>
          </p:cNvPr>
          <p:cNvSpPr>
            <a:spLocks noGrp="1"/>
          </p:cNvSpPr>
          <p:nvPr>
            <p:ph type="body" sz="quarter" idx="21" hasCustomPrompt="1"/>
          </p:nvPr>
        </p:nvSpPr>
        <p:spPr>
          <a:xfrm>
            <a:off x="9106462" y="1022195"/>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3" name="Picture Placeholder 93">
            <a:extLst>
              <a:ext uri="{FF2B5EF4-FFF2-40B4-BE49-F238E27FC236}">
                <a16:creationId xmlns:a16="http://schemas.microsoft.com/office/drawing/2014/main" id="{C7221CC4-5A16-F8BC-F970-B26EBD5A8BA8}"/>
              </a:ext>
            </a:extLst>
          </p:cNvPr>
          <p:cNvSpPr>
            <a:spLocks noGrp="1"/>
          </p:cNvSpPr>
          <p:nvPr>
            <p:ph type="pic" sz="quarter" idx="57" hasCustomPrompt="1"/>
          </p:nvPr>
        </p:nvSpPr>
        <p:spPr>
          <a:xfrm>
            <a:off x="3225799" y="1335152"/>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74" name="Text Placeholder 5">
            <a:extLst>
              <a:ext uri="{FF2B5EF4-FFF2-40B4-BE49-F238E27FC236}">
                <a16:creationId xmlns:a16="http://schemas.microsoft.com/office/drawing/2014/main" id="{B4AD80BA-61F2-11A3-5213-31194E78CF82}"/>
              </a:ext>
            </a:extLst>
          </p:cNvPr>
          <p:cNvSpPr>
            <a:spLocks noGrp="1"/>
          </p:cNvSpPr>
          <p:nvPr>
            <p:ph type="body" sz="quarter" idx="22" hasCustomPrompt="1"/>
          </p:nvPr>
        </p:nvSpPr>
        <p:spPr>
          <a:xfrm>
            <a:off x="3225800" y="141891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5" name="Text Placeholder 5">
            <a:extLst>
              <a:ext uri="{FF2B5EF4-FFF2-40B4-BE49-F238E27FC236}">
                <a16:creationId xmlns:a16="http://schemas.microsoft.com/office/drawing/2014/main" id="{27C0D85E-74CB-0D5E-89E5-5D22045B8749}"/>
              </a:ext>
            </a:extLst>
          </p:cNvPr>
          <p:cNvSpPr>
            <a:spLocks noGrp="1"/>
          </p:cNvSpPr>
          <p:nvPr>
            <p:ph type="body" sz="quarter" idx="23"/>
          </p:nvPr>
        </p:nvSpPr>
        <p:spPr>
          <a:xfrm>
            <a:off x="4206875" y="141891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76" name="Text Placeholder 5">
            <a:extLst>
              <a:ext uri="{FF2B5EF4-FFF2-40B4-BE49-F238E27FC236}">
                <a16:creationId xmlns:a16="http://schemas.microsoft.com/office/drawing/2014/main" id="{D3602011-9A32-BE74-D43E-233E4FC27356}"/>
              </a:ext>
            </a:extLst>
          </p:cNvPr>
          <p:cNvSpPr>
            <a:spLocks noGrp="1"/>
          </p:cNvSpPr>
          <p:nvPr>
            <p:ph type="body" sz="quarter" idx="24" hasCustomPrompt="1"/>
          </p:nvPr>
        </p:nvSpPr>
        <p:spPr>
          <a:xfrm>
            <a:off x="9106462" y="141891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77" name="Picture Placeholder 94">
            <a:extLst>
              <a:ext uri="{FF2B5EF4-FFF2-40B4-BE49-F238E27FC236}">
                <a16:creationId xmlns:a16="http://schemas.microsoft.com/office/drawing/2014/main" id="{269B4BB8-2420-C116-E384-4500FB15D7E4}"/>
              </a:ext>
            </a:extLst>
          </p:cNvPr>
          <p:cNvSpPr>
            <a:spLocks noGrp="1"/>
          </p:cNvSpPr>
          <p:nvPr>
            <p:ph type="pic" sz="quarter" idx="58" hasCustomPrompt="1"/>
          </p:nvPr>
        </p:nvSpPr>
        <p:spPr>
          <a:xfrm>
            <a:off x="3225799" y="1737173"/>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78" name="Text Placeholder 5">
            <a:extLst>
              <a:ext uri="{FF2B5EF4-FFF2-40B4-BE49-F238E27FC236}">
                <a16:creationId xmlns:a16="http://schemas.microsoft.com/office/drawing/2014/main" id="{A65D6C32-597E-A87D-B6BE-91881E645FE5}"/>
              </a:ext>
            </a:extLst>
          </p:cNvPr>
          <p:cNvSpPr>
            <a:spLocks noGrp="1"/>
          </p:cNvSpPr>
          <p:nvPr>
            <p:ph type="body" sz="quarter" idx="25" hasCustomPrompt="1"/>
          </p:nvPr>
        </p:nvSpPr>
        <p:spPr>
          <a:xfrm>
            <a:off x="3225800" y="1815643"/>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79" name="Text Placeholder 5">
            <a:extLst>
              <a:ext uri="{FF2B5EF4-FFF2-40B4-BE49-F238E27FC236}">
                <a16:creationId xmlns:a16="http://schemas.microsoft.com/office/drawing/2014/main" id="{4B1DF343-DFC7-F81B-915B-96E9335A5E49}"/>
              </a:ext>
            </a:extLst>
          </p:cNvPr>
          <p:cNvSpPr>
            <a:spLocks noGrp="1"/>
          </p:cNvSpPr>
          <p:nvPr>
            <p:ph type="body" sz="quarter" idx="26"/>
          </p:nvPr>
        </p:nvSpPr>
        <p:spPr>
          <a:xfrm>
            <a:off x="4206875" y="1815643"/>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80" name="Text Placeholder 5">
            <a:extLst>
              <a:ext uri="{FF2B5EF4-FFF2-40B4-BE49-F238E27FC236}">
                <a16:creationId xmlns:a16="http://schemas.microsoft.com/office/drawing/2014/main" id="{B101370D-BD23-0E59-00B2-1DF4D768EBDF}"/>
              </a:ext>
            </a:extLst>
          </p:cNvPr>
          <p:cNvSpPr>
            <a:spLocks noGrp="1"/>
          </p:cNvSpPr>
          <p:nvPr>
            <p:ph type="body" sz="quarter" idx="27" hasCustomPrompt="1"/>
          </p:nvPr>
        </p:nvSpPr>
        <p:spPr>
          <a:xfrm>
            <a:off x="9106462" y="1815643"/>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1" name="Picture Placeholder 95">
            <a:extLst>
              <a:ext uri="{FF2B5EF4-FFF2-40B4-BE49-F238E27FC236}">
                <a16:creationId xmlns:a16="http://schemas.microsoft.com/office/drawing/2014/main" id="{F4B3C050-4D54-40AC-903F-F698E83D054E}"/>
              </a:ext>
            </a:extLst>
          </p:cNvPr>
          <p:cNvSpPr>
            <a:spLocks noGrp="1"/>
          </p:cNvSpPr>
          <p:nvPr>
            <p:ph type="pic" sz="quarter" idx="59" hasCustomPrompt="1"/>
          </p:nvPr>
        </p:nvSpPr>
        <p:spPr>
          <a:xfrm>
            <a:off x="3225799" y="212342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82" name="Text Placeholder 5">
            <a:extLst>
              <a:ext uri="{FF2B5EF4-FFF2-40B4-BE49-F238E27FC236}">
                <a16:creationId xmlns:a16="http://schemas.microsoft.com/office/drawing/2014/main" id="{155ABD36-F107-FAC7-D94F-C71129D99E04}"/>
              </a:ext>
            </a:extLst>
          </p:cNvPr>
          <p:cNvSpPr>
            <a:spLocks noGrp="1"/>
          </p:cNvSpPr>
          <p:nvPr>
            <p:ph type="body" sz="quarter" idx="28" hasCustomPrompt="1"/>
          </p:nvPr>
        </p:nvSpPr>
        <p:spPr>
          <a:xfrm>
            <a:off x="3225800" y="2212367"/>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3" name="Text Placeholder 5">
            <a:extLst>
              <a:ext uri="{FF2B5EF4-FFF2-40B4-BE49-F238E27FC236}">
                <a16:creationId xmlns:a16="http://schemas.microsoft.com/office/drawing/2014/main" id="{0A1512C3-4983-E876-9159-16E3626DF5B5}"/>
              </a:ext>
            </a:extLst>
          </p:cNvPr>
          <p:cNvSpPr>
            <a:spLocks noGrp="1"/>
          </p:cNvSpPr>
          <p:nvPr>
            <p:ph type="body" sz="quarter" idx="29"/>
          </p:nvPr>
        </p:nvSpPr>
        <p:spPr>
          <a:xfrm>
            <a:off x="4206875" y="2212367"/>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84" name="Text Placeholder 5">
            <a:extLst>
              <a:ext uri="{FF2B5EF4-FFF2-40B4-BE49-F238E27FC236}">
                <a16:creationId xmlns:a16="http://schemas.microsoft.com/office/drawing/2014/main" id="{F7879AFD-9EB9-2FB8-189D-455DEDB6131F}"/>
              </a:ext>
            </a:extLst>
          </p:cNvPr>
          <p:cNvSpPr>
            <a:spLocks noGrp="1"/>
          </p:cNvSpPr>
          <p:nvPr>
            <p:ph type="body" sz="quarter" idx="30" hasCustomPrompt="1"/>
          </p:nvPr>
        </p:nvSpPr>
        <p:spPr>
          <a:xfrm>
            <a:off x="9106462" y="2212367"/>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5" name="Picture Placeholder 96">
            <a:extLst>
              <a:ext uri="{FF2B5EF4-FFF2-40B4-BE49-F238E27FC236}">
                <a16:creationId xmlns:a16="http://schemas.microsoft.com/office/drawing/2014/main" id="{35FA00DC-0DE0-96B1-C7B7-F45DB8335CDB}"/>
              </a:ext>
            </a:extLst>
          </p:cNvPr>
          <p:cNvSpPr>
            <a:spLocks noGrp="1"/>
          </p:cNvSpPr>
          <p:nvPr>
            <p:ph type="pic" sz="quarter" idx="60" hasCustomPrompt="1"/>
          </p:nvPr>
        </p:nvSpPr>
        <p:spPr>
          <a:xfrm>
            <a:off x="3225799" y="2525448"/>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86" name="Text Placeholder 5">
            <a:extLst>
              <a:ext uri="{FF2B5EF4-FFF2-40B4-BE49-F238E27FC236}">
                <a16:creationId xmlns:a16="http://schemas.microsoft.com/office/drawing/2014/main" id="{BE4AFC06-39CD-C8B1-3AE0-5EC6BA91A93A}"/>
              </a:ext>
            </a:extLst>
          </p:cNvPr>
          <p:cNvSpPr>
            <a:spLocks noGrp="1"/>
          </p:cNvSpPr>
          <p:nvPr>
            <p:ph type="body" sz="quarter" idx="31" hasCustomPrompt="1"/>
          </p:nvPr>
        </p:nvSpPr>
        <p:spPr>
          <a:xfrm>
            <a:off x="3225800" y="2607652"/>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87" name="Text Placeholder 5">
            <a:extLst>
              <a:ext uri="{FF2B5EF4-FFF2-40B4-BE49-F238E27FC236}">
                <a16:creationId xmlns:a16="http://schemas.microsoft.com/office/drawing/2014/main" id="{626B338C-7172-C0D7-9039-86A9DE0F1FA0}"/>
              </a:ext>
            </a:extLst>
          </p:cNvPr>
          <p:cNvSpPr>
            <a:spLocks noGrp="1"/>
          </p:cNvSpPr>
          <p:nvPr>
            <p:ph type="body" sz="quarter" idx="32"/>
          </p:nvPr>
        </p:nvSpPr>
        <p:spPr>
          <a:xfrm>
            <a:off x="4206875" y="2607652"/>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88" name="Text Placeholder 5">
            <a:extLst>
              <a:ext uri="{FF2B5EF4-FFF2-40B4-BE49-F238E27FC236}">
                <a16:creationId xmlns:a16="http://schemas.microsoft.com/office/drawing/2014/main" id="{F53E4D8E-1408-3646-C31B-01AB5D69F9EE}"/>
              </a:ext>
            </a:extLst>
          </p:cNvPr>
          <p:cNvSpPr>
            <a:spLocks noGrp="1"/>
          </p:cNvSpPr>
          <p:nvPr>
            <p:ph type="body" sz="quarter" idx="33" hasCustomPrompt="1"/>
          </p:nvPr>
        </p:nvSpPr>
        <p:spPr>
          <a:xfrm>
            <a:off x="9106462" y="2607652"/>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89" name="Picture Placeholder 97">
            <a:extLst>
              <a:ext uri="{FF2B5EF4-FFF2-40B4-BE49-F238E27FC236}">
                <a16:creationId xmlns:a16="http://schemas.microsoft.com/office/drawing/2014/main" id="{E48216AF-0F70-8F6D-3261-AB2C4BA6E6DD}"/>
              </a:ext>
            </a:extLst>
          </p:cNvPr>
          <p:cNvSpPr>
            <a:spLocks noGrp="1"/>
          </p:cNvSpPr>
          <p:nvPr>
            <p:ph type="pic" sz="quarter" idx="61" hasCustomPrompt="1"/>
          </p:nvPr>
        </p:nvSpPr>
        <p:spPr>
          <a:xfrm>
            <a:off x="3225799" y="2919586"/>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90" name="Text Placeholder 5">
            <a:extLst>
              <a:ext uri="{FF2B5EF4-FFF2-40B4-BE49-F238E27FC236}">
                <a16:creationId xmlns:a16="http://schemas.microsoft.com/office/drawing/2014/main" id="{ACC59BB8-BBFA-7099-D2F9-58BFCAF10734}"/>
              </a:ext>
            </a:extLst>
          </p:cNvPr>
          <p:cNvSpPr>
            <a:spLocks noGrp="1"/>
          </p:cNvSpPr>
          <p:nvPr>
            <p:ph type="body" sz="quarter" idx="34" hasCustomPrompt="1"/>
          </p:nvPr>
        </p:nvSpPr>
        <p:spPr>
          <a:xfrm>
            <a:off x="3225800" y="3002937"/>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1" name="Text Placeholder 5">
            <a:extLst>
              <a:ext uri="{FF2B5EF4-FFF2-40B4-BE49-F238E27FC236}">
                <a16:creationId xmlns:a16="http://schemas.microsoft.com/office/drawing/2014/main" id="{CACBCBB1-0D34-45F6-E211-B0C865D3FF9F}"/>
              </a:ext>
            </a:extLst>
          </p:cNvPr>
          <p:cNvSpPr>
            <a:spLocks noGrp="1"/>
          </p:cNvSpPr>
          <p:nvPr>
            <p:ph type="body" sz="quarter" idx="35"/>
          </p:nvPr>
        </p:nvSpPr>
        <p:spPr>
          <a:xfrm>
            <a:off x="4206875" y="3002937"/>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92" name="Text Placeholder 5">
            <a:extLst>
              <a:ext uri="{FF2B5EF4-FFF2-40B4-BE49-F238E27FC236}">
                <a16:creationId xmlns:a16="http://schemas.microsoft.com/office/drawing/2014/main" id="{AA85DA3F-ECA7-C004-3370-0301B640466D}"/>
              </a:ext>
            </a:extLst>
          </p:cNvPr>
          <p:cNvSpPr>
            <a:spLocks noGrp="1"/>
          </p:cNvSpPr>
          <p:nvPr>
            <p:ph type="body" sz="quarter" idx="36" hasCustomPrompt="1"/>
          </p:nvPr>
        </p:nvSpPr>
        <p:spPr>
          <a:xfrm>
            <a:off x="9106462" y="3002937"/>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93" name="Picture Placeholder 98">
            <a:extLst>
              <a:ext uri="{FF2B5EF4-FFF2-40B4-BE49-F238E27FC236}">
                <a16:creationId xmlns:a16="http://schemas.microsoft.com/office/drawing/2014/main" id="{6E85E349-99D2-61C9-CD7D-58A15220FF0A}"/>
              </a:ext>
            </a:extLst>
          </p:cNvPr>
          <p:cNvSpPr>
            <a:spLocks noGrp="1"/>
          </p:cNvSpPr>
          <p:nvPr>
            <p:ph type="pic" sz="quarter" idx="62" hasCustomPrompt="1"/>
          </p:nvPr>
        </p:nvSpPr>
        <p:spPr>
          <a:xfrm>
            <a:off x="3225799" y="331372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94" name="Text Placeholder 5">
            <a:extLst>
              <a:ext uri="{FF2B5EF4-FFF2-40B4-BE49-F238E27FC236}">
                <a16:creationId xmlns:a16="http://schemas.microsoft.com/office/drawing/2014/main" id="{D00E7ED3-4AED-567D-4156-2F6D199ADA79}"/>
              </a:ext>
            </a:extLst>
          </p:cNvPr>
          <p:cNvSpPr>
            <a:spLocks noGrp="1"/>
          </p:cNvSpPr>
          <p:nvPr>
            <p:ph type="body" sz="quarter" idx="37" hasCustomPrompt="1"/>
          </p:nvPr>
        </p:nvSpPr>
        <p:spPr>
          <a:xfrm>
            <a:off x="3225800" y="3398222"/>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5" name="Text Placeholder 5">
            <a:extLst>
              <a:ext uri="{FF2B5EF4-FFF2-40B4-BE49-F238E27FC236}">
                <a16:creationId xmlns:a16="http://schemas.microsoft.com/office/drawing/2014/main" id="{C8FC743C-8275-AD1C-7797-8C970CCC8D44}"/>
              </a:ext>
            </a:extLst>
          </p:cNvPr>
          <p:cNvSpPr>
            <a:spLocks noGrp="1"/>
          </p:cNvSpPr>
          <p:nvPr>
            <p:ph type="body" sz="quarter" idx="38"/>
          </p:nvPr>
        </p:nvSpPr>
        <p:spPr>
          <a:xfrm>
            <a:off x="4206875" y="3398222"/>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196" name="Text Placeholder 5">
            <a:extLst>
              <a:ext uri="{FF2B5EF4-FFF2-40B4-BE49-F238E27FC236}">
                <a16:creationId xmlns:a16="http://schemas.microsoft.com/office/drawing/2014/main" id="{AF7A0554-FA98-7604-80E6-32CB2E2929A8}"/>
              </a:ext>
            </a:extLst>
          </p:cNvPr>
          <p:cNvSpPr>
            <a:spLocks noGrp="1"/>
          </p:cNvSpPr>
          <p:nvPr>
            <p:ph type="body" sz="quarter" idx="39" hasCustomPrompt="1"/>
          </p:nvPr>
        </p:nvSpPr>
        <p:spPr>
          <a:xfrm>
            <a:off x="9106462" y="3398222"/>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197" name="Picture Placeholder 99">
            <a:extLst>
              <a:ext uri="{FF2B5EF4-FFF2-40B4-BE49-F238E27FC236}">
                <a16:creationId xmlns:a16="http://schemas.microsoft.com/office/drawing/2014/main" id="{F876AA1D-D562-3A3B-A233-9C23797C9A2F}"/>
              </a:ext>
            </a:extLst>
          </p:cNvPr>
          <p:cNvSpPr>
            <a:spLocks noGrp="1"/>
          </p:cNvSpPr>
          <p:nvPr>
            <p:ph type="pic" sz="quarter" idx="63" hasCustomPrompt="1"/>
          </p:nvPr>
        </p:nvSpPr>
        <p:spPr>
          <a:xfrm>
            <a:off x="3225799" y="371574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198" name="Text Placeholder 5">
            <a:extLst>
              <a:ext uri="{FF2B5EF4-FFF2-40B4-BE49-F238E27FC236}">
                <a16:creationId xmlns:a16="http://schemas.microsoft.com/office/drawing/2014/main" id="{4AAF2467-86C6-2863-72E4-0D257BDEFEC8}"/>
              </a:ext>
            </a:extLst>
          </p:cNvPr>
          <p:cNvSpPr>
            <a:spLocks noGrp="1"/>
          </p:cNvSpPr>
          <p:nvPr>
            <p:ph type="body" sz="quarter" idx="40" hasCustomPrompt="1"/>
          </p:nvPr>
        </p:nvSpPr>
        <p:spPr>
          <a:xfrm>
            <a:off x="3225800" y="3793507"/>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199" name="Text Placeholder 5">
            <a:extLst>
              <a:ext uri="{FF2B5EF4-FFF2-40B4-BE49-F238E27FC236}">
                <a16:creationId xmlns:a16="http://schemas.microsoft.com/office/drawing/2014/main" id="{D10BCF98-803A-D107-CF63-05EE97CCF877}"/>
              </a:ext>
            </a:extLst>
          </p:cNvPr>
          <p:cNvSpPr>
            <a:spLocks noGrp="1"/>
          </p:cNvSpPr>
          <p:nvPr>
            <p:ph type="body" sz="quarter" idx="41"/>
          </p:nvPr>
        </p:nvSpPr>
        <p:spPr>
          <a:xfrm>
            <a:off x="4206875" y="3793507"/>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00" name="Text Placeholder 5">
            <a:extLst>
              <a:ext uri="{FF2B5EF4-FFF2-40B4-BE49-F238E27FC236}">
                <a16:creationId xmlns:a16="http://schemas.microsoft.com/office/drawing/2014/main" id="{66FCBF15-2260-D8AF-4A2A-454AC1F084CE}"/>
              </a:ext>
            </a:extLst>
          </p:cNvPr>
          <p:cNvSpPr>
            <a:spLocks noGrp="1"/>
          </p:cNvSpPr>
          <p:nvPr>
            <p:ph type="body" sz="quarter" idx="42" hasCustomPrompt="1"/>
          </p:nvPr>
        </p:nvSpPr>
        <p:spPr>
          <a:xfrm>
            <a:off x="9106462" y="3793507"/>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1" name="Picture Placeholder 100">
            <a:extLst>
              <a:ext uri="{FF2B5EF4-FFF2-40B4-BE49-F238E27FC236}">
                <a16:creationId xmlns:a16="http://schemas.microsoft.com/office/drawing/2014/main" id="{9AA08646-E580-C6E2-B08A-A52294AA1302}"/>
              </a:ext>
            </a:extLst>
          </p:cNvPr>
          <p:cNvSpPr>
            <a:spLocks noGrp="1"/>
          </p:cNvSpPr>
          <p:nvPr>
            <p:ph type="pic" sz="quarter" idx="64" hasCustomPrompt="1"/>
          </p:nvPr>
        </p:nvSpPr>
        <p:spPr>
          <a:xfrm>
            <a:off x="3225799" y="410199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02" name="Text Placeholder 5">
            <a:extLst>
              <a:ext uri="{FF2B5EF4-FFF2-40B4-BE49-F238E27FC236}">
                <a16:creationId xmlns:a16="http://schemas.microsoft.com/office/drawing/2014/main" id="{F1F57BF8-4802-2C8C-0E82-371529BD021B}"/>
              </a:ext>
            </a:extLst>
          </p:cNvPr>
          <p:cNvSpPr>
            <a:spLocks noGrp="1"/>
          </p:cNvSpPr>
          <p:nvPr>
            <p:ph type="body" sz="quarter" idx="43" hasCustomPrompt="1"/>
          </p:nvPr>
        </p:nvSpPr>
        <p:spPr>
          <a:xfrm>
            <a:off x="3225800" y="4185778"/>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3" name="Text Placeholder 5">
            <a:extLst>
              <a:ext uri="{FF2B5EF4-FFF2-40B4-BE49-F238E27FC236}">
                <a16:creationId xmlns:a16="http://schemas.microsoft.com/office/drawing/2014/main" id="{04A64809-4725-EAB5-6238-C72786840E58}"/>
              </a:ext>
            </a:extLst>
          </p:cNvPr>
          <p:cNvSpPr>
            <a:spLocks noGrp="1"/>
          </p:cNvSpPr>
          <p:nvPr>
            <p:ph type="body" sz="quarter" idx="44"/>
          </p:nvPr>
        </p:nvSpPr>
        <p:spPr>
          <a:xfrm>
            <a:off x="4206875" y="4185778"/>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04" name="Text Placeholder 5">
            <a:extLst>
              <a:ext uri="{FF2B5EF4-FFF2-40B4-BE49-F238E27FC236}">
                <a16:creationId xmlns:a16="http://schemas.microsoft.com/office/drawing/2014/main" id="{4CB9BFE3-9BB1-5FD8-09B8-E24BA20F557E}"/>
              </a:ext>
            </a:extLst>
          </p:cNvPr>
          <p:cNvSpPr>
            <a:spLocks noGrp="1"/>
          </p:cNvSpPr>
          <p:nvPr>
            <p:ph type="body" sz="quarter" idx="45" hasCustomPrompt="1"/>
          </p:nvPr>
        </p:nvSpPr>
        <p:spPr>
          <a:xfrm>
            <a:off x="9106462" y="4185778"/>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5" name="Picture Placeholder 101">
            <a:extLst>
              <a:ext uri="{FF2B5EF4-FFF2-40B4-BE49-F238E27FC236}">
                <a16:creationId xmlns:a16="http://schemas.microsoft.com/office/drawing/2014/main" id="{44DB8248-2938-15C7-274A-CA5D91633846}"/>
              </a:ext>
            </a:extLst>
          </p:cNvPr>
          <p:cNvSpPr>
            <a:spLocks noGrp="1"/>
          </p:cNvSpPr>
          <p:nvPr>
            <p:ph type="pic" sz="quarter" idx="65" hasCustomPrompt="1"/>
          </p:nvPr>
        </p:nvSpPr>
        <p:spPr>
          <a:xfrm>
            <a:off x="3225799" y="44961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06" name="Text Placeholder 5">
            <a:extLst>
              <a:ext uri="{FF2B5EF4-FFF2-40B4-BE49-F238E27FC236}">
                <a16:creationId xmlns:a16="http://schemas.microsoft.com/office/drawing/2014/main" id="{611AE180-E3A1-4890-5ADE-0648958344D8}"/>
              </a:ext>
            </a:extLst>
          </p:cNvPr>
          <p:cNvSpPr>
            <a:spLocks noGrp="1"/>
          </p:cNvSpPr>
          <p:nvPr>
            <p:ph type="body" sz="quarter" idx="46" hasCustomPrompt="1"/>
          </p:nvPr>
        </p:nvSpPr>
        <p:spPr>
          <a:xfrm>
            <a:off x="3225800" y="457804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07" name="Text Placeholder 5">
            <a:extLst>
              <a:ext uri="{FF2B5EF4-FFF2-40B4-BE49-F238E27FC236}">
                <a16:creationId xmlns:a16="http://schemas.microsoft.com/office/drawing/2014/main" id="{E90EADE4-597A-8C59-D59C-21DE4011EC86}"/>
              </a:ext>
            </a:extLst>
          </p:cNvPr>
          <p:cNvSpPr>
            <a:spLocks noGrp="1"/>
          </p:cNvSpPr>
          <p:nvPr>
            <p:ph type="body" sz="quarter" idx="47"/>
          </p:nvPr>
        </p:nvSpPr>
        <p:spPr>
          <a:xfrm>
            <a:off x="4206875" y="457804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08" name="Text Placeholder 5">
            <a:extLst>
              <a:ext uri="{FF2B5EF4-FFF2-40B4-BE49-F238E27FC236}">
                <a16:creationId xmlns:a16="http://schemas.microsoft.com/office/drawing/2014/main" id="{8988DD51-F3BF-BE97-FF13-DAAFB4A50B04}"/>
              </a:ext>
            </a:extLst>
          </p:cNvPr>
          <p:cNvSpPr>
            <a:spLocks noGrp="1"/>
          </p:cNvSpPr>
          <p:nvPr>
            <p:ph type="body" sz="quarter" idx="48" hasCustomPrompt="1"/>
          </p:nvPr>
        </p:nvSpPr>
        <p:spPr>
          <a:xfrm>
            <a:off x="9106462" y="457804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09" name="Picture Placeholder 102">
            <a:extLst>
              <a:ext uri="{FF2B5EF4-FFF2-40B4-BE49-F238E27FC236}">
                <a16:creationId xmlns:a16="http://schemas.microsoft.com/office/drawing/2014/main" id="{5DAB147A-0351-E869-E2C9-849967B3E0CC}"/>
              </a:ext>
            </a:extLst>
          </p:cNvPr>
          <p:cNvSpPr>
            <a:spLocks noGrp="1"/>
          </p:cNvSpPr>
          <p:nvPr>
            <p:ph type="pic" sz="quarter" idx="66" hasCustomPrompt="1"/>
          </p:nvPr>
        </p:nvSpPr>
        <p:spPr>
          <a:xfrm>
            <a:off x="3225799" y="4890274"/>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10" name="Text Placeholder 5">
            <a:extLst>
              <a:ext uri="{FF2B5EF4-FFF2-40B4-BE49-F238E27FC236}">
                <a16:creationId xmlns:a16="http://schemas.microsoft.com/office/drawing/2014/main" id="{3A1DC516-9D33-7E76-1881-D60014DC876A}"/>
              </a:ext>
            </a:extLst>
          </p:cNvPr>
          <p:cNvSpPr>
            <a:spLocks noGrp="1"/>
          </p:cNvSpPr>
          <p:nvPr>
            <p:ph type="body" sz="quarter" idx="49" hasCustomPrompt="1"/>
          </p:nvPr>
        </p:nvSpPr>
        <p:spPr>
          <a:xfrm>
            <a:off x="3225800" y="496901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11" name="Text Placeholder 5">
            <a:extLst>
              <a:ext uri="{FF2B5EF4-FFF2-40B4-BE49-F238E27FC236}">
                <a16:creationId xmlns:a16="http://schemas.microsoft.com/office/drawing/2014/main" id="{50E9B1C4-B2F3-4C78-8518-39911DF5B99E}"/>
              </a:ext>
            </a:extLst>
          </p:cNvPr>
          <p:cNvSpPr>
            <a:spLocks noGrp="1"/>
          </p:cNvSpPr>
          <p:nvPr>
            <p:ph type="body" sz="quarter" idx="50"/>
          </p:nvPr>
        </p:nvSpPr>
        <p:spPr>
          <a:xfrm>
            <a:off x="4206875" y="496901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12" name="Text Placeholder 5">
            <a:extLst>
              <a:ext uri="{FF2B5EF4-FFF2-40B4-BE49-F238E27FC236}">
                <a16:creationId xmlns:a16="http://schemas.microsoft.com/office/drawing/2014/main" id="{BE4B6B57-1237-7AB3-7574-6A37E89A9F5C}"/>
              </a:ext>
            </a:extLst>
          </p:cNvPr>
          <p:cNvSpPr>
            <a:spLocks noGrp="1"/>
          </p:cNvSpPr>
          <p:nvPr>
            <p:ph type="body" sz="quarter" idx="51" hasCustomPrompt="1"/>
          </p:nvPr>
        </p:nvSpPr>
        <p:spPr>
          <a:xfrm>
            <a:off x="9106462" y="496901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213" name="Picture Placeholder 103">
            <a:extLst>
              <a:ext uri="{FF2B5EF4-FFF2-40B4-BE49-F238E27FC236}">
                <a16:creationId xmlns:a16="http://schemas.microsoft.com/office/drawing/2014/main" id="{469187E8-1DE2-B301-6DE0-4B9CEA368C43}"/>
              </a:ext>
            </a:extLst>
          </p:cNvPr>
          <p:cNvSpPr>
            <a:spLocks noGrp="1"/>
          </p:cNvSpPr>
          <p:nvPr>
            <p:ph type="pic" sz="quarter" idx="67" hasCustomPrompt="1"/>
          </p:nvPr>
        </p:nvSpPr>
        <p:spPr>
          <a:xfrm>
            <a:off x="3225799" y="527652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b="0" i="0">
                <a:latin typeface="+mn-lt"/>
              </a:defRPr>
            </a:lvl1pPr>
          </a:lstStyle>
          <a:p>
            <a:r>
              <a:rPr lang="en-GB"/>
              <a:t> </a:t>
            </a:r>
          </a:p>
        </p:txBody>
      </p:sp>
      <p:sp>
        <p:nvSpPr>
          <p:cNvPr id="214" name="Text Placeholder 5">
            <a:extLst>
              <a:ext uri="{FF2B5EF4-FFF2-40B4-BE49-F238E27FC236}">
                <a16:creationId xmlns:a16="http://schemas.microsoft.com/office/drawing/2014/main" id="{C07B97CB-6CF8-744C-72E9-403869FF62FA}"/>
              </a:ext>
            </a:extLst>
          </p:cNvPr>
          <p:cNvSpPr>
            <a:spLocks noGrp="1"/>
          </p:cNvSpPr>
          <p:nvPr>
            <p:ph type="body" sz="quarter" idx="52" hasCustomPrompt="1"/>
          </p:nvPr>
        </p:nvSpPr>
        <p:spPr>
          <a:xfrm>
            <a:off x="3225800" y="5359989"/>
            <a:ext cx="836613" cy="228909"/>
          </a:xfrm>
        </p:spPr>
        <p:txBody>
          <a:bodyPr wrap="square">
            <a:noAutofit/>
          </a:bodyPr>
          <a:lstStyle>
            <a:lvl1pPr marL="0" indent="0">
              <a:spcBef>
                <a:spcPts val="0"/>
              </a:spcBef>
              <a:spcAft>
                <a:spcPts val="0"/>
              </a:spcAft>
              <a:buFont typeface="+mj-lt"/>
              <a:buNone/>
              <a:tabLst/>
              <a:defRPr sz="1500" b="0" i="0">
                <a:latin typeface="+mn-lt"/>
              </a:defRPr>
            </a:lvl1pPr>
            <a:lvl2pPr>
              <a:defRPr sz="1500"/>
            </a:lvl2pPr>
            <a:lvl3pPr>
              <a:defRPr sz="1500"/>
            </a:lvl3pPr>
            <a:lvl4pPr>
              <a:defRPr sz="1500"/>
            </a:lvl4pPr>
            <a:lvl5pPr>
              <a:defRPr sz="1500"/>
            </a:lvl5pPr>
          </a:lstStyle>
          <a:p>
            <a:pPr lvl="0"/>
            <a:r>
              <a:rPr lang="en-GB"/>
              <a:t>00:00</a:t>
            </a:r>
          </a:p>
        </p:txBody>
      </p:sp>
      <p:sp>
        <p:nvSpPr>
          <p:cNvPr id="215" name="Text Placeholder 5">
            <a:extLst>
              <a:ext uri="{FF2B5EF4-FFF2-40B4-BE49-F238E27FC236}">
                <a16:creationId xmlns:a16="http://schemas.microsoft.com/office/drawing/2014/main" id="{D7694E3D-9EAE-7860-514C-D3E6A6066D79}"/>
              </a:ext>
            </a:extLst>
          </p:cNvPr>
          <p:cNvSpPr>
            <a:spLocks noGrp="1"/>
          </p:cNvSpPr>
          <p:nvPr>
            <p:ph type="body" sz="quarter" idx="53"/>
          </p:nvPr>
        </p:nvSpPr>
        <p:spPr>
          <a:xfrm>
            <a:off x="4206875" y="5359989"/>
            <a:ext cx="4754563"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US"/>
              <a:t>Click to edit Master text styles</a:t>
            </a:r>
          </a:p>
        </p:txBody>
      </p:sp>
      <p:sp>
        <p:nvSpPr>
          <p:cNvPr id="216" name="Text Placeholder 5">
            <a:extLst>
              <a:ext uri="{FF2B5EF4-FFF2-40B4-BE49-F238E27FC236}">
                <a16:creationId xmlns:a16="http://schemas.microsoft.com/office/drawing/2014/main" id="{673631ED-FCF1-AA91-EA4E-8BD53A7ED357}"/>
              </a:ext>
            </a:extLst>
          </p:cNvPr>
          <p:cNvSpPr>
            <a:spLocks noGrp="1"/>
          </p:cNvSpPr>
          <p:nvPr>
            <p:ph type="body" sz="quarter" idx="54" hasCustomPrompt="1"/>
          </p:nvPr>
        </p:nvSpPr>
        <p:spPr>
          <a:xfrm>
            <a:off x="9106462" y="5359989"/>
            <a:ext cx="2794059" cy="228909"/>
          </a:xfrm>
        </p:spPr>
        <p:txBody>
          <a:bodyPr wrap="square">
            <a:noAutofit/>
          </a:bodyPr>
          <a:lstStyle>
            <a:lvl1pPr marL="0" indent="0">
              <a:spcBef>
                <a:spcPts val="0"/>
              </a:spcBef>
              <a:spcAft>
                <a:spcPts val="0"/>
              </a:spcAft>
              <a:buFont typeface="+mj-lt"/>
              <a:buNone/>
              <a:tabLst/>
              <a:defRPr sz="1500" b="0" i="0">
                <a:latin typeface="+mn-lt"/>
              </a:defRPr>
            </a:lvl1pPr>
            <a:lvl2pPr marL="0" indent="0">
              <a:buNone/>
              <a:defRPr sz="1500"/>
            </a:lvl2pPr>
            <a:lvl3pPr>
              <a:defRPr sz="1500"/>
            </a:lvl3pPr>
            <a:lvl4pPr>
              <a:defRPr sz="1500"/>
            </a:lvl4pPr>
            <a:lvl5pPr>
              <a:defRPr sz="1500"/>
            </a:lvl5pPr>
          </a:lstStyle>
          <a:p>
            <a:pPr lvl="0"/>
            <a:r>
              <a:rPr lang="en-GB" err="1"/>
              <a:t>Firstname</a:t>
            </a:r>
            <a:r>
              <a:rPr lang="en-GB"/>
              <a:t> Surname</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GB"/>
              <a:t>Slide footer goes here if required</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303285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C789E9C-6550-50F6-2FFD-F534146F3D6F}"/>
              </a:ext>
            </a:extLst>
          </p:cNvPr>
          <p:cNvSpPr>
            <a:spLocks noGrp="1"/>
          </p:cNvSpPr>
          <p:nvPr>
            <p:ph type="body" sz="quarter" idx="12"/>
          </p:nvPr>
        </p:nvSpPr>
        <p:spPr>
          <a:xfrm>
            <a:off x="287337" y="269882"/>
            <a:ext cx="11615278" cy="5002212"/>
          </a:xfrm>
        </p:spPr>
        <p:txBody>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1ED9562A-759F-B207-3B94-4C0D83136FDD}"/>
              </a:ext>
            </a:extLst>
          </p:cNvPr>
          <p:cNvSpPr>
            <a:spLocks noGrp="1"/>
          </p:cNvSpPr>
          <p:nvPr>
            <p:ph type="ftr" sz="quarter" idx="10"/>
          </p:nvPr>
        </p:nvSpPr>
        <p:spPr/>
        <p:txBody>
          <a:bodyPr/>
          <a:lstStyle/>
          <a:p>
            <a:r>
              <a:rPr lang="en-GB"/>
              <a:t>Slide footer goes here if required</a:t>
            </a:r>
          </a:p>
        </p:txBody>
      </p:sp>
      <p:sp>
        <p:nvSpPr>
          <p:cNvPr id="4" name="Slide Number Placeholder 3">
            <a:extLst>
              <a:ext uri="{FF2B5EF4-FFF2-40B4-BE49-F238E27FC236}">
                <a16:creationId xmlns:a16="http://schemas.microsoft.com/office/drawing/2014/main" id="{A7336B88-A821-CF31-A937-209EE62E0A19}"/>
              </a:ext>
            </a:extLst>
          </p:cNvPr>
          <p:cNvSpPr>
            <a:spLocks noGrp="1"/>
          </p:cNvSpPr>
          <p:nvPr>
            <p:ph type="sldNum" sz="quarter" idx="11"/>
          </p:nvPr>
        </p:nvSpPr>
        <p:spPr/>
        <p:txBody>
          <a:bodyPr/>
          <a:lstStyle/>
          <a:p>
            <a:fld id="{AEC8D767-5246-2244-A4A3-B8AFB218393C}" type="slidenum">
              <a:rPr lang="en-GB" smtClean="0"/>
              <a:pPr/>
              <a:t>‹#›</a:t>
            </a:fld>
            <a:endParaRPr lang="en-GB"/>
          </a:p>
        </p:txBody>
      </p:sp>
    </p:spTree>
    <p:extLst>
      <p:ext uri="{BB962C8B-B14F-4D97-AF65-F5344CB8AC3E}">
        <p14:creationId xmlns:p14="http://schemas.microsoft.com/office/powerpoint/2010/main" val="106802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Numbers">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2415"/>
          </a:xfrm>
        </p:spPr>
        <p:txBody>
          <a:bodyPr/>
          <a:lstStyle>
            <a:lvl1pPr>
              <a:lnSpc>
                <a:spcPct val="85000"/>
              </a:lnSpc>
              <a:defRPr sz="1500" b="1" i="0">
                <a:solidFill>
                  <a:schemeClr val="bg1"/>
                </a:solidFill>
                <a:latin typeface="+mn-lt"/>
              </a:defRPr>
            </a:lvl1pPr>
          </a:lstStyle>
          <a:p>
            <a:r>
              <a:rPr lang="en-US"/>
              <a:t>Click to edit Master title style</a:t>
            </a:r>
            <a:endParaRPr lang="en-GB"/>
          </a:p>
        </p:txBody>
      </p:sp>
      <p:sp>
        <p:nvSpPr>
          <p:cNvPr id="8" name="Picture Placeholder 91">
            <a:extLst>
              <a:ext uri="{FF2B5EF4-FFF2-40B4-BE49-F238E27FC236}">
                <a16:creationId xmlns:a16="http://schemas.microsoft.com/office/drawing/2014/main" id="{1B8E6F68-BB92-3741-A271-A507454209A8}"/>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15" name="Text Placeholder 14">
            <a:extLst>
              <a:ext uri="{FF2B5EF4-FFF2-40B4-BE49-F238E27FC236}">
                <a16:creationId xmlns:a16="http://schemas.microsoft.com/office/drawing/2014/main" id="{63F40DC3-5F4F-C397-5C6A-8A62BC1F78B1}"/>
              </a:ext>
            </a:extLst>
          </p:cNvPr>
          <p:cNvSpPr>
            <a:spLocks noGrp="1"/>
          </p:cNvSpPr>
          <p:nvPr>
            <p:ph type="body" sz="quarter" idx="60"/>
          </p:nvPr>
        </p:nvSpPr>
        <p:spPr>
          <a:xfrm>
            <a:off x="8124824" y="52705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lvl1pPr>
              <a:defRPr>
                <a:solidFill>
                  <a:schemeClr val="bg1"/>
                </a:solidFill>
              </a:defRPr>
            </a:lvl1pPr>
          </a:lstStyle>
          <a:p>
            <a:r>
              <a:rPr lang="en-GB"/>
              <a:t>Slide footer goes here if required</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14" name="Picture Placeholder 91">
            <a:extLst>
              <a:ext uri="{FF2B5EF4-FFF2-40B4-BE49-F238E27FC236}">
                <a16:creationId xmlns:a16="http://schemas.microsoft.com/office/drawing/2014/main" id="{A11547F3-AA53-B6CF-CC36-9B7EBC562F8C}"/>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17" name="Text Placeholder 14">
            <a:extLst>
              <a:ext uri="{FF2B5EF4-FFF2-40B4-BE49-F238E27FC236}">
                <a16:creationId xmlns:a16="http://schemas.microsoft.com/office/drawing/2014/main" id="{BBE84450-4088-E9E0-0359-34BD23A3925E}"/>
              </a:ext>
            </a:extLst>
          </p:cNvPr>
          <p:cNvSpPr>
            <a:spLocks noGrp="1"/>
          </p:cNvSpPr>
          <p:nvPr>
            <p:ph type="body" sz="quarter" idx="69"/>
          </p:nvPr>
        </p:nvSpPr>
        <p:spPr>
          <a:xfrm>
            <a:off x="8124824" y="2518410"/>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8" name="Picture Placeholder 91">
            <a:extLst>
              <a:ext uri="{FF2B5EF4-FFF2-40B4-BE49-F238E27FC236}">
                <a16:creationId xmlns:a16="http://schemas.microsoft.com/office/drawing/2014/main" id="{62C4BF17-AF9C-A4E5-F1BF-718B90E42E20}"/>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22" name="Text Placeholder 14">
            <a:extLst>
              <a:ext uri="{FF2B5EF4-FFF2-40B4-BE49-F238E27FC236}">
                <a16:creationId xmlns:a16="http://schemas.microsoft.com/office/drawing/2014/main" id="{F33A7DDF-B16D-DE86-59A6-3E4EE10AF950}"/>
              </a:ext>
            </a:extLst>
          </p:cNvPr>
          <p:cNvSpPr>
            <a:spLocks noGrp="1"/>
          </p:cNvSpPr>
          <p:nvPr>
            <p:ph type="body" sz="quarter" idx="72"/>
          </p:nvPr>
        </p:nvSpPr>
        <p:spPr>
          <a:xfrm>
            <a:off x="8124824" y="4522482"/>
            <a:ext cx="3775075" cy="149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3" name="Picture Placeholder 91">
            <a:extLst>
              <a:ext uri="{FF2B5EF4-FFF2-40B4-BE49-F238E27FC236}">
                <a16:creationId xmlns:a16="http://schemas.microsoft.com/office/drawing/2014/main" id="{485FA38D-16CA-1001-19BE-594DCF6B57AA}"/>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bg1"/>
            </a:solidFill>
          </a:ln>
        </p:spPr>
        <p:txBody>
          <a:bodyPr wrap="square">
            <a:noAutofit/>
          </a:bodyPr>
          <a:lstStyle>
            <a:lvl1pPr>
              <a:defRPr sz="400"/>
            </a:lvl1pPr>
          </a:lstStyle>
          <a:p>
            <a:pPr lvl="8"/>
            <a:r>
              <a:rPr lang="en-GB"/>
              <a:t> </a:t>
            </a:r>
          </a:p>
        </p:txBody>
      </p:sp>
      <p:sp>
        <p:nvSpPr>
          <p:cNvPr id="27" name="Text Placeholder 26">
            <a:extLst>
              <a:ext uri="{FF2B5EF4-FFF2-40B4-BE49-F238E27FC236}">
                <a16:creationId xmlns:a16="http://schemas.microsoft.com/office/drawing/2014/main" id="{8A5E5282-C048-99E1-5F1B-6B9961066184}"/>
              </a:ext>
            </a:extLst>
          </p:cNvPr>
          <p:cNvSpPr>
            <a:spLocks noGrp="1"/>
          </p:cNvSpPr>
          <p:nvPr>
            <p:ph type="body" sz="quarter" idx="74" hasCustomPrompt="1"/>
          </p:nvPr>
        </p:nvSpPr>
        <p:spPr>
          <a:xfrm>
            <a:off x="3225800" y="111125"/>
            <a:ext cx="3776663" cy="1789113"/>
          </a:xfrm>
        </p:spPr>
        <p:txBody>
          <a:bodyPr/>
          <a:lstStyle>
            <a:lvl1pPr>
              <a:defRPr sz="11000">
                <a:solidFill>
                  <a:schemeClr val="bg1"/>
                </a:solidFill>
                <a:latin typeface="+mj-lt"/>
              </a:defRPr>
            </a:lvl1pPr>
          </a:lstStyle>
          <a:p>
            <a:pPr lvl="0"/>
            <a:r>
              <a:rPr lang="en-GB"/>
              <a:t>00</a:t>
            </a:r>
          </a:p>
        </p:txBody>
      </p:sp>
      <p:sp>
        <p:nvSpPr>
          <p:cNvPr id="28" name="Text Placeholder 26">
            <a:extLst>
              <a:ext uri="{FF2B5EF4-FFF2-40B4-BE49-F238E27FC236}">
                <a16:creationId xmlns:a16="http://schemas.microsoft.com/office/drawing/2014/main" id="{CBBE869E-D65F-3F80-8F9D-6DF327B97D4B}"/>
              </a:ext>
            </a:extLst>
          </p:cNvPr>
          <p:cNvSpPr>
            <a:spLocks noGrp="1"/>
          </p:cNvSpPr>
          <p:nvPr>
            <p:ph type="body" sz="quarter" idx="75" hasCustomPrompt="1"/>
          </p:nvPr>
        </p:nvSpPr>
        <p:spPr>
          <a:xfrm>
            <a:off x="3225800" y="2102616"/>
            <a:ext cx="3776663" cy="1789113"/>
          </a:xfrm>
        </p:spPr>
        <p:txBody>
          <a:bodyPr/>
          <a:lstStyle>
            <a:lvl1pPr>
              <a:defRPr sz="11000">
                <a:solidFill>
                  <a:schemeClr val="bg1"/>
                </a:solidFill>
                <a:latin typeface="+mj-lt"/>
              </a:defRPr>
            </a:lvl1pPr>
          </a:lstStyle>
          <a:p>
            <a:pPr lvl="0"/>
            <a:r>
              <a:rPr lang="en-GB"/>
              <a:t>00</a:t>
            </a:r>
          </a:p>
        </p:txBody>
      </p:sp>
      <p:sp>
        <p:nvSpPr>
          <p:cNvPr id="29" name="Text Placeholder 26">
            <a:extLst>
              <a:ext uri="{FF2B5EF4-FFF2-40B4-BE49-F238E27FC236}">
                <a16:creationId xmlns:a16="http://schemas.microsoft.com/office/drawing/2014/main" id="{BAA28741-F83E-3E15-A9FB-99668766D898}"/>
              </a:ext>
            </a:extLst>
          </p:cNvPr>
          <p:cNvSpPr>
            <a:spLocks noGrp="1"/>
          </p:cNvSpPr>
          <p:nvPr>
            <p:ph type="body" sz="quarter" idx="76" hasCustomPrompt="1"/>
          </p:nvPr>
        </p:nvSpPr>
        <p:spPr>
          <a:xfrm>
            <a:off x="3225800" y="4106128"/>
            <a:ext cx="3776663" cy="1789113"/>
          </a:xfrm>
        </p:spPr>
        <p:txBody>
          <a:bodyPr/>
          <a:lstStyle>
            <a:lvl1pPr>
              <a:defRPr sz="11000">
                <a:solidFill>
                  <a:schemeClr val="bg1"/>
                </a:solidFill>
                <a:latin typeface="+mj-lt"/>
              </a:defRPr>
            </a:lvl1pPr>
          </a:lstStyle>
          <a:p>
            <a:pPr lvl="0"/>
            <a:r>
              <a:rPr lang="en-GB"/>
              <a:t>00</a:t>
            </a:r>
          </a:p>
        </p:txBody>
      </p:sp>
      <p:sp>
        <p:nvSpPr>
          <p:cNvPr id="2" name="Graphic 8">
            <a:extLst>
              <a:ext uri="{FF2B5EF4-FFF2-40B4-BE49-F238E27FC236}">
                <a16:creationId xmlns:a16="http://schemas.microsoft.com/office/drawing/2014/main" id="{87803E29-408D-BDC5-463B-8562EADCC69D}"/>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2491917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Numbers [Accessible Version]">
    <p:bg>
      <p:bgPr>
        <a:solidFill>
          <a:srgbClr val="F6F3F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429BCB1-0FF2-B8E0-831A-4C2A0BEF189C}"/>
              </a:ext>
            </a:extLst>
          </p:cNvPr>
          <p:cNvSpPr>
            <a:spLocks noGrp="1"/>
          </p:cNvSpPr>
          <p:nvPr>
            <p:ph type="title"/>
          </p:nvPr>
        </p:nvSpPr>
        <p:spPr>
          <a:xfrm>
            <a:off x="288303" y="273600"/>
            <a:ext cx="1811959" cy="397032"/>
          </a:xfrm>
        </p:spPr>
        <p:txBody>
          <a:bodyPr/>
          <a:lstStyle>
            <a:lvl1pPr>
              <a:lnSpc>
                <a:spcPct val="85000"/>
              </a:lnSpc>
              <a:defRPr sz="1500" b="1" i="0">
                <a:solidFill>
                  <a:schemeClr val="tx1"/>
                </a:solidFill>
                <a:latin typeface="Johnson Text" pitchFamily="2" charset="77"/>
              </a:defRPr>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lvl1pPr>
              <a:defRPr>
                <a:solidFill>
                  <a:schemeClr val="tx1"/>
                </a:solidFill>
              </a:defRPr>
            </a:lvl1pPr>
          </a:lstStyle>
          <a:p>
            <a:r>
              <a:rPr lang="en-GB"/>
              <a:t>Slide footer goes here if required</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lvl1pPr>
              <a:defRPr>
                <a:solidFill>
                  <a:schemeClr val="tx1"/>
                </a:solidFill>
              </a:defRPr>
            </a:lvl1pPr>
          </a:lstStyle>
          <a:p>
            <a:fld id="{AEC8D767-5246-2244-A4A3-B8AFB218393C}" type="slidenum">
              <a:rPr lang="en-GB" smtClean="0"/>
              <a:pPr/>
              <a:t>‹#›</a:t>
            </a:fld>
            <a:endParaRPr lang="en-GB"/>
          </a:p>
        </p:txBody>
      </p:sp>
      <p:sp>
        <p:nvSpPr>
          <p:cNvPr id="2" name="Picture Placeholder 91">
            <a:extLst>
              <a:ext uri="{FF2B5EF4-FFF2-40B4-BE49-F238E27FC236}">
                <a16:creationId xmlns:a16="http://schemas.microsoft.com/office/drawing/2014/main" id="{26B4C449-2487-DF2A-7645-8218B023E592}"/>
              </a:ext>
            </a:extLst>
          </p:cNvPr>
          <p:cNvSpPr>
            <a:spLocks noGrp="1"/>
          </p:cNvSpPr>
          <p:nvPr>
            <p:ph type="pic" sz="quarter" idx="55" hasCustomPrompt="1"/>
          </p:nvPr>
        </p:nvSpPr>
        <p:spPr>
          <a:xfrm>
            <a:off x="3225799" y="29103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6" name="Text Placeholder 14">
            <a:extLst>
              <a:ext uri="{FF2B5EF4-FFF2-40B4-BE49-F238E27FC236}">
                <a16:creationId xmlns:a16="http://schemas.microsoft.com/office/drawing/2014/main" id="{D7090765-328D-D615-6AFB-B0F523075373}"/>
              </a:ext>
            </a:extLst>
          </p:cNvPr>
          <p:cNvSpPr>
            <a:spLocks noGrp="1"/>
          </p:cNvSpPr>
          <p:nvPr>
            <p:ph type="body" sz="quarter" idx="60"/>
          </p:nvPr>
        </p:nvSpPr>
        <p:spPr>
          <a:xfrm>
            <a:off x="8124824" y="52705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2" name="Picture Placeholder 91">
            <a:extLst>
              <a:ext uri="{FF2B5EF4-FFF2-40B4-BE49-F238E27FC236}">
                <a16:creationId xmlns:a16="http://schemas.microsoft.com/office/drawing/2014/main" id="{04E11CE5-CC63-4DF3-91BC-7D123FA2380B}"/>
              </a:ext>
            </a:extLst>
          </p:cNvPr>
          <p:cNvSpPr>
            <a:spLocks noGrp="1"/>
          </p:cNvSpPr>
          <p:nvPr>
            <p:ph type="pic" sz="quarter" idx="67" hasCustomPrompt="1"/>
          </p:nvPr>
        </p:nvSpPr>
        <p:spPr>
          <a:xfrm>
            <a:off x="3225799" y="2282397"/>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16" name="Text Placeholder 14">
            <a:extLst>
              <a:ext uri="{FF2B5EF4-FFF2-40B4-BE49-F238E27FC236}">
                <a16:creationId xmlns:a16="http://schemas.microsoft.com/office/drawing/2014/main" id="{89F6050B-0591-0406-0A2B-C58DB12244B1}"/>
              </a:ext>
            </a:extLst>
          </p:cNvPr>
          <p:cNvSpPr>
            <a:spLocks noGrp="1"/>
          </p:cNvSpPr>
          <p:nvPr>
            <p:ph type="body" sz="quarter" idx="69"/>
          </p:nvPr>
        </p:nvSpPr>
        <p:spPr>
          <a:xfrm>
            <a:off x="8124824" y="2518410"/>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7" name="Picture Placeholder 91">
            <a:extLst>
              <a:ext uri="{FF2B5EF4-FFF2-40B4-BE49-F238E27FC236}">
                <a16:creationId xmlns:a16="http://schemas.microsoft.com/office/drawing/2014/main" id="{95D4FFE4-0D64-5F30-AD0F-100BD6D65389}"/>
              </a:ext>
            </a:extLst>
          </p:cNvPr>
          <p:cNvSpPr>
            <a:spLocks noGrp="1"/>
          </p:cNvSpPr>
          <p:nvPr>
            <p:ph type="pic" sz="quarter" idx="70" hasCustomPrompt="1"/>
          </p:nvPr>
        </p:nvSpPr>
        <p:spPr>
          <a:xfrm>
            <a:off x="3225799" y="428646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21" name="Text Placeholder 14">
            <a:extLst>
              <a:ext uri="{FF2B5EF4-FFF2-40B4-BE49-F238E27FC236}">
                <a16:creationId xmlns:a16="http://schemas.microsoft.com/office/drawing/2014/main" id="{C4F52E6D-F9EF-905D-6975-963F7D958ED5}"/>
              </a:ext>
            </a:extLst>
          </p:cNvPr>
          <p:cNvSpPr>
            <a:spLocks noGrp="1"/>
          </p:cNvSpPr>
          <p:nvPr>
            <p:ph type="body" sz="quarter" idx="72"/>
          </p:nvPr>
        </p:nvSpPr>
        <p:spPr>
          <a:xfrm>
            <a:off x="8124824" y="4522482"/>
            <a:ext cx="3775075" cy="1498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2" name="Picture Placeholder 91">
            <a:extLst>
              <a:ext uri="{FF2B5EF4-FFF2-40B4-BE49-F238E27FC236}">
                <a16:creationId xmlns:a16="http://schemas.microsoft.com/office/drawing/2014/main" id="{02D2CE40-9732-D3AB-4F10-762299122CE1}"/>
              </a:ext>
            </a:extLst>
          </p:cNvPr>
          <p:cNvSpPr>
            <a:spLocks noGrp="1"/>
          </p:cNvSpPr>
          <p:nvPr>
            <p:ph type="pic" sz="quarter" idx="73" hasCustomPrompt="1"/>
          </p:nvPr>
        </p:nvSpPr>
        <p:spPr>
          <a:xfrm>
            <a:off x="3225799" y="6287989"/>
            <a:ext cx="8674099" cy="45719"/>
          </a:xfrm>
          <a:custGeom>
            <a:avLst/>
            <a:gdLst>
              <a:gd name="connsiteX0" fmla="*/ 0 w 827088"/>
              <a:gd name="connsiteY0" fmla="*/ 0 h 476063"/>
              <a:gd name="connsiteX1" fmla="*/ 827088 w 827088"/>
              <a:gd name="connsiteY1" fmla="*/ 0 h 476063"/>
              <a:gd name="connsiteX2" fmla="*/ 827088 w 827088"/>
              <a:gd name="connsiteY2" fmla="*/ 476063 h 476063"/>
              <a:gd name="connsiteX3" fmla="*/ 0 w 827088"/>
              <a:gd name="connsiteY3" fmla="*/ 476063 h 476063"/>
              <a:gd name="connsiteX0" fmla="*/ 0 w 827088"/>
              <a:gd name="connsiteY0" fmla="*/ 476063 h 567503"/>
              <a:gd name="connsiteX1" fmla="*/ 0 w 827088"/>
              <a:gd name="connsiteY1" fmla="*/ 0 h 567503"/>
              <a:gd name="connsiteX2" fmla="*/ 827088 w 827088"/>
              <a:gd name="connsiteY2" fmla="*/ 0 h 567503"/>
              <a:gd name="connsiteX3" fmla="*/ 827088 w 827088"/>
              <a:gd name="connsiteY3" fmla="*/ 476063 h 567503"/>
              <a:gd name="connsiteX4" fmla="*/ 91440 w 827088"/>
              <a:gd name="connsiteY4" fmla="*/ 567503 h 567503"/>
              <a:gd name="connsiteX0" fmla="*/ 0 w 827088"/>
              <a:gd name="connsiteY0" fmla="*/ 476063 h 476063"/>
              <a:gd name="connsiteX1" fmla="*/ 0 w 827088"/>
              <a:gd name="connsiteY1" fmla="*/ 0 h 476063"/>
              <a:gd name="connsiteX2" fmla="*/ 827088 w 827088"/>
              <a:gd name="connsiteY2" fmla="*/ 0 h 476063"/>
              <a:gd name="connsiteX3" fmla="*/ 827088 w 827088"/>
              <a:gd name="connsiteY3" fmla="*/ 476063 h 476063"/>
              <a:gd name="connsiteX0" fmla="*/ 0 w 827088"/>
              <a:gd name="connsiteY0" fmla="*/ 476063 h 476063"/>
              <a:gd name="connsiteX1" fmla="*/ 0 w 827088"/>
              <a:gd name="connsiteY1" fmla="*/ 0 h 476063"/>
              <a:gd name="connsiteX2" fmla="*/ 827088 w 827088"/>
              <a:gd name="connsiteY2" fmla="*/ 0 h 476063"/>
              <a:gd name="connsiteX0" fmla="*/ 0 w 827088"/>
              <a:gd name="connsiteY0" fmla="*/ 0 h 0"/>
              <a:gd name="connsiteX1" fmla="*/ 827088 w 827088"/>
              <a:gd name="connsiteY1" fmla="*/ 0 h 0"/>
            </a:gdLst>
            <a:ahLst/>
            <a:cxnLst>
              <a:cxn ang="0">
                <a:pos x="connsiteX0" y="connsiteY0"/>
              </a:cxn>
              <a:cxn ang="0">
                <a:pos x="connsiteX1" y="connsiteY1"/>
              </a:cxn>
            </a:cxnLst>
            <a:rect l="l" t="t" r="r" b="b"/>
            <a:pathLst>
              <a:path w="827088">
                <a:moveTo>
                  <a:pt x="0" y="0"/>
                </a:moveTo>
                <a:lnTo>
                  <a:pt x="827088" y="0"/>
                </a:lnTo>
              </a:path>
            </a:pathLst>
          </a:custGeom>
          <a:ln>
            <a:solidFill>
              <a:schemeClr val="tx1"/>
            </a:solidFill>
          </a:ln>
        </p:spPr>
        <p:txBody>
          <a:bodyPr wrap="square">
            <a:noAutofit/>
          </a:bodyPr>
          <a:lstStyle>
            <a:lvl1pPr>
              <a:defRPr sz="400"/>
            </a:lvl1pPr>
            <a:lvl9pPr>
              <a:defRPr>
                <a:solidFill>
                  <a:schemeClr val="tx1"/>
                </a:solidFill>
              </a:defRPr>
            </a:lvl9pPr>
          </a:lstStyle>
          <a:p>
            <a:pPr lvl="8"/>
            <a:r>
              <a:rPr lang="en-GB"/>
              <a:t> </a:t>
            </a:r>
          </a:p>
        </p:txBody>
      </p:sp>
      <p:sp>
        <p:nvSpPr>
          <p:cNvPr id="23" name="Text Placeholder 26">
            <a:extLst>
              <a:ext uri="{FF2B5EF4-FFF2-40B4-BE49-F238E27FC236}">
                <a16:creationId xmlns:a16="http://schemas.microsoft.com/office/drawing/2014/main" id="{C4A7D748-90AF-308A-44E9-BE56492932EB}"/>
              </a:ext>
            </a:extLst>
          </p:cNvPr>
          <p:cNvSpPr>
            <a:spLocks noGrp="1"/>
          </p:cNvSpPr>
          <p:nvPr>
            <p:ph type="body" sz="quarter" idx="74" hasCustomPrompt="1"/>
          </p:nvPr>
        </p:nvSpPr>
        <p:spPr>
          <a:xfrm>
            <a:off x="3225800" y="111125"/>
            <a:ext cx="3776663" cy="1789113"/>
          </a:xfrm>
        </p:spPr>
        <p:txBody>
          <a:bodyPr/>
          <a:lstStyle>
            <a:lvl1pPr>
              <a:defRPr sz="11000">
                <a:solidFill>
                  <a:schemeClr val="tx2"/>
                </a:solidFill>
                <a:latin typeface="+mj-lt"/>
              </a:defRPr>
            </a:lvl1pPr>
          </a:lstStyle>
          <a:p>
            <a:pPr lvl="0"/>
            <a:r>
              <a:rPr lang="en-GB"/>
              <a:t>00</a:t>
            </a:r>
          </a:p>
        </p:txBody>
      </p:sp>
      <p:sp>
        <p:nvSpPr>
          <p:cNvPr id="26" name="Text Placeholder 26">
            <a:extLst>
              <a:ext uri="{FF2B5EF4-FFF2-40B4-BE49-F238E27FC236}">
                <a16:creationId xmlns:a16="http://schemas.microsoft.com/office/drawing/2014/main" id="{ED360C76-27A8-44D1-6730-F7FA8D1EC543}"/>
              </a:ext>
            </a:extLst>
          </p:cNvPr>
          <p:cNvSpPr>
            <a:spLocks noGrp="1"/>
          </p:cNvSpPr>
          <p:nvPr>
            <p:ph type="body" sz="quarter" idx="75" hasCustomPrompt="1"/>
          </p:nvPr>
        </p:nvSpPr>
        <p:spPr>
          <a:xfrm>
            <a:off x="3225800" y="2102616"/>
            <a:ext cx="3776663" cy="1789113"/>
          </a:xfrm>
        </p:spPr>
        <p:txBody>
          <a:bodyPr/>
          <a:lstStyle>
            <a:lvl1pPr>
              <a:defRPr sz="11000">
                <a:solidFill>
                  <a:schemeClr val="tx2"/>
                </a:solidFill>
                <a:latin typeface="+mj-lt"/>
              </a:defRPr>
            </a:lvl1pPr>
          </a:lstStyle>
          <a:p>
            <a:pPr lvl="0"/>
            <a:r>
              <a:rPr lang="en-GB"/>
              <a:t>00</a:t>
            </a:r>
          </a:p>
        </p:txBody>
      </p:sp>
      <p:sp>
        <p:nvSpPr>
          <p:cNvPr id="27" name="Text Placeholder 26">
            <a:extLst>
              <a:ext uri="{FF2B5EF4-FFF2-40B4-BE49-F238E27FC236}">
                <a16:creationId xmlns:a16="http://schemas.microsoft.com/office/drawing/2014/main" id="{28863499-99BA-9382-A790-8823B96ABCDE}"/>
              </a:ext>
            </a:extLst>
          </p:cNvPr>
          <p:cNvSpPr>
            <a:spLocks noGrp="1"/>
          </p:cNvSpPr>
          <p:nvPr>
            <p:ph type="body" sz="quarter" idx="76" hasCustomPrompt="1"/>
          </p:nvPr>
        </p:nvSpPr>
        <p:spPr>
          <a:xfrm>
            <a:off x="3225800" y="4106128"/>
            <a:ext cx="3776663" cy="1789113"/>
          </a:xfrm>
        </p:spPr>
        <p:txBody>
          <a:bodyPr/>
          <a:lstStyle>
            <a:lvl1pPr>
              <a:defRPr sz="11000">
                <a:solidFill>
                  <a:schemeClr val="tx2"/>
                </a:solidFill>
                <a:latin typeface="+mj-lt"/>
              </a:defRPr>
            </a:lvl1pPr>
          </a:lstStyle>
          <a:p>
            <a:pPr lvl="0"/>
            <a:r>
              <a:rPr lang="en-GB"/>
              <a:t>00</a:t>
            </a:r>
          </a:p>
        </p:txBody>
      </p:sp>
    </p:spTree>
    <p:extLst>
      <p:ext uri="{BB962C8B-B14F-4D97-AF65-F5344CB8AC3E}">
        <p14:creationId xmlns:p14="http://schemas.microsoft.com/office/powerpoint/2010/main" val="1395241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Right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6F6140-34D9-F6B3-6BCD-3A50DD37FE45}"/>
              </a:ext>
            </a:extLst>
          </p:cNvPr>
          <p:cNvSpPr>
            <a:spLocks noGrp="1"/>
          </p:cNvSpPr>
          <p:nvPr>
            <p:ph type="title" hasCustomPrompt="1"/>
          </p:nvPr>
        </p:nvSpPr>
        <p:spPr>
          <a:xfrm>
            <a:off x="288303" y="262267"/>
            <a:ext cx="5733084" cy="468590"/>
          </a:xfrm>
        </p:spPr>
        <p:txBody>
          <a:bodyPr/>
          <a:lstStyle/>
          <a:p>
            <a:r>
              <a:rPr lang="en-GB"/>
              <a:t>Master title style</a:t>
            </a:r>
          </a:p>
        </p:txBody>
      </p:sp>
      <p:sp>
        <p:nvSpPr>
          <p:cNvPr id="7" name="Content Placeholder 6">
            <a:extLst>
              <a:ext uri="{FF2B5EF4-FFF2-40B4-BE49-F238E27FC236}">
                <a16:creationId xmlns:a16="http://schemas.microsoft.com/office/drawing/2014/main" id="{BA7EE611-EA9F-2CB5-2ACF-EF4D756FF28C}"/>
              </a:ext>
            </a:extLst>
          </p:cNvPr>
          <p:cNvSpPr>
            <a:spLocks noGrp="1"/>
          </p:cNvSpPr>
          <p:nvPr>
            <p:ph sz="quarter" idx="14"/>
          </p:nvPr>
        </p:nvSpPr>
        <p:spPr>
          <a:xfrm>
            <a:off x="6166800" y="270000"/>
            <a:ext cx="5737225" cy="6008358"/>
          </a:xfrm>
        </p:spPr>
        <p:txBody>
          <a:bodyPr/>
          <a:lstStyle>
            <a:lvl1pPr>
              <a:defRPr sz="1800"/>
            </a:lvl1pPr>
            <a:lvl2pPr>
              <a:defRPr sz="1800"/>
            </a:lvl2pPr>
            <a:lvl3pPr>
              <a:defRPr sz="1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9781BB63-AF6A-9F70-47D8-BF333C16188A}"/>
              </a:ext>
            </a:extLst>
          </p:cNvPr>
          <p:cNvSpPr>
            <a:spLocks noGrp="1"/>
          </p:cNvSpPr>
          <p:nvPr>
            <p:ph type="body" sz="quarter" idx="15"/>
          </p:nvPr>
        </p:nvSpPr>
        <p:spPr>
          <a:xfrm>
            <a:off x="288925" y="4416523"/>
            <a:ext cx="3778250" cy="1816002"/>
          </a:xfrm>
        </p:spPr>
        <p:txBody>
          <a:body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A9E0D3F3-D407-76CD-22B7-F52045970808}"/>
              </a:ext>
            </a:extLst>
          </p:cNvPr>
          <p:cNvSpPr>
            <a:spLocks noGrp="1"/>
          </p:cNvSpPr>
          <p:nvPr>
            <p:ph type="ftr" sz="quarter" idx="11"/>
          </p:nvPr>
        </p:nvSpPr>
        <p:spPr/>
        <p:txBody>
          <a:bodyPr/>
          <a:lstStyle/>
          <a:p>
            <a:r>
              <a:rPr lang="en-GB"/>
              <a:t>Slide footer goes here if required</a:t>
            </a:r>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Subtitle 2">
            <a:extLst>
              <a:ext uri="{FF2B5EF4-FFF2-40B4-BE49-F238E27FC236}">
                <a16:creationId xmlns:a16="http://schemas.microsoft.com/office/drawing/2014/main" id="{7093E36D-AA36-08D5-DD80-6469123BEA1A}"/>
              </a:ext>
            </a:extLst>
          </p:cNvPr>
          <p:cNvSpPr>
            <a:spLocks noGrp="1"/>
          </p:cNvSpPr>
          <p:nvPr>
            <p:ph type="subTitle" idx="1" hasCustomPrompt="1"/>
          </p:nvPr>
        </p:nvSpPr>
        <p:spPr>
          <a:xfrm>
            <a:off x="288302" y="713620"/>
            <a:ext cx="5733083" cy="274691"/>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a:t>Subtitle goes here if required</a:t>
            </a:r>
          </a:p>
        </p:txBody>
      </p:sp>
    </p:spTree>
    <p:extLst>
      <p:ext uri="{BB962C8B-B14F-4D97-AF65-F5344CB8AC3E}">
        <p14:creationId xmlns:p14="http://schemas.microsoft.com/office/powerpoint/2010/main" val="454875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C08568-CB34-FA3A-354B-5E34EE1B1FD2}"/>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0450DE-2BB5-2901-3769-3BBFA0794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7">
            <a:extLst>
              <a:ext uri="{FF2B5EF4-FFF2-40B4-BE49-F238E27FC236}">
                <a16:creationId xmlns:a16="http://schemas.microsoft.com/office/drawing/2014/main" id="{65B587F7-0E47-48EC-A5BC-5623F62D615C}"/>
              </a:ext>
            </a:extLst>
          </p:cNvPr>
          <p:cNvSpPr>
            <a:spLocks noGrp="1"/>
          </p:cNvSpPr>
          <p:nvPr>
            <p:ph type="body" sz="quarter" idx="14"/>
          </p:nvPr>
        </p:nvSpPr>
        <p:spPr>
          <a:xfrm>
            <a:off x="8124825" y="295200"/>
            <a:ext cx="377825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A9E0D3F3-D407-76CD-22B7-F52045970808}"/>
              </a:ext>
            </a:extLst>
          </p:cNvPr>
          <p:cNvSpPr>
            <a:spLocks noGrp="1"/>
          </p:cNvSpPr>
          <p:nvPr>
            <p:ph type="ftr" sz="quarter" idx="11"/>
          </p:nvPr>
        </p:nvSpPr>
        <p:spPr/>
        <p:txBody>
          <a:bodyPr/>
          <a:lstStyle/>
          <a:p>
            <a:r>
              <a:rPr lang="en-GB"/>
              <a:t>Slide footer goes here if required</a:t>
            </a:r>
          </a:p>
        </p:txBody>
      </p:sp>
      <p:sp>
        <p:nvSpPr>
          <p:cNvPr id="6" name="Slide Number Placeholder 5">
            <a:extLst>
              <a:ext uri="{FF2B5EF4-FFF2-40B4-BE49-F238E27FC236}">
                <a16:creationId xmlns:a16="http://schemas.microsoft.com/office/drawing/2014/main" id="{3FB68AB9-3222-3CF5-BF4D-DB291E974D21}"/>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Subtitle 2">
            <a:extLst>
              <a:ext uri="{FF2B5EF4-FFF2-40B4-BE49-F238E27FC236}">
                <a16:creationId xmlns:a16="http://schemas.microsoft.com/office/drawing/2014/main" id="{443DEE11-107C-6B66-46B9-BE5E88B65B71}"/>
              </a:ext>
            </a:extLst>
          </p:cNvPr>
          <p:cNvSpPr>
            <a:spLocks noGrp="1"/>
          </p:cNvSpPr>
          <p:nvPr>
            <p:ph type="subTitle" idx="15" hasCustomPrompt="1"/>
          </p:nvPr>
        </p:nvSpPr>
        <p:spPr>
          <a:xfrm>
            <a:off x="288302" y="713620"/>
            <a:ext cx="5733083" cy="292965"/>
          </a:xfrm>
        </p:spPr>
        <p:txBody>
          <a:bodyPr wrap="square" anchor="t">
            <a:spAutoFit/>
          </a:bodyPr>
          <a:lstStyle>
            <a:lvl1pPr marL="0" indent="0" algn="l">
              <a:lnSpc>
                <a:spcPct val="110000"/>
              </a:lnSpc>
              <a:spcBef>
                <a:spcPts val="0"/>
              </a:spcBef>
              <a:spcAft>
                <a:spcPts val="0"/>
              </a:spcAft>
              <a:buNone/>
              <a:tabLst/>
              <a:defRPr lang="en-GB" sz="1800" b="1" dirty="0" smtClean="0">
                <a:solidFill>
                  <a:schemeClr val="tx1"/>
                </a:solidFill>
                <a:latin typeface="+mn-lt"/>
              </a:defRPr>
            </a:lvl1pPr>
            <a:lvl2pPr marL="0" indent="0" algn="l">
              <a:lnSpc>
                <a:spcPct val="110000"/>
              </a:lnSpc>
              <a:spcBef>
                <a:spcPts val="0"/>
              </a:spcBef>
              <a:spcAft>
                <a:spcPts val="0"/>
              </a:spcAft>
              <a:buNone/>
              <a:tabLst/>
              <a:defRPr lang="en-GB" sz="1800" dirty="0" smtClean="0">
                <a:solidFill>
                  <a:schemeClr val="tx1"/>
                </a:solidFill>
                <a:latin typeface="+mn-lt"/>
              </a:defRPr>
            </a:lvl2pPr>
            <a:lvl3pPr marL="0" indent="0" algn="l">
              <a:lnSpc>
                <a:spcPct val="110000"/>
              </a:lnSpc>
              <a:spcBef>
                <a:spcPts val="0"/>
              </a:spcBef>
              <a:spcAft>
                <a:spcPts val="0"/>
              </a:spcAft>
              <a:buNone/>
              <a:tabLst/>
              <a:defRPr lang="en-GB" sz="1800" dirty="0" smtClean="0">
                <a:solidFill>
                  <a:schemeClr val="tx1"/>
                </a:solidFill>
                <a:latin typeface="+mn-lt"/>
              </a:defRPr>
            </a:lvl3pPr>
            <a:lvl4pPr marL="0" indent="0" algn="l">
              <a:lnSpc>
                <a:spcPct val="110000"/>
              </a:lnSpc>
              <a:spcBef>
                <a:spcPts val="0"/>
              </a:spcBef>
              <a:spcAft>
                <a:spcPts val="0"/>
              </a:spcAft>
              <a:buNone/>
              <a:tabLst/>
              <a:defRPr lang="en-GB" sz="1800" dirty="0" smtClean="0">
                <a:solidFill>
                  <a:schemeClr val="tx1"/>
                </a:solidFill>
                <a:latin typeface="+mn-lt"/>
              </a:defRPr>
            </a:lvl4pPr>
            <a:lvl5pPr marL="0" indent="0" algn="l">
              <a:lnSpc>
                <a:spcPct val="110000"/>
              </a:lnSpc>
              <a:spcBef>
                <a:spcPts val="0"/>
              </a:spcBef>
              <a:spcAft>
                <a:spcPts val="0"/>
              </a:spcAft>
              <a:buNone/>
              <a:tabLst/>
              <a:defRPr lang="en-GB" sz="1800" dirty="0" smtClean="0">
                <a:solidFill>
                  <a:schemeClr val="tx1"/>
                </a:solidFill>
                <a:latin typeface="+mn-lt"/>
              </a:defRPr>
            </a:lvl5pPr>
            <a:lvl6pPr marL="0" indent="0" algn="l">
              <a:lnSpc>
                <a:spcPct val="110000"/>
              </a:lnSpc>
              <a:spcBef>
                <a:spcPts val="0"/>
              </a:spcBef>
              <a:spcAft>
                <a:spcPts val="0"/>
              </a:spcAft>
              <a:buNone/>
              <a:tabLst/>
              <a:defRPr lang="en-GB" sz="1800" dirty="0" smtClean="0">
                <a:solidFill>
                  <a:schemeClr val="tx1"/>
                </a:solidFill>
                <a:latin typeface="+mn-lt"/>
              </a:defRPr>
            </a:lvl6pPr>
            <a:lvl7pPr marL="0" indent="0" algn="l">
              <a:lnSpc>
                <a:spcPct val="110000"/>
              </a:lnSpc>
              <a:spcBef>
                <a:spcPts val="0"/>
              </a:spcBef>
              <a:spcAft>
                <a:spcPts val="0"/>
              </a:spcAft>
              <a:buNone/>
              <a:tabLst/>
              <a:defRPr lang="en-GB" sz="1800" dirty="0" smtClean="0">
                <a:solidFill>
                  <a:schemeClr val="tx1"/>
                </a:solidFill>
                <a:latin typeface="+mn-lt"/>
              </a:defRPr>
            </a:lvl7pPr>
            <a:lvl8pPr marL="0" indent="0" algn="l">
              <a:lnSpc>
                <a:spcPct val="110000"/>
              </a:lnSpc>
              <a:spcBef>
                <a:spcPts val="0"/>
              </a:spcBef>
              <a:spcAft>
                <a:spcPts val="0"/>
              </a:spcAft>
              <a:buNone/>
              <a:tabLst/>
              <a:defRPr lang="en-GB" sz="1800" dirty="0" smtClean="0">
                <a:solidFill>
                  <a:schemeClr val="tx1"/>
                </a:solidFill>
                <a:latin typeface="+mn-lt"/>
              </a:defRPr>
            </a:lvl8pPr>
            <a:lvl9pPr marL="0" indent="0" algn="l">
              <a:lnSpc>
                <a:spcPct val="110000"/>
              </a:lnSpc>
              <a:spcBef>
                <a:spcPts val="0"/>
              </a:spcBef>
              <a:spcAft>
                <a:spcPts val="0"/>
              </a:spcAft>
              <a:buNone/>
              <a:tabLst/>
              <a:defRPr lang="en-GB" sz="1800" dirty="0">
                <a:solidFill>
                  <a:schemeClr val="tx1"/>
                </a:solidFill>
                <a:latin typeface="+mn-lt"/>
              </a:defRPr>
            </a:lvl9pPr>
          </a:lstStyle>
          <a:p>
            <a:pPr lvl="0"/>
            <a:r>
              <a:rPr lang="en-GB"/>
              <a:t>Subtitle goes here if required</a:t>
            </a:r>
          </a:p>
        </p:txBody>
      </p:sp>
    </p:spTree>
    <p:extLst>
      <p:ext uri="{BB962C8B-B14F-4D97-AF65-F5344CB8AC3E}">
        <p14:creationId xmlns:p14="http://schemas.microsoft.com/office/powerpoint/2010/main" val="2258444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D7FB2-B0CA-4C96-0E9E-CB4BA9057AF8}"/>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5732003" cy="4448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1" y="1822450"/>
            <a:ext cx="5734049"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7">
            <a:extLst>
              <a:ext uri="{FF2B5EF4-FFF2-40B4-BE49-F238E27FC236}">
                <a16:creationId xmlns:a16="http://schemas.microsoft.com/office/drawing/2014/main" id="{F80BC13B-177D-A0D3-7A97-8F3C3A8E7391}"/>
              </a:ext>
            </a:extLst>
          </p:cNvPr>
          <p:cNvSpPr>
            <a:spLocks noGrp="1"/>
          </p:cNvSpPr>
          <p:nvPr>
            <p:ph type="body" sz="quarter" idx="14"/>
          </p:nvPr>
        </p:nvSpPr>
        <p:spPr>
          <a:xfrm>
            <a:off x="8124825" y="295200"/>
            <a:ext cx="377825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56361D27-85D4-45EB-31D3-6D805D2E106E}"/>
              </a:ext>
            </a:extLst>
          </p:cNvPr>
          <p:cNvSpPr>
            <a:spLocks noGrp="1"/>
          </p:cNvSpPr>
          <p:nvPr>
            <p:ph type="subTitle" idx="15"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879708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C8828CA-7D5C-3E61-D35B-06A376A834B0}"/>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51"/>
            <a:ext cx="3773029"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4208923" y="1822451"/>
            <a:ext cx="3773028"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2D07DFA4-9148-416B-352F-29E5676A6A00}"/>
              </a:ext>
            </a:extLst>
          </p:cNvPr>
          <p:cNvSpPr>
            <a:spLocks noGrp="1"/>
          </p:cNvSpPr>
          <p:nvPr>
            <p:ph idx="14"/>
          </p:nvPr>
        </p:nvSpPr>
        <p:spPr>
          <a:xfrm>
            <a:off x="8129587" y="1822451"/>
            <a:ext cx="3773028"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GB"/>
              <a:t>Slide footer goes here if required</a:t>
            </a:r>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p:nvPr>
        </p:nvSpPr>
        <p:spPr>
          <a:xfrm>
            <a:off x="8125200" y="295200"/>
            <a:ext cx="3773488"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5" name="Subtitle 2">
            <a:extLst>
              <a:ext uri="{FF2B5EF4-FFF2-40B4-BE49-F238E27FC236}">
                <a16:creationId xmlns:a16="http://schemas.microsoft.com/office/drawing/2014/main" id="{D960C6BF-F9C7-01C8-7601-5B209FAE017D}"/>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56498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ccessible Version]">
    <p:bg>
      <p:bgPr>
        <a:solidFill>
          <a:srgbClr val="F6F3F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7A17AB-0114-CDE0-D80E-3AAA53BE4837}"/>
              </a:ext>
            </a:extLst>
          </p:cNvPr>
          <p:cNvSpPr>
            <a:spLocks noGrp="1"/>
          </p:cNvSpPr>
          <p:nvPr>
            <p:ph type="ctrTitle"/>
          </p:nvPr>
        </p:nvSpPr>
        <p:spPr>
          <a:xfrm>
            <a:off x="284805" y="261082"/>
            <a:ext cx="9656119" cy="2617640"/>
          </a:xfrm>
        </p:spPr>
        <p:txBody>
          <a:bodyPr anchor="t"/>
          <a:lstStyle>
            <a:lvl1pPr algn="l">
              <a:lnSpc>
                <a:spcPct val="80000"/>
              </a:lnSpc>
              <a:defRPr sz="10500" b="0" i="0" spc="0" baseline="0">
                <a:solidFill>
                  <a:schemeClr val="tx2"/>
                </a:solidFill>
                <a:latin typeface="+mj-lt"/>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565D7B25-1665-DB97-EC26-F653F638EABF}"/>
              </a:ext>
            </a:extLst>
          </p:cNvPr>
          <p:cNvSpPr>
            <a:spLocks noGrp="1"/>
          </p:cNvSpPr>
          <p:nvPr>
            <p:ph type="subTitle" idx="1" hasCustomPrompt="1"/>
          </p:nvPr>
        </p:nvSpPr>
        <p:spPr>
          <a:xfrm>
            <a:off x="6165850" y="5892920"/>
            <a:ext cx="2795587" cy="717180"/>
          </a:xfrm>
        </p:spPr>
        <p:txBody>
          <a:bodyPr anchor="b"/>
          <a:lstStyle>
            <a:lvl1pPr marL="0" indent="0" algn="l">
              <a:lnSpc>
                <a:spcPct val="100000"/>
              </a:lnSpc>
              <a:spcBef>
                <a:spcPts val="0"/>
              </a:spcBef>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10" name="Text Placeholder 31">
            <a:extLst>
              <a:ext uri="{FF2B5EF4-FFF2-40B4-BE49-F238E27FC236}">
                <a16:creationId xmlns:a16="http://schemas.microsoft.com/office/drawing/2014/main" id="{938BB031-45ED-95FB-C1C5-66605571CD90}"/>
              </a:ext>
            </a:extLst>
          </p:cNvPr>
          <p:cNvSpPr>
            <a:spLocks noGrp="1"/>
          </p:cNvSpPr>
          <p:nvPr>
            <p:ph type="body" sz="quarter" idx="10" hasCustomPrompt="1"/>
          </p:nvPr>
        </p:nvSpPr>
        <p:spPr>
          <a:xfrm>
            <a:off x="9104313" y="5892920"/>
            <a:ext cx="2795587" cy="717180"/>
          </a:xfrm>
        </p:spPr>
        <p:txBody>
          <a:bodyPr anchor="b"/>
          <a:lstStyle>
            <a:lvl1pPr>
              <a:lnSpc>
                <a:spcPct val="100000"/>
              </a:lnSpc>
              <a:spcBef>
                <a:spcPts val="0"/>
              </a:spcBef>
              <a:spcAft>
                <a:spcPts val="0"/>
              </a:spcAft>
              <a:defRPr sz="1400">
                <a:solidFill>
                  <a:schemeClr val="tx1"/>
                </a:solidFill>
              </a:defRPr>
            </a:lvl1pPr>
          </a:lstStyle>
          <a:p>
            <a:r>
              <a:rPr lang="en-GB"/>
              <a:t>Supporting details – delete if not required</a:t>
            </a:r>
          </a:p>
        </p:txBody>
      </p:sp>
      <p:sp>
        <p:nvSpPr>
          <p:cNvPr id="4" name="Graphic 2">
            <a:extLst>
              <a:ext uri="{FF2B5EF4-FFF2-40B4-BE49-F238E27FC236}">
                <a16:creationId xmlns:a16="http://schemas.microsoft.com/office/drawing/2014/main" id="{81BA223A-6973-8C60-D519-0AA8E983C929}"/>
              </a:ext>
            </a:extLst>
          </p:cNvPr>
          <p:cNvSpPr>
            <a:spLocks noChangeAspect="1"/>
          </p:cNvSpPr>
          <p:nvPr/>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tx2"/>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303821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D914B4A-06B9-EB7A-743E-14A6560485EF}"/>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A2903A13-6903-3CAB-953B-86997724B440}"/>
              </a:ext>
            </a:extLst>
          </p:cNvPr>
          <p:cNvSpPr>
            <a:spLocks noGrp="1"/>
          </p:cNvSpPr>
          <p:nvPr>
            <p:ph type="pic" sz="quarter" idx="15" hasCustomPrompt="1"/>
          </p:nvPr>
        </p:nvSpPr>
        <p:spPr>
          <a:xfrm>
            <a:off x="292099" y="1306514"/>
            <a:ext cx="3770314" cy="1908174"/>
          </a:xfrm>
          <a:solidFill>
            <a:srgbClr val="F6F3F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0" name="Picture Placeholder 3">
            <a:extLst>
              <a:ext uri="{FF2B5EF4-FFF2-40B4-BE49-F238E27FC236}">
                <a16:creationId xmlns:a16="http://schemas.microsoft.com/office/drawing/2014/main" id="{1B5E5492-00A8-B509-4464-956D8959E92C}"/>
              </a:ext>
            </a:extLst>
          </p:cNvPr>
          <p:cNvSpPr>
            <a:spLocks noGrp="1"/>
          </p:cNvSpPr>
          <p:nvPr>
            <p:ph type="pic" sz="quarter" idx="16" hasCustomPrompt="1"/>
          </p:nvPr>
        </p:nvSpPr>
        <p:spPr>
          <a:xfrm>
            <a:off x="4206876" y="1306514"/>
            <a:ext cx="3775076" cy="1908174"/>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3">
            <a:extLst>
              <a:ext uri="{FF2B5EF4-FFF2-40B4-BE49-F238E27FC236}">
                <a16:creationId xmlns:a16="http://schemas.microsoft.com/office/drawing/2014/main" id="{5230A832-8B14-0097-7902-DB48A4A889E3}"/>
              </a:ext>
            </a:extLst>
          </p:cNvPr>
          <p:cNvSpPr>
            <a:spLocks noGrp="1"/>
          </p:cNvSpPr>
          <p:nvPr>
            <p:ph type="pic" sz="quarter" idx="17" hasCustomPrompt="1"/>
          </p:nvPr>
        </p:nvSpPr>
        <p:spPr>
          <a:xfrm>
            <a:off x="8124824" y="1306514"/>
            <a:ext cx="3775075" cy="1908174"/>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3" name="Text Placeholder 7">
            <a:extLst>
              <a:ext uri="{FF2B5EF4-FFF2-40B4-BE49-F238E27FC236}">
                <a16:creationId xmlns:a16="http://schemas.microsoft.com/office/drawing/2014/main" id="{8C00D127-E34B-E7AD-7F27-D3CB55135083}"/>
              </a:ext>
            </a:extLst>
          </p:cNvPr>
          <p:cNvSpPr>
            <a:spLocks noGrp="1"/>
          </p:cNvSpPr>
          <p:nvPr>
            <p:ph type="body" sz="quarter" idx="18"/>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A957F58C-3461-45A3-5C7B-FEC0AE9787AA}"/>
              </a:ext>
            </a:extLst>
          </p:cNvPr>
          <p:cNvSpPr>
            <a:spLocks noGrp="1"/>
          </p:cNvSpPr>
          <p:nvPr>
            <p:ph type="subTitle" idx="19"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
        <p:nvSpPr>
          <p:cNvPr id="12" name="Text Placeholder 11">
            <a:extLst>
              <a:ext uri="{FF2B5EF4-FFF2-40B4-BE49-F238E27FC236}">
                <a16:creationId xmlns:a16="http://schemas.microsoft.com/office/drawing/2014/main" id="{C0E54879-16D3-D32C-7096-C2022A52D2DF}"/>
              </a:ext>
            </a:extLst>
          </p:cNvPr>
          <p:cNvSpPr>
            <a:spLocks noGrp="1"/>
          </p:cNvSpPr>
          <p:nvPr>
            <p:ph type="body" sz="quarter" idx="20"/>
          </p:nvPr>
        </p:nvSpPr>
        <p:spPr>
          <a:xfrm>
            <a:off x="288925" y="3357563"/>
            <a:ext cx="3769200"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11">
            <a:extLst>
              <a:ext uri="{FF2B5EF4-FFF2-40B4-BE49-F238E27FC236}">
                <a16:creationId xmlns:a16="http://schemas.microsoft.com/office/drawing/2014/main" id="{111B2AEB-EC1B-D6B6-2A0C-C42A73F419DD}"/>
              </a:ext>
            </a:extLst>
          </p:cNvPr>
          <p:cNvSpPr>
            <a:spLocks noGrp="1"/>
          </p:cNvSpPr>
          <p:nvPr>
            <p:ph type="body" sz="quarter" idx="21"/>
          </p:nvPr>
        </p:nvSpPr>
        <p:spPr>
          <a:xfrm>
            <a:off x="4206876" y="3357563"/>
            <a:ext cx="3776400"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604DF7D6-F323-CF70-9E5E-634416CD4FA3}"/>
              </a:ext>
            </a:extLst>
          </p:cNvPr>
          <p:cNvSpPr>
            <a:spLocks noGrp="1"/>
          </p:cNvSpPr>
          <p:nvPr>
            <p:ph type="body" sz="quarter" idx="22"/>
          </p:nvPr>
        </p:nvSpPr>
        <p:spPr>
          <a:xfrm>
            <a:off x="8124824" y="3357563"/>
            <a:ext cx="3776400"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3723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510D54-8AF6-FB56-756F-08A956F574D9}"/>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22449"/>
            <a:ext cx="2793541" cy="4448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3" y="1822450"/>
            <a:ext cx="2795586"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1" y="1822450"/>
            <a:ext cx="2793542"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4313" y="1822450"/>
            <a:ext cx="2795587" cy="4448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E3C7D5F1-8B5D-5312-7A0B-9754F64800D3}"/>
              </a:ext>
            </a:extLst>
          </p:cNvPr>
          <p:cNvSpPr>
            <a:spLocks noGrp="1"/>
          </p:cNvSpPr>
          <p:nvPr>
            <p:ph type="body" sz="quarter" idx="16"/>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 name="Subtitle 2">
            <a:extLst>
              <a:ext uri="{FF2B5EF4-FFF2-40B4-BE49-F238E27FC236}">
                <a16:creationId xmlns:a16="http://schemas.microsoft.com/office/drawing/2014/main" id="{722B44CB-D9B7-ACB7-EC09-74A55C85B1AA}"/>
              </a:ext>
            </a:extLst>
          </p:cNvPr>
          <p:cNvSpPr>
            <a:spLocks noGrp="1"/>
          </p:cNvSpPr>
          <p:nvPr>
            <p:ph type="subTitle" idx="17"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504000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EFD4EAF-3D60-DC5D-9020-CF7FB8FB51D2}"/>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10" name="Picture Placeholder 3">
            <a:extLst>
              <a:ext uri="{FF2B5EF4-FFF2-40B4-BE49-F238E27FC236}">
                <a16:creationId xmlns:a16="http://schemas.microsoft.com/office/drawing/2014/main" id="{4E9C5E07-6992-3F19-1B3D-971FA4CAA6E9}"/>
              </a:ext>
            </a:extLst>
          </p:cNvPr>
          <p:cNvSpPr>
            <a:spLocks noGrp="1"/>
          </p:cNvSpPr>
          <p:nvPr>
            <p:ph type="pic" sz="quarter" idx="16" hasCustomPrompt="1"/>
          </p:nvPr>
        </p:nvSpPr>
        <p:spPr>
          <a:xfrm>
            <a:off x="292100" y="1306514"/>
            <a:ext cx="2790825" cy="1908174"/>
          </a:xfrm>
          <a:solidFill>
            <a:srgbClr val="F6F3F2"/>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3">
            <a:extLst>
              <a:ext uri="{FF2B5EF4-FFF2-40B4-BE49-F238E27FC236}">
                <a16:creationId xmlns:a16="http://schemas.microsoft.com/office/drawing/2014/main" id="{1DFC9CD2-F9F0-5542-03DE-0F1FE57839DE}"/>
              </a:ext>
            </a:extLst>
          </p:cNvPr>
          <p:cNvSpPr>
            <a:spLocks noGrp="1"/>
          </p:cNvSpPr>
          <p:nvPr>
            <p:ph type="pic" sz="quarter" idx="17" hasCustomPrompt="1"/>
          </p:nvPr>
        </p:nvSpPr>
        <p:spPr>
          <a:xfrm>
            <a:off x="3225800" y="1306515"/>
            <a:ext cx="2795588" cy="1906586"/>
          </a:xfrm>
          <a:solidFill>
            <a:srgbClr val="F6F3F2"/>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2" name="Picture Placeholder 3">
            <a:extLst>
              <a:ext uri="{FF2B5EF4-FFF2-40B4-BE49-F238E27FC236}">
                <a16:creationId xmlns:a16="http://schemas.microsoft.com/office/drawing/2014/main" id="{D5E872F4-C139-6D56-50F9-7D21C3B1C8C0}"/>
              </a:ext>
            </a:extLst>
          </p:cNvPr>
          <p:cNvSpPr>
            <a:spLocks noGrp="1"/>
          </p:cNvSpPr>
          <p:nvPr>
            <p:ph type="pic" sz="quarter" idx="18" hasCustomPrompt="1"/>
          </p:nvPr>
        </p:nvSpPr>
        <p:spPr>
          <a:xfrm>
            <a:off x="6165850" y="1306513"/>
            <a:ext cx="2795588" cy="1908175"/>
          </a:xfrm>
          <a:solidFill>
            <a:srgbClr val="F6F3F2"/>
          </a:solidFill>
        </p:spPr>
        <p:txBody>
          <a:bodyPr vert="horz" lIns="0" tIns="0" rIns="0" bIns="0" rtlCol="0">
            <a:noAutofit/>
          </a:bodyPr>
          <a:lstStyle>
            <a:lvl1pPr>
              <a:defRPr lang="en-GB">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3" name="Picture Placeholder 3">
            <a:extLst>
              <a:ext uri="{FF2B5EF4-FFF2-40B4-BE49-F238E27FC236}">
                <a16:creationId xmlns:a16="http://schemas.microsoft.com/office/drawing/2014/main" id="{84712E5D-D603-F9AE-3C3A-D37795F75238}"/>
              </a:ext>
            </a:extLst>
          </p:cNvPr>
          <p:cNvSpPr>
            <a:spLocks noGrp="1"/>
          </p:cNvSpPr>
          <p:nvPr>
            <p:ph type="pic" sz="quarter" idx="19" hasCustomPrompt="1"/>
          </p:nvPr>
        </p:nvSpPr>
        <p:spPr>
          <a:xfrm>
            <a:off x="9104313" y="1306513"/>
            <a:ext cx="2799890" cy="1906588"/>
          </a:xfrm>
          <a:solidFill>
            <a:srgbClr val="F6F3F2"/>
          </a:solidFill>
        </p:spPr>
        <p:txBody>
          <a:bodyPr vert="horz" lIns="0" tIns="0" rIns="0" bIns="0" rtlCol="0">
            <a:noAutofit/>
          </a:bodyPr>
          <a:lstStyle>
            <a:lvl1pPr>
              <a:defRPr lang="en-GB" dirty="0">
                <a:solidFill>
                  <a:schemeClr val="tx1"/>
                </a:solidFill>
                <a:latin typeface="+mn-lt"/>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Text Placeholder 7">
            <a:extLst>
              <a:ext uri="{FF2B5EF4-FFF2-40B4-BE49-F238E27FC236}">
                <a16:creationId xmlns:a16="http://schemas.microsoft.com/office/drawing/2014/main" id="{19D9921F-F7C4-B7B7-7BFB-FFFA54F89ACB}"/>
              </a:ext>
            </a:extLst>
          </p:cNvPr>
          <p:cNvSpPr>
            <a:spLocks noGrp="1"/>
          </p:cNvSpPr>
          <p:nvPr>
            <p:ph type="body" sz="quarter" idx="20"/>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2" name="Subtitle 2">
            <a:extLst>
              <a:ext uri="{FF2B5EF4-FFF2-40B4-BE49-F238E27FC236}">
                <a16:creationId xmlns:a16="http://schemas.microsoft.com/office/drawing/2014/main" id="{A6811233-C261-B7A8-9BF5-E6DBD474B2D8}"/>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
        <p:nvSpPr>
          <p:cNvPr id="14" name="Text Placeholder 11">
            <a:extLst>
              <a:ext uri="{FF2B5EF4-FFF2-40B4-BE49-F238E27FC236}">
                <a16:creationId xmlns:a16="http://schemas.microsoft.com/office/drawing/2014/main" id="{AB473CBC-7605-D3E8-783C-F925B286C464}"/>
              </a:ext>
            </a:extLst>
          </p:cNvPr>
          <p:cNvSpPr>
            <a:spLocks noGrp="1"/>
          </p:cNvSpPr>
          <p:nvPr>
            <p:ph type="body" sz="quarter" idx="22"/>
          </p:nvPr>
        </p:nvSpPr>
        <p:spPr>
          <a:xfrm>
            <a:off x="288925" y="3357563"/>
            <a:ext cx="2790825"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1">
            <a:extLst>
              <a:ext uri="{FF2B5EF4-FFF2-40B4-BE49-F238E27FC236}">
                <a16:creationId xmlns:a16="http://schemas.microsoft.com/office/drawing/2014/main" id="{D5F5363E-BC98-62D0-50C8-BB47491FC9D2}"/>
              </a:ext>
            </a:extLst>
          </p:cNvPr>
          <p:cNvSpPr>
            <a:spLocks noGrp="1"/>
          </p:cNvSpPr>
          <p:nvPr>
            <p:ph type="body" sz="quarter" idx="23"/>
          </p:nvPr>
        </p:nvSpPr>
        <p:spPr>
          <a:xfrm>
            <a:off x="3233115" y="3357563"/>
            <a:ext cx="2796156"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11">
            <a:extLst>
              <a:ext uri="{FF2B5EF4-FFF2-40B4-BE49-F238E27FC236}">
                <a16:creationId xmlns:a16="http://schemas.microsoft.com/office/drawing/2014/main" id="{2CFDC76E-CB6A-2A48-41EF-35223633C7FE}"/>
              </a:ext>
            </a:extLst>
          </p:cNvPr>
          <p:cNvSpPr>
            <a:spLocks noGrp="1"/>
          </p:cNvSpPr>
          <p:nvPr>
            <p:ph type="body" sz="quarter" idx="24"/>
          </p:nvPr>
        </p:nvSpPr>
        <p:spPr>
          <a:xfrm>
            <a:off x="6175321" y="3357563"/>
            <a:ext cx="2796156"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1">
            <a:extLst>
              <a:ext uri="{FF2B5EF4-FFF2-40B4-BE49-F238E27FC236}">
                <a16:creationId xmlns:a16="http://schemas.microsoft.com/office/drawing/2014/main" id="{12E56C66-93E1-5486-DC8D-DDF4C1E184CC}"/>
              </a:ext>
            </a:extLst>
          </p:cNvPr>
          <p:cNvSpPr>
            <a:spLocks noGrp="1"/>
          </p:cNvSpPr>
          <p:nvPr>
            <p:ph type="body" sz="quarter" idx="25"/>
          </p:nvPr>
        </p:nvSpPr>
        <p:spPr>
          <a:xfrm>
            <a:off x="9104313" y="3357563"/>
            <a:ext cx="2800800" cy="2919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7334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831294"/>
            <a:ext cx="2793541" cy="1893888"/>
          </a:xfrm>
        </p:spPr>
        <p:txBody>
          <a:bodyPr/>
          <a:lstStyle>
            <a:lvl1pPr>
              <a:defRPr sz="1400"/>
            </a:lvl1pPr>
            <a:lvl2pPr>
              <a:defRPr sz="1400"/>
            </a:lvl2pPr>
            <a:lvl3pPr>
              <a:defRPr sz="1200"/>
            </a:lvl3pPr>
            <a:lvl4pPr>
              <a:defRPr sz="3200"/>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C843A736-3CCC-0374-4B82-29356E6E54DC}"/>
              </a:ext>
            </a:extLst>
          </p:cNvPr>
          <p:cNvSpPr>
            <a:spLocks noGrp="1"/>
          </p:cNvSpPr>
          <p:nvPr>
            <p:ph idx="13"/>
          </p:nvPr>
        </p:nvSpPr>
        <p:spPr>
          <a:xfrm>
            <a:off x="6165852" y="1831294"/>
            <a:ext cx="2793542"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73E966BC-48D6-0237-3D83-9F8CB77DC975}"/>
              </a:ext>
            </a:extLst>
          </p:cNvPr>
          <p:cNvSpPr>
            <a:spLocks noGrp="1"/>
          </p:cNvSpPr>
          <p:nvPr>
            <p:ph idx="14"/>
          </p:nvPr>
        </p:nvSpPr>
        <p:spPr>
          <a:xfrm>
            <a:off x="3225800" y="1831294"/>
            <a:ext cx="2803525" cy="1893888"/>
          </a:xfrm>
        </p:spPr>
        <p:txBody>
          <a:bodyPr/>
          <a:lstStyle>
            <a:lvl1pPr>
              <a:defRPr sz="1400"/>
            </a:lvl1pPr>
            <a:lvl2pPr>
              <a:defRPr sz="1400"/>
            </a:lvl2pPr>
            <a:lvl3pPr>
              <a:defRPr sz="1200"/>
            </a:lvl3pPr>
            <a:lvl4pPr>
              <a:defRPr lang="en-GB" sz="3200" b="0" i="0" kern="1200" dirty="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48B10B95-D320-4FA6-98CE-883417C5DC22}"/>
              </a:ext>
            </a:extLst>
          </p:cNvPr>
          <p:cNvSpPr>
            <a:spLocks noGrp="1"/>
          </p:cNvSpPr>
          <p:nvPr>
            <p:ph idx="15"/>
          </p:nvPr>
        </p:nvSpPr>
        <p:spPr>
          <a:xfrm>
            <a:off x="9105903" y="1831294"/>
            <a:ext cx="2793997"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F837F62A-0DBC-5C4E-10B1-0A4CD4ADF81F}"/>
              </a:ext>
            </a:extLst>
          </p:cNvPr>
          <p:cNvSpPr>
            <a:spLocks noGrp="1"/>
          </p:cNvSpPr>
          <p:nvPr>
            <p:ph idx="16"/>
          </p:nvPr>
        </p:nvSpPr>
        <p:spPr>
          <a:xfrm>
            <a:off x="289384" y="3871912"/>
            <a:ext cx="2793541" cy="1893887"/>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D19C36C2-D521-FEE7-A6AC-5710B0CDB350}"/>
              </a:ext>
            </a:extLst>
          </p:cNvPr>
          <p:cNvSpPr>
            <a:spLocks noGrp="1"/>
          </p:cNvSpPr>
          <p:nvPr>
            <p:ph idx="17"/>
          </p:nvPr>
        </p:nvSpPr>
        <p:spPr>
          <a:xfrm>
            <a:off x="6165851" y="3871912"/>
            <a:ext cx="2795588"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a:extLst>
              <a:ext uri="{FF2B5EF4-FFF2-40B4-BE49-F238E27FC236}">
                <a16:creationId xmlns:a16="http://schemas.microsoft.com/office/drawing/2014/main" id="{FB6994DE-2295-D9C1-5B16-D2099A816416}"/>
              </a:ext>
            </a:extLst>
          </p:cNvPr>
          <p:cNvSpPr>
            <a:spLocks noGrp="1"/>
          </p:cNvSpPr>
          <p:nvPr>
            <p:ph idx="18"/>
          </p:nvPr>
        </p:nvSpPr>
        <p:spPr>
          <a:xfrm>
            <a:off x="3225801" y="3871912"/>
            <a:ext cx="2795588" cy="1893887"/>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2">
            <a:extLst>
              <a:ext uri="{FF2B5EF4-FFF2-40B4-BE49-F238E27FC236}">
                <a16:creationId xmlns:a16="http://schemas.microsoft.com/office/drawing/2014/main" id="{35D14BC0-5573-6189-1430-BDA9443B2652}"/>
              </a:ext>
            </a:extLst>
          </p:cNvPr>
          <p:cNvSpPr>
            <a:spLocks noGrp="1"/>
          </p:cNvSpPr>
          <p:nvPr>
            <p:ph idx="19"/>
          </p:nvPr>
        </p:nvSpPr>
        <p:spPr>
          <a:xfrm>
            <a:off x="9104313" y="3871912"/>
            <a:ext cx="2795587" cy="1893888"/>
          </a:xfrm>
        </p:spPr>
        <p:txBody>
          <a:bodyPr/>
          <a:lstStyle>
            <a:lvl1pPr>
              <a:defRPr sz="1400"/>
            </a:lvl1pPr>
            <a:lvl2pPr>
              <a:defRPr sz="1400"/>
            </a:lvl2pPr>
            <a:lvl3pPr>
              <a:defRPr sz="1200"/>
            </a:lvl3pPr>
            <a:lvl4pPr>
              <a:defRPr lang="en-GB" sz="3200" b="0" i="0" kern="1200">
                <a:solidFill>
                  <a:schemeClr val="tx2"/>
                </a:solidFill>
                <a:latin typeface="Johnson Display" pitchFamily="2" charset="77"/>
                <a:ea typeface="+mn-ea"/>
                <a:cs typeface="+mn-cs"/>
              </a:defRPr>
            </a:lvl4pPr>
            <a:lvl5pPr>
              <a:defRPr sz="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7">
            <a:extLst>
              <a:ext uri="{FF2B5EF4-FFF2-40B4-BE49-F238E27FC236}">
                <a16:creationId xmlns:a16="http://schemas.microsoft.com/office/drawing/2014/main" id="{18166EB3-B625-A7A5-5E35-6D81B2C4EAAA}"/>
              </a:ext>
            </a:extLst>
          </p:cNvPr>
          <p:cNvSpPr>
            <a:spLocks noGrp="1"/>
          </p:cNvSpPr>
          <p:nvPr>
            <p:ph type="body" sz="quarter" idx="20"/>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5" name="Title 14">
            <a:extLst>
              <a:ext uri="{FF2B5EF4-FFF2-40B4-BE49-F238E27FC236}">
                <a16:creationId xmlns:a16="http://schemas.microsoft.com/office/drawing/2014/main" id="{EC560DE3-3204-EFCC-1AF1-2D91CA826E4F}"/>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2" name="Subtitle 2">
            <a:extLst>
              <a:ext uri="{FF2B5EF4-FFF2-40B4-BE49-F238E27FC236}">
                <a16:creationId xmlns:a16="http://schemas.microsoft.com/office/drawing/2014/main" id="{09115CA6-F35D-BB63-6BE4-D7293F65797E}"/>
              </a:ext>
            </a:extLst>
          </p:cNvPr>
          <p:cNvSpPr>
            <a:spLocks noGrp="1"/>
          </p:cNvSpPr>
          <p:nvPr>
            <p:ph type="subTitle" idx="21"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523007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Char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8" name="Content Placeholder 2">
            <a:extLst>
              <a:ext uri="{FF2B5EF4-FFF2-40B4-BE49-F238E27FC236}">
                <a16:creationId xmlns:a16="http://schemas.microsoft.com/office/drawing/2014/main" id="{56A9A479-5865-E7E2-91F8-228379565FE9}"/>
              </a:ext>
            </a:extLst>
          </p:cNvPr>
          <p:cNvSpPr>
            <a:spLocks noGrp="1"/>
          </p:cNvSpPr>
          <p:nvPr>
            <p:ph idx="1"/>
          </p:nvPr>
        </p:nvSpPr>
        <p:spPr>
          <a:xfrm>
            <a:off x="289384" y="1306513"/>
            <a:ext cx="5732003" cy="4964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a:extLst>
              <a:ext uri="{FF2B5EF4-FFF2-40B4-BE49-F238E27FC236}">
                <a16:creationId xmlns:a16="http://schemas.microsoft.com/office/drawing/2014/main" id="{538B81BC-7790-A8A7-F32D-C3F126E7C5D3}"/>
              </a:ext>
            </a:extLst>
          </p:cNvPr>
          <p:cNvSpPr>
            <a:spLocks noGrp="1"/>
          </p:cNvSpPr>
          <p:nvPr>
            <p:ph type="chart" sz="quarter" idx="15"/>
          </p:nvPr>
        </p:nvSpPr>
        <p:spPr>
          <a:xfrm>
            <a:off x="6165850" y="1306513"/>
            <a:ext cx="5737225" cy="4964112"/>
          </a:xfrm>
          <a:solidFill>
            <a:schemeClr val="bg1"/>
          </a:solidFill>
        </p:spPr>
        <p:txBody>
          <a:bodyPr/>
          <a:lstStyle/>
          <a:p>
            <a:r>
              <a:rPr lang="en-US"/>
              <a:t>Click icon to add chart</a:t>
            </a:r>
          </a:p>
        </p:txBody>
      </p:sp>
      <p:sp>
        <p:nvSpPr>
          <p:cNvPr id="11" name="Text Placeholder 3">
            <a:extLst>
              <a:ext uri="{FF2B5EF4-FFF2-40B4-BE49-F238E27FC236}">
                <a16:creationId xmlns:a16="http://schemas.microsoft.com/office/drawing/2014/main" id="{58257768-4CDB-6207-FCBD-946306C93DAD}"/>
              </a:ext>
            </a:extLst>
          </p:cNvPr>
          <p:cNvSpPr>
            <a:spLocks noGrp="1"/>
          </p:cNvSpPr>
          <p:nvPr>
            <p:ph type="body" sz="quarter" idx="14"/>
          </p:nvPr>
        </p:nvSpPr>
        <p:spPr>
          <a:xfrm>
            <a:off x="10083801" y="330199"/>
            <a:ext cx="1816100" cy="841376"/>
          </a:xfrm>
        </p:spPr>
        <p:txBody>
          <a:bodyPr/>
          <a:lstStyle>
            <a:lvl1pPr>
              <a:spcBef>
                <a:spcPts val="0"/>
              </a:spcBef>
              <a:spcAft>
                <a:spcPts val="300"/>
              </a:spcAft>
              <a:defRPr sz="800" b="0" i="0">
                <a:latin typeface="+mn-lt"/>
              </a:defRPr>
            </a:lvl1pPr>
            <a:lvl2pPr marL="93663" indent="-93663">
              <a:spcBef>
                <a:spcPts val="0"/>
              </a:spcBef>
              <a:spcAft>
                <a:spcPts val="300"/>
              </a:spcAft>
              <a:tabLst/>
              <a:defRPr sz="800" b="0" i="0">
                <a:latin typeface="+mn-lt"/>
              </a:defRPr>
            </a:lvl2pPr>
            <a:lvl3pPr marL="179388" indent="-85725">
              <a:spcBef>
                <a:spcPts val="0"/>
              </a:spcBef>
              <a:spcAft>
                <a:spcPts val="300"/>
              </a:spcAft>
              <a:tabLst/>
              <a:defRPr sz="800" b="0" i="0">
                <a:latin typeface="+mn-lt"/>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6E77B21E-A040-7CC6-4F9B-B89C94289E89}"/>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3" name="Subtitle 2">
            <a:extLst>
              <a:ext uri="{FF2B5EF4-FFF2-40B4-BE49-F238E27FC236}">
                <a16:creationId xmlns:a16="http://schemas.microsoft.com/office/drawing/2014/main" id="{F725C5CD-1985-D608-1D27-9FBC395FE641}"/>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883313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hart">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Text Placeholder 7">
            <a:extLst>
              <a:ext uri="{FF2B5EF4-FFF2-40B4-BE49-F238E27FC236}">
                <a16:creationId xmlns:a16="http://schemas.microsoft.com/office/drawing/2014/main" id="{66A26018-CD47-11D0-838D-A1A2D71C4DE9}"/>
              </a:ext>
            </a:extLst>
          </p:cNvPr>
          <p:cNvSpPr>
            <a:spLocks noGrp="1"/>
          </p:cNvSpPr>
          <p:nvPr>
            <p:ph type="body" sz="quarter" idx="15"/>
          </p:nvPr>
        </p:nvSpPr>
        <p:spPr>
          <a:xfrm>
            <a:off x="8124205" y="293525"/>
            <a:ext cx="3778870" cy="878050"/>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1" name="Chart Placeholder 10">
            <a:extLst>
              <a:ext uri="{FF2B5EF4-FFF2-40B4-BE49-F238E27FC236}">
                <a16:creationId xmlns:a16="http://schemas.microsoft.com/office/drawing/2014/main" id="{698C230B-5408-E1A5-CFA9-2F383131120D}"/>
              </a:ext>
            </a:extLst>
          </p:cNvPr>
          <p:cNvSpPr>
            <a:spLocks noGrp="1"/>
          </p:cNvSpPr>
          <p:nvPr>
            <p:ph type="chart" sz="quarter" idx="16"/>
          </p:nvPr>
        </p:nvSpPr>
        <p:spPr>
          <a:xfrm>
            <a:off x="292100" y="1306512"/>
            <a:ext cx="3770313" cy="3944937"/>
          </a:xfrm>
          <a:solidFill>
            <a:schemeClr val="bg1"/>
          </a:solidFill>
        </p:spPr>
        <p:txBody>
          <a:bodyPr/>
          <a:lstStyle/>
          <a:p>
            <a:r>
              <a:rPr lang="en-US"/>
              <a:t>Click icon to add chart</a:t>
            </a:r>
          </a:p>
        </p:txBody>
      </p:sp>
      <p:sp>
        <p:nvSpPr>
          <p:cNvPr id="12" name="Text Placeholder 7">
            <a:extLst>
              <a:ext uri="{FF2B5EF4-FFF2-40B4-BE49-F238E27FC236}">
                <a16:creationId xmlns:a16="http://schemas.microsoft.com/office/drawing/2014/main" id="{6BA18FE4-4638-2816-D5EB-4ABC0612973F}"/>
              </a:ext>
            </a:extLst>
          </p:cNvPr>
          <p:cNvSpPr>
            <a:spLocks noGrp="1"/>
          </p:cNvSpPr>
          <p:nvPr>
            <p:ph type="body" sz="quarter" idx="17"/>
          </p:nvPr>
        </p:nvSpPr>
        <p:spPr>
          <a:xfrm>
            <a:off x="291480" y="5394325"/>
            <a:ext cx="3770934" cy="876300"/>
          </a:xfrm>
        </p:spPr>
        <p:txBody>
          <a:bodyPr/>
          <a:lstStyle>
            <a:lvl1pPr>
              <a:defRPr sz="1200"/>
            </a:lvl1pPr>
            <a:lvl2pPr>
              <a:defRPr sz="1200"/>
            </a:lvl2pPr>
            <a:lvl3pPr>
              <a:defRPr sz="1100"/>
            </a:lvl3pPr>
          </a:lstStyle>
          <a:p>
            <a:pPr lvl="0"/>
            <a:r>
              <a:rPr lang="en-US"/>
              <a:t>Click to edit Master text styles</a:t>
            </a:r>
          </a:p>
          <a:p>
            <a:pPr lvl="1"/>
            <a:r>
              <a:rPr lang="en-US"/>
              <a:t>Second level</a:t>
            </a:r>
          </a:p>
          <a:p>
            <a:pPr lvl="2"/>
            <a:r>
              <a:rPr lang="en-US"/>
              <a:t>Third level</a:t>
            </a:r>
          </a:p>
        </p:txBody>
      </p:sp>
      <p:sp>
        <p:nvSpPr>
          <p:cNvPr id="13" name="Chart Placeholder 10">
            <a:extLst>
              <a:ext uri="{FF2B5EF4-FFF2-40B4-BE49-F238E27FC236}">
                <a16:creationId xmlns:a16="http://schemas.microsoft.com/office/drawing/2014/main" id="{446A3E25-507C-4190-4950-DA0C712EB336}"/>
              </a:ext>
            </a:extLst>
          </p:cNvPr>
          <p:cNvSpPr>
            <a:spLocks noGrp="1"/>
          </p:cNvSpPr>
          <p:nvPr>
            <p:ph type="chart" sz="quarter" idx="18"/>
          </p:nvPr>
        </p:nvSpPr>
        <p:spPr>
          <a:xfrm>
            <a:off x="4206875" y="1306513"/>
            <a:ext cx="3775076" cy="3944936"/>
          </a:xfrm>
          <a:solidFill>
            <a:schemeClr val="bg1"/>
          </a:solidFill>
        </p:spPr>
        <p:txBody>
          <a:bodyPr/>
          <a:lstStyle/>
          <a:p>
            <a:r>
              <a:rPr lang="en-US"/>
              <a:t>Click icon to add chart</a:t>
            </a:r>
          </a:p>
        </p:txBody>
      </p:sp>
      <p:sp>
        <p:nvSpPr>
          <p:cNvPr id="14" name="Text Placeholder 7">
            <a:extLst>
              <a:ext uri="{FF2B5EF4-FFF2-40B4-BE49-F238E27FC236}">
                <a16:creationId xmlns:a16="http://schemas.microsoft.com/office/drawing/2014/main" id="{DDD2F21A-FE62-6E81-6F5B-9A76691ED2EE}"/>
              </a:ext>
            </a:extLst>
          </p:cNvPr>
          <p:cNvSpPr>
            <a:spLocks noGrp="1"/>
          </p:cNvSpPr>
          <p:nvPr>
            <p:ph type="body" sz="quarter" idx="19"/>
          </p:nvPr>
        </p:nvSpPr>
        <p:spPr>
          <a:xfrm>
            <a:off x="4206874" y="5394325"/>
            <a:ext cx="3775076" cy="876300"/>
          </a:xfrm>
        </p:spPr>
        <p:txBody>
          <a:bodyPr/>
          <a:lstStyle>
            <a:lvl1pPr>
              <a:defRPr sz="1200"/>
            </a:lvl1pPr>
            <a:lvl2pPr>
              <a:defRPr sz="1200"/>
            </a:lvl2pPr>
            <a:lvl3pPr>
              <a:defRPr sz="1100"/>
            </a:lvl3pPr>
          </a:lstStyle>
          <a:p>
            <a:pPr lvl="0"/>
            <a:r>
              <a:rPr lang="en-US"/>
              <a:t>Click to edit Master text styles</a:t>
            </a:r>
          </a:p>
          <a:p>
            <a:pPr lvl="1"/>
            <a:r>
              <a:rPr lang="en-US"/>
              <a:t>Second level</a:t>
            </a:r>
          </a:p>
          <a:p>
            <a:pPr lvl="2"/>
            <a:r>
              <a:rPr lang="en-US"/>
              <a:t>Third level</a:t>
            </a:r>
          </a:p>
        </p:txBody>
      </p:sp>
      <p:sp>
        <p:nvSpPr>
          <p:cNvPr id="15" name="Chart Placeholder 10">
            <a:extLst>
              <a:ext uri="{FF2B5EF4-FFF2-40B4-BE49-F238E27FC236}">
                <a16:creationId xmlns:a16="http://schemas.microsoft.com/office/drawing/2014/main" id="{94EF43E1-5534-96EF-52FD-3CD0B7B21E71}"/>
              </a:ext>
            </a:extLst>
          </p:cNvPr>
          <p:cNvSpPr>
            <a:spLocks noGrp="1"/>
          </p:cNvSpPr>
          <p:nvPr>
            <p:ph type="chart" sz="quarter" idx="20"/>
          </p:nvPr>
        </p:nvSpPr>
        <p:spPr>
          <a:xfrm>
            <a:off x="8124825" y="1306512"/>
            <a:ext cx="3770313" cy="3944937"/>
          </a:xfrm>
          <a:solidFill>
            <a:schemeClr val="bg1"/>
          </a:solidFill>
        </p:spPr>
        <p:txBody>
          <a:bodyPr/>
          <a:lstStyle/>
          <a:p>
            <a:r>
              <a:rPr lang="en-US"/>
              <a:t>Click icon to add chart</a:t>
            </a:r>
          </a:p>
        </p:txBody>
      </p:sp>
      <p:sp>
        <p:nvSpPr>
          <p:cNvPr id="16" name="Text Placeholder 7">
            <a:extLst>
              <a:ext uri="{FF2B5EF4-FFF2-40B4-BE49-F238E27FC236}">
                <a16:creationId xmlns:a16="http://schemas.microsoft.com/office/drawing/2014/main" id="{074660EF-5B4C-59FD-5DE9-C6AEEC3EA783}"/>
              </a:ext>
            </a:extLst>
          </p:cNvPr>
          <p:cNvSpPr>
            <a:spLocks noGrp="1"/>
          </p:cNvSpPr>
          <p:nvPr>
            <p:ph type="body" sz="quarter" idx="21"/>
          </p:nvPr>
        </p:nvSpPr>
        <p:spPr>
          <a:xfrm>
            <a:off x="8124205" y="5394325"/>
            <a:ext cx="3770934" cy="876300"/>
          </a:xfrm>
        </p:spPr>
        <p:txBody>
          <a:bodyPr/>
          <a:lstStyle>
            <a:lvl1pPr>
              <a:defRPr sz="1200"/>
            </a:lvl1pPr>
            <a:lvl2pPr>
              <a:defRPr sz="1200"/>
            </a:lvl2pPr>
            <a:lvl3pPr>
              <a:defRPr sz="11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5FD82D33-FC73-4137-A0A9-8EB43DA1A810}"/>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3" name="Subtitle 2">
            <a:extLst>
              <a:ext uri="{FF2B5EF4-FFF2-40B4-BE49-F238E27FC236}">
                <a16:creationId xmlns:a16="http://schemas.microsoft.com/office/drawing/2014/main" id="{EA959997-A6D7-96D1-8672-5FCDE45DB7B3}"/>
              </a:ext>
            </a:extLst>
          </p:cNvPr>
          <p:cNvSpPr>
            <a:spLocks noGrp="1"/>
          </p:cNvSpPr>
          <p:nvPr>
            <p:ph type="subTitle" idx="22"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4268560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B425E56B-E4E3-AAD1-76B4-3D67B284EB4B}"/>
              </a:ext>
            </a:extLst>
          </p:cNvPr>
          <p:cNvSpPr>
            <a:spLocks noGrp="1"/>
          </p:cNvSpPr>
          <p:nvPr>
            <p:ph type="ftr" sz="quarter" idx="11"/>
          </p:nvPr>
        </p:nvSpPr>
        <p:spPr>
          <a:xfrm>
            <a:off x="1266824" y="6413500"/>
            <a:ext cx="4754563" cy="153463"/>
          </a:xfrm>
        </p:spPr>
        <p:txBody>
          <a:bodyPr/>
          <a:lstStyle/>
          <a:p>
            <a:r>
              <a:rPr lang="en-GB"/>
              <a:t>Slide footer goes here if required</a:t>
            </a:r>
          </a:p>
        </p:txBody>
      </p:sp>
      <p:sp>
        <p:nvSpPr>
          <p:cNvPr id="9" name="Slide Number Placeholder 4">
            <a:extLst>
              <a:ext uri="{FF2B5EF4-FFF2-40B4-BE49-F238E27FC236}">
                <a16:creationId xmlns:a16="http://schemas.microsoft.com/office/drawing/2014/main" id="{703E3838-150C-B34D-4F16-CEA95E3C0B04}"/>
              </a:ext>
            </a:extLst>
          </p:cNvPr>
          <p:cNvSpPr>
            <a:spLocks noGrp="1"/>
          </p:cNvSpPr>
          <p:nvPr>
            <p:ph type="sldNum" sz="quarter" idx="12"/>
          </p:nvPr>
        </p:nvSpPr>
        <p:spPr>
          <a:xfrm>
            <a:off x="11064874" y="6413500"/>
            <a:ext cx="837741" cy="153463"/>
          </a:xfrm>
        </p:spPr>
        <p:txBody>
          <a:bodyPr/>
          <a:lstStyle/>
          <a:p>
            <a:fld id="{AEC8D767-5246-2244-A4A3-B8AFB218393C}" type="slidenum">
              <a:rPr lang="en-GB" smtClean="0"/>
              <a:t>‹#›</a:t>
            </a:fld>
            <a:endParaRPr lang="en-GB"/>
          </a:p>
        </p:txBody>
      </p:sp>
      <p:sp>
        <p:nvSpPr>
          <p:cNvPr id="10" name="Table Placeholder 5">
            <a:extLst>
              <a:ext uri="{FF2B5EF4-FFF2-40B4-BE49-F238E27FC236}">
                <a16:creationId xmlns:a16="http://schemas.microsoft.com/office/drawing/2014/main" id="{AA00D851-11FE-02AE-0FE0-9A7CAC67EF7D}"/>
              </a:ext>
            </a:extLst>
          </p:cNvPr>
          <p:cNvSpPr>
            <a:spLocks noGrp="1"/>
          </p:cNvSpPr>
          <p:nvPr>
            <p:ph type="tbl" sz="quarter" idx="13"/>
          </p:nvPr>
        </p:nvSpPr>
        <p:spPr>
          <a:xfrm>
            <a:off x="292100" y="2847975"/>
            <a:ext cx="11610975" cy="3143518"/>
          </a:xfrm>
        </p:spPr>
        <p:txBody>
          <a:bodyPr/>
          <a:lstStyle/>
          <a:p>
            <a:r>
              <a:rPr lang="en-US"/>
              <a:t>Click icon to add table</a:t>
            </a:r>
            <a:endParaRPr lang="en-GB"/>
          </a:p>
        </p:txBody>
      </p:sp>
      <p:sp>
        <p:nvSpPr>
          <p:cNvPr id="3" name="Title 2">
            <a:extLst>
              <a:ext uri="{FF2B5EF4-FFF2-40B4-BE49-F238E27FC236}">
                <a16:creationId xmlns:a16="http://schemas.microsoft.com/office/drawing/2014/main" id="{2CDD0AA4-DA06-999E-8621-24713C5D3AF7}"/>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AF1CADF7-2181-199A-E8E5-8BFDAFCB655B}"/>
              </a:ext>
            </a:extLst>
          </p:cNvPr>
          <p:cNvSpPr>
            <a:spLocks noGrp="1"/>
          </p:cNvSpPr>
          <p:nvPr>
            <p:ph type="body" sz="quarter" idx="15"/>
          </p:nvPr>
        </p:nvSpPr>
        <p:spPr>
          <a:xfrm>
            <a:off x="8124205" y="293525"/>
            <a:ext cx="3778870" cy="878050"/>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5" name="Subtitle 2">
            <a:extLst>
              <a:ext uri="{FF2B5EF4-FFF2-40B4-BE49-F238E27FC236}">
                <a16:creationId xmlns:a16="http://schemas.microsoft.com/office/drawing/2014/main" id="{4BE7CDC5-71B1-1F0B-9FBF-16B0C3648775}"/>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70203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GB"/>
              <a:t>Slide footer goes here if required</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Text Placeholder 7">
            <a:extLst>
              <a:ext uri="{FF2B5EF4-FFF2-40B4-BE49-F238E27FC236}">
                <a16:creationId xmlns:a16="http://schemas.microsoft.com/office/drawing/2014/main" id="{17F42810-DCAF-7A30-3A4F-E23EA682FA39}"/>
              </a:ext>
            </a:extLst>
          </p:cNvPr>
          <p:cNvSpPr>
            <a:spLocks noGrp="1"/>
          </p:cNvSpPr>
          <p:nvPr>
            <p:ph type="body" sz="quarter" idx="14"/>
          </p:nvPr>
        </p:nvSpPr>
        <p:spPr>
          <a:xfrm>
            <a:off x="8124825" y="293525"/>
            <a:ext cx="3778250" cy="878050"/>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7" name="Title 6">
            <a:extLst>
              <a:ext uri="{FF2B5EF4-FFF2-40B4-BE49-F238E27FC236}">
                <a16:creationId xmlns:a16="http://schemas.microsoft.com/office/drawing/2014/main" id="{5373482F-4FA8-181D-CA6D-04D8D98AD13B}"/>
              </a:ext>
            </a:extLst>
          </p:cNvPr>
          <p:cNvSpPr>
            <a:spLocks noGrp="1"/>
          </p:cNvSpPr>
          <p:nvPr>
            <p:ph type="title"/>
          </p:nvPr>
        </p:nvSpPr>
        <p:spPr>
          <a:xfrm>
            <a:off x="288303" y="262267"/>
            <a:ext cx="6713538" cy="457818"/>
          </a:xfrm>
        </p:spPr>
        <p:txBody>
          <a:bodyPr/>
          <a:lstStyle/>
          <a:p>
            <a:r>
              <a:rPr lang="en-US"/>
              <a:t>Click to edit Master title style</a:t>
            </a:r>
            <a:endParaRPr lang="en-GB"/>
          </a:p>
        </p:txBody>
      </p:sp>
      <p:sp>
        <p:nvSpPr>
          <p:cNvPr id="6" name="Subtitle 2">
            <a:extLst>
              <a:ext uri="{FF2B5EF4-FFF2-40B4-BE49-F238E27FC236}">
                <a16:creationId xmlns:a16="http://schemas.microsoft.com/office/drawing/2014/main" id="{64BCB963-058E-5C5B-947F-AC1D9DD6C9FB}"/>
              </a:ext>
            </a:extLst>
          </p:cNvPr>
          <p:cNvSpPr>
            <a:spLocks noGrp="1"/>
          </p:cNvSpPr>
          <p:nvPr>
            <p:ph type="subTitle" idx="1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841252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5D6A6F-0428-2EB9-8170-122B4D25678A}"/>
              </a:ext>
            </a:extLst>
          </p:cNvPr>
          <p:cNvSpPr>
            <a:spLocks noGrp="1"/>
          </p:cNvSpPr>
          <p:nvPr>
            <p:ph type="ftr" sz="quarter" idx="11"/>
          </p:nvPr>
        </p:nvSpPr>
        <p:spPr/>
        <p:txBody>
          <a:bodyPr/>
          <a:lstStyle/>
          <a:p>
            <a:r>
              <a:rPr lang="en-GB"/>
              <a:t>Slide footer goes here if required</a:t>
            </a:r>
          </a:p>
        </p:txBody>
      </p:sp>
      <p:sp>
        <p:nvSpPr>
          <p:cNvPr id="4" name="Slide Number Placeholder 3">
            <a:extLst>
              <a:ext uri="{FF2B5EF4-FFF2-40B4-BE49-F238E27FC236}">
                <a16:creationId xmlns:a16="http://schemas.microsoft.com/office/drawing/2014/main" id="{6BF06E5F-8043-3DC0-2D79-119BF990830B}"/>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3671539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12192000" cy="6858000"/>
          </a:xfrm>
          <a:solidFill>
            <a:srgbClr val="F6F3F2"/>
          </a:solidFill>
        </p:spPr>
        <p:txBody>
          <a:bodyPr vert="horz" lIns="0" tIns="0" rIns="0" bIns="0" rtlCol="0" anchor="ctr">
            <a:noAutofit/>
          </a:bodyPr>
          <a:lstStyle>
            <a:lvl1pPr algn="ct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 If using a title or subtitle over the image ensure the text is legible.</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0" name="Freeform 29">
            <a:extLst>
              <a:ext uri="{FF2B5EF4-FFF2-40B4-BE49-F238E27FC236}">
                <a16:creationId xmlns:a16="http://schemas.microsoft.com/office/drawing/2014/main" id="{1B94300B-C77D-1F3F-A75F-F3E8D1A2D0B2}"/>
              </a:ext>
            </a:extLst>
          </p:cNvPr>
          <p:cNvSpPr txBox="1">
            <a:spLocks/>
          </p:cNvSpPr>
          <p:nvPr/>
        </p:nvSpPr>
        <p:spPr>
          <a:xfrm>
            <a:off x="114300" y="6096000"/>
            <a:ext cx="1009650" cy="660400"/>
          </a:xfrm>
          <a:custGeom>
            <a:avLst/>
            <a:gdLst>
              <a:gd name="connsiteX0" fmla="*/ 0 w 1009650"/>
              <a:gd name="connsiteY0" fmla="*/ 0 h 660400"/>
              <a:gd name="connsiteX1" fmla="*/ 1009650 w 1009650"/>
              <a:gd name="connsiteY1" fmla="*/ 0 h 660400"/>
              <a:gd name="connsiteX2" fmla="*/ 1009650 w 1009650"/>
              <a:gd name="connsiteY2" fmla="*/ 660400 h 660400"/>
              <a:gd name="connsiteX3" fmla="*/ 0 w 1009650"/>
              <a:gd name="connsiteY3" fmla="*/ 660400 h 660400"/>
              <a:gd name="connsiteX4" fmla="*/ 0 w 1009650"/>
              <a:gd name="connsiteY4" fmla="*/ 0 h 660400"/>
              <a:gd name="connsiteX5" fmla="*/ 334111 w 1009650"/>
              <a:gd name="connsiteY5" fmla="*/ 317500 h 660400"/>
              <a:gd name="connsiteX6" fmla="*/ 290920 w 1009650"/>
              <a:gd name="connsiteY6" fmla="*/ 353764 h 660400"/>
              <a:gd name="connsiteX7" fmla="*/ 307700 w 1009650"/>
              <a:gd name="connsiteY7" fmla="*/ 388779 h 660400"/>
              <a:gd name="connsiteX8" fmla="*/ 307903 w 1009650"/>
              <a:gd name="connsiteY8" fmla="*/ 389200 h 660400"/>
              <a:gd name="connsiteX9" fmla="*/ 277918 w 1009650"/>
              <a:gd name="connsiteY9" fmla="*/ 431331 h 660400"/>
              <a:gd name="connsiteX10" fmla="*/ 320063 w 1009650"/>
              <a:gd name="connsiteY10" fmla="*/ 470950 h 660400"/>
              <a:gd name="connsiteX11" fmla="*/ 367452 w 1009650"/>
              <a:gd name="connsiteY11" fmla="*/ 453972 h 660400"/>
              <a:gd name="connsiteX12" fmla="*/ 380033 w 1009650"/>
              <a:gd name="connsiteY12" fmla="*/ 467595 h 660400"/>
              <a:gd name="connsiteX13" fmla="*/ 412953 w 1009650"/>
              <a:gd name="connsiteY13" fmla="*/ 467595 h 660400"/>
              <a:gd name="connsiteX14" fmla="*/ 412953 w 1009650"/>
              <a:gd name="connsiteY14" fmla="*/ 466549 h 660400"/>
              <a:gd name="connsiteX15" fmla="*/ 386106 w 1009650"/>
              <a:gd name="connsiteY15" fmla="*/ 436995 h 660400"/>
              <a:gd name="connsiteX16" fmla="*/ 386120 w 1009650"/>
              <a:gd name="connsiteY16" fmla="*/ 436995 h 660400"/>
              <a:gd name="connsiteX17" fmla="*/ 403945 w 1009650"/>
              <a:gd name="connsiteY17" fmla="*/ 396113 h 660400"/>
              <a:gd name="connsiteX18" fmla="*/ 376474 w 1009650"/>
              <a:gd name="connsiteY18" fmla="*/ 369492 h 660400"/>
              <a:gd name="connsiteX19" fmla="*/ 351312 w 1009650"/>
              <a:gd name="connsiteY19" fmla="*/ 374518 h 660400"/>
              <a:gd name="connsiteX20" fmla="*/ 350891 w 1009650"/>
              <a:gd name="connsiteY20" fmla="*/ 373675 h 660400"/>
              <a:gd name="connsiteX21" fmla="*/ 373539 w 1009650"/>
              <a:gd name="connsiteY21" fmla="*/ 346009 h 660400"/>
              <a:gd name="connsiteX22" fmla="*/ 334111 w 1009650"/>
              <a:gd name="connsiteY22" fmla="*/ 317500 h 660400"/>
              <a:gd name="connsiteX23" fmla="*/ 494539 w 1009650"/>
              <a:gd name="connsiteY23" fmla="*/ 320869 h 660400"/>
              <a:gd name="connsiteX24" fmla="*/ 494539 w 1009650"/>
              <a:gd name="connsiteY24" fmla="*/ 429253 h 660400"/>
              <a:gd name="connsiteX25" fmla="*/ 471890 w 1009650"/>
              <a:gd name="connsiteY25" fmla="*/ 457341 h 660400"/>
              <a:gd name="connsiteX26" fmla="*/ 449242 w 1009650"/>
              <a:gd name="connsiteY26" fmla="*/ 427148 h 660400"/>
              <a:gd name="connsiteX27" fmla="*/ 449242 w 1009650"/>
              <a:gd name="connsiteY27" fmla="*/ 407019 h 660400"/>
              <a:gd name="connsiteX28" fmla="*/ 423238 w 1009650"/>
              <a:gd name="connsiteY28" fmla="*/ 413511 h 660400"/>
              <a:gd name="connsiteX29" fmla="*/ 423238 w 1009650"/>
              <a:gd name="connsiteY29" fmla="*/ 422530 h 660400"/>
              <a:gd name="connsiteX30" fmla="*/ 471890 w 1009650"/>
              <a:gd name="connsiteY30" fmla="*/ 470950 h 660400"/>
              <a:gd name="connsiteX31" fmla="*/ 471890 w 1009650"/>
              <a:gd name="connsiteY31" fmla="*/ 470963 h 660400"/>
              <a:gd name="connsiteX32" fmla="*/ 520543 w 1009650"/>
              <a:gd name="connsiteY32" fmla="*/ 422543 h 660400"/>
              <a:gd name="connsiteX33" fmla="*/ 520543 w 1009650"/>
              <a:gd name="connsiteY33" fmla="*/ 320869 h 660400"/>
              <a:gd name="connsiteX34" fmla="*/ 494539 w 1009650"/>
              <a:gd name="connsiteY34" fmla="*/ 320869 h 660400"/>
              <a:gd name="connsiteX35" fmla="*/ 231154 w 1009650"/>
              <a:gd name="connsiteY35" fmla="*/ 320869 h 660400"/>
              <a:gd name="connsiteX36" fmla="*/ 231154 w 1009650"/>
              <a:gd name="connsiteY36" fmla="*/ 429253 h 660400"/>
              <a:gd name="connsiteX37" fmla="*/ 208506 w 1009650"/>
              <a:gd name="connsiteY37" fmla="*/ 457341 h 660400"/>
              <a:gd name="connsiteX38" fmla="*/ 185857 w 1009650"/>
              <a:gd name="connsiteY38" fmla="*/ 427148 h 660400"/>
              <a:gd name="connsiteX39" fmla="*/ 185857 w 1009650"/>
              <a:gd name="connsiteY39" fmla="*/ 407019 h 660400"/>
              <a:gd name="connsiteX40" fmla="*/ 159853 w 1009650"/>
              <a:gd name="connsiteY40" fmla="*/ 413511 h 660400"/>
              <a:gd name="connsiteX41" fmla="*/ 159853 w 1009650"/>
              <a:gd name="connsiteY41" fmla="*/ 422530 h 660400"/>
              <a:gd name="connsiteX42" fmla="*/ 208506 w 1009650"/>
              <a:gd name="connsiteY42" fmla="*/ 470950 h 660400"/>
              <a:gd name="connsiteX43" fmla="*/ 257158 w 1009650"/>
              <a:gd name="connsiteY43" fmla="*/ 422530 h 660400"/>
              <a:gd name="connsiteX44" fmla="*/ 257158 w 1009650"/>
              <a:gd name="connsiteY44" fmla="*/ 320869 h 660400"/>
              <a:gd name="connsiteX45" fmla="*/ 231154 w 1009650"/>
              <a:gd name="connsiteY45" fmla="*/ 320869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9650" h="660400">
                <a:moveTo>
                  <a:pt x="0" y="0"/>
                </a:moveTo>
                <a:lnTo>
                  <a:pt x="1009650" y="0"/>
                </a:lnTo>
                <a:lnTo>
                  <a:pt x="1009650" y="660400"/>
                </a:lnTo>
                <a:lnTo>
                  <a:pt x="0" y="660400"/>
                </a:lnTo>
                <a:lnTo>
                  <a:pt x="0" y="0"/>
                </a:lnTo>
                <a:close/>
                <a:moveTo>
                  <a:pt x="334111" y="317500"/>
                </a:moveTo>
                <a:cubicBezTo>
                  <a:pt x="305173" y="317500"/>
                  <a:pt x="290920" y="333636"/>
                  <a:pt x="290920" y="353764"/>
                </a:cubicBezTo>
                <a:cubicBezTo>
                  <a:pt x="290920" y="364670"/>
                  <a:pt x="295540" y="375563"/>
                  <a:pt x="307700" y="388779"/>
                </a:cubicBezTo>
                <a:lnTo>
                  <a:pt x="307903" y="389200"/>
                </a:lnTo>
                <a:cubicBezTo>
                  <a:pt x="287347" y="399047"/>
                  <a:pt x="277918" y="414978"/>
                  <a:pt x="277918" y="431331"/>
                </a:cubicBezTo>
                <a:cubicBezTo>
                  <a:pt x="277918" y="452926"/>
                  <a:pt x="294480" y="470950"/>
                  <a:pt x="320063" y="470950"/>
                </a:cubicBezTo>
                <a:cubicBezTo>
                  <a:pt x="334736" y="470950"/>
                  <a:pt x="351937" y="464865"/>
                  <a:pt x="367452" y="453972"/>
                </a:cubicBezTo>
                <a:lnTo>
                  <a:pt x="380033" y="467595"/>
                </a:lnTo>
                <a:lnTo>
                  <a:pt x="412953" y="467595"/>
                </a:lnTo>
                <a:lnTo>
                  <a:pt x="412953" y="466549"/>
                </a:lnTo>
                <a:lnTo>
                  <a:pt x="386106" y="436995"/>
                </a:lnTo>
                <a:lnTo>
                  <a:pt x="386120" y="436995"/>
                </a:lnTo>
                <a:cubicBezTo>
                  <a:pt x="397437" y="423576"/>
                  <a:pt x="403945" y="408907"/>
                  <a:pt x="403945" y="396113"/>
                </a:cubicBezTo>
                <a:cubicBezTo>
                  <a:pt x="403945" y="380181"/>
                  <a:pt x="393253" y="369492"/>
                  <a:pt x="376474" y="369492"/>
                </a:cubicBezTo>
                <a:cubicBezTo>
                  <a:pt x="367670" y="369492"/>
                  <a:pt x="357806" y="372005"/>
                  <a:pt x="351312" y="374518"/>
                </a:cubicBezTo>
                <a:lnTo>
                  <a:pt x="350891" y="373675"/>
                </a:lnTo>
                <a:cubicBezTo>
                  <a:pt x="366827" y="365078"/>
                  <a:pt x="373539" y="357119"/>
                  <a:pt x="373539" y="346009"/>
                </a:cubicBezTo>
                <a:cubicBezTo>
                  <a:pt x="373539" y="330077"/>
                  <a:pt x="359273" y="317500"/>
                  <a:pt x="334111" y="317500"/>
                </a:cubicBezTo>
                <a:close/>
                <a:moveTo>
                  <a:pt x="494539" y="320869"/>
                </a:moveTo>
                <a:lnTo>
                  <a:pt x="494539" y="429253"/>
                </a:lnTo>
                <a:cubicBezTo>
                  <a:pt x="494539" y="446855"/>
                  <a:pt x="487827" y="457341"/>
                  <a:pt x="471890" y="457341"/>
                </a:cubicBezTo>
                <a:cubicBezTo>
                  <a:pt x="455954" y="457341"/>
                  <a:pt x="449242" y="446230"/>
                  <a:pt x="449242" y="427148"/>
                </a:cubicBezTo>
                <a:lnTo>
                  <a:pt x="449242" y="407019"/>
                </a:lnTo>
                <a:lnTo>
                  <a:pt x="423238" y="413511"/>
                </a:lnTo>
                <a:lnTo>
                  <a:pt x="423238" y="422530"/>
                </a:lnTo>
                <a:cubicBezTo>
                  <a:pt x="423238" y="449993"/>
                  <a:pt x="436865" y="470950"/>
                  <a:pt x="471890" y="470950"/>
                </a:cubicBezTo>
                <a:lnTo>
                  <a:pt x="471890" y="470963"/>
                </a:lnTo>
                <a:cubicBezTo>
                  <a:pt x="506916" y="470963"/>
                  <a:pt x="520543" y="450006"/>
                  <a:pt x="520543" y="422543"/>
                </a:cubicBezTo>
                <a:lnTo>
                  <a:pt x="520543" y="320869"/>
                </a:lnTo>
                <a:lnTo>
                  <a:pt x="494539" y="320869"/>
                </a:lnTo>
                <a:close/>
                <a:moveTo>
                  <a:pt x="231154" y="320869"/>
                </a:moveTo>
                <a:lnTo>
                  <a:pt x="231154" y="429253"/>
                </a:lnTo>
                <a:cubicBezTo>
                  <a:pt x="231154" y="446855"/>
                  <a:pt x="224443" y="457341"/>
                  <a:pt x="208506" y="457341"/>
                </a:cubicBezTo>
                <a:cubicBezTo>
                  <a:pt x="192569" y="457341"/>
                  <a:pt x="185857" y="446230"/>
                  <a:pt x="185857" y="427148"/>
                </a:cubicBezTo>
                <a:lnTo>
                  <a:pt x="185857" y="407019"/>
                </a:lnTo>
                <a:lnTo>
                  <a:pt x="159853" y="413511"/>
                </a:lnTo>
                <a:lnTo>
                  <a:pt x="159853" y="422530"/>
                </a:lnTo>
                <a:cubicBezTo>
                  <a:pt x="159853" y="449993"/>
                  <a:pt x="173480" y="470950"/>
                  <a:pt x="208506" y="470950"/>
                </a:cubicBezTo>
                <a:cubicBezTo>
                  <a:pt x="243531" y="470950"/>
                  <a:pt x="257158" y="449993"/>
                  <a:pt x="257158" y="422530"/>
                </a:cubicBezTo>
                <a:lnTo>
                  <a:pt x="257158" y="320869"/>
                </a:lnTo>
                <a:lnTo>
                  <a:pt x="231154" y="320869"/>
                </a:lnTo>
                <a:close/>
              </a:path>
            </a:pathLst>
          </a:custGeom>
        </p:spPr>
        <p:txBody>
          <a:bodyPr vert="horz" wrap="square" lIns="0" tIns="0" rIns="0" bIns="0" rtlCol="0">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400" kern="1200">
                <a:solidFill>
                  <a:schemeClr val="tx1"/>
                </a:solidFill>
                <a:latin typeface="Basel Grotesk" panose="020B0503020202020204" pitchFamily="34" charset="0"/>
                <a:ea typeface="+mn-ea"/>
                <a:cs typeface="+mn-cs"/>
              </a:defRPr>
            </a:lvl2pPr>
            <a:lvl3pPr marL="546100" indent="-260350" algn="l" defTabSz="914400" rtl="0" eaLnBrk="1" latinLnBrk="0" hangingPunct="1">
              <a:lnSpc>
                <a:spcPct val="110000"/>
              </a:lnSpc>
              <a:spcBef>
                <a:spcPts val="0"/>
              </a:spcBef>
              <a:spcAft>
                <a:spcPts val="600"/>
              </a:spcAft>
              <a:buFont typeface="Arial" panose="020B0604020202020204" pitchFamily="34" charset="0"/>
              <a:buChar char="•"/>
              <a:tabLst/>
              <a:defRPr sz="1200" kern="1200">
                <a:solidFill>
                  <a:schemeClr val="tx1"/>
                </a:solidFill>
                <a:latin typeface="Basel Grotesk" panose="020B0503020202020204" pitchFamily="34" charset="0"/>
                <a:ea typeface="+mn-ea"/>
                <a:cs typeface="+mn-cs"/>
              </a:defRPr>
            </a:lvl3pPr>
            <a:lvl4pPr marL="0" indent="0" algn="l" defTabSz="914400" rtl="0" eaLnBrk="1" latinLnBrk="0" hangingPunct="1">
              <a:lnSpc>
                <a:spcPct val="85000"/>
              </a:lnSpc>
              <a:spcBef>
                <a:spcPts val="600"/>
              </a:spcBef>
              <a:spcAft>
                <a:spcPts val="0"/>
              </a:spcAft>
              <a:buFont typeface="Arial" panose="020B0604020202020204" pitchFamily="34" charset="0"/>
              <a:buNone/>
              <a:tabLst/>
              <a:defRPr sz="4500" kern="1200">
                <a:solidFill>
                  <a:schemeClr val="tx2"/>
                </a:solidFill>
                <a:latin typeface="Johnson Display BETA Display" pitchFamily="2" charset="77"/>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0" i="0">
              <a:latin typeface="Johnson Text" pitchFamily="2" charset="77"/>
            </a:endParaRPr>
          </a:p>
        </p:txBody>
      </p:sp>
      <p:sp>
        <p:nvSpPr>
          <p:cNvPr id="3" name="Title 2">
            <a:extLst>
              <a:ext uri="{FF2B5EF4-FFF2-40B4-BE49-F238E27FC236}">
                <a16:creationId xmlns:a16="http://schemas.microsoft.com/office/drawing/2014/main" id="{10079C00-CC52-F9ED-ED36-A8FC0573506A}"/>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ubtitle 2">
            <a:extLst>
              <a:ext uri="{FF2B5EF4-FFF2-40B4-BE49-F238E27FC236}">
                <a16:creationId xmlns:a16="http://schemas.microsoft.com/office/drawing/2014/main" id="{295A4114-449A-5D28-03F8-03221E42A657}"/>
              </a:ext>
            </a:extLst>
          </p:cNvPr>
          <p:cNvSpPr>
            <a:spLocks noGrp="1"/>
          </p:cNvSpPr>
          <p:nvPr>
            <p:ph type="subTitle" idx="16" hasCustomPrompt="1"/>
          </p:nvPr>
        </p:nvSpPr>
        <p:spPr>
          <a:xfrm>
            <a:off x="288301" y="713620"/>
            <a:ext cx="9649445"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4405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2"/>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11E89327-3BBA-1507-2BFB-0E509816FBA8}"/>
              </a:ext>
            </a:extLst>
          </p:cNvPr>
          <p:cNvSpPr/>
          <p:nvPr userDrawn="1"/>
        </p:nvSpPr>
        <p:spPr>
          <a:xfrm>
            <a:off x="291593" y="281482"/>
            <a:ext cx="2032407" cy="189099"/>
          </a:xfrm>
          <a:custGeom>
            <a:avLst/>
            <a:gdLst>
              <a:gd name="connsiteX0" fmla="*/ 786066 w 7948307"/>
              <a:gd name="connsiteY0" fmla="*/ 677532 h 739526"/>
              <a:gd name="connsiteX1" fmla="*/ 664794 w 7948307"/>
              <a:gd name="connsiteY1" fmla="*/ 470470 h 739526"/>
              <a:gd name="connsiteX2" fmla="*/ 786066 w 7948307"/>
              <a:gd name="connsiteY2" fmla="*/ 263408 h 739526"/>
              <a:gd name="connsiteX3" fmla="*/ 907339 w 7948307"/>
              <a:gd name="connsiteY3" fmla="*/ 470470 h 739526"/>
              <a:gd name="connsiteX4" fmla="*/ 786066 w 7948307"/>
              <a:gd name="connsiteY4" fmla="*/ 677532 h 739526"/>
              <a:gd name="connsiteX5" fmla="*/ 786066 w 7948307"/>
              <a:gd name="connsiteY5" fmla="*/ 207889 h 739526"/>
              <a:gd name="connsiteX6" fmla="*/ 539525 w 7948307"/>
              <a:gd name="connsiteY6" fmla="*/ 470470 h 739526"/>
              <a:gd name="connsiteX7" fmla="*/ 786066 w 7948307"/>
              <a:gd name="connsiteY7" fmla="*/ 733052 h 739526"/>
              <a:gd name="connsiteX8" fmla="*/ 1032607 w 7948307"/>
              <a:gd name="connsiteY8" fmla="*/ 470470 h 739526"/>
              <a:gd name="connsiteX9" fmla="*/ 786066 w 7948307"/>
              <a:gd name="connsiteY9" fmla="*/ 207889 h 739526"/>
              <a:gd name="connsiteX10" fmla="*/ 1888405 w 7948307"/>
              <a:gd name="connsiteY10" fmla="*/ 207889 h 739526"/>
              <a:gd name="connsiteX11" fmla="*/ 1748942 w 7948307"/>
              <a:gd name="connsiteY11" fmla="*/ 281593 h 739526"/>
              <a:gd name="connsiteX12" fmla="*/ 1742878 w 7948307"/>
              <a:gd name="connsiteY12" fmla="*/ 281593 h 739526"/>
              <a:gd name="connsiteX13" fmla="*/ 1742878 w 7948307"/>
              <a:gd name="connsiteY13" fmla="*/ 217945 h 739526"/>
              <a:gd name="connsiteX14" fmla="*/ 1623673 w 7948307"/>
              <a:gd name="connsiteY14" fmla="*/ 217945 h 739526"/>
              <a:gd name="connsiteX15" fmla="*/ 1623673 w 7948307"/>
              <a:gd name="connsiteY15" fmla="*/ 722995 h 739526"/>
              <a:gd name="connsiteX16" fmla="*/ 1742878 w 7948307"/>
              <a:gd name="connsiteY16" fmla="*/ 722995 h 739526"/>
              <a:gd name="connsiteX17" fmla="*/ 1742878 w 7948307"/>
              <a:gd name="connsiteY17" fmla="*/ 396765 h 739526"/>
              <a:gd name="connsiteX18" fmla="*/ 1842928 w 7948307"/>
              <a:gd name="connsiteY18" fmla="*/ 278562 h 739526"/>
              <a:gd name="connsiteX19" fmla="*/ 1928783 w 7948307"/>
              <a:gd name="connsiteY19" fmla="*/ 377616 h 739526"/>
              <a:gd name="connsiteX20" fmla="*/ 1928783 w 7948307"/>
              <a:gd name="connsiteY20" fmla="*/ 722995 h 739526"/>
              <a:gd name="connsiteX21" fmla="*/ 2047989 w 7948307"/>
              <a:gd name="connsiteY21" fmla="*/ 722995 h 739526"/>
              <a:gd name="connsiteX22" fmla="*/ 2047989 w 7948307"/>
              <a:gd name="connsiteY22" fmla="*/ 376514 h 739526"/>
              <a:gd name="connsiteX23" fmla="*/ 1888405 w 7948307"/>
              <a:gd name="connsiteY23" fmla="*/ 207889 h 739526"/>
              <a:gd name="connsiteX24" fmla="*/ 2318785 w 7948307"/>
              <a:gd name="connsiteY24" fmla="*/ 207889 h 739526"/>
              <a:gd name="connsiteX25" fmla="*/ 2125851 w 7948307"/>
              <a:gd name="connsiteY25" fmla="*/ 353369 h 739526"/>
              <a:gd name="connsiteX26" fmla="*/ 2248089 w 7948307"/>
              <a:gd name="connsiteY26" fmla="*/ 498850 h 739526"/>
              <a:gd name="connsiteX27" fmla="*/ 2349103 w 7948307"/>
              <a:gd name="connsiteY27" fmla="*/ 524061 h 739526"/>
              <a:gd name="connsiteX28" fmla="*/ 2426965 w 7948307"/>
              <a:gd name="connsiteY28" fmla="*/ 598868 h 739526"/>
              <a:gd name="connsiteX29" fmla="*/ 2326916 w 7948307"/>
              <a:gd name="connsiteY29" fmla="*/ 679736 h 739526"/>
              <a:gd name="connsiteX30" fmla="*/ 2211707 w 7948307"/>
              <a:gd name="connsiteY30" fmla="*/ 562635 h 739526"/>
              <a:gd name="connsiteX31" fmla="*/ 2104629 w 7948307"/>
              <a:gd name="connsiteY31" fmla="*/ 592944 h 739526"/>
              <a:gd name="connsiteX32" fmla="*/ 2313824 w 7948307"/>
              <a:gd name="connsiteY32" fmla="*/ 733327 h 739526"/>
              <a:gd name="connsiteX33" fmla="*/ 2523983 w 7948307"/>
              <a:gd name="connsiteY33" fmla="*/ 568697 h 739526"/>
              <a:gd name="connsiteX34" fmla="*/ 2389619 w 7948307"/>
              <a:gd name="connsiteY34" fmla="*/ 417155 h 739526"/>
              <a:gd name="connsiteX35" fmla="*/ 2292601 w 7948307"/>
              <a:gd name="connsiteY35" fmla="*/ 392908 h 739526"/>
              <a:gd name="connsiteX36" fmla="*/ 2222869 w 7948307"/>
              <a:gd name="connsiteY36" fmla="*/ 326229 h 739526"/>
              <a:gd name="connsiteX37" fmla="*/ 2308725 w 7948307"/>
              <a:gd name="connsiteY37" fmla="*/ 261617 h 739526"/>
              <a:gd name="connsiteX38" fmla="*/ 2411806 w 7948307"/>
              <a:gd name="connsiteY38" fmla="*/ 358604 h 739526"/>
              <a:gd name="connsiteX39" fmla="*/ 2512821 w 7948307"/>
              <a:gd name="connsiteY39" fmla="*/ 328296 h 739526"/>
              <a:gd name="connsiteX40" fmla="*/ 2318785 w 7948307"/>
              <a:gd name="connsiteY40" fmla="*/ 208164 h 739526"/>
              <a:gd name="connsiteX41" fmla="*/ 2819861 w 7948307"/>
              <a:gd name="connsiteY41" fmla="*/ 677807 h 739526"/>
              <a:gd name="connsiteX42" fmla="*/ 2698588 w 7948307"/>
              <a:gd name="connsiteY42" fmla="*/ 470746 h 739526"/>
              <a:gd name="connsiteX43" fmla="*/ 2819861 w 7948307"/>
              <a:gd name="connsiteY43" fmla="*/ 263684 h 739526"/>
              <a:gd name="connsiteX44" fmla="*/ 2941133 w 7948307"/>
              <a:gd name="connsiteY44" fmla="*/ 470746 h 739526"/>
              <a:gd name="connsiteX45" fmla="*/ 2819861 w 7948307"/>
              <a:gd name="connsiteY45" fmla="*/ 677807 h 739526"/>
              <a:gd name="connsiteX46" fmla="*/ 2819861 w 7948307"/>
              <a:gd name="connsiteY46" fmla="*/ 208164 h 739526"/>
              <a:gd name="connsiteX47" fmla="*/ 2573319 w 7948307"/>
              <a:gd name="connsiteY47" fmla="*/ 470746 h 739526"/>
              <a:gd name="connsiteX48" fmla="*/ 2819861 w 7948307"/>
              <a:gd name="connsiteY48" fmla="*/ 733327 h 739526"/>
              <a:gd name="connsiteX49" fmla="*/ 3066402 w 7948307"/>
              <a:gd name="connsiteY49" fmla="*/ 470746 h 739526"/>
              <a:gd name="connsiteX50" fmla="*/ 2819861 w 7948307"/>
              <a:gd name="connsiteY50" fmla="*/ 208164 h 739526"/>
              <a:gd name="connsiteX51" fmla="*/ 3401831 w 7948307"/>
              <a:gd name="connsiteY51" fmla="*/ 208164 h 739526"/>
              <a:gd name="connsiteX52" fmla="*/ 3262367 w 7948307"/>
              <a:gd name="connsiteY52" fmla="*/ 281869 h 739526"/>
              <a:gd name="connsiteX53" fmla="*/ 3256304 w 7948307"/>
              <a:gd name="connsiteY53" fmla="*/ 281869 h 739526"/>
              <a:gd name="connsiteX54" fmla="*/ 3256304 w 7948307"/>
              <a:gd name="connsiteY54" fmla="*/ 218221 h 739526"/>
              <a:gd name="connsiteX55" fmla="*/ 3137098 w 7948307"/>
              <a:gd name="connsiteY55" fmla="*/ 218221 h 739526"/>
              <a:gd name="connsiteX56" fmla="*/ 3137098 w 7948307"/>
              <a:gd name="connsiteY56" fmla="*/ 723270 h 739526"/>
              <a:gd name="connsiteX57" fmla="*/ 3256304 w 7948307"/>
              <a:gd name="connsiteY57" fmla="*/ 723270 h 739526"/>
              <a:gd name="connsiteX58" fmla="*/ 3256304 w 7948307"/>
              <a:gd name="connsiteY58" fmla="*/ 397041 h 739526"/>
              <a:gd name="connsiteX59" fmla="*/ 3356353 w 7948307"/>
              <a:gd name="connsiteY59" fmla="*/ 278838 h 739526"/>
              <a:gd name="connsiteX60" fmla="*/ 3442209 w 7948307"/>
              <a:gd name="connsiteY60" fmla="*/ 377891 h 739526"/>
              <a:gd name="connsiteX61" fmla="*/ 3442209 w 7948307"/>
              <a:gd name="connsiteY61" fmla="*/ 723270 h 739526"/>
              <a:gd name="connsiteX62" fmla="*/ 3561414 w 7948307"/>
              <a:gd name="connsiteY62" fmla="*/ 723270 h 739526"/>
              <a:gd name="connsiteX63" fmla="*/ 3561414 w 7948307"/>
              <a:gd name="connsiteY63" fmla="*/ 376789 h 739526"/>
              <a:gd name="connsiteX64" fmla="*/ 3401831 w 7948307"/>
              <a:gd name="connsiteY64" fmla="*/ 208164 h 739526"/>
              <a:gd name="connsiteX65" fmla="*/ 5172960 w 7948307"/>
              <a:gd name="connsiteY65" fmla="*/ 677807 h 739526"/>
              <a:gd name="connsiteX66" fmla="*/ 5051688 w 7948307"/>
              <a:gd name="connsiteY66" fmla="*/ 470746 h 739526"/>
              <a:gd name="connsiteX67" fmla="*/ 5172960 w 7948307"/>
              <a:gd name="connsiteY67" fmla="*/ 263684 h 739526"/>
              <a:gd name="connsiteX68" fmla="*/ 5294232 w 7948307"/>
              <a:gd name="connsiteY68" fmla="*/ 470746 h 739526"/>
              <a:gd name="connsiteX69" fmla="*/ 5172960 w 7948307"/>
              <a:gd name="connsiteY69" fmla="*/ 677807 h 739526"/>
              <a:gd name="connsiteX70" fmla="*/ 5172960 w 7948307"/>
              <a:gd name="connsiteY70" fmla="*/ 208164 h 739526"/>
              <a:gd name="connsiteX71" fmla="*/ 4926418 w 7948307"/>
              <a:gd name="connsiteY71" fmla="*/ 470746 h 739526"/>
              <a:gd name="connsiteX72" fmla="*/ 5172960 w 7948307"/>
              <a:gd name="connsiteY72" fmla="*/ 733327 h 739526"/>
              <a:gd name="connsiteX73" fmla="*/ 5419502 w 7948307"/>
              <a:gd name="connsiteY73" fmla="*/ 470746 h 739526"/>
              <a:gd name="connsiteX74" fmla="*/ 5172960 w 7948307"/>
              <a:gd name="connsiteY74" fmla="*/ 208164 h 739526"/>
              <a:gd name="connsiteX75" fmla="*/ 6275299 w 7948307"/>
              <a:gd name="connsiteY75" fmla="*/ 208164 h 739526"/>
              <a:gd name="connsiteX76" fmla="*/ 6135836 w 7948307"/>
              <a:gd name="connsiteY76" fmla="*/ 281869 h 739526"/>
              <a:gd name="connsiteX77" fmla="*/ 6129772 w 7948307"/>
              <a:gd name="connsiteY77" fmla="*/ 281869 h 739526"/>
              <a:gd name="connsiteX78" fmla="*/ 6129772 w 7948307"/>
              <a:gd name="connsiteY78" fmla="*/ 218221 h 739526"/>
              <a:gd name="connsiteX79" fmla="*/ 6010567 w 7948307"/>
              <a:gd name="connsiteY79" fmla="*/ 218221 h 739526"/>
              <a:gd name="connsiteX80" fmla="*/ 6010567 w 7948307"/>
              <a:gd name="connsiteY80" fmla="*/ 723270 h 739526"/>
              <a:gd name="connsiteX81" fmla="*/ 6129772 w 7948307"/>
              <a:gd name="connsiteY81" fmla="*/ 723270 h 739526"/>
              <a:gd name="connsiteX82" fmla="*/ 6129772 w 7948307"/>
              <a:gd name="connsiteY82" fmla="*/ 397041 h 739526"/>
              <a:gd name="connsiteX83" fmla="*/ 6229822 w 7948307"/>
              <a:gd name="connsiteY83" fmla="*/ 278838 h 739526"/>
              <a:gd name="connsiteX84" fmla="*/ 6315677 w 7948307"/>
              <a:gd name="connsiteY84" fmla="*/ 377891 h 739526"/>
              <a:gd name="connsiteX85" fmla="*/ 6315677 w 7948307"/>
              <a:gd name="connsiteY85" fmla="*/ 723270 h 739526"/>
              <a:gd name="connsiteX86" fmla="*/ 6434883 w 7948307"/>
              <a:gd name="connsiteY86" fmla="*/ 723270 h 739526"/>
              <a:gd name="connsiteX87" fmla="*/ 6434883 w 7948307"/>
              <a:gd name="connsiteY87" fmla="*/ 376789 h 739526"/>
              <a:gd name="connsiteX88" fmla="*/ 6275299 w 7948307"/>
              <a:gd name="connsiteY88" fmla="*/ 208164 h 739526"/>
              <a:gd name="connsiteX89" fmla="*/ 6705679 w 7948307"/>
              <a:gd name="connsiteY89" fmla="*/ 208164 h 739526"/>
              <a:gd name="connsiteX90" fmla="*/ 6512746 w 7948307"/>
              <a:gd name="connsiteY90" fmla="*/ 353645 h 739526"/>
              <a:gd name="connsiteX91" fmla="*/ 6634983 w 7948307"/>
              <a:gd name="connsiteY91" fmla="*/ 499125 h 739526"/>
              <a:gd name="connsiteX92" fmla="*/ 6735996 w 7948307"/>
              <a:gd name="connsiteY92" fmla="*/ 524336 h 739526"/>
              <a:gd name="connsiteX93" fmla="*/ 6813859 w 7948307"/>
              <a:gd name="connsiteY93" fmla="*/ 599143 h 739526"/>
              <a:gd name="connsiteX94" fmla="*/ 6713809 w 7948307"/>
              <a:gd name="connsiteY94" fmla="*/ 680012 h 739526"/>
              <a:gd name="connsiteX95" fmla="*/ 6598601 w 7948307"/>
              <a:gd name="connsiteY95" fmla="*/ 562911 h 739526"/>
              <a:gd name="connsiteX96" fmla="*/ 6491522 w 7948307"/>
              <a:gd name="connsiteY96" fmla="*/ 593219 h 739526"/>
              <a:gd name="connsiteX97" fmla="*/ 6700717 w 7948307"/>
              <a:gd name="connsiteY97" fmla="*/ 733603 h 739526"/>
              <a:gd name="connsiteX98" fmla="*/ 6910877 w 7948307"/>
              <a:gd name="connsiteY98" fmla="*/ 568973 h 739526"/>
              <a:gd name="connsiteX99" fmla="*/ 6776513 w 7948307"/>
              <a:gd name="connsiteY99" fmla="*/ 417430 h 739526"/>
              <a:gd name="connsiteX100" fmla="*/ 6679495 w 7948307"/>
              <a:gd name="connsiteY100" fmla="*/ 393183 h 739526"/>
              <a:gd name="connsiteX101" fmla="*/ 6609763 w 7948307"/>
              <a:gd name="connsiteY101" fmla="*/ 326505 h 739526"/>
              <a:gd name="connsiteX102" fmla="*/ 6695618 w 7948307"/>
              <a:gd name="connsiteY102" fmla="*/ 261893 h 739526"/>
              <a:gd name="connsiteX103" fmla="*/ 6798701 w 7948307"/>
              <a:gd name="connsiteY103" fmla="*/ 358880 h 739526"/>
              <a:gd name="connsiteX104" fmla="*/ 6899714 w 7948307"/>
              <a:gd name="connsiteY104" fmla="*/ 328571 h 739526"/>
              <a:gd name="connsiteX105" fmla="*/ 6705679 w 7948307"/>
              <a:gd name="connsiteY105" fmla="*/ 208440 h 739526"/>
              <a:gd name="connsiteX106" fmla="*/ 7206755 w 7948307"/>
              <a:gd name="connsiteY106" fmla="*/ 678083 h 739526"/>
              <a:gd name="connsiteX107" fmla="*/ 7085482 w 7948307"/>
              <a:gd name="connsiteY107" fmla="*/ 471021 h 739526"/>
              <a:gd name="connsiteX108" fmla="*/ 7206755 w 7948307"/>
              <a:gd name="connsiteY108" fmla="*/ 263959 h 739526"/>
              <a:gd name="connsiteX109" fmla="*/ 7328027 w 7948307"/>
              <a:gd name="connsiteY109" fmla="*/ 471021 h 739526"/>
              <a:gd name="connsiteX110" fmla="*/ 7206755 w 7948307"/>
              <a:gd name="connsiteY110" fmla="*/ 678083 h 739526"/>
              <a:gd name="connsiteX111" fmla="*/ 7206755 w 7948307"/>
              <a:gd name="connsiteY111" fmla="*/ 208440 h 739526"/>
              <a:gd name="connsiteX112" fmla="*/ 6960213 w 7948307"/>
              <a:gd name="connsiteY112" fmla="*/ 471021 h 739526"/>
              <a:gd name="connsiteX113" fmla="*/ 7206755 w 7948307"/>
              <a:gd name="connsiteY113" fmla="*/ 733603 h 739526"/>
              <a:gd name="connsiteX114" fmla="*/ 7453296 w 7948307"/>
              <a:gd name="connsiteY114" fmla="*/ 471021 h 739526"/>
              <a:gd name="connsiteX115" fmla="*/ 7206755 w 7948307"/>
              <a:gd name="connsiteY115" fmla="*/ 208440 h 739526"/>
              <a:gd name="connsiteX116" fmla="*/ 7788724 w 7948307"/>
              <a:gd name="connsiteY116" fmla="*/ 208440 h 739526"/>
              <a:gd name="connsiteX117" fmla="*/ 7649261 w 7948307"/>
              <a:gd name="connsiteY117" fmla="*/ 282144 h 739526"/>
              <a:gd name="connsiteX118" fmla="*/ 7643197 w 7948307"/>
              <a:gd name="connsiteY118" fmla="*/ 282144 h 739526"/>
              <a:gd name="connsiteX119" fmla="*/ 7643197 w 7948307"/>
              <a:gd name="connsiteY119" fmla="*/ 218496 h 739526"/>
              <a:gd name="connsiteX120" fmla="*/ 7523992 w 7948307"/>
              <a:gd name="connsiteY120" fmla="*/ 218496 h 739526"/>
              <a:gd name="connsiteX121" fmla="*/ 7523992 w 7948307"/>
              <a:gd name="connsiteY121" fmla="*/ 723546 h 739526"/>
              <a:gd name="connsiteX122" fmla="*/ 7643197 w 7948307"/>
              <a:gd name="connsiteY122" fmla="*/ 723546 h 739526"/>
              <a:gd name="connsiteX123" fmla="*/ 7643197 w 7948307"/>
              <a:gd name="connsiteY123" fmla="*/ 397316 h 739526"/>
              <a:gd name="connsiteX124" fmla="*/ 7743247 w 7948307"/>
              <a:gd name="connsiteY124" fmla="*/ 279113 h 739526"/>
              <a:gd name="connsiteX125" fmla="*/ 7829102 w 7948307"/>
              <a:gd name="connsiteY125" fmla="*/ 378167 h 739526"/>
              <a:gd name="connsiteX126" fmla="*/ 7829102 w 7948307"/>
              <a:gd name="connsiteY126" fmla="*/ 723546 h 739526"/>
              <a:gd name="connsiteX127" fmla="*/ 7948308 w 7948307"/>
              <a:gd name="connsiteY127" fmla="*/ 723546 h 739526"/>
              <a:gd name="connsiteX128" fmla="*/ 7948308 w 7948307"/>
              <a:gd name="connsiteY128" fmla="*/ 377065 h 739526"/>
              <a:gd name="connsiteX129" fmla="*/ 7788724 w 7948307"/>
              <a:gd name="connsiteY129" fmla="*/ 208440 h 739526"/>
              <a:gd name="connsiteX130" fmla="*/ 468828 w 7948307"/>
              <a:gd name="connsiteY130" fmla="*/ 16532 h 739526"/>
              <a:gd name="connsiteX131" fmla="*/ 343559 w 7948307"/>
              <a:gd name="connsiteY131" fmla="*/ 16532 h 739526"/>
              <a:gd name="connsiteX132" fmla="*/ 343559 w 7948307"/>
              <a:gd name="connsiteY132" fmla="*/ 538664 h 739526"/>
              <a:gd name="connsiteX133" fmla="*/ 234414 w 7948307"/>
              <a:gd name="connsiteY133" fmla="*/ 673950 h 739526"/>
              <a:gd name="connsiteX134" fmla="*/ 125269 w 7948307"/>
              <a:gd name="connsiteY134" fmla="*/ 528469 h 739526"/>
              <a:gd name="connsiteX135" fmla="*/ 125269 w 7948307"/>
              <a:gd name="connsiteY135" fmla="*/ 431482 h 739526"/>
              <a:gd name="connsiteX136" fmla="*/ 0 w 7948307"/>
              <a:gd name="connsiteY136" fmla="*/ 462755 h 739526"/>
              <a:gd name="connsiteX137" fmla="*/ 0 w 7948307"/>
              <a:gd name="connsiteY137" fmla="*/ 506151 h 739526"/>
              <a:gd name="connsiteX138" fmla="*/ 234414 w 7948307"/>
              <a:gd name="connsiteY138" fmla="*/ 739527 h 739526"/>
              <a:gd name="connsiteX139" fmla="*/ 468828 w 7948307"/>
              <a:gd name="connsiteY139" fmla="*/ 506151 h 739526"/>
              <a:gd name="connsiteX140" fmla="*/ 468828 w 7948307"/>
              <a:gd name="connsiteY140" fmla="*/ 16256 h 739526"/>
              <a:gd name="connsiteX141" fmla="*/ 1222509 w 7948307"/>
              <a:gd name="connsiteY141" fmla="*/ 16256 h 739526"/>
              <a:gd name="connsiteX142" fmla="*/ 1103304 w 7948307"/>
              <a:gd name="connsiteY142" fmla="*/ 16256 h 739526"/>
              <a:gd name="connsiteX143" fmla="*/ 1103304 w 7948307"/>
              <a:gd name="connsiteY143" fmla="*/ 723270 h 739526"/>
              <a:gd name="connsiteX144" fmla="*/ 1222509 w 7948307"/>
              <a:gd name="connsiteY144" fmla="*/ 723270 h 739526"/>
              <a:gd name="connsiteX145" fmla="*/ 1222509 w 7948307"/>
              <a:gd name="connsiteY145" fmla="*/ 397041 h 739526"/>
              <a:gd name="connsiteX146" fmla="*/ 1322559 w 7948307"/>
              <a:gd name="connsiteY146" fmla="*/ 278838 h 739526"/>
              <a:gd name="connsiteX147" fmla="*/ 1408415 w 7948307"/>
              <a:gd name="connsiteY147" fmla="*/ 377891 h 739526"/>
              <a:gd name="connsiteX148" fmla="*/ 1408415 w 7948307"/>
              <a:gd name="connsiteY148" fmla="*/ 723270 h 739526"/>
              <a:gd name="connsiteX149" fmla="*/ 1527620 w 7948307"/>
              <a:gd name="connsiteY149" fmla="*/ 723270 h 739526"/>
              <a:gd name="connsiteX150" fmla="*/ 1527620 w 7948307"/>
              <a:gd name="connsiteY150" fmla="*/ 376789 h 739526"/>
              <a:gd name="connsiteX151" fmla="*/ 1368036 w 7948307"/>
              <a:gd name="connsiteY151" fmla="*/ 208164 h 739526"/>
              <a:gd name="connsiteX152" fmla="*/ 1228573 w 7948307"/>
              <a:gd name="connsiteY152" fmla="*/ 281869 h 739526"/>
              <a:gd name="connsiteX153" fmla="*/ 1222509 w 7948307"/>
              <a:gd name="connsiteY153" fmla="*/ 281869 h 739526"/>
              <a:gd name="connsiteX154" fmla="*/ 1222509 w 7948307"/>
              <a:gd name="connsiteY154" fmla="*/ 16256 h 739526"/>
              <a:gd name="connsiteX155" fmla="*/ 4855722 w 7948307"/>
              <a:gd name="connsiteY155" fmla="*/ 16256 h 739526"/>
              <a:gd name="connsiteX156" fmla="*/ 4730453 w 7948307"/>
              <a:gd name="connsiteY156" fmla="*/ 16256 h 739526"/>
              <a:gd name="connsiteX157" fmla="*/ 4730453 w 7948307"/>
              <a:gd name="connsiteY157" fmla="*/ 538389 h 739526"/>
              <a:gd name="connsiteX158" fmla="*/ 4621308 w 7948307"/>
              <a:gd name="connsiteY158" fmla="*/ 673675 h 739526"/>
              <a:gd name="connsiteX159" fmla="*/ 4512163 w 7948307"/>
              <a:gd name="connsiteY159" fmla="*/ 528194 h 739526"/>
              <a:gd name="connsiteX160" fmla="*/ 4512163 w 7948307"/>
              <a:gd name="connsiteY160" fmla="*/ 431207 h 739526"/>
              <a:gd name="connsiteX161" fmla="*/ 4386894 w 7948307"/>
              <a:gd name="connsiteY161" fmla="*/ 462480 h 739526"/>
              <a:gd name="connsiteX162" fmla="*/ 4386894 w 7948307"/>
              <a:gd name="connsiteY162" fmla="*/ 505876 h 739526"/>
              <a:gd name="connsiteX163" fmla="*/ 4621308 w 7948307"/>
              <a:gd name="connsiteY163" fmla="*/ 739251 h 739526"/>
              <a:gd name="connsiteX164" fmla="*/ 4855722 w 7948307"/>
              <a:gd name="connsiteY164" fmla="*/ 505876 h 739526"/>
              <a:gd name="connsiteX165" fmla="*/ 4855722 w 7948307"/>
              <a:gd name="connsiteY165" fmla="*/ 15981 h 739526"/>
              <a:gd name="connsiteX166" fmla="*/ 5609403 w 7948307"/>
              <a:gd name="connsiteY166" fmla="*/ 15981 h 739526"/>
              <a:gd name="connsiteX167" fmla="*/ 5490198 w 7948307"/>
              <a:gd name="connsiteY167" fmla="*/ 15981 h 739526"/>
              <a:gd name="connsiteX168" fmla="*/ 5490198 w 7948307"/>
              <a:gd name="connsiteY168" fmla="*/ 722995 h 739526"/>
              <a:gd name="connsiteX169" fmla="*/ 5609403 w 7948307"/>
              <a:gd name="connsiteY169" fmla="*/ 722995 h 739526"/>
              <a:gd name="connsiteX170" fmla="*/ 5609403 w 7948307"/>
              <a:gd name="connsiteY170" fmla="*/ 396765 h 739526"/>
              <a:gd name="connsiteX171" fmla="*/ 5709453 w 7948307"/>
              <a:gd name="connsiteY171" fmla="*/ 278562 h 739526"/>
              <a:gd name="connsiteX172" fmla="*/ 5795308 w 7948307"/>
              <a:gd name="connsiteY172" fmla="*/ 377616 h 739526"/>
              <a:gd name="connsiteX173" fmla="*/ 5795308 w 7948307"/>
              <a:gd name="connsiteY173" fmla="*/ 722995 h 739526"/>
              <a:gd name="connsiteX174" fmla="*/ 5914514 w 7948307"/>
              <a:gd name="connsiteY174" fmla="*/ 722995 h 739526"/>
              <a:gd name="connsiteX175" fmla="*/ 5914514 w 7948307"/>
              <a:gd name="connsiteY175" fmla="*/ 376514 h 739526"/>
              <a:gd name="connsiteX176" fmla="*/ 5754930 w 7948307"/>
              <a:gd name="connsiteY176" fmla="*/ 207889 h 739526"/>
              <a:gd name="connsiteX177" fmla="*/ 5615466 w 7948307"/>
              <a:gd name="connsiteY177" fmla="*/ 281593 h 739526"/>
              <a:gd name="connsiteX178" fmla="*/ 5609403 w 7948307"/>
              <a:gd name="connsiteY178" fmla="*/ 281593 h 739526"/>
              <a:gd name="connsiteX179" fmla="*/ 5609403 w 7948307"/>
              <a:gd name="connsiteY179" fmla="*/ 15981 h 739526"/>
              <a:gd name="connsiteX180" fmla="*/ 3954447 w 7948307"/>
              <a:gd name="connsiteY180" fmla="*/ 665409 h 739526"/>
              <a:gd name="connsiteX181" fmla="*/ 3797895 w 7948307"/>
              <a:gd name="connsiteY181" fmla="*/ 502845 h 739526"/>
              <a:gd name="connsiteX182" fmla="*/ 3859496 w 7948307"/>
              <a:gd name="connsiteY182" fmla="*/ 374585 h 739526"/>
              <a:gd name="connsiteX183" fmla="*/ 4087847 w 7948307"/>
              <a:gd name="connsiteY183" fmla="*/ 624079 h 739526"/>
              <a:gd name="connsiteX184" fmla="*/ 3954447 w 7948307"/>
              <a:gd name="connsiteY184" fmla="*/ 665546 h 739526"/>
              <a:gd name="connsiteX185" fmla="*/ 4176734 w 7948307"/>
              <a:gd name="connsiteY185" fmla="*/ 541282 h 739526"/>
              <a:gd name="connsiteX186" fmla="*/ 3978702 w 7948307"/>
              <a:gd name="connsiteY186" fmla="*/ 323061 h 739526"/>
              <a:gd name="connsiteX187" fmla="*/ 4076684 w 7948307"/>
              <a:gd name="connsiteY187" fmla="*/ 303911 h 739526"/>
              <a:gd name="connsiteX188" fmla="*/ 4208981 w 7948307"/>
              <a:gd name="connsiteY188" fmla="*/ 433273 h 739526"/>
              <a:gd name="connsiteX189" fmla="*/ 4176596 w 7948307"/>
              <a:gd name="connsiteY189" fmla="*/ 541282 h 739526"/>
              <a:gd name="connsiteX190" fmla="*/ 3951278 w 7948307"/>
              <a:gd name="connsiteY190" fmla="*/ 293854 h 739526"/>
              <a:gd name="connsiteX191" fmla="*/ 3907868 w 7948307"/>
              <a:gd name="connsiteY191" fmla="*/ 245361 h 739526"/>
              <a:gd name="connsiteX192" fmla="*/ 3858394 w 7948307"/>
              <a:gd name="connsiteY192" fmla="*/ 145343 h 739526"/>
              <a:gd name="connsiteX193" fmla="*/ 3954309 w 7948307"/>
              <a:gd name="connsiteY193" fmla="*/ 53453 h 739526"/>
              <a:gd name="connsiteX194" fmla="*/ 4049260 w 7948307"/>
              <a:gd name="connsiteY194" fmla="*/ 150440 h 739526"/>
              <a:gd name="connsiteX195" fmla="*/ 3951278 w 7948307"/>
              <a:gd name="connsiteY195" fmla="*/ 293854 h 739526"/>
              <a:gd name="connsiteX196" fmla="*/ 3957341 w 7948307"/>
              <a:gd name="connsiteY196" fmla="*/ 0 h 739526"/>
              <a:gd name="connsiteX197" fmla="*/ 3749249 w 7948307"/>
              <a:gd name="connsiteY197" fmla="*/ 174687 h 739526"/>
              <a:gd name="connsiteX198" fmla="*/ 3830143 w 7948307"/>
              <a:gd name="connsiteY198" fmla="*/ 343312 h 739526"/>
              <a:gd name="connsiteX199" fmla="*/ 3831108 w 7948307"/>
              <a:gd name="connsiteY199" fmla="*/ 345379 h 739526"/>
              <a:gd name="connsiteX200" fmla="*/ 3686683 w 7948307"/>
              <a:gd name="connsiteY200" fmla="*/ 548445 h 739526"/>
              <a:gd name="connsiteX201" fmla="*/ 3889815 w 7948307"/>
              <a:gd name="connsiteY201" fmla="*/ 739389 h 739526"/>
              <a:gd name="connsiteX202" fmla="*/ 4118165 w 7948307"/>
              <a:gd name="connsiteY202" fmla="*/ 657556 h 739526"/>
              <a:gd name="connsiteX203" fmla="*/ 4178801 w 7948307"/>
              <a:gd name="connsiteY203" fmla="*/ 723270 h 739526"/>
              <a:gd name="connsiteX204" fmla="*/ 4337420 w 7948307"/>
              <a:gd name="connsiteY204" fmla="*/ 723270 h 739526"/>
              <a:gd name="connsiteX205" fmla="*/ 4337420 w 7948307"/>
              <a:gd name="connsiteY205" fmla="*/ 718173 h 739526"/>
              <a:gd name="connsiteX206" fmla="*/ 4208155 w 7948307"/>
              <a:gd name="connsiteY206" fmla="*/ 575723 h 739526"/>
              <a:gd name="connsiteX207" fmla="*/ 4294011 w 7948307"/>
              <a:gd name="connsiteY207" fmla="*/ 378718 h 739526"/>
              <a:gd name="connsiteX208" fmla="*/ 4161713 w 7948307"/>
              <a:gd name="connsiteY208" fmla="*/ 250458 h 739526"/>
              <a:gd name="connsiteX209" fmla="*/ 4040440 w 7948307"/>
              <a:gd name="connsiteY209" fmla="*/ 274705 h 739526"/>
              <a:gd name="connsiteX210" fmla="*/ 4038373 w 7948307"/>
              <a:gd name="connsiteY210" fmla="*/ 270710 h 739526"/>
              <a:gd name="connsiteX211" fmla="*/ 4147518 w 7948307"/>
              <a:gd name="connsiteY211" fmla="*/ 137352 h 739526"/>
              <a:gd name="connsiteX212" fmla="*/ 3957617 w 7948307"/>
              <a:gd name="connsiteY212" fmla="*/ 0 h 7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948307" h="739526">
                <a:moveTo>
                  <a:pt x="786066" y="677532"/>
                </a:moveTo>
                <a:cubicBezTo>
                  <a:pt x="708204" y="677532"/>
                  <a:pt x="664794" y="603827"/>
                  <a:pt x="664794" y="470470"/>
                </a:cubicBezTo>
                <a:cubicBezTo>
                  <a:pt x="664794" y="337113"/>
                  <a:pt x="708204" y="263408"/>
                  <a:pt x="786066" y="263408"/>
                </a:cubicBezTo>
                <a:cubicBezTo>
                  <a:pt x="863929" y="263408"/>
                  <a:pt x="907339" y="336148"/>
                  <a:pt x="907339" y="470470"/>
                </a:cubicBezTo>
                <a:cubicBezTo>
                  <a:pt x="907339" y="604792"/>
                  <a:pt x="863929" y="677532"/>
                  <a:pt x="786066" y="677532"/>
                </a:cubicBezTo>
                <a:moveTo>
                  <a:pt x="786066" y="207889"/>
                </a:moveTo>
                <a:cubicBezTo>
                  <a:pt x="627447" y="207889"/>
                  <a:pt x="539525" y="326091"/>
                  <a:pt x="539525" y="470470"/>
                </a:cubicBezTo>
                <a:cubicBezTo>
                  <a:pt x="539525" y="614849"/>
                  <a:pt x="627447" y="733052"/>
                  <a:pt x="786066" y="733052"/>
                </a:cubicBezTo>
                <a:cubicBezTo>
                  <a:pt x="944685" y="733052"/>
                  <a:pt x="1032607" y="614849"/>
                  <a:pt x="1032607" y="470470"/>
                </a:cubicBezTo>
                <a:cubicBezTo>
                  <a:pt x="1032607" y="326091"/>
                  <a:pt x="944685" y="207889"/>
                  <a:pt x="786066" y="207889"/>
                </a:cubicBezTo>
                <a:moveTo>
                  <a:pt x="1888405" y="207889"/>
                </a:moveTo>
                <a:cubicBezTo>
                  <a:pt x="1813575" y="207889"/>
                  <a:pt x="1772232" y="240263"/>
                  <a:pt x="1748942" y="281593"/>
                </a:cubicBezTo>
                <a:lnTo>
                  <a:pt x="1742878" y="281593"/>
                </a:lnTo>
                <a:lnTo>
                  <a:pt x="1742878" y="217945"/>
                </a:lnTo>
                <a:lnTo>
                  <a:pt x="1623673" y="217945"/>
                </a:lnTo>
                <a:lnTo>
                  <a:pt x="1623673" y="722995"/>
                </a:lnTo>
                <a:lnTo>
                  <a:pt x="1742878" y="722995"/>
                </a:lnTo>
                <a:lnTo>
                  <a:pt x="1742878" y="396765"/>
                </a:lnTo>
                <a:cubicBezTo>
                  <a:pt x="1742878" y="322096"/>
                  <a:pt x="1781327" y="278562"/>
                  <a:pt x="1842928" y="278562"/>
                </a:cubicBezTo>
                <a:cubicBezTo>
                  <a:pt x="1904529" y="278562"/>
                  <a:pt x="1928783" y="317963"/>
                  <a:pt x="1928783" y="377616"/>
                </a:cubicBezTo>
                <a:lnTo>
                  <a:pt x="1928783" y="722995"/>
                </a:lnTo>
                <a:lnTo>
                  <a:pt x="2047989" y="722995"/>
                </a:lnTo>
                <a:lnTo>
                  <a:pt x="2047989" y="376514"/>
                </a:lnTo>
                <a:cubicBezTo>
                  <a:pt x="2047989" y="272501"/>
                  <a:pt x="1993416" y="207889"/>
                  <a:pt x="1888405" y="207889"/>
                </a:cubicBezTo>
                <a:moveTo>
                  <a:pt x="2318785" y="207889"/>
                </a:moveTo>
                <a:cubicBezTo>
                  <a:pt x="2208675" y="207889"/>
                  <a:pt x="2125851" y="254316"/>
                  <a:pt x="2125851" y="353369"/>
                </a:cubicBezTo>
                <a:cubicBezTo>
                  <a:pt x="2125851" y="437269"/>
                  <a:pt x="2183456" y="482731"/>
                  <a:pt x="2248089" y="498850"/>
                </a:cubicBezTo>
                <a:lnTo>
                  <a:pt x="2349103" y="524061"/>
                </a:lnTo>
                <a:cubicBezTo>
                  <a:pt x="2402711" y="537149"/>
                  <a:pt x="2426965" y="556436"/>
                  <a:pt x="2426965" y="598868"/>
                </a:cubicBezTo>
                <a:cubicBezTo>
                  <a:pt x="2426965" y="650392"/>
                  <a:pt x="2390584" y="679736"/>
                  <a:pt x="2326916" y="679736"/>
                </a:cubicBezTo>
                <a:cubicBezTo>
                  <a:pt x="2258148" y="679736"/>
                  <a:pt x="2222869" y="646397"/>
                  <a:pt x="2211707" y="562635"/>
                </a:cubicBezTo>
                <a:lnTo>
                  <a:pt x="2104629" y="592944"/>
                </a:lnTo>
                <a:cubicBezTo>
                  <a:pt x="2110692" y="679874"/>
                  <a:pt x="2191587" y="733327"/>
                  <a:pt x="2313824" y="733327"/>
                </a:cubicBezTo>
                <a:cubicBezTo>
                  <a:pt x="2450255" y="733327"/>
                  <a:pt x="2523983" y="669679"/>
                  <a:pt x="2523983" y="568697"/>
                </a:cubicBezTo>
                <a:cubicBezTo>
                  <a:pt x="2523983" y="473776"/>
                  <a:pt x="2458248" y="434375"/>
                  <a:pt x="2389619" y="417155"/>
                </a:cubicBezTo>
                <a:lnTo>
                  <a:pt x="2292601" y="392908"/>
                </a:lnTo>
                <a:cubicBezTo>
                  <a:pt x="2244092" y="380784"/>
                  <a:pt x="2222869" y="358604"/>
                  <a:pt x="2222869" y="326229"/>
                </a:cubicBezTo>
                <a:cubicBezTo>
                  <a:pt x="2222869" y="285864"/>
                  <a:pt x="2257184" y="261617"/>
                  <a:pt x="2308725" y="261617"/>
                </a:cubicBezTo>
                <a:cubicBezTo>
                  <a:pt x="2369361" y="261617"/>
                  <a:pt x="2406707" y="294957"/>
                  <a:pt x="2411806" y="358604"/>
                </a:cubicBezTo>
                <a:lnTo>
                  <a:pt x="2512821" y="328296"/>
                </a:lnTo>
                <a:cubicBezTo>
                  <a:pt x="2500693" y="257622"/>
                  <a:pt x="2430962" y="208164"/>
                  <a:pt x="2318785" y="208164"/>
                </a:cubicBezTo>
                <a:moveTo>
                  <a:pt x="2819861" y="677807"/>
                </a:moveTo>
                <a:cubicBezTo>
                  <a:pt x="2741998" y="677807"/>
                  <a:pt x="2698588" y="604103"/>
                  <a:pt x="2698588" y="470746"/>
                </a:cubicBezTo>
                <a:cubicBezTo>
                  <a:pt x="2698588" y="337388"/>
                  <a:pt x="2741998" y="263684"/>
                  <a:pt x="2819861" y="263684"/>
                </a:cubicBezTo>
                <a:cubicBezTo>
                  <a:pt x="2897723" y="263684"/>
                  <a:pt x="2941133" y="336424"/>
                  <a:pt x="2941133" y="470746"/>
                </a:cubicBezTo>
                <a:cubicBezTo>
                  <a:pt x="2941133" y="605067"/>
                  <a:pt x="2897723" y="677807"/>
                  <a:pt x="2819861" y="677807"/>
                </a:cubicBezTo>
                <a:moveTo>
                  <a:pt x="2819861" y="208164"/>
                </a:moveTo>
                <a:cubicBezTo>
                  <a:pt x="2661242" y="208164"/>
                  <a:pt x="2573319" y="326367"/>
                  <a:pt x="2573319" y="470746"/>
                </a:cubicBezTo>
                <a:cubicBezTo>
                  <a:pt x="2573319" y="615124"/>
                  <a:pt x="2661242" y="733327"/>
                  <a:pt x="2819861" y="733327"/>
                </a:cubicBezTo>
                <a:cubicBezTo>
                  <a:pt x="2978480" y="733327"/>
                  <a:pt x="3066402" y="615124"/>
                  <a:pt x="3066402" y="470746"/>
                </a:cubicBezTo>
                <a:cubicBezTo>
                  <a:pt x="3066402" y="326367"/>
                  <a:pt x="2978480" y="208164"/>
                  <a:pt x="2819861" y="208164"/>
                </a:cubicBezTo>
                <a:moveTo>
                  <a:pt x="3401831" y="208164"/>
                </a:moveTo>
                <a:cubicBezTo>
                  <a:pt x="3327000" y="208164"/>
                  <a:pt x="3285657" y="240539"/>
                  <a:pt x="3262367" y="281869"/>
                </a:cubicBezTo>
                <a:lnTo>
                  <a:pt x="3256304" y="281869"/>
                </a:lnTo>
                <a:lnTo>
                  <a:pt x="3256304" y="218221"/>
                </a:lnTo>
                <a:lnTo>
                  <a:pt x="3137098" y="218221"/>
                </a:lnTo>
                <a:lnTo>
                  <a:pt x="3137098" y="723270"/>
                </a:lnTo>
                <a:lnTo>
                  <a:pt x="3256304" y="723270"/>
                </a:lnTo>
                <a:lnTo>
                  <a:pt x="3256304" y="397041"/>
                </a:lnTo>
                <a:cubicBezTo>
                  <a:pt x="3256304" y="322372"/>
                  <a:pt x="3294752" y="278838"/>
                  <a:pt x="3356353" y="278838"/>
                </a:cubicBezTo>
                <a:cubicBezTo>
                  <a:pt x="3417954" y="278838"/>
                  <a:pt x="3442209" y="318239"/>
                  <a:pt x="3442209" y="377891"/>
                </a:cubicBezTo>
                <a:lnTo>
                  <a:pt x="3442209" y="723270"/>
                </a:lnTo>
                <a:lnTo>
                  <a:pt x="3561414" y="723270"/>
                </a:lnTo>
                <a:lnTo>
                  <a:pt x="3561414" y="376789"/>
                </a:lnTo>
                <a:cubicBezTo>
                  <a:pt x="3561414" y="272776"/>
                  <a:pt x="3506842" y="208164"/>
                  <a:pt x="3401831" y="208164"/>
                </a:cubicBezTo>
                <a:moveTo>
                  <a:pt x="5172960" y="677807"/>
                </a:moveTo>
                <a:cubicBezTo>
                  <a:pt x="5095097" y="677807"/>
                  <a:pt x="5051688" y="604103"/>
                  <a:pt x="5051688" y="470746"/>
                </a:cubicBezTo>
                <a:cubicBezTo>
                  <a:pt x="5051688" y="337388"/>
                  <a:pt x="5095097" y="263684"/>
                  <a:pt x="5172960" y="263684"/>
                </a:cubicBezTo>
                <a:cubicBezTo>
                  <a:pt x="5250823" y="263684"/>
                  <a:pt x="5294232" y="336424"/>
                  <a:pt x="5294232" y="470746"/>
                </a:cubicBezTo>
                <a:cubicBezTo>
                  <a:pt x="5294232" y="605067"/>
                  <a:pt x="5250823" y="677807"/>
                  <a:pt x="5172960" y="677807"/>
                </a:cubicBezTo>
                <a:moveTo>
                  <a:pt x="5172960" y="208164"/>
                </a:moveTo>
                <a:cubicBezTo>
                  <a:pt x="5014341" y="208164"/>
                  <a:pt x="4926418" y="326367"/>
                  <a:pt x="4926418" y="470746"/>
                </a:cubicBezTo>
                <a:cubicBezTo>
                  <a:pt x="4926418" y="615124"/>
                  <a:pt x="5014341" y="733327"/>
                  <a:pt x="5172960" y="733327"/>
                </a:cubicBezTo>
                <a:cubicBezTo>
                  <a:pt x="5331579" y="733327"/>
                  <a:pt x="5419502" y="615124"/>
                  <a:pt x="5419502" y="470746"/>
                </a:cubicBezTo>
                <a:cubicBezTo>
                  <a:pt x="5419502" y="326367"/>
                  <a:pt x="5331579" y="208164"/>
                  <a:pt x="5172960" y="208164"/>
                </a:cubicBezTo>
                <a:moveTo>
                  <a:pt x="6275299" y="208164"/>
                </a:moveTo>
                <a:cubicBezTo>
                  <a:pt x="6200468" y="208164"/>
                  <a:pt x="6159126" y="240539"/>
                  <a:pt x="6135836" y="281869"/>
                </a:cubicBezTo>
                <a:lnTo>
                  <a:pt x="6129772" y="281869"/>
                </a:lnTo>
                <a:lnTo>
                  <a:pt x="6129772" y="218221"/>
                </a:lnTo>
                <a:lnTo>
                  <a:pt x="6010567" y="218221"/>
                </a:lnTo>
                <a:lnTo>
                  <a:pt x="6010567" y="723270"/>
                </a:lnTo>
                <a:lnTo>
                  <a:pt x="6129772" y="723270"/>
                </a:lnTo>
                <a:lnTo>
                  <a:pt x="6129772" y="397041"/>
                </a:lnTo>
                <a:cubicBezTo>
                  <a:pt x="6129772" y="322372"/>
                  <a:pt x="6168222" y="278838"/>
                  <a:pt x="6229822" y="278838"/>
                </a:cubicBezTo>
                <a:cubicBezTo>
                  <a:pt x="6291422" y="278838"/>
                  <a:pt x="6315677" y="318239"/>
                  <a:pt x="6315677" y="377891"/>
                </a:cubicBezTo>
                <a:lnTo>
                  <a:pt x="6315677" y="723270"/>
                </a:lnTo>
                <a:lnTo>
                  <a:pt x="6434883" y="723270"/>
                </a:lnTo>
                <a:lnTo>
                  <a:pt x="6434883" y="376789"/>
                </a:lnTo>
                <a:cubicBezTo>
                  <a:pt x="6434883" y="272776"/>
                  <a:pt x="6380310" y="208164"/>
                  <a:pt x="6275299" y="208164"/>
                </a:cubicBezTo>
                <a:moveTo>
                  <a:pt x="6705679" y="208164"/>
                </a:moveTo>
                <a:cubicBezTo>
                  <a:pt x="6595568" y="208164"/>
                  <a:pt x="6512746" y="254591"/>
                  <a:pt x="6512746" y="353645"/>
                </a:cubicBezTo>
                <a:cubicBezTo>
                  <a:pt x="6512746" y="437544"/>
                  <a:pt x="6570350" y="483007"/>
                  <a:pt x="6634983" y="499125"/>
                </a:cubicBezTo>
                <a:lnTo>
                  <a:pt x="6735996" y="524336"/>
                </a:lnTo>
                <a:cubicBezTo>
                  <a:pt x="6789605" y="537424"/>
                  <a:pt x="6813859" y="556711"/>
                  <a:pt x="6813859" y="599143"/>
                </a:cubicBezTo>
                <a:cubicBezTo>
                  <a:pt x="6813859" y="650668"/>
                  <a:pt x="6777477" y="680012"/>
                  <a:pt x="6713809" y="680012"/>
                </a:cubicBezTo>
                <a:cubicBezTo>
                  <a:pt x="6645042" y="680012"/>
                  <a:pt x="6609763" y="646672"/>
                  <a:pt x="6598601" y="562911"/>
                </a:cubicBezTo>
                <a:lnTo>
                  <a:pt x="6491522" y="593219"/>
                </a:lnTo>
                <a:cubicBezTo>
                  <a:pt x="6497586" y="680149"/>
                  <a:pt x="6578480" y="733603"/>
                  <a:pt x="6700717" y="733603"/>
                </a:cubicBezTo>
                <a:cubicBezTo>
                  <a:pt x="6837149" y="733603"/>
                  <a:pt x="6910877" y="669955"/>
                  <a:pt x="6910877" y="568973"/>
                </a:cubicBezTo>
                <a:cubicBezTo>
                  <a:pt x="6910877" y="474052"/>
                  <a:pt x="6845142" y="434651"/>
                  <a:pt x="6776513" y="417430"/>
                </a:cubicBezTo>
                <a:lnTo>
                  <a:pt x="6679495" y="393183"/>
                </a:lnTo>
                <a:cubicBezTo>
                  <a:pt x="6630986" y="381060"/>
                  <a:pt x="6609763" y="358880"/>
                  <a:pt x="6609763" y="326505"/>
                </a:cubicBezTo>
                <a:cubicBezTo>
                  <a:pt x="6609763" y="286140"/>
                  <a:pt x="6644078" y="261893"/>
                  <a:pt x="6695618" y="261893"/>
                </a:cubicBezTo>
                <a:cubicBezTo>
                  <a:pt x="6756255" y="261893"/>
                  <a:pt x="6793601" y="295232"/>
                  <a:pt x="6798701" y="358880"/>
                </a:cubicBezTo>
                <a:lnTo>
                  <a:pt x="6899714" y="328571"/>
                </a:lnTo>
                <a:cubicBezTo>
                  <a:pt x="6887587" y="257897"/>
                  <a:pt x="6817855" y="208440"/>
                  <a:pt x="6705679" y="208440"/>
                </a:cubicBezTo>
                <a:moveTo>
                  <a:pt x="7206755" y="678083"/>
                </a:moveTo>
                <a:cubicBezTo>
                  <a:pt x="7128892" y="678083"/>
                  <a:pt x="7085482" y="604378"/>
                  <a:pt x="7085482" y="471021"/>
                </a:cubicBezTo>
                <a:cubicBezTo>
                  <a:pt x="7085482" y="337664"/>
                  <a:pt x="7128892" y="263959"/>
                  <a:pt x="7206755" y="263959"/>
                </a:cubicBezTo>
                <a:cubicBezTo>
                  <a:pt x="7284617" y="263959"/>
                  <a:pt x="7328027" y="336700"/>
                  <a:pt x="7328027" y="471021"/>
                </a:cubicBezTo>
                <a:cubicBezTo>
                  <a:pt x="7328027" y="605343"/>
                  <a:pt x="7284617" y="678083"/>
                  <a:pt x="7206755" y="678083"/>
                </a:cubicBezTo>
                <a:moveTo>
                  <a:pt x="7206755" y="208440"/>
                </a:moveTo>
                <a:cubicBezTo>
                  <a:pt x="7048136" y="208440"/>
                  <a:pt x="6960213" y="326643"/>
                  <a:pt x="6960213" y="471021"/>
                </a:cubicBezTo>
                <a:cubicBezTo>
                  <a:pt x="6960213" y="615400"/>
                  <a:pt x="7048136" y="733603"/>
                  <a:pt x="7206755" y="733603"/>
                </a:cubicBezTo>
                <a:cubicBezTo>
                  <a:pt x="7365374" y="733603"/>
                  <a:pt x="7453296" y="615400"/>
                  <a:pt x="7453296" y="471021"/>
                </a:cubicBezTo>
                <a:cubicBezTo>
                  <a:pt x="7453296" y="326643"/>
                  <a:pt x="7365374" y="208440"/>
                  <a:pt x="7206755" y="208440"/>
                </a:cubicBezTo>
                <a:moveTo>
                  <a:pt x="7788724" y="208440"/>
                </a:moveTo>
                <a:cubicBezTo>
                  <a:pt x="7713894" y="208440"/>
                  <a:pt x="7672551" y="240815"/>
                  <a:pt x="7649261" y="282144"/>
                </a:cubicBezTo>
                <a:lnTo>
                  <a:pt x="7643197" y="282144"/>
                </a:lnTo>
                <a:lnTo>
                  <a:pt x="7643197" y="218496"/>
                </a:lnTo>
                <a:lnTo>
                  <a:pt x="7523992" y="218496"/>
                </a:lnTo>
                <a:lnTo>
                  <a:pt x="7523992" y="723546"/>
                </a:lnTo>
                <a:lnTo>
                  <a:pt x="7643197" y="723546"/>
                </a:lnTo>
                <a:lnTo>
                  <a:pt x="7643197" y="397316"/>
                </a:lnTo>
                <a:cubicBezTo>
                  <a:pt x="7643197" y="322647"/>
                  <a:pt x="7681646" y="279113"/>
                  <a:pt x="7743247" y="279113"/>
                </a:cubicBezTo>
                <a:cubicBezTo>
                  <a:pt x="7804848" y="279113"/>
                  <a:pt x="7829102" y="318514"/>
                  <a:pt x="7829102" y="378167"/>
                </a:cubicBezTo>
                <a:lnTo>
                  <a:pt x="7829102" y="723546"/>
                </a:lnTo>
                <a:lnTo>
                  <a:pt x="7948308" y="723546"/>
                </a:lnTo>
                <a:lnTo>
                  <a:pt x="7948308" y="377065"/>
                </a:lnTo>
                <a:cubicBezTo>
                  <a:pt x="7948308" y="273052"/>
                  <a:pt x="7893735" y="208440"/>
                  <a:pt x="7788724" y="208440"/>
                </a:cubicBezTo>
                <a:moveTo>
                  <a:pt x="468828" y="16532"/>
                </a:moveTo>
                <a:lnTo>
                  <a:pt x="343559" y="16532"/>
                </a:lnTo>
                <a:lnTo>
                  <a:pt x="343559" y="538664"/>
                </a:lnTo>
                <a:cubicBezTo>
                  <a:pt x="343559" y="623528"/>
                  <a:pt x="311174" y="673950"/>
                  <a:pt x="234414" y="673950"/>
                </a:cubicBezTo>
                <a:cubicBezTo>
                  <a:pt x="157654" y="673950"/>
                  <a:pt x="125269" y="620359"/>
                  <a:pt x="125269" y="528469"/>
                </a:cubicBezTo>
                <a:lnTo>
                  <a:pt x="125269" y="431482"/>
                </a:lnTo>
                <a:lnTo>
                  <a:pt x="0" y="462755"/>
                </a:lnTo>
                <a:lnTo>
                  <a:pt x="0" y="506151"/>
                </a:lnTo>
                <a:cubicBezTo>
                  <a:pt x="0" y="638406"/>
                  <a:pt x="65735" y="739527"/>
                  <a:pt x="234414" y="739527"/>
                </a:cubicBezTo>
                <a:cubicBezTo>
                  <a:pt x="403093" y="739527"/>
                  <a:pt x="468828" y="638544"/>
                  <a:pt x="468828" y="506151"/>
                </a:cubicBezTo>
                <a:lnTo>
                  <a:pt x="468828" y="16256"/>
                </a:lnTo>
                <a:moveTo>
                  <a:pt x="1222509" y="16256"/>
                </a:moveTo>
                <a:lnTo>
                  <a:pt x="1103304" y="16256"/>
                </a:lnTo>
                <a:lnTo>
                  <a:pt x="1103304" y="723270"/>
                </a:lnTo>
                <a:lnTo>
                  <a:pt x="1222509" y="723270"/>
                </a:lnTo>
                <a:lnTo>
                  <a:pt x="1222509" y="397041"/>
                </a:lnTo>
                <a:cubicBezTo>
                  <a:pt x="1222509" y="322372"/>
                  <a:pt x="1260958" y="278838"/>
                  <a:pt x="1322559" y="278838"/>
                </a:cubicBezTo>
                <a:cubicBezTo>
                  <a:pt x="1384160" y="278838"/>
                  <a:pt x="1408415" y="318239"/>
                  <a:pt x="1408415" y="377891"/>
                </a:cubicBezTo>
                <a:lnTo>
                  <a:pt x="1408415" y="723270"/>
                </a:lnTo>
                <a:lnTo>
                  <a:pt x="1527620" y="723270"/>
                </a:lnTo>
                <a:lnTo>
                  <a:pt x="1527620" y="376789"/>
                </a:lnTo>
                <a:cubicBezTo>
                  <a:pt x="1527620" y="272776"/>
                  <a:pt x="1473047" y="208164"/>
                  <a:pt x="1368036" y="208164"/>
                </a:cubicBezTo>
                <a:cubicBezTo>
                  <a:pt x="1293206" y="208164"/>
                  <a:pt x="1251863" y="240539"/>
                  <a:pt x="1228573" y="281869"/>
                </a:cubicBezTo>
                <a:lnTo>
                  <a:pt x="1222509" y="281869"/>
                </a:lnTo>
                <a:lnTo>
                  <a:pt x="1222509" y="16256"/>
                </a:lnTo>
                <a:moveTo>
                  <a:pt x="4855722" y="16256"/>
                </a:moveTo>
                <a:lnTo>
                  <a:pt x="4730453" y="16256"/>
                </a:lnTo>
                <a:lnTo>
                  <a:pt x="4730453" y="538389"/>
                </a:lnTo>
                <a:cubicBezTo>
                  <a:pt x="4730453" y="623252"/>
                  <a:pt x="4698068" y="673675"/>
                  <a:pt x="4621308" y="673675"/>
                </a:cubicBezTo>
                <a:cubicBezTo>
                  <a:pt x="4544548" y="673675"/>
                  <a:pt x="4512163" y="620084"/>
                  <a:pt x="4512163" y="528194"/>
                </a:cubicBezTo>
                <a:lnTo>
                  <a:pt x="4512163" y="431207"/>
                </a:lnTo>
                <a:lnTo>
                  <a:pt x="4386894" y="462480"/>
                </a:lnTo>
                <a:lnTo>
                  <a:pt x="4386894" y="505876"/>
                </a:lnTo>
                <a:cubicBezTo>
                  <a:pt x="4386894" y="638131"/>
                  <a:pt x="4452629" y="739251"/>
                  <a:pt x="4621308" y="739251"/>
                </a:cubicBezTo>
                <a:cubicBezTo>
                  <a:pt x="4789987" y="739251"/>
                  <a:pt x="4855722" y="638269"/>
                  <a:pt x="4855722" y="505876"/>
                </a:cubicBezTo>
                <a:lnTo>
                  <a:pt x="4855722" y="15981"/>
                </a:lnTo>
                <a:moveTo>
                  <a:pt x="5609403" y="15981"/>
                </a:moveTo>
                <a:lnTo>
                  <a:pt x="5490198" y="15981"/>
                </a:lnTo>
                <a:lnTo>
                  <a:pt x="5490198" y="722995"/>
                </a:lnTo>
                <a:lnTo>
                  <a:pt x="5609403" y="722995"/>
                </a:lnTo>
                <a:lnTo>
                  <a:pt x="5609403" y="396765"/>
                </a:lnTo>
                <a:cubicBezTo>
                  <a:pt x="5609403" y="322096"/>
                  <a:pt x="5647852" y="278562"/>
                  <a:pt x="5709453" y="278562"/>
                </a:cubicBezTo>
                <a:cubicBezTo>
                  <a:pt x="5771054" y="278562"/>
                  <a:pt x="5795308" y="317963"/>
                  <a:pt x="5795308" y="377616"/>
                </a:cubicBezTo>
                <a:lnTo>
                  <a:pt x="5795308" y="722995"/>
                </a:lnTo>
                <a:lnTo>
                  <a:pt x="5914514" y="722995"/>
                </a:lnTo>
                <a:lnTo>
                  <a:pt x="5914514" y="376514"/>
                </a:lnTo>
                <a:cubicBezTo>
                  <a:pt x="5914514" y="272501"/>
                  <a:pt x="5859941" y="207889"/>
                  <a:pt x="5754930" y="207889"/>
                </a:cubicBezTo>
                <a:cubicBezTo>
                  <a:pt x="5680099" y="207889"/>
                  <a:pt x="5638756" y="240263"/>
                  <a:pt x="5615466" y="281593"/>
                </a:cubicBezTo>
                <a:lnTo>
                  <a:pt x="5609403" y="281593"/>
                </a:lnTo>
                <a:lnTo>
                  <a:pt x="5609403" y="15981"/>
                </a:lnTo>
                <a:moveTo>
                  <a:pt x="3954447" y="665409"/>
                </a:moveTo>
                <a:cubicBezTo>
                  <a:pt x="3857429" y="665409"/>
                  <a:pt x="3797895" y="586607"/>
                  <a:pt x="3797895" y="502845"/>
                </a:cubicBezTo>
                <a:cubicBezTo>
                  <a:pt x="3797895" y="450356"/>
                  <a:pt x="3821185" y="401863"/>
                  <a:pt x="3859496" y="374585"/>
                </a:cubicBezTo>
                <a:lnTo>
                  <a:pt x="4087847" y="624079"/>
                </a:lnTo>
                <a:cubicBezTo>
                  <a:pt x="4045401" y="649290"/>
                  <a:pt x="3997857" y="665546"/>
                  <a:pt x="3954447" y="665546"/>
                </a:cubicBezTo>
                <a:moveTo>
                  <a:pt x="4176734" y="541282"/>
                </a:moveTo>
                <a:lnTo>
                  <a:pt x="3978702" y="323061"/>
                </a:lnTo>
                <a:cubicBezTo>
                  <a:pt x="4014119" y="308871"/>
                  <a:pt x="4048433" y="303911"/>
                  <a:pt x="4076684" y="303911"/>
                </a:cubicBezTo>
                <a:cubicBezTo>
                  <a:pt x="4158543" y="303911"/>
                  <a:pt x="4208981" y="351440"/>
                  <a:pt x="4208981" y="433273"/>
                </a:cubicBezTo>
                <a:cubicBezTo>
                  <a:pt x="4208981" y="469643"/>
                  <a:pt x="4198922" y="506978"/>
                  <a:pt x="4176596" y="541282"/>
                </a:cubicBezTo>
                <a:moveTo>
                  <a:pt x="3951278" y="293854"/>
                </a:moveTo>
                <a:lnTo>
                  <a:pt x="3907868" y="245361"/>
                </a:lnTo>
                <a:cubicBezTo>
                  <a:pt x="3869419" y="202929"/>
                  <a:pt x="3858394" y="176616"/>
                  <a:pt x="3858394" y="145343"/>
                </a:cubicBezTo>
                <a:cubicBezTo>
                  <a:pt x="3858394" y="86792"/>
                  <a:pt x="3895740" y="53453"/>
                  <a:pt x="3954309" y="53453"/>
                </a:cubicBezTo>
                <a:cubicBezTo>
                  <a:pt x="4012879" y="53453"/>
                  <a:pt x="4049260" y="87757"/>
                  <a:pt x="4049260" y="150440"/>
                </a:cubicBezTo>
                <a:cubicBezTo>
                  <a:pt x="4049260" y="208026"/>
                  <a:pt x="4021009" y="262582"/>
                  <a:pt x="3951278" y="293854"/>
                </a:cubicBezTo>
                <a:moveTo>
                  <a:pt x="3957341" y="0"/>
                </a:moveTo>
                <a:cubicBezTo>
                  <a:pt x="3817878" y="0"/>
                  <a:pt x="3749249" y="77838"/>
                  <a:pt x="3749249" y="174687"/>
                </a:cubicBezTo>
                <a:cubicBezTo>
                  <a:pt x="3749249" y="227176"/>
                  <a:pt x="3771436" y="279802"/>
                  <a:pt x="3830143" y="343312"/>
                </a:cubicBezTo>
                <a:lnTo>
                  <a:pt x="3831108" y="345379"/>
                </a:lnTo>
                <a:cubicBezTo>
                  <a:pt x="3732160" y="392908"/>
                  <a:pt x="3686683" y="469643"/>
                  <a:pt x="3686683" y="548445"/>
                </a:cubicBezTo>
                <a:cubicBezTo>
                  <a:pt x="3686683" y="652459"/>
                  <a:pt x="3766475" y="739389"/>
                  <a:pt x="3889815" y="739389"/>
                </a:cubicBezTo>
                <a:cubicBezTo>
                  <a:pt x="3960511" y="739389"/>
                  <a:pt x="4043334" y="710045"/>
                  <a:pt x="4118165" y="657556"/>
                </a:cubicBezTo>
                <a:lnTo>
                  <a:pt x="4178801" y="723270"/>
                </a:lnTo>
                <a:lnTo>
                  <a:pt x="4337420" y="723270"/>
                </a:lnTo>
                <a:lnTo>
                  <a:pt x="4337420" y="718173"/>
                </a:lnTo>
                <a:lnTo>
                  <a:pt x="4208155" y="575723"/>
                </a:lnTo>
                <a:cubicBezTo>
                  <a:pt x="4262728" y="511111"/>
                  <a:pt x="4294011" y="440437"/>
                  <a:pt x="4294011" y="378718"/>
                </a:cubicBezTo>
                <a:cubicBezTo>
                  <a:pt x="4294011" y="301982"/>
                  <a:pt x="4242469" y="250458"/>
                  <a:pt x="4161713" y="250458"/>
                </a:cubicBezTo>
                <a:cubicBezTo>
                  <a:pt x="4119268" y="250458"/>
                  <a:pt x="4071723" y="262582"/>
                  <a:pt x="4040440" y="274705"/>
                </a:cubicBezTo>
                <a:lnTo>
                  <a:pt x="4038373" y="270710"/>
                </a:lnTo>
                <a:cubicBezTo>
                  <a:pt x="4115133" y="229242"/>
                  <a:pt x="4147518" y="190943"/>
                  <a:pt x="4147518" y="137352"/>
                </a:cubicBezTo>
                <a:cubicBezTo>
                  <a:pt x="4147518" y="60617"/>
                  <a:pt x="4078752" y="0"/>
                  <a:pt x="3957617" y="0"/>
                </a:cubicBezTo>
              </a:path>
            </a:pathLst>
          </a:custGeom>
          <a:solidFill>
            <a:schemeClr val="bg1"/>
          </a:solidFill>
          <a:ln w="13780" cap="flat">
            <a:noFill/>
            <a:prstDash val="solid"/>
            <a:miter/>
          </a:ln>
        </p:spPr>
        <p:txBody>
          <a:bodyPr rtlCol="0" anchor="t"/>
          <a:lstStyle/>
          <a:p>
            <a:endParaRPr lang="en-GB" b="0" i="0">
              <a:solidFill>
                <a:schemeClr val="bg1"/>
              </a:solidFill>
              <a:latin typeface="Johnson Text" pitchFamily="2" charset="77"/>
            </a:endParaRPr>
          </a:p>
        </p:txBody>
      </p:sp>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6165850" y="266955"/>
            <a:ext cx="5734050" cy="2585323"/>
          </a:xfrm>
        </p:spPr>
        <p:txBody>
          <a:bodyPr wrap="square" anchor="t">
            <a:spAutoFit/>
          </a:bodyPr>
          <a:lstStyle>
            <a:lvl1pPr algn="l">
              <a:lnSpc>
                <a:spcPct val="80000"/>
              </a:lnSpc>
              <a:defRPr sz="7000" b="0" i="0" spc="0" baseline="0">
                <a:solidFill>
                  <a:schemeClr val="bg1"/>
                </a:solidFill>
                <a:latin typeface="+mj-lt"/>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565D7B25-1665-DB97-EC26-F653F638EABF}"/>
              </a:ext>
            </a:extLst>
          </p:cNvPr>
          <p:cNvSpPr>
            <a:spLocks noGrp="1"/>
          </p:cNvSpPr>
          <p:nvPr>
            <p:ph type="subTitle" idx="1" hasCustomPrompt="1"/>
          </p:nvPr>
        </p:nvSpPr>
        <p:spPr>
          <a:xfrm>
            <a:off x="6165850" y="5892920"/>
            <a:ext cx="2795587" cy="717180"/>
          </a:xfrm>
        </p:spPr>
        <p:txBody>
          <a:bodyPr anchor="b"/>
          <a:lstStyle>
            <a:lvl1pPr marL="0" indent="0" algn="l">
              <a:lnSpc>
                <a:spcPct val="100000"/>
              </a:lnSpc>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10" name="Text Placeholder 31">
            <a:extLst>
              <a:ext uri="{FF2B5EF4-FFF2-40B4-BE49-F238E27FC236}">
                <a16:creationId xmlns:a16="http://schemas.microsoft.com/office/drawing/2014/main" id="{938BB031-45ED-95FB-C1C5-66605571CD90}"/>
              </a:ext>
            </a:extLst>
          </p:cNvPr>
          <p:cNvSpPr>
            <a:spLocks noGrp="1"/>
          </p:cNvSpPr>
          <p:nvPr>
            <p:ph type="body" sz="quarter" idx="10" hasCustomPrompt="1"/>
          </p:nvPr>
        </p:nvSpPr>
        <p:spPr>
          <a:xfrm>
            <a:off x="9104313" y="5892920"/>
            <a:ext cx="2795587" cy="717180"/>
          </a:xfrm>
        </p:spPr>
        <p:txBody>
          <a:bodyPr anchor="b"/>
          <a:lstStyle>
            <a:lvl1pPr>
              <a:lnSpc>
                <a:spcPct val="100000"/>
              </a:lnSpc>
              <a:spcBef>
                <a:spcPts val="0"/>
              </a:spcBef>
              <a:spcAft>
                <a:spcPts val="0"/>
              </a:spcAft>
              <a:defRPr sz="1400">
                <a:solidFill>
                  <a:schemeClr val="bg1"/>
                </a:solidFill>
              </a:defRPr>
            </a:lvl1pPr>
          </a:lstStyle>
          <a:p>
            <a:r>
              <a:rPr lang="en-GB"/>
              <a:t>Supporting details – delete if not required</a:t>
            </a:r>
          </a:p>
        </p:txBody>
      </p:sp>
    </p:spTree>
    <p:extLst>
      <p:ext uri="{BB962C8B-B14F-4D97-AF65-F5344CB8AC3E}">
        <p14:creationId xmlns:p14="http://schemas.microsoft.com/office/powerpoint/2010/main" val="677762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3225800" y="0"/>
            <a:ext cx="8966200" cy="6858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2793541"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2A37889-B558-B868-1094-BA62A7B3E70A}"/>
              </a:ext>
            </a:extLst>
          </p:cNvPr>
          <p:cNvSpPr>
            <a:spLocks noGrp="1"/>
          </p:cNvSpPr>
          <p:nvPr>
            <p:ph type="title"/>
          </p:nvPr>
        </p:nvSpPr>
        <p:spPr>
          <a:xfrm>
            <a:off x="288303" y="262800"/>
            <a:ext cx="2793541" cy="1934833"/>
          </a:xfrm>
        </p:spPr>
        <p:txBody>
          <a:bodyPr/>
          <a:lstStyle/>
          <a:p>
            <a:r>
              <a:rPr lang="en-US"/>
              <a:t>Click to edit Master title style</a:t>
            </a:r>
            <a:endParaRPr lang="en-GB"/>
          </a:p>
        </p:txBody>
      </p:sp>
    </p:spTree>
    <p:extLst>
      <p:ext uri="{BB962C8B-B14F-4D97-AF65-F5344CB8AC3E}">
        <p14:creationId xmlns:p14="http://schemas.microsoft.com/office/powerpoint/2010/main" val="2286662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6858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GB"/>
              <a:t>Slide footer goes here if required</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ubtitle 2">
            <a:extLst>
              <a:ext uri="{FF2B5EF4-FFF2-40B4-BE49-F238E27FC236}">
                <a16:creationId xmlns:a16="http://schemas.microsoft.com/office/drawing/2014/main" id="{42BB7518-D6BA-C538-D249-365B42C98C3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
        <p:nvSpPr>
          <p:cNvPr id="9" name="Title 8">
            <a:extLst>
              <a:ext uri="{FF2B5EF4-FFF2-40B4-BE49-F238E27FC236}">
                <a16:creationId xmlns:a16="http://schemas.microsoft.com/office/drawing/2014/main" id="{80AE2DF2-849C-72E8-013B-74CCFF6C4882}"/>
              </a:ext>
            </a:extLst>
          </p:cNvPr>
          <p:cNvSpPr>
            <a:spLocks noGrp="1"/>
          </p:cNvSpPr>
          <p:nvPr>
            <p:ph type="title" hasCustomPrompt="1"/>
          </p:nvPr>
        </p:nvSpPr>
        <p:spPr>
          <a:xfrm>
            <a:off x="288303" y="262267"/>
            <a:ext cx="5732002" cy="468590"/>
          </a:xfrm>
        </p:spPr>
        <p:txBody>
          <a:bodyPr/>
          <a:lstStyle/>
          <a:p>
            <a:r>
              <a:rPr lang="en-GB"/>
              <a:t>Master title style</a:t>
            </a:r>
          </a:p>
        </p:txBody>
      </p:sp>
    </p:spTree>
    <p:extLst>
      <p:ext uri="{BB962C8B-B14F-4D97-AF65-F5344CB8AC3E}">
        <p14:creationId xmlns:p14="http://schemas.microsoft.com/office/powerpoint/2010/main" val="2553949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ontent Right S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0" y="0"/>
            <a:ext cx="6021385" cy="6858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0" name="Freeform 29">
            <a:extLst>
              <a:ext uri="{FF2B5EF4-FFF2-40B4-BE49-F238E27FC236}">
                <a16:creationId xmlns:a16="http://schemas.microsoft.com/office/drawing/2014/main" id="{1B94300B-C77D-1F3F-A75F-F3E8D1A2D0B2}"/>
              </a:ext>
            </a:extLst>
          </p:cNvPr>
          <p:cNvSpPr txBox="1">
            <a:spLocks/>
          </p:cNvSpPr>
          <p:nvPr/>
        </p:nvSpPr>
        <p:spPr>
          <a:xfrm>
            <a:off x="114300" y="6096000"/>
            <a:ext cx="1009650" cy="660400"/>
          </a:xfrm>
          <a:custGeom>
            <a:avLst/>
            <a:gdLst>
              <a:gd name="connsiteX0" fmla="*/ 0 w 1009650"/>
              <a:gd name="connsiteY0" fmla="*/ 0 h 660400"/>
              <a:gd name="connsiteX1" fmla="*/ 1009650 w 1009650"/>
              <a:gd name="connsiteY1" fmla="*/ 0 h 660400"/>
              <a:gd name="connsiteX2" fmla="*/ 1009650 w 1009650"/>
              <a:gd name="connsiteY2" fmla="*/ 660400 h 660400"/>
              <a:gd name="connsiteX3" fmla="*/ 0 w 1009650"/>
              <a:gd name="connsiteY3" fmla="*/ 660400 h 660400"/>
              <a:gd name="connsiteX4" fmla="*/ 0 w 1009650"/>
              <a:gd name="connsiteY4" fmla="*/ 0 h 660400"/>
              <a:gd name="connsiteX5" fmla="*/ 334111 w 1009650"/>
              <a:gd name="connsiteY5" fmla="*/ 317500 h 660400"/>
              <a:gd name="connsiteX6" fmla="*/ 290920 w 1009650"/>
              <a:gd name="connsiteY6" fmla="*/ 353764 h 660400"/>
              <a:gd name="connsiteX7" fmla="*/ 307700 w 1009650"/>
              <a:gd name="connsiteY7" fmla="*/ 388779 h 660400"/>
              <a:gd name="connsiteX8" fmla="*/ 307903 w 1009650"/>
              <a:gd name="connsiteY8" fmla="*/ 389200 h 660400"/>
              <a:gd name="connsiteX9" fmla="*/ 277918 w 1009650"/>
              <a:gd name="connsiteY9" fmla="*/ 431331 h 660400"/>
              <a:gd name="connsiteX10" fmla="*/ 320063 w 1009650"/>
              <a:gd name="connsiteY10" fmla="*/ 470950 h 660400"/>
              <a:gd name="connsiteX11" fmla="*/ 367452 w 1009650"/>
              <a:gd name="connsiteY11" fmla="*/ 453972 h 660400"/>
              <a:gd name="connsiteX12" fmla="*/ 380033 w 1009650"/>
              <a:gd name="connsiteY12" fmla="*/ 467595 h 660400"/>
              <a:gd name="connsiteX13" fmla="*/ 412953 w 1009650"/>
              <a:gd name="connsiteY13" fmla="*/ 467595 h 660400"/>
              <a:gd name="connsiteX14" fmla="*/ 412953 w 1009650"/>
              <a:gd name="connsiteY14" fmla="*/ 466549 h 660400"/>
              <a:gd name="connsiteX15" fmla="*/ 386106 w 1009650"/>
              <a:gd name="connsiteY15" fmla="*/ 436995 h 660400"/>
              <a:gd name="connsiteX16" fmla="*/ 386120 w 1009650"/>
              <a:gd name="connsiteY16" fmla="*/ 436995 h 660400"/>
              <a:gd name="connsiteX17" fmla="*/ 403945 w 1009650"/>
              <a:gd name="connsiteY17" fmla="*/ 396113 h 660400"/>
              <a:gd name="connsiteX18" fmla="*/ 376474 w 1009650"/>
              <a:gd name="connsiteY18" fmla="*/ 369492 h 660400"/>
              <a:gd name="connsiteX19" fmla="*/ 351312 w 1009650"/>
              <a:gd name="connsiteY19" fmla="*/ 374518 h 660400"/>
              <a:gd name="connsiteX20" fmla="*/ 350891 w 1009650"/>
              <a:gd name="connsiteY20" fmla="*/ 373675 h 660400"/>
              <a:gd name="connsiteX21" fmla="*/ 373539 w 1009650"/>
              <a:gd name="connsiteY21" fmla="*/ 346009 h 660400"/>
              <a:gd name="connsiteX22" fmla="*/ 334111 w 1009650"/>
              <a:gd name="connsiteY22" fmla="*/ 317500 h 660400"/>
              <a:gd name="connsiteX23" fmla="*/ 494539 w 1009650"/>
              <a:gd name="connsiteY23" fmla="*/ 320869 h 660400"/>
              <a:gd name="connsiteX24" fmla="*/ 494539 w 1009650"/>
              <a:gd name="connsiteY24" fmla="*/ 429253 h 660400"/>
              <a:gd name="connsiteX25" fmla="*/ 471890 w 1009650"/>
              <a:gd name="connsiteY25" fmla="*/ 457341 h 660400"/>
              <a:gd name="connsiteX26" fmla="*/ 449242 w 1009650"/>
              <a:gd name="connsiteY26" fmla="*/ 427148 h 660400"/>
              <a:gd name="connsiteX27" fmla="*/ 449242 w 1009650"/>
              <a:gd name="connsiteY27" fmla="*/ 407019 h 660400"/>
              <a:gd name="connsiteX28" fmla="*/ 423238 w 1009650"/>
              <a:gd name="connsiteY28" fmla="*/ 413511 h 660400"/>
              <a:gd name="connsiteX29" fmla="*/ 423238 w 1009650"/>
              <a:gd name="connsiteY29" fmla="*/ 422530 h 660400"/>
              <a:gd name="connsiteX30" fmla="*/ 471890 w 1009650"/>
              <a:gd name="connsiteY30" fmla="*/ 470950 h 660400"/>
              <a:gd name="connsiteX31" fmla="*/ 471890 w 1009650"/>
              <a:gd name="connsiteY31" fmla="*/ 470963 h 660400"/>
              <a:gd name="connsiteX32" fmla="*/ 520543 w 1009650"/>
              <a:gd name="connsiteY32" fmla="*/ 422543 h 660400"/>
              <a:gd name="connsiteX33" fmla="*/ 520543 w 1009650"/>
              <a:gd name="connsiteY33" fmla="*/ 320869 h 660400"/>
              <a:gd name="connsiteX34" fmla="*/ 494539 w 1009650"/>
              <a:gd name="connsiteY34" fmla="*/ 320869 h 660400"/>
              <a:gd name="connsiteX35" fmla="*/ 231154 w 1009650"/>
              <a:gd name="connsiteY35" fmla="*/ 320869 h 660400"/>
              <a:gd name="connsiteX36" fmla="*/ 231154 w 1009650"/>
              <a:gd name="connsiteY36" fmla="*/ 429253 h 660400"/>
              <a:gd name="connsiteX37" fmla="*/ 208506 w 1009650"/>
              <a:gd name="connsiteY37" fmla="*/ 457341 h 660400"/>
              <a:gd name="connsiteX38" fmla="*/ 185857 w 1009650"/>
              <a:gd name="connsiteY38" fmla="*/ 427148 h 660400"/>
              <a:gd name="connsiteX39" fmla="*/ 185857 w 1009650"/>
              <a:gd name="connsiteY39" fmla="*/ 407019 h 660400"/>
              <a:gd name="connsiteX40" fmla="*/ 159853 w 1009650"/>
              <a:gd name="connsiteY40" fmla="*/ 413511 h 660400"/>
              <a:gd name="connsiteX41" fmla="*/ 159853 w 1009650"/>
              <a:gd name="connsiteY41" fmla="*/ 422530 h 660400"/>
              <a:gd name="connsiteX42" fmla="*/ 208506 w 1009650"/>
              <a:gd name="connsiteY42" fmla="*/ 470950 h 660400"/>
              <a:gd name="connsiteX43" fmla="*/ 257158 w 1009650"/>
              <a:gd name="connsiteY43" fmla="*/ 422530 h 660400"/>
              <a:gd name="connsiteX44" fmla="*/ 257158 w 1009650"/>
              <a:gd name="connsiteY44" fmla="*/ 320869 h 660400"/>
              <a:gd name="connsiteX45" fmla="*/ 231154 w 1009650"/>
              <a:gd name="connsiteY45" fmla="*/ 320869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9650" h="660400">
                <a:moveTo>
                  <a:pt x="0" y="0"/>
                </a:moveTo>
                <a:lnTo>
                  <a:pt x="1009650" y="0"/>
                </a:lnTo>
                <a:lnTo>
                  <a:pt x="1009650" y="660400"/>
                </a:lnTo>
                <a:lnTo>
                  <a:pt x="0" y="660400"/>
                </a:lnTo>
                <a:lnTo>
                  <a:pt x="0" y="0"/>
                </a:lnTo>
                <a:close/>
                <a:moveTo>
                  <a:pt x="334111" y="317500"/>
                </a:moveTo>
                <a:cubicBezTo>
                  <a:pt x="305173" y="317500"/>
                  <a:pt x="290920" y="333636"/>
                  <a:pt x="290920" y="353764"/>
                </a:cubicBezTo>
                <a:cubicBezTo>
                  <a:pt x="290920" y="364670"/>
                  <a:pt x="295540" y="375563"/>
                  <a:pt x="307700" y="388779"/>
                </a:cubicBezTo>
                <a:lnTo>
                  <a:pt x="307903" y="389200"/>
                </a:lnTo>
                <a:cubicBezTo>
                  <a:pt x="287347" y="399047"/>
                  <a:pt x="277918" y="414978"/>
                  <a:pt x="277918" y="431331"/>
                </a:cubicBezTo>
                <a:cubicBezTo>
                  <a:pt x="277918" y="452926"/>
                  <a:pt x="294480" y="470950"/>
                  <a:pt x="320063" y="470950"/>
                </a:cubicBezTo>
                <a:cubicBezTo>
                  <a:pt x="334736" y="470950"/>
                  <a:pt x="351937" y="464865"/>
                  <a:pt x="367452" y="453972"/>
                </a:cubicBezTo>
                <a:lnTo>
                  <a:pt x="380033" y="467595"/>
                </a:lnTo>
                <a:lnTo>
                  <a:pt x="412953" y="467595"/>
                </a:lnTo>
                <a:lnTo>
                  <a:pt x="412953" y="466549"/>
                </a:lnTo>
                <a:lnTo>
                  <a:pt x="386106" y="436995"/>
                </a:lnTo>
                <a:lnTo>
                  <a:pt x="386120" y="436995"/>
                </a:lnTo>
                <a:cubicBezTo>
                  <a:pt x="397437" y="423576"/>
                  <a:pt x="403945" y="408907"/>
                  <a:pt x="403945" y="396113"/>
                </a:cubicBezTo>
                <a:cubicBezTo>
                  <a:pt x="403945" y="380181"/>
                  <a:pt x="393253" y="369492"/>
                  <a:pt x="376474" y="369492"/>
                </a:cubicBezTo>
                <a:cubicBezTo>
                  <a:pt x="367670" y="369492"/>
                  <a:pt x="357806" y="372005"/>
                  <a:pt x="351312" y="374518"/>
                </a:cubicBezTo>
                <a:lnTo>
                  <a:pt x="350891" y="373675"/>
                </a:lnTo>
                <a:cubicBezTo>
                  <a:pt x="366827" y="365078"/>
                  <a:pt x="373539" y="357119"/>
                  <a:pt x="373539" y="346009"/>
                </a:cubicBezTo>
                <a:cubicBezTo>
                  <a:pt x="373539" y="330077"/>
                  <a:pt x="359273" y="317500"/>
                  <a:pt x="334111" y="317500"/>
                </a:cubicBezTo>
                <a:close/>
                <a:moveTo>
                  <a:pt x="494539" y="320869"/>
                </a:moveTo>
                <a:lnTo>
                  <a:pt x="494539" y="429253"/>
                </a:lnTo>
                <a:cubicBezTo>
                  <a:pt x="494539" y="446855"/>
                  <a:pt x="487827" y="457341"/>
                  <a:pt x="471890" y="457341"/>
                </a:cubicBezTo>
                <a:cubicBezTo>
                  <a:pt x="455954" y="457341"/>
                  <a:pt x="449242" y="446230"/>
                  <a:pt x="449242" y="427148"/>
                </a:cubicBezTo>
                <a:lnTo>
                  <a:pt x="449242" y="407019"/>
                </a:lnTo>
                <a:lnTo>
                  <a:pt x="423238" y="413511"/>
                </a:lnTo>
                <a:lnTo>
                  <a:pt x="423238" y="422530"/>
                </a:lnTo>
                <a:cubicBezTo>
                  <a:pt x="423238" y="449993"/>
                  <a:pt x="436865" y="470950"/>
                  <a:pt x="471890" y="470950"/>
                </a:cubicBezTo>
                <a:lnTo>
                  <a:pt x="471890" y="470963"/>
                </a:lnTo>
                <a:cubicBezTo>
                  <a:pt x="506916" y="470963"/>
                  <a:pt x="520543" y="450006"/>
                  <a:pt x="520543" y="422543"/>
                </a:cubicBezTo>
                <a:lnTo>
                  <a:pt x="520543" y="320869"/>
                </a:lnTo>
                <a:lnTo>
                  <a:pt x="494539" y="320869"/>
                </a:lnTo>
                <a:close/>
                <a:moveTo>
                  <a:pt x="231154" y="320869"/>
                </a:moveTo>
                <a:lnTo>
                  <a:pt x="231154" y="429253"/>
                </a:lnTo>
                <a:cubicBezTo>
                  <a:pt x="231154" y="446855"/>
                  <a:pt x="224443" y="457341"/>
                  <a:pt x="208506" y="457341"/>
                </a:cubicBezTo>
                <a:cubicBezTo>
                  <a:pt x="192569" y="457341"/>
                  <a:pt x="185857" y="446230"/>
                  <a:pt x="185857" y="427148"/>
                </a:cubicBezTo>
                <a:lnTo>
                  <a:pt x="185857" y="407019"/>
                </a:lnTo>
                <a:lnTo>
                  <a:pt x="159853" y="413511"/>
                </a:lnTo>
                <a:lnTo>
                  <a:pt x="159853" y="422530"/>
                </a:lnTo>
                <a:cubicBezTo>
                  <a:pt x="159853" y="449993"/>
                  <a:pt x="173480" y="470950"/>
                  <a:pt x="208506" y="470950"/>
                </a:cubicBezTo>
                <a:cubicBezTo>
                  <a:pt x="243531" y="470950"/>
                  <a:pt x="257158" y="449993"/>
                  <a:pt x="257158" y="422530"/>
                </a:cubicBezTo>
                <a:lnTo>
                  <a:pt x="257158" y="320869"/>
                </a:lnTo>
                <a:lnTo>
                  <a:pt x="231154" y="320869"/>
                </a:lnTo>
                <a:close/>
              </a:path>
            </a:pathLst>
          </a:custGeom>
        </p:spPr>
        <p:txBody>
          <a:bodyPr vert="horz" wrap="square" lIns="0" tIns="0" rIns="0" bIns="0" rtlCol="0">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400" kern="1200">
                <a:solidFill>
                  <a:schemeClr val="tx1"/>
                </a:solidFill>
                <a:latin typeface="Basel Grotesk" panose="020B0503020202020204" pitchFamily="34" charset="0"/>
                <a:ea typeface="+mn-ea"/>
                <a:cs typeface="+mn-cs"/>
              </a:defRPr>
            </a:lvl2pPr>
            <a:lvl3pPr marL="546100" indent="-260350" algn="l" defTabSz="914400" rtl="0" eaLnBrk="1" latinLnBrk="0" hangingPunct="1">
              <a:lnSpc>
                <a:spcPct val="110000"/>
              </a:lnSpc>
              <a:spcBef>
                <a:spcPts val="0"/>
              </a:spcBef>
              <a:spcAft>
                <a:spcPts val="600"/>
              </a:spcAft>
              <a:buFont typeface="Arial" panose="020B0604020202020204" pitchFamily="34" charset="0"/>
              <a:buChar char="•"/>
              <a:tabLst/>
              <a:defRPr sz="1200" kern="1200">
                <a:solidFill>
                  <a:schemeClr val="tx1"/>
                </a:solidFill>
                <a:latin typeface="Basel Grotesk" panose="020B0503020202020204" pitchFamily="34" charset="0"/>
                <a:ea typeface="+mn-ea"/>
                <a:cs typeface="+mn-cs"/>
              </a:defRPr>
            </a:lvl3pPr>
            <a:lvl4pPr marL="0" indent="0" algn="l" defTabSz="914400" rtl="0" eaLnBrk="1" latinLnBrk="0" hangingPunct="1">
              <a:lnSpc>
                <a:spcPct val="85000"/>
              </a:lnSpc>
              <a:spcBef>
                <a:spcPts val="600"/>
              </a:spcBef>
              <a:spcAft>
                <a:spcPts val="0"/>
              </a:spcAft>
              <a:buFont typeface="Arial" panose="020B0604020202020204" pitchFamily="34" charset="0"/>
              <a:buNone/>
              <a:tabLst/>
              <a:defRPr sz="4500" kern="1200">
                <a:solidFill>
                  <a:schemeClr val="tx2"/>
                </a:solidFill>
                <a:latin typeface="Johnson Display BETA Display" pitchFamily="2" charset="77"/>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1400" kern="1200">
                <a:solidFill>
                  <a:schemeClr val="tx1"/>
                </a:solidFill>
                <a:latin typeface="Basel Grotesk"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0" i="0">
              <a:latin typeface="Johnson Text" pitchFamily="2" charset="77"/>
            </a:endParaRPr>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6321758" y="4376738"/>
            <a:ext cx="5580856" cy="1893886"/>
          </a:xfrm>
        </p:spPr>
        <p:txBody>
          <a:bodyPr/>
          <a:lstStyle>
            <a:lvl4pPr>
              <a:defRPr sz="5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57139A87-57BC-3EA5-1A50-C7A9DA1DB2C1}"/>
              </a:ext>
            </a:extLst>
          </p:cNvPr>
          <p:cNvSpPr>
            <a:spLocks noGrp="1"/>
          </p:cNvSpPr>
          <p:nvPr>
            <p:ph type="title"/>
          </p:nvPr>
        </p:nvSpPr>
        <p:spPr>
          <a:xfrm>
            <a:off x="6323798" y="279525"/>
            <a:ext cx="5578817" cy="2733056"/>
          </a:xfrm>
        </p:spPr>
        <p:txBody>
          <a:bodyPr/>
          <a:lstStyle>
            <a:lvl1pPr>
              <a:lnSpc>
                <a:spcPct val="80000"/>
              </a:lnSpc>
              <a:defRPr sz="7400"/>
            </a:lvl1pPr>
          </a:lstStyle>
          <a:p>
            <a:r>
              <a:rPr lang="en-US"/>
              <a:t>Click to edit Master title style</a:t>
            </a:r>
          </a:p>
        </p:txBody>
      </p:sp>
    </p:spTree>
    <p:extLst>
      <p:ext uri="{BB962C8B-B14F-4D97-AF65-F5344CB8AC3E}">
        <p14:creationId xmlns:p14="http://schemas.microsoft.com/office/powerpoint/2010/main" val="1789371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Images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4" y="0"/>
            <a:ext cx="6021385"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GB"/>
              <a:t>Slide footer goes here if required</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9" name="Title 7">
            <a:extLst>
              <a:ext uri="{FF2B5EF4-FFF2-40B4-BE49-F238E27FC236}">
                <a16:creationId xmlns:a16="http://schemas.microsoft.com/office/drawing/2014/main" id="{B6AE2399-BFCA-491C-607D-8EC33F29B034}"/>
              </a:ext>
            </a:extLst>
          </p:cNvPr>
          <p:cNvSpPr>
            <a:spLocks noGrp="1"/>
          </p:cNvSpPr>
          <p:nvPr>
            <p:ph type="title" hasCustomPrompt="1"/>
          </p:nvPr>
        </p:nvSpPr>
        <p:spPr>
          <a:xfrm>
            <a:off x="288303" y="262800"/>
            <a:ext cx="5733085" cy="454529"/>
          </a:xfrm>
        </p:spPr>
        <p:txBody>
          <a:bodyPr/>
          <a:lstStyle/>
          <a:p>
            <a:r>
              <a:rPr lang="en-US"/>
              <a:t>Master title style</a:t>
            </a:r>
            <a:endParaRPr lang="en-GB"/>
          </a:p>
        </p:txBody>
      </p:sp>
      <p:sp>
        <p:nvSpPr>
          <p:cNvPr id="8" name="Subtitle 2">
            <a:extLst>
              <a:ext uri="{FF2B5EF4-FFF2-40B4-BE49-F238E27FC236}">
                <a16:creationId xmlns:a16="http://schemas.microsoft.com/office/drawing/2014/main" id="{42AEA74B-CBA6-2617-8389-0A8FBEB074F7}"/>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992724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Images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70615" y="0"/>
            <a:ext cx="3010694"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GB"/>
              <a:t>Slide footer goes here if required</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5">
            <a:extLst>
              <a:ext uri="{FF2B5EF4-FFF2-40B4-BE49-F238E27FC236}">
                <a16:creationId xmlns:a16="http://schemas.microsoft.com/office/drawing/2014/main" id="{1CA8347E-5487-FBA2-2DD4-3FD601BD3B4C}"/>
              </a:ext>
            </a:extLst>
          </p:cNvPr>
          <p:cNvSpPr>
            <a:spLocks noGrp="1"/>
          </p:cNvSpPr>
          <p:nvPr>
            <p:ph type="pic" sz="quarter" idx="14" hasCustomPrompt="1"/>
          </p:nvPr>
        </p:nvSpPr>
        <p:spPr>
          <a:xfrm>
            <a:off x="6170614" y="3429000"/>
            <a:ext cx="6021385" cy="3429000"/>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8" name="Picture Placeholder 5">
            <a:extLst>
              <a:ext uri="{FF2B5EF4-FFF2-40B4-BE49-F238E27FC236}">
                <a16:creationId xmlns:a16="http://schemas.microsoft.com/office/drawing/2014/main" id="{341FD64A-0587-F581-84E0-EA06B4D33540}"/>
              </a:ext>
            </a:extLst>
          </p:cNvPr>
          <p:cNvSpPr>
            <a:spLocks noGrp="1"/>
          </p:cNvSpPr>
          <p:nvPr>
            <p:ph type="pic" sz="quarter" idx="15" hasCustomPrompt="1"/>
          </p:nvPr>
        </p:nvSpPr>
        <p:spPr>
          <a:xfrm>
            <a:off x="9181307" y="0"/>
            <a:ext cx="3010694" cy="3429000"/>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0" name="Title 7">
            <a:extLst>
              <a:ext uri="{FF2B5EF4-FFF2-40B4-BE49-F238E27FC236}">
                <a16:creationId xmlns:a16="http://schemas.microsoft.com/office/drawing/2014/main" id="{27A145F5-DB46-62B4-C485-DD186AF7BDC2}"/>
              </a:ext>
            </a:extLst>
          </p:cNvPr>
          <p:cNvSpPr>
            <a:spLocks noGrp="1"/>
          </p:cNvSpPr>
          <p:nvPr>
            <p:ph type="title" hasCustomPrompt="1"/>
          </p:nvPr>
        </p:nvSpPr>
        <p:spPr>
          <a:xfrm>
            <a:off x="288303" y="262800"/>
            <a:ext cx="5733085" cy="454529"/>
          </a:xfrm>
        </p:spPr>
        <p:txBody>
          <a:bodyPr/>
          <a:lstStyle/>
          <a:p>
            <a:r>
              <a:rPr lang="en-US"/>
              <a:t>Master title style</a:t>
            </a:r>
            <a:endParaRPr lang="en-GB"/>
          </a:p>
        </p:txBody>
      </p:sp>
      <p:sp>
        <p:nvSpPr>
          <p:cNvPr id="9" name="Subtitle 2">
            <a:extLst>
              <a:ext uri="{FF2B5EF4-FFF2-40B4-BE49-F238E27FC236}">
                <a16:creationId xmlns:a16="http://schemas.microsoft.com/office/drawing/2014/main" id="{A588C0CC-43FB-4401-B34D-842E1E15D0E5}"/>
              </a:ext>
            </a:extLst>
          </p:cNvPr>
          <p:cNvSpPr>
            <a:spLocks noGrp="1"/>
          </p:cNvSpPr>
          <p:nvPr>
            <p:ph type="subTitle" idx="16" hasCustomPrompt="1"/>
          </p:nvPr>
        </p:nvSpPr>
        <p:spPr>
          <a:xfrm>
            <a:off x="288302" y="713620"/>
            <a:ext cx="573200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040907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Content and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6165850" y="2338388"/>
            <a:ext cx="5734051" cy="3932235"/>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GB"/>
              <a:t>Slide footer goes here if required</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p:nvPr>
        </p:nvSpPr>
        <p:spPr>
          <a:xfrm>
            <a:off x="10083801"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86327D50-E20F-7EBC-9440-36E657CCB2B0}"/>
              </a:ext>
            </a:extLst>
          </p:cNvPr>
          <p:cNvSpPr>
            <a:spLocks noGrp="1"/>
          </p:cNvSpPr>
          <p:nvPr>
            <p:ph type="title"/>
          </p:nvPr>
        </p:nvSpPr>
        <p:spPr>
          <a:xfrm>
            <a:off x="288303" y="262267"/>
            <a:ext cx="8672513" cy="457818"/>
          </a:xfrm>
        </p:spPr>
        <p:txBody>
          <a:bodyPr/>
          <a:lstStyle/>
          <a:p>
            <a:r>
              <a:rPr lang="en-US"/>
              <a:t>Click to edit Master title style</a:t>
            </a:r>
            <a:endParaRPr lang="en-GB"/>
          </a:p>
        </p:txBody>
      </p:sp>
      <p:sp>
        <p:nvSpPr>
          <p:cNvPr id="7" name="Subtitle 2">
            <a:extLst>
              <a:ext uri="{FF2B5EF4-FFF2-40B4-BE49-F238E27FC236}">
                <a16:creationId xmlns:a16="http://schemas.microsoft.com/office/drawing/2014/main" id="{28482B98-7AE9-6F29-768C-189744E8C745}"/>
              </a:ext>
            </a:extLst>
          </p:cNvPr>
          <p:cNvSpPr>
            <a:spLocks noGrp="1"/>
          </p:cNvSpPr>
          <p:nvPr>
            <p:ph type="subTitle" idx="16" hasCustomPrompt="1"/>
          </p:nvPr>
        </p:nvSpPr>
        <p:spPr>
          <a:xfrm>
            <a:off x="288301" y="713620"/>
            <a:ext cx="8672513"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1096423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Images, Content and Captio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9104313" y="2338386"/>
            <a:ext cx="2795588" cy="3932237"/>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GB"/>
              <a:t>Slide footer goes here if required</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4" y="2338387"/>
            <a:ext cx="5732003"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3">
            <a:extLst>
              <a:ext uri="{FF2B5EF4-FFF2-40B4-BE49-F238E27FC236}">
                <a16:creationId xmlns:a16="http://schemas.microsoft.com/office/drawing/2014/main" id="{1F2CC53D-B78D-E756-7E3B-FA565E8B9E1D}"/>
              </a:ext>
            </a:extLst>
          </p:cNvPr>
          <p:cNvSpPr>
            <a:spLocks noGrp="1"/>
          </p:cNvSpPr>
          <p:nvPr>
            <p:ph type="body" sz="quarter" idx="14"/>
          </p:nvPr>
        </p:nvSpPr>
        <p:spPr>
          <a:xfrm>
            <a:off x="9104313"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7" name="Picture Placeholder 5">
            <a:extLst>
              <a:ext uri="{FF2B5EF4-FFF2-40B4-BE49-F238E27FC236}">
                <a16:creationId xmlns:a16="http://schemas.microsoft.com/office/drawing/2014/main" id="{07C8FFB5-0C36-EA56-18AE-AE4E3A5B96B2}"/>
              </a:ext>
            </a:extLst>
          </p:cNvPr>
          <p:cNvSpPr>
            <a:spLocks noGrp="1"/>
          </p:cNvSpPr>
          <p:nvPr>
            <p:ph type="pic" sz="quarter" idx="15" hasCustomPrompt="1"/>
          </p:nvPr>
        </p:nvSpPr>
        <p:spPr>
          <a:xfrm>
            <a:off x="6165850" y="2338386"/>
            <a:ext cx="2800351" cy="3932237"/>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p:nvPr>
        </p:nvSpPr>
        <p:spPr>
          <a:xfrm>
            <a:off x="6165850" y="1306513"/>
            <a:ext cx="1816100" cy="904875"/>
          </a:xfrm>
        </p:spPr>
        <p:txBody>
          <a:bodyPr anchor="b"/>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11" name="Title 7">
            <a:extLst>
              <a:ext uri="{FF2B5EF4-FFF2-40B4-BE49-F238E27FC236}">
                <a16:creationId xmlns:a16="http://schemas.microsoft.com/office/drawing/2014/main" id="{48C95821-C865-9139-DE3E-F11442D8306C}"/>
              </a:ext>
            </a:extLst>
          </p:cNvPr>
          <p:cNvSpPr>
            <a:spLocks noGrp="1"/>
          </p:cNvSpPr>
          <p:nvPr>
            <p:ph type="title" hasCustomPrompt="1"/>
          </p:nvPr>
        </p:nvSpPr>
        <p:spPr>
          <a:xfrm>
            <a:off x="288303" y="262800"/>
            <a:ext cx="8673135" cy="454529"/>
          </a:xfrm>
        </p:spPr>
        <p:txBody>
          <a:bodyPr/>
          <a:lstStyle/>
          <a:p>
            <a:r>
              <a:rPr lang="en-US"/>
              <a:t>Master title style</a:t>
            </a:r>
            <a:endParaRPr lang="en-GB"/>
          </a:p>
        </p:txBody>
      </p:sp>
      <p:sp>
        <p:nvSpPr>
          <p:cNvPr id="10" name="Subtitle 2">
            <a:extLst>
              <a:ext uri="{FF2B5EF4-FFF2-40B4-BE49-F238E27FC236}">
                <a16:creationId xmlns:a16="http://schemas.microsoft.com/office/drawing/2014/main" id="{949BA43B-6BD5-72DE-5D4D-B0BAD4FEEA2B}"/>
              </a:ext>
            </a:extLst>
          </p:cNvPr>
          <p:cNvSpPr>
            <a:spLocks noGrp="1"/>
          </p:cNvSpPr>
          <p:nvPr>
            <p:ph type="subTitle" idx="17" hasCustomPrompt="1"/>
          </p:nvPr>
        </p:nvSpPr>
        <p:spPr>
          <a:xfrm>
            <a:off x="288302" y="713620"/>
            <a:ext cx="867149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096965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Images, Content and Captions Stacke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545FFE-3051-5386-BCE0-9D3085BB95F0}"/>
              </a:ext>
            </a:extLst>
          </p:cNvPr>
          <p:cNvSpPr>
            <a:spLocks noGrp="1"/>
          </p:cNvSpPr>
          <p:nvPr>
            <p:ph type="pic" sz="quarter" idx="13" hasCustomPrompt="1"/>
          </p:nvPr>
        </p:nvSpPr>
        <p:spPr>
          <a:xfrm>
            <a:off x="8124825" y="291038"/>
            <a:ext cx="3775076" cy="292206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4" name="Footer Placeholder 3">
            <a:extLst>
              <a:ext uri="{FF2B5EF4-FFF2-40B4-BE49-F238E27FC236}">
                <a16:creationId xmlns:a16="http://schemas.microsoft.com/office/drawing/2014/main" id="{4C3DE09C-0B1B-D45B-6ABB-863B5E08717C}"/>
              </a:ext>
            </a:extLst>
          </p:cNvPr>
          <p:cNvSpPr>
            <a:spLocks noGrp="1"/>
          </p:cNvSpPr>
          <p:nvPr>
            <p:ph type="ftr" sz="quarter" idx="11"/>
          </p:nvPr>
        </p:nvSpPr>
        <p:spPr/>
        <p:txBody>
          <a:bodyPr/>
          <a:lstStyle/>
          <a:p>
            <a:r>
              <a:rPr lang="en-GB"/>
              <a:t>Slide footer goes here if required</a:t>
            </a:r>
          </a:p>
        </p:txBody>
      </p:sp>
      <p:sp>
        <p:nvSpPr>
          <p:cNvPr id="5" name="Slide Number Placeholder 4">
            <a:extLst>
              <a:ext uri="{FF2B5EF4-FFF2-40B4-BE49-F238E27FC236}">
                <a16:creationId xmlns:a16="http://schemas.microsoft.com/office/drawing/2014/main" id="{E9119AF0-BAA0-31B4-998E-02AD3B07E859}"/>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3" name="Content Placeholder 2">
            <a:extLst>
              <a:ext uri="{FF2B5EF4-FFF2-40B4-BE49-F238E27FC236}">
                <a16:creationId xmlns:a16="http://schemas.microsoft.com/office/drawing/2014/main" id="{6770E69B-48F7-61D5-681E-68705A6AADAC}"/>
              </a:ext>
            </a:extLst>
          </p:cNvPr>
          <p:cNvSpPr>
            <a:spLocks noGrp="1"/>
          </p:cNvSpPr>
          <p:nvPr>
            <p:ph idx="1"/>
          </p:nvPr>
        </p:nvSpPr>
        <p:spPr>
          <a:xfrm>
            <a:off x="289385" y="2338387"/>
            <a:ext cx="4750422" cy="3932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3">
            <a:extLst>
              <a:ext uri="{FF2B5EF4-FFF2-40B4-BE49-F238E27FC236}">
                <a16:creationId xmlns:a16="http://schemas.microsoft.com/office/drawing/2014/main" id="{D8A04C51-CF13-9F12-8A02-3FDDCF07D12F}"/>
              </a:ext>
            </a:extLst>
          </p:cNvPr>
          <p:cNvSpPr>
            <a:spLocks noGrp="1"/>
          </p:cNvSpPr>
          <p:nvPr>
            <p:ph type="body" sz="quarter" idx="16"/>
          </p:nvPr>
        </p:nvSpPr>
        <p:spPr>
          <a:xfrm>
            <a:off x="6165850" y="263526"/>
            <a:ext cx="1816099" cy="901700"/>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10" name="Picture Placeholder 5">
            <a:extLst>
              <a:ext uri="{FF2B5EF4-FFF2-40B4-BE49-F238E27FC236}">
                <a16:creationId xmlns:a16="http://schemas.microsoft.com/office/drawing/2014/main" id="{7E2F9960-1383-47B5-D5A0-E3568E633105}"/>
              </a:ext>
            </a:extLst>
          </p:cNvPr>
          <p:cNvSpPr>
            <a:spLocks noGrp="1"/>
          </p:cNvSpPr>
          <p:nvPr>
            <p:ph type="pic" sz="quarter" idx="17" hasCustomPrompt="1"/>
          </p:nvPr>
        </p:nvSpPr>
        <p:spPr>
          <a:xfrm>
            <a:off x="8124825" y="3357564"/>
            <a:ext cx="3775076" cy="291306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Text Placeholder 3">
            <a:extLst>
              <a:ext uri="{FF2B5EF4-FFF2-40B4-BE49-F238E27FC236}">
                <a16:creationId xmlns:a16="http://schemas.microsoft.com/office/drawing/2014/main" id="{1157324B-BE85-4E3F-8A71-8D472DC1443F}"/>
              </a:ext>
            </a:extLst>
          </p:cNvPr>
          <p:cNvSpPr>
            <a:spLocks noGrp="1"/>
          </p:cNvSpPr>
          <p:nvPr>
            <p:ph type="body" sz="quarter" idx="18"/>
          </p:nvPr>
        </p:nvSpPr>
        <p:spPr>
          <a:xfrm>
            <a:off x="6170614" y="3334276"/>
            <a:ext cx="1811335" cy="904875"/>
          </a:xfrm>
        </p:spPr>
        <p:txBody>
          <a:bodyPr/>
          <a:lstStyle>
            <a:lvl1pPr>
              <a:spcBef>
                <a:spcPts val="0"/>
              </a:spcBef>
              <a:spcAft>
                <a:spcPts val="300"/>
              </a:spcAft>
              <a:defRPr lang="en-GB" sz="1000" b="0" i="0" kern="1200" dirty="0">
                <a:solidFill>
                  <a:schemeClr val="tx1"/>
                </a:solidFill>
                <a:latin typeface="+mn-lt"/>
                <a:ea typeface="+mn-ea"/>
                <a:cs typeface="+mn-cs"/>
              </a:defRPr>
            </a:lvl1pPr>
            <a:lvl2pPr marL="93663" indent="-93663">
              <a:spcBef>
                <a:spcPts val="0"/>
              </a:spcBef>
              <a:spcAft>
                <a:spcPts val="300"/>
              </a:spcAft>
              <a:tabLst/>
              <a:defRPr lang="en-GB" sz="1000" b="0" i="0" kern="1200" dirty="0">
                <a:solidFill>
                  <a:schemeClr val="tx1"/>
                </a:solidFill>
                <a:latin typeface="+mn-lt"/>
                <a:ea typeface="+mn-ea"/>
                <a:cs typeface="+mn-cs"/>
              </a:defRPr>
            </a:lvl2pPr>
            <a:lvl3pPr marL="179388" indent="-85725">
              <a:spcBef>
                <a:spcPts val="0"/>
              </a:spcBef>
              <a:spcAft>
                <a:spcPts val="300"/>
              </a:spcAft>
              <a:tabLst/>
              <a:defRPr lang="en-GB" sz="1000" b="0" i="0" kern="1200" dirty="0">
                <a:solidFill>
                  <a:schemeClr val="tx1"/>
                </a:solidFill>
                <a:latin typeface="+mn-lt"/>
                <a:ea typeface="+mn-ea"/>
                <a:cs typeface="+mn-cs"/>
              </a:defRPr>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8" name="Title 7">
            <a:extLst>
              <a:ext uri="{FF2B5EF4-FFF2-40B4-BE49-F238E27FC236}">
                <a16:creationId xmlns:a16="http://schemas.microsoft.com/office/drawing/2014/main" id="{A4141273-8612-0373-5CE1-A74C8304F40A}"/>
              </a:ext>
            </a:extLst>
          </p:cNvPr>
          <p:cNvSpPr>
            <a:spLocks noGrp="1"/>
          </p:cNvSpPr>
          <p:nvPr>
            <p:ph type="title" hasCustomPrompt="1"/>
          </p:nvPr>
        </p:nvSpPr>
        <p:spPr>
          <a:xfrm>
            <a:off x="288303" y="262800"/>
            <a:ext cx="4750421" cy="454529"/>
          </a:xfrm>
        </p:spPr>
        <p:txBody>
          <a:bodyPr/>
          <a:lstStyle/>
          <a:p>
            <a:r>
              <a:rPr lang="en-US"/>
              <a:t>Master title style</a:t>
            </a:r>
            <a:endParaRPr lang="en-GB"/>
          </a:p>
        </p:txBody>
      </p:sp>
      <p:sp>
        <p:nvSpPr>
          <p:cNvPr id="7" name="Subtitle 2">
            <a:extLst>
              <a:ext uri="{FF2B5EF4-FFF2-40B4-BE49-F238E27FC236}">
                <a16:creationId xmlns:a16="http://schemas.microsoft.com/office/drawing/2014/main" id="{460EC19D-5C44-4557-54CE-FA6CE565E479}"/>
              </a:ext>
            </a:extLst>
          </p:cNvPr>
          <p:cNvSpPr>
            <a:spLocks noGrp="1"/>
          </p:cNvSpPr>
          <p:nvPr>
            <p:ph type="subTitle" idx="19" hasCustomPrompt="1"/>
          </p:nvPr>
        </p:nvSpPr>
        <p:spPr>
          <a:xfrm>
            <a:off x="288302" y="713620"/>
            <a:ext cx="4750421"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240708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Left Side, Two Images and Text ">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7150102" y="-1"/>
            <a:ext cx="5041900" cy="3357563"/>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0" y="3357563"/>
            <a:ext cx="6022552" cy="3499955"/>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p:nvPr>
        </p:nvSpPr>
        <p:spPr>
          <a:xfrm>
            <a:off x="7150102" y="4376738"/>
            <a:ext cx="4754562" cy="1893887"/>
          </a:xfrm>
        </p:spPr>
        <p:txBody>
          <a:bodyPr/>
          <a:lstStyle>
            <a:lvl4pPr>
              <a:defRPr lang="en-GB" sz="4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288000" y="530259"/>
            <a:ext cx="4754563" cy="2437590"/>
          </a:xfrm>
        </p:spPr>
        <p:txBody>
          <a:bodyPr anchor="ctr">
            <a:spAutoFit/>
          </a:bodyPr>
          <a:lstStyle>
            <a:lvl1pPr>
              <a:lnSpc>
                <a:spcPct val="80000"/>
              </a:lnSpc>
              <a:defRPr sz="6500">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807556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Right Side, Two Images and Tex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FA985-3B61-CED4-73DE-1DFA4E2DD7DA}"/>
              </a:ext>
            </a:extLst>
          </p:cNvPr>
          <p:cNvSpPr>
            <a:spLocks noGrp="1"/>
          </p:cNvSpPr>
          <p:nvPr>
            <p:ph type="ftr" sz="quarter" idx="10"/>
          </p:nvPr>
        </p:nvSpPr>
        <p:spPr/>
        <p:txBody>
          <a:bodyPr/>
          <a:lstStyle/>
          <a:p>
            <a:r>
              <a:rPr lang="en-GB"/>
              <a:t>Slide footer goes here if required</a:t>
            </a:r>
          </a:p>
        </p:txBody>
      </p:sp>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p:nvPr>
        </p:nvSpPr>
        <p:spPr>
          <a:xfrm>
            <a:off x="287338" y="4376738"/>
            <a:ext cx="4754562" cy="1893887"/>
          </a:xfrm>
        </p:spPr>
        <p:txBody>
          <a:bodyPr/>
          <a:lstStyle>
            <a:lvl4pPr>
              <a:defRPr lang="en-GB" sz="4000" dirty="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44087789-03A9-0559-7959-C80A1DC0A306}"/>
              </a:ext>
            </a:extLst>
          </p:cNvPr>
          <p:cNvSpPr>
            <a:spLocks noGrp="1"/>
          </p:cNvSpPr>
          <p:nvPr>
            <p:ph type="title"/>
          </p:nvPr>
        </p:nvSpPr>
        <p:spPr>
          <a:xfrm>
            <a:off x="6165850" y="530259"/>
            <a:ext cx="4754563" cy="2437590"/>
          </a:xfrm>
        </p:spPr>
        <p:txBody>
          <a:bodyPr anchor="ctr">
            <a:spAutoFit/>
          </a:bodyPr>
          <a:lstStyle>
            <a:lvl1pPr>
              <a:lnSpc>
                <a:spcPct val="80000"/>
              </a:lnSpc>
              <a:defRPr sz="6500">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749874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with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85980" y="266955"/>
            <a:ext cx="5734050" cy="2585323"/>
          </a:xfrm>
        </p:spPr>
        <p:txBody>
          <a:bodyPr wrap="square" anchor="t">
            <a:spAutoFit/>
          </a:bodyPr>
          <a:lstStyle>
            <a:lvl1pPr algn="l">
              <a:lnSpc>
                <a:spcPct val="80000"/>
              </a:lnSpc>
              <a:defRPr sz="7000" b="0" i="0" spc="0" baseline="0">
                <a:solidFill>
                  <a:schemeClr val="bg1"/>
                </a:solidFill>
                <a:latin typeface="+mj-lt"/>
              </a:defRPr>
            </a:lvl1pPr>
          </a:lstStyle>
          <a:p>
            <a:r>
              <a:rPr lang="en-US"/>
              <a:t>Click to edit Master title style</a:t>
            </a:r>
            <a:endParaRPr lang="en-GB"/>
          </a:p>
        </p:txBody>
      </p:sp>
      <p:sp>
        <p:nvSpPr>
          <p:cNvPr id="10" name="Text Placeholder 31">
            <a:extLst>
              <a:ext uri="{FF2B5EF4-FFF2-40B4-BE49-F238E27FC236}">
                <a16:creationId xmlns:a16="http://schemas.microsoft.com/office/drawing/2014/main" id="{938BB031-45ED-95FB-C1C5-66605571CD90}"/>
              </a:ext>
            </a:extLst>
          </p:cNvPr>
          <p:cNvSpPr>
            <a:spLocks noGrp="1"/>
          </p:cNvSpPr>
          <p:nvPr>
            <p:ph type="body" sz="quarter" idx="10" hasCustomPrompt="1"/>
          </p:nvPr>
        </p:nvSpPr>
        <p:spPr>
          <a:xfrm>
            <a:off x="3224443" y="4389438"/>
            <a:ext cx="2795587" cy="2220662"/>
          </a:xfrm>
        </p:spPr>
        <p:txBody>
          <a:bodyPr anchor="b"/>
          <a:lstStyle>
            <a:lvl1pPr>
              <a:lnSpc>
                <a:spcPct val="100000"/>
              </a:lnSpc>
              <a:spcBef>
                <a:spcPts val="0"/>
              </a:spcBef>
              <a:spcAft>
                <a:spcPts val="0"/>
              </a:spcAft>
              <a:defRPr sz="1400">
                <a:solidFill>
                  <a:schemeClr val="bg1"/>
                </a:solidFill>
              </a:defRPr>
            </a:lvl1pPr>
          </a:lstStyle>
          <a:p>
            <a:r>
              <a:rPr lang="en-GB"/>
              <a:t>Supporting details – delete if not required</a:t>
            </a:r>
          </a:p>
        </p:txBody>
      </p:sp>
      <p:sp>
        <p:nvSpPr>
          <p:cNvPr id="4" name="Picture Placeholder 3">
            <a:extLst>
              <a:ext uri="{FF2B5EF4-FFF2-40B4-BE49-F238E27FC236}">
                <a16:creationId xmlns:a16="http://schemas.microsoft.com/office/drawing/2014/main" id="{9E083875-577D-C85F-0FB1-123AA06C12E5}"/>
              </a:ext>
            </a:extLst>
          </p:cNvPr>
          <p:cNvSpPr>
            <a:spLocks noGrp="1"/>
          </p:cNvSpPr>
          <p:nvPr>
            <p:ph type="pic" sz="quarter" idx="11" hasCustomPrompt="1"/>
          </p:nvPr>
        </p:nvSpPr>
        <p:spPr>
          <a:xfrm>
            <a:off x="6562381" y="0"/>
            <a:ext cx="5629619"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Graphic 2">
            <a:extLst>
              <a:ext uri="{FF2B5EF4-FFF2-40B4-BE49-F238E27FC236}">
                <a16:creationId xmlns:a16="http://schemas.microsoft.com/office/drawing/2014/main" id="{2F7807F1-53C0-9778-02CC-E8554C5CE97D}"/>
              </a:ext>
            </a:extLst>
          </p:cNvPr>
          <p:cNvSpPr>
            <a:spLocks noChangeAspect="1"/>
          </p:cNvSpPr>
          <p:nvPr userDrawn="1"/>
        </p:nvSpPr>
        <p:spPr>
          <a:xfrm>
            <a:off x="290513" y="6377853"/>
            <a:ext cx="2034000" cy="187309"/>
          </a:xfrm>
          <a:custGeom>
            <a:avLst/>
            <a:gdLst>
              <a:gd name="connsiteX0" fmla="*/ 542692 w 5487431"/>
              <a:gd name="connsiteY0" fmla="*/ 463149 h 505330"/>
              <a:gd name="connsiteX1" fmla="*/ 458967 w 5487431"/>
              <a:gd name="connsiteY1" fmla="*/ 321634 h 505330"/>
              <a:gd name="connsiteX2" fmla="*/ 542692 w 5487431"/>
              <a:gd name="connsiteY2" fmla="*/ 180119 h 505330"/>
              <a:gd name="connsiteX3" fmla="*/ 626417 w 5487431"/>
              <a:gd name="connsiteY3" fmla="*/ 321634 h 505330"/>
              <a:gd name="connsiteX4" fmla="*/ 542692 w 5487431"/>
              <a:gd name="connsiteY4" fmla="*/ 463149 h 505330"/>
              <a:gd name="connsiteX5" fmla="*/ 542692 w 5487431"/>
              <a:gd name="connsiteY5" fmla="*/ 142174 h 505330"/>
              <a:gd name="connsiteX6" fmla="*/ 372482 w 5487431"/>
              <a:gd name="connsiteY6" fmla="*/ 321634 h 505330"/>
              <a:gd name="connsiteX7" fmla="*/ 542692 w 5487431"/>
              <a:gd name="connsiteY7" fmla="*/ 501094 h 505330"/>
              <a:gd name="connsiteX8" fmla="*/ 712902 w 5487431"/>
              <a:gd name="connsiteY8" fmla="*/ 321634 h 505330"/>
              <a:gd name="connsiteX9" fmla="*/ 542692 w 5487431"/>
              <a:gd name="connsiteY9" fmla="*/ 142174 h 505330"/>
              <a:gd name="connsiteX10" fmla="*/ 1303641 w 5487431"/>
              <a:gd name="connsiteY10" fmla="*/ 142174 h 505330"/>
              <a:gd name="connsiteX11" fmla="*/ 1207357 w 5487431"/>
              <a:gd name="connsiteY11" fmla="*/ 192547 h 505330"/>
              <a:gd name="connsiteX12" fmla="*/ 1203170 w 5487431"/>
              <a:gd name="connsiteY12" fmla="*/ 192547 h 505330"/>
              <a:gd name="connsiteX13" fmla="*/ 1203170 w 5487431"/>
              <a:gd name="connsiteY13" fmla="*/ 149048 h 505330"/>
              <a:gd name="connsiteX14" fmla="*/ 1120872 w 5487431"/>
              <a:gd name="connsiteY14" fmla="*/ 149048 h 505330"/>
              <a:gd name="connsiteX15" fmla="*/ 1120872 w 5487431"/>
              <a:gd name="connsiteY15" fmla="*/ 494221 h 505330"/>
              <a:gd name="connsiteX16" fmla="*/ 1203170 w 5487431"/>
              <a:gd name="connsiteY16" fmla="*/ 494221 h 505330"/>
              <a:gd name="connsiteX17" fmla="*/ 1203170 w 5487431"/>
              <a:gd name="connsiteY17" fmla="*/ 271261 h 505330"/>
              <a:gd name="connsiteX18" fmla="*/ 1272244 w 5487431"/>
              <a:gd name="connsiteY18" fmla="*/ 190476 h 505330"/>
              <a:gd name="connsiteX19" fmla="*/ 1331518 w 5487431"/>
              <a:gd name="connsiteY19" fmla="*/ 258173 h 505330"/>
              <a:gd name="connsiteX20" fmla="*/ 1331518 w 5487431"/>
              <a:gd name="connsiteY20" fmla="*/ 494221 h 505330"/>
              <a:gd name="connsiteX21" fmla="*/ 1413816 w 5487431"/>
              <a:gd name="connsiteY21" fmla="*/ 494221 h 505330"/>
              <a:gd name="connsiteX22" fmla="*/ 1413816 w 5487431"/>
              <a:gd name="connsiteY22" fmla="*/ 257420 h 505330"/>
              <a:gd name="connsiteX23" fmla="*/ 1303641 w 5487431"/>
              <a:gd name="connsiteY23" fmla="*/ 142174 h 505330"/>
              <a:gd name="connsiteX24" fmla="*/ 1600771 w 5487431"/>
              <a:gd name="connsiteY24" fmla="*/ 142174 h 505330"/>
              <a:gd name="connsiteX25" fmla="*/ 1467571 w 5487431"/>
              <a:gd name="connsiteY25" fmla="*/ 241602 h 505330"/>
              <a:gd name="connsiteX26" fmla="*/ 1551962 w 5487431"/>
              <a:gd name="connsiteY26" fmla="*/ 341030 h 505330"/>
              <a:gd name="connsiteX27" fmla="*/ 1621702 w 5487431"/>
              <a:gd name="connsiteY27" fmla="*/ 358260 h 505330"/>
              <a:gd name="connsiteX28" fmla="*/ 1675457 w 5487431"/>
              <a:gd name="connsiteY28" fmla="*/ 409387 h 505330"/>
              <a:gd name="connsiteX29" fmla="*/ 1606384 w 5487431"/>
              <a:gd name="connsiteY29" fmla="*/ 464656 h 505330"/>
              <a:gd name="connsiteX30" fmla="*/ 1526845 w 5487431"/>
              <a:gd name="connsiteY30" fmla="*/ 384624 h 505330"/>
              <a:gd name="connsiteX31" fmla="*/ 1452919 w 5487431"/>
              <a:gd name="connsiteY31" fmla="*/ 405338 h 505330"/>
              <a:gd name="connsiteX32" fmla="*/ 1597345 w 5487431"/>
              <a:gd name="connsiteY32" fmla="*/ 501282 h 505330"/>
              <a:gd name="connsiteX33" fmla="*/ 1742438 w 5487431"/>
              <a:gd name="connsiteY33" fmla="*/ 388767 h 505330"/>
              <a:gd name="connsiteX34" fmla="*/ 1649674 w 5487431"/>
              <a:gd name="connsiteY34" fmla="*/ 285196 h 505330"/>
              <a:gd name="connsiteX35" fmla="*/ 1582693 w 5487431"/>
              <a:gd name="connsiteY35" fmla="*/ 268625 h 505330"/>
              <a:gd name="connsiteX36" fmla="*/ 1534551 w 5487431"/>
              <a:gd name="connsiteY36" fmla="*/ 223054 h 505330"/>
              <a:gd name="connsiteX37" fmla="*/ 1593825 w 5487431"/>
              <a:gd name="connsiteY37" fmla="*/ 178895 h 505330"/>
              <a:gd name="connsiteX38" fmla="*/ 1664992 w 5487431"/>
              <a:gd name="connsiteY38" fmla="*/ 245180 h 505330"/>
              <a:gd name="connsiteX39" fmla="*/ 1734731 w 5487431"/>
              <a:gd name="connsiteY39" fmla="*/ 224466 h 505330"/>
              <a:gd name="connsiteX40" fmla="*/ 1600771 w 5487431"/>
              <a:gd name="connsiteY40" fmla="*/ 142174 h 505330"/>
              <a:gd name="connsiteX41" fmla="*/ 1946803 w 5487431"/>
              <a:gd name="connsiteY41" fmla="*/ 463149 h 505330"/>
              <a:gd name="connsiteX42" fmla="*/ 1863078 w 5487431"/>
              <a:gd name="connsiteY42" fmla="*/ 321634 h 505330"/>
              <a:gd name="connsiteX43" fmla="*/ 1946803 w 5487431"/>
              <a:gd name="connsiteY43" fmla="*/ 180119 h 505330"/>
              <a:gd name="connsiteX44" fmla="*/ 2030529 w 5487431"/>
              <a:gd name="connsiteY44" fmla="*/ 321634 h 505330"/>
              <a:gd name="connsiteX45" fmla="*/ 1946803 w 5487431"/>
              <a:gd name="connsiteY45" fmla="*/ 463149 h 505330"/>
              <a:gd name="connsiteX46" fmla="*/ 1946803 w 5487431"/>
              <a:gd name="connsiteY46" fmla="*/ 142174 h 505330"/>
              <a:gd name="connsiteX47" fmla="*/ 1776594 w 5487431"/>
              <a:gd name="connsiteY47" fmla="*/ 321634 h 505330"/>
              <a:gd name="connsiteX48" fmla="*/ 1946803 w 5487431"/>
              <a:gd name="connsiteY48" fmla="*/ 501094 h 505330"/>
              <a:gd name="connsiteX49" fmla="*/ 2117013 w 5487431"/>
              <a:gd name="connsiteY49" fmla="*/ 321634 h 505330"/>
              <a:gd name="connsiteX50" fmla="*/ 1946803 w 5487431"/>
              <a:gd name="connsiteY50" fmla="*/ 142174 h 505330"/>
              <a:gd name="connsiteX51" fmla="*/ 2348590 w 5487431"/>
              <a:gd name="connsiteY51" fmla="*/ 142174 h 505330"/>
              <a:gd name="connsiteX52" fmla="*/ 2252306 w 5487431"/>
              <a:gd name="connsiteY52" fmla="*/ 192547 h 505330"/>
              <a:gd name="connsiteX53" fmla="*/ 2248119 w 5487431"/>
              <a:gd name="connsiteY53" fmla="*/ 192547 h 505330"/>
              <a:gd name="connsiteX54" fmla="*/ 2248119 w 5487431"/>
              <a:gd name="connsiteY54" fmla="*/ 149048 h 505330"/>
              <a:gd name="connsiteX55" fmla="*/ 2165821 w 5487431"/>
              <a:gd name="connsiteY55" fmla="*/ 149048 h 505330"/>
              <a:gd name="connsiteX56" fmla="*/ 2165821 w 5487431"/>
              <a:gd name="connsiteY56" fmla="*/ 494221 h 505330"/>
              <a:gd name="connsiteX57" fmla="*/ 2248119 w 5487431"/>
              <a:gd name="connsiteY57" fmla="*/ 494221 h 505330"/>
              <a:gd name="connsiteX58" fmla="*/ 2248119 w 5487431"/>
              <a:gd name="connsiteY58" fmla="*/ 271261 h 505330"/>
              <a:gd name="connsiteX59" fmla="*/ 2317193 w 5487431"/>
              <a:gd name="connsiteY59" fmla="*/ 190476 h 505330"/>
              <a:gd name="connsiteX60" fmla="*/ 2376466 w 5487431"/>
              <a:gd name="connsiteY60" fmla="*/ 258173 h 505330"/>
              <a:gd name="connsiteX61" fmla="*/ 2376466 w 5487431"/>
              <a:gd name="connsiteY61" fmla="*/ 494221 h 505330"/>
              <a:gd name="connsiteX62" fmla="*/ 2458764 w 5487431"/>
              <a:gd name="connsiteY62" fmla="*/ 494221 h 505330"/>
              <a:gd name="connsiteX63" fmla="*/ 2458764 w 5487431"/>
              <a:gd name="connsiteY63" fmla="*/ 257420 h 505330"/>
              <a:gd name="connsiteX64" fmla="*/ 2348590 w 5487431"/>
              <a:gd name="connsiteY64" fmla="*/ 142174 h 505330"/>
              <a:gd name="connsiteX65" fmla="*/ 3571359 w 5487431"/>
              <a:gd name="connsiteY65" fmla="*/ 463149 h 505330"/>
              <a:gd name="connsiteX66" fmla="*/ 3487634 w 5487431"/>
              <a:gd name="connsiteY66" fmla="*/ 321634 h 505330"/>
              <a:gd name="connsiteX67" fmla="*/ 3571359 w 5487431"/>
              <a:gd name="connsiteY67" fmla="*/ 180119 h 505330"/>
              <a:gd name="connsiteX68" fmla="*/ 3655085 w 5487431"/>
              <a:gd name="connsiteY68" fmla="*/ 321634 h 505330"/>
              <a:gd name="connsiteX69" fmla="*/ 3571359 w 5487431"/>
              <a:gd name="connsiteY69" fmla="*/ 463149 h 505330"/>
              <a:gd name="connsiteX70" fmla="*/ 3571359 w 5487431"/>
              <a:gd name="connsiteY70" fmla="*/ 142174 h 505330"/>
              <a:gd name="connsiteX71" fmla="*/ 3401150 w 5487431"/>
              <a:gd name="connsiteY71" fmla="*/ 321634 h 505330"/>
              <a:gd name="connsiteX72" fmla="*/ 3571359 w 5487431"/>
              <a:gd name="connsiteY72" fmla="*/ 501094 h 505330"/>
              <a:gd name="connsiteX73" fmla="*/ 3741569 w 5487431"/>
              <a:gd name="connsiteY73" fmla="*/ 321634 h 505330"/>
              <a:gd name="connsiteX74" fmla="*/ 3571359 w 5487431"/>
              <a:gd name="connsiteY74" fmla="*/ 142174 h 505330"/>
              <a:gd name="connsiteX75" fmla="*/ 4332308 w 5487431"/>
              <a:gd name="connsiteY75" fmla="*/ 142174 h 505330"/>
              <a:gd name="connsiteX76" fmla="*/ 4236024 w 5487431"/>
              <a:gd name="connsiteY76" fmla="*/ 192547 h 505330"/>
              <a:gd name="connsiteX77" fmla="*/ 4231838 w 5487431"/>
              <a:gd name="connsiteY77" fmla="*/ 192547 h 505330"/>
              <a:gd name="connsiteX78" fmla="*/ 4231838 w 5487431"/>
              <a:gd name="connsiteY78" fmla="*/ 149048 h 505330"/>
              <a:gd name="connsiteX79" fmla="*/ 4149539 w 5487431"/>
              <a:gd name="connsiteY79" fmla="*/ 149048 h 505330"/>
              <a:gd name="connsiteX80" fmla="*/ 4149539 w 5487431"/>
              <a:gd name="connsiteY80" fmla="*/ 494221 h 505330"/>
              <a:gd name="connsiteX81" fmla="*/ 4231838 w 5487431"/>
              <a:gd name="connsiteY81" fmla="*/ 494221 h 505330"/>
              <a:gd name="connsiteX82" fmla="*/ 4231838 w 5487431"/>
              <a:gd name="connsiteY82" fmla="*/ 271261 h 505330"/>
              <a:gd name="connsiteX83" fmla="*/ 4300911 w 5487431"/>
              <a:gd name="connsiteY83" fmla="*/ 190476 h 505330"/>
              <a:gd name="connsiteX84" fmla="*/ 4360185 w 5487431"/>
              <a:gd name="connsiteY84" fmla="*/ 258173 h 505330"/>
              <a:gd name="connsiteX85" fmla="*/ 4360185 w 5487431"/>
              <a:gd name="connsiteY85" fmla="*/ 494221 h 505330"/>
              <a:gd name="connsiteX86" fmla="*/ 4442483 w 5487431"/>
              <a:gd name="connsiteY86" fmla="*/ 494221 h 505330"/>
              <a:gd name="connsiteX87" fmla="*/ 4442483 w 5487431"/>
              <a:gd name="connsiteY87" fmla="*/ 257420 h 505330"/>
              <a:gd name="connsiteX88" fmla="*/ 4332308 w 5487431"/>
              <a:gd name="connsiteY88" fmla="*/ 142174 h 505330"/>
              <a:gd name="connsiteX89" fmla="*/ 4629533 w 5487431"/>
              <a:gd name="connsiteY89" fmla="*/ 142174 h 505330"/>
              <a:gd name="connsiteX90" fmla="*/ 4496334 w 5487431"/>
              <a:gd name="connsiteY90" fmla="*/ 241602 h 505330"/>
              <a:gd name="connsiteX91" fmla="*/ 4580725 w 5487431"/>
              <a:gd name="connsiteY91" fmla="*/ 341030 h 505330"/>
              <a:gd name="connsiteX92" fmla="*/ 4650464 w 5487431"/>
              <a:gd name="connsiteY92" fmla="*/ 358260 h 505330"/>
              <a:gd name="connsiteX93" fmla="*/ 4704220 w 5487431"/>
              <a:gd name="connsiteY93" fmla="*/ 409387 h 505330"/>
              <a:gd name="connsiteX94" fmla="*/ 4635146 w 5487431"/>
              <a:gd name="connsiteY94" fmla="*/ 464656 h 505330"/>
              <a:gd name="connsiteX95" fmla="*/ 4555607 w 5487431"/>
              <a:gd name="connsiteY95" fmla="*/ 384624 h 505330"/>
              <a:gd name="connsiteX96" fmla="*/ 4481682 w 5487431"/>
              <a:gd name="connsiteY96" fmla="*/ 405338 h 505330"/>
              <a:gd name="connsiteX97" fmla="*/ 4626108 w 5487431"/>
              <a:gd name="connsiteY97" fmla="*/ 501282 h 505330"/>
              <a:gd name="connsiteX98" fmla="*/ 4771200 w 5487431"/>
              <a:gd name="connsiteY98" fmla="*/ 388767 h 505330"/>
              <a:gd name="connsiteX99" fmla="*/ 4678436 w 5487431"/>
              <a:gd name="connsiteY99" fmla="*/ 285196 h 505330"/>
              <a:gd name="connsiteX100" fmla="*/ 4611456 w 5487431"/>
              <a:gd name="connsiteY100" fmla="*/ 268625 h 505330"/>
              <a:gd name="connsiteX101" fmla="*/ 4563314 w 5487431"/>
              <a:gd name="connsiteY101" fmla="*/ 223054 h 505330"/>
              <a:gd name="connsiteX102" fmla="*/ 4622588 w 5487431"/>
              <a:gd name="connsiteY102" fmla="*/ 178895 h 505330"/>
              <a:gd name="connsiteX103" fmla="*/ 4693754 w 5487431"/>
              <a:gd name="connsiteY103" fmla="*/ 245180 h 505330"/>
              <a:gd name="connsiteX104" fmla="*/ 4763493 w 5487431"/>
              <a:gd name="connsiteY104" fmla="*/ 224466 h 505330"/>
              <a:gd name="connsiteX105" fmla="*/ 4629533 w 5487431"/>
              <a:gd name="connsiteY105" fmla="*/ 142174 h 505330"/>
              <a:gd name="connsiteX106" fmla="*/ 4975471 w 5487431"/>
              <a:gd name="connsiteY106" fmla="*/ 463149 h 505330"/>
              <a:gd name="connsiteX107" fmla="*/ 4891745 w 5487431"/>
              <a:gd name="connsiteY107" fmla="*/ 321634 h 505330"/>
              <a:gd name="connsiteX108" fmla="*/ 4975471 w 5487431"/>
              <a:gd name="connsiteY108" fmla="*/ 180119 h 505330"/>
              <a:gd name="connsiteX109" fmla="*/ 5059196 w 5487431"/>
              <a:gd name="connsiteY109" fmla="*/ 321634 h 505330"/>
              <a:gd name="connsiteX110" fmla="*/ 4975471 w 5487431"/>
              <a:gd name="connsiteY110" fmla="*/ 463149 h 505330"/>
              <a:gd name="connsiteX111" fmla="*/ 4975471 w 5487431"/>
              <a:gd name="connsiteY111" fmla="*/ 142174 h 505330"/>
              <a:gd name="connsiteX112" fmla="*/ 4805261 w 5487431"/>
              <a:gd name="connsiteY112" fmla="*/ 321634 h 505330"/>
              <a:gd name="connsiteX113" fmla="*/ 4975471 w 5487431"/>
              <a:gd name="connsiteY113" fmla="*/ 501094 h 505330"/>
              <a:gd name="connsiteX114" fmla="*/ 5145680 w 5487431"/>
              <a:gd name="connsiteY114" fmla="*/ 321634 h 505330"/>
              <a:gd name="connsiteX115" fmla="*/ 4975471 w 5487431"/>
              <a:gd name="connsiteY115" fmla="*/ 142174 h 505330"/>
              <a:gd name="connsiteX116" fmla="*/ 5377257 w 5487431"/>
              <a:gd name="connsiteY116" fmla="*/ 142174 h 505330"/>
              <a:gd name="connsiteX117" fmla="*/ 5280973 w 5487431"/>
              <a:gd name="connsiteY117" fmla="*/ 192547 h 505330"/>
              <a:gd name="connsiteX118" fmla="*/ 5276787 w 5487431"/>
              <a:gd name="connsiteY118" fmla="*/ 192547 h 505330"/>
              <a:gd name="connsiteX119" fmla="*/ 5276787 w 5487431"/>
              <a:gd name="connsiteY119" fmla="*/ 149048 h 505330"/>
              <a:gd name="connsiteX120" fmla="*/ 5194488 w 5487431"/>
              <a:gd name="connsiteY120" fmla="*/ 149048 h 505330"/>
              <a:gd name="connsiteX121" fmla="*/ 5194488 w 5487431"/>
              <a:gd name="connsiteY121" fmla="*/ 494221 h 505330"/>
              <a:gd name="connsiteX122" fmla="*/ 5276787 w 5487431"/>
              <a:gd name="connsiteY122" fmla="*/ 494221 h 505330"/>
              <a:gd name="connsiteX123" fmla="*/ 5276787 w 5487431"/>
              <a:gd name="connsiteY123" fmla="*/ 271261 h 505330"/>
              <a:gd name="connsiteX124" fmla="*/ 5345860 w 5487431"/>
              <a:gd name="connsiteY124" fmla="*/ 190476 h 505330"/>
              <a:gd name="connsiteX125" fmla="*/ 5405134 w 5487431"/>
              <a:gd name="connsiteY125" fmla="*/ 258173 h 505330"/>
              <a:gd name="connsiteX126" fmla="*/ 5405134 w 5487431"/>
              <a:gd name="connsiteY126" fmla="*/ 494221 h 505330"/>
              <a:gd name="connsiteX127" fmla="*/ 5487432 w 5487431"/>
              <a:gd name="connsiteY127" fmla="*/ 494221 h 505330"/>
              <a:gd name="connsiteX128" fmla="*/ 5487432 w 5487431"/>
              <a:gd name="connsiteY128" fmla="*/ 257420 h 505330"/>
              <a:gd name="connsiteX129" fmla="*/ 5377257 w 5487431"/>
              <a:gd name="connsiteY129" fmla="*/ 142174 h 505330"/>
              <a:gd name="connsiteX130" fmla="*/ 323674 w 5487431"/>
              <a:gd name="connsiteY130" fmla="*/ 11016 h 505330"/>
              <a:gd name="connsiteX131" fmla="*/ 237190 w 5487431"/>
              <a:gd name="connsiteY131" fmla="*/ 11016 h 505330"/>
              <a:gd name="connsiteX132" fmla="*/ 237190 w 5487431"/>
              <a:gd name="connsiteY132" fmla="*/ 367864 h 505330"/>
              <a:gd name="connsiteX133" fmla="*/ 161837 w 5487431"/>
              <a:gd name="connsiteY133" fmla="*/ 460325 h 505330"/>
              <a:gd name="connsiteX134" fmla="*/ 86484 w 5487431"/>
              <a:gd name="connsiteY134" fmla="*/ 360897 h 505330"/>
              <a:gd name="connsiteX135" fmla="*/ 86484 w 5487431"/>
              <a:gd name="connsiteY135" fmla="*/ 294612 h 505330"/>
              <a:gd name="connsiteX136" fmla="*/ 0 w 5487431"/>
              <a:gd name="connsiteY136" fmla="*/ 315985 h 505330"/>
              <a:gd name="connsiteX137" fmla="*/ 0 w 5487431"/>
              <a:gd name="connsiteY137" fmla="*/ 345644 h 505330"/>
              <a:gd name="connsiteX138" fmla="*/ 161837 w 5487431"/>
              <a:gd name="connsiteY138" fmla="*/ 505143 h 505330"/>
              <a:gd name="connsiteX139" fmla="*/ 323674 w 5487431"/>
              <a:gd name="connsiteY139" fmla="*/ 345644 h 505330"/>
              <a:gd name="connsiteX140" fmla="*/ 323674 w 5487431"/>
              <a:gd name="connsiteY140" fmla="*/ 11016 h 505330"/>
              <a:gd name="connsiteX141" fmla="*/ 844008 w 5487431"/>
              <a:gd name="connsiteY141" fmla="*/ 11016 h 505330"/>
              <a:gd name="connsiteX142" fmla="*/ 761710 w 5487431"/>
              <a:gd name="connsiteY142" fmla="*/ 11016 h 505330"/>
              <a:gd name="connsiteX143" fmla="*/ 761710 w 5487431"/>
              <a:gd name="connsiteY143" fmla="*/ 494221 h 505330"/>
              <a:gd name="connsiteX144" fmla="*/ 844008 w 5487431"/>
              <a:gd name="connsiteY144" fmla="*/ 494221 h 505330"/>
              <a:gd name="connsiteX145" fmla="*/ 844008 w 5487431"/>
              <a:gd name="connsiteY145" fmla="*/ 271261 h 505330"/>
              <a:gd name="connsiteX146" fmla="*/ 913081 w 5487431"/>
              <a:gd name="connsiteY146" fmla="*/ 190476 h 505330"/>
              <a:gd name="connsiteX147" fmla="*/ 972355 w 5487431"/>
              <a:gd name="connsiteY147" fmla="*/ 258173 h 505330"/>
              <a:gd name="connsiteX148" fmla="*/ 972355 w 5487431"/>
              <a:gd name="connsiteY148" fmla="*/ 494221 h 505330"/>
              <a:gd name="connsiteX149" fmla="*/ 1054653 w 5487431"/>
              <a:gd name="connsiteY149" fmla="*/ 494221 h 505330"/>
              <a:gd name="connsiteX150" fmla="*/ 1054653 w 5487431"/>
              <a:gd name="connsiteY150" fmla="*/ 257420 h 505330"/>
              <a:gd name="connsiteX151" fmla="*/ 944478 w 5487431"/>
              <a:gd name="connsiteY151" fmla="*/ 142174 h 505330"/>
              <a:gd name="connsiteX152" fmla="*/ 848194 w 5487431"/>
              <a:gd name="connsiteY152" fmla="*/ 192547 h 505330"/>
              <a:gd name="connsiteX153" fmla="*/ 844008 w 5487431"/>
              <a:gd name="connsiteY153" fmla="*/ 192547 h 505330"/>
              <a:gd name="connsiteX154" fmla="*/ 844008 w 5487431"/>
              <a:gd name="connsiteY154" fmla="*/ 11016 h 505330"/>
              <a:gd name="connsiteX155" fmla="*/ 3352342 w 5487431"/>
              <a:gd name="connsiteY155" fmla="*/ 11016 h 505330"/>
              <a:gd name="connsiteX156" fmla="*/ 3265857 w 5487431"/>
              <a:gd name="connsiteY156" fmla="*/ 11016 h 505330"/>
              <a:gd name="connsiteX157" fmla="*/ 3265857 w 5487431"/>
              <a:gd name="connsiteY157" fmla="*/ 367864 h 505330"/>
              <a:gd name="connsiteX158" fmla="*/ 3190504 w 5487431"/>
              <a:gd name="connsiteY158" fmla="*/ 460325 h 505330"/>
              <a:gd name="connsiteX159" fmla="*/ 3115152 w 5487431"/>
              <a:gd name="connsiteY159" fmla="*/ 360897 h 505330"/>
              <a:gd name="connsiteX160" fmla="*/ 3115152 w 5487431"/>
              <a:gd name="connsiteY160" fmla="*/ 294612 h 505330"/>
              <a:gd name="connsiteX161" fmla="*/ 3028667 w 5487431"/>
              <a:gd name="connsiteY161" fmla="*/ 315985 h 505330"/>
              <a:gd name="connsiteX162" fmla="*/ 3028667 w 5487431"/>
              <a:gd name="connsiteY162" fmla="*/ 345644 h 505330"/>
              <a:gd name="connsiteX163" fmla="*/ 3190504 w 5487431"/>
              <a:gd name="connsiteY163" fmla="*/ 505143 h 505330"/>
              <a:gd name="connsiteX164" fmla="*/ 3352342 w 5487431"/>
              <a:gd name="connsiteY164" fmla="*/ 345644 h 505330"/>
              <a:gd name="connsiteX165" fmla="*/ 3352342 w 5487431"/>
              <a:gd name="connsiteY165" fmla="*/ 11016 h 505330"/>
              <a:gd name="connsiteX166" fmla="*/ 3872675 w 5487431"/>
              <a:gd name="connsiteY166" fmla="*/ 11016 h 505330"/>
              <a:gd name="connsiteX167" fmla="*/ 3790377 w 5487431"/>
              <a:gd name="connsiteY167" fmla="*/ 11016 h 505330"/>
              <a:gd name="connsiteX168" fmla="*/ 3790377 w 5487431"/>
              <a:gd name="connsiteY168" fmla="*/ 494221 h 505330"/>
              <a:gd name="connsiteX169" fmla="*/ 3872675 w 5487431"/>
              <a:gd name="connsiteY169" fmla="*/ 494221 h 505330"/>
              <a:gd name="connsiteX170" fmla="*/ 3872675 w 5487431"/>
              <a:gd name="connsiteY170" fmla="*/ 271261 h 505330"/>
              <a:gd name="connsiteX171" fmla="*/ 3941749 w 5487431"/>
              <a:gd name="connsiteY171" fmla="*/ 190476 h 505330"/>
              <a:gd name="connsiteX172" fmla="*/ 4001022 w 5487431"/>
              <a:gd name="connsiteY172" fmla="*/ 258173 h 505330"/>
              <a:gd name="connsiteX173" fmla="*/ 4001022 w 5487431"/>
              <a:gd name="connsiteY173" fmla="*/ 494221 h 505330"/>
              <a:gd name="connsiteX174" fmla="*/ 4083320 w 5487431"/>
              <a:gd name="connsiteY174" fmla="*/ 494221 h 505330"/>
              <a:gd name="connsiteX175" fmla="*/ 4083320 w 5487431"/>
              <a:gd name="connsiteY175" fmla="*/ 257420 h 505330"/>
              <a:gd name="connsiteX176" fmla="*/ 3973146 w 5487431"/>
              <a:gd name="connsiteY176" fmla="*/ 142174 h 505330"/>
              <a:gd name="connsiteX177" fmla="*/ 3876861 w 5487431"/>
              <a:gd name="connsiteY177" fmla="*/ 192547 h 505330"/>
              <a:gd name="connsiteX178" fmla="*/ 3872675 w 5487431"/>
              <a:gd name="connsiteY178" fmla="*/ 192547 h 505330"/>
              <a:gd name="connsiteX179" fmla="*/ 3872675 w 5487431"/>
              <a:gd name="connsiteY179" fmla="*/ 11016 h 505330"/>
              <a:gd name="connsiteX180" fmla="*/ 2730110 w 5487431"/>
              <a:gd name="connsiteY180" fmla="*/ 454864 h 505330"/>
              <a:gd name="connsiteX181" fmla="*/ 2622029 w 5487431"/>
              <a:gd name="connsiteY181" fmla="*/ 343761 h 505330"/>
              <a:gd name="connsiteX182" fmla="*/ 2664557 w 5487431"/>
              <a:gd name="connsiteY182" fmla="*/ 256102 h 505330"/>
              <a:gd name="connsiteX183" fmla="*/ 2822208 w 5487431"/>
              <a:gd name="connsiteY183" fmla="*/ 426617 h 505330"/>
              <a:gd name="connsiteX184" fmla="*/ 2730110 w 5487431"/>
              <a:gd name="connsiteY184" fmla="*/ 454864 h 505330"/>
              <a:gd name="connsiteX185" fmla="*/ 2883575 w 5487431"/>
              <a:gd name="connsiteY185" fmla="*/ 369936 h 505330"/>
              <a:gd name="connsiteX186" fmla="*/ 2746856 w 5487431"/>
              <a:gd name="connsiteY186" fmla="*/ 220794 h 505330"/>
              <a:gd name="connsiteX187" fmla="*/ 2814502 w 5487431"/>
              <a:gd name="connsiteY187" fmla="*/ 207706 h 505330"/>
              <a:gd name="connsiteX188" fmla="*/ 2905838 w 5487431"/>
              <a:gd name="connsiteY188" fmla="*/ 296118 h 505330"/>
              <a:gd name="connsiteX189" fmla="*/ 2883575 w 5487431"/>
              <a:gd name="connsiteY189" fmla="*/ 369936 h 505330"/>
              <a:gd name="connsiteX190" fmla="*/ 2728017 w 5487431"/>
              <a:gd name="connsiteY190" fmla="*/ 200833 h 505330"/>
              <a:gd name="connsiteX191" fmla="*/ 2698047 w 5487431"/>
              <a:gd name="connsiteY191" fmla="*/ 167690 h 505330"/>
              <a:gd name="connsiteX192" fmla="*/ 2663891 w 5487431"/>
              <a:gd name="connsiteY192" fmla="*/ 99334 h 505330"/>
              <a:gd name="connsiteX193" fmla="*/ 2730110 w 5487431"/>
              <a:gd name="connsiteY193" fmla="*/ 36532 h 505330"/>
              <a:gd name="connsiteX194" fmla="*/ 2795664 w 5487431"/>
              <a:gd name="connsiteY194" fmla="*/ 102817 h 505330"/>
              <a:gd name="connsiteX195" fmla="*/ 2728017 w 5487431"/>
              <a:gd name="connsiteY195" fmla="*/ 200833 h 505330"/>
              <a:gd name="connsiteX196" fmla="*/ 2732204 w 5487431"/>
              <a:gd name="connsiteY196" fmla="*/ 0 h 505330"/>
              <a:gd name="connsiteX197" fmla="*/ 2588539 w 5487431"/>
              <a:gd name="connsiteY197" fmla="*/ 119389 h 505330"/>
              <a:gd name="connsiteX198" fmla="*/ 2644387 w 5487431"/>
              <a:gd name="connsiteY198" fmla="*/ 234635 h 505330"/>
              <a:gd name="connsiteX199" fmla="*/ 2645053 w 5487431"/>
              <a:gd name="connsiteY199" fmla="*/ 236047 h 505330"/>
              <a:gd name="connsiteX200" fmla="*/ 2545344 w 5487431"/>
              <a:gd name="connsiteY200" fmla="*/ 374832 h 505330"/>
              <a:gd name="connsiteX201" fmla="*/ 2685584 w 5487431"/>
              <a:gd name="connsiteY201" fmla="*/ 505331 h 505330"/>
              <a:gd name="connsiteX202" fmla="*/ 2843235 w 5487431"/>
              <a:gd name="connsiteY202" fmla="*/ 449403 h 505330"/>
              <a:gd name="connsiteX203" fmla="*/ 2885097 w 5487431"/>
              <a:gd name="connsiteY203" fmla="*/ 494315 h 505330"/>
              <a:gd name="connsiteX204" fmla="*/ 2994606 w 5487431"/>
              <a:gd name="connsiteY204" fmla="*/ 494315 h 505330"/>
              <a:gd name="connsiteX205" fmla="*/ 2994606 w 5487431"/>
              <a:gd name="connsiteY205" fmla="*/ 490831 h 505330"/>
              <a:gd name="connsiteX206" fmla="*/ 2905363 w 5487431"/>
              <a:gd name="connsiteY206" fmla="*/ 393474 h 505330"/>
              <a:gd name="connsiteX207" fmla="*/ 2964637 w 5487431"/>
              <a:gd name="connsiteY207" fmla="*/ 258833 h 505330"/>
              <a:gd name="connsiteX208" fmla="*/ 2873300 w 5487431"/>
              <a:gd name="connsiteY208" fmla="*/ 171174 h 505330"/>
              <a:gd name="connsiteX209" fmla="*/ 2789574 w 5487431"/>
              <a:gd name="connsiteY209" fmla="*/ 187745 h 505330"/>
              <a:gd name="connsiteX210" fmla="*/ 2788147 w 5487431"/>
              <a:gd name="connsiteY210" fmla="*/ 185015 h 505330"/>
              <a:gd name="connsiteX211" fmla="*/ 2863500 w 5487431"/>
              <a:gd name="connsiteY211" fmla="*/ 93873 h 505330"/>
              <a:gd name="connsiteX212" fmla="*/ 2732204 w 5487431"/>
              <a:gd name="connsiteY212" fmla="*/ 0 h 50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5487431" h="505330">
                <a:moveTo>
                  <a:pt x="542692" y="463149"/>
                </a:moveTo>
                <a:cubicBezTo>
                  <a:pt x="488937" y="463149"/>
                  <a:pt x="458967" y="412776"/>
                  <a:pt x="458967" y="321634"/>
                </a:cubicBezTo>
                <a:cubicBezTo>
                  <a:pt x="458967" y="229080"/>
                  <a:pt x="488937" y="180119"/>
                  <a:pt x="542692" y="180119"/>
                </a:cubicBezTo>
                <a:cubicBezTo>
                  <a:pt x="596448" y="180119"/>
                  <a:pt x="626417" y="229833"/>
                  <a:pt x="626417" y="321634"/>
                </a:cubicBezTo>
                <a:cubicBezTo>
                  <a:pt x="626322" y="414189"/>
                  <a:pt x="596352" y="463149"/>
                  <a:pt x="542692" y="463149"/>
                </a:cubicBezTo>
                <a:moveTo>
                  <a:pt x="542692" y="142174"/>
                </a:moveTo>
                <a:cubicBezTo>
                  <a:pt x="433183" y="142174"/>
                  <a:pt x="372482" y="222959"/>
                  <a:pt x="372482" y="321634"/>
                </a:cubicBezTo>
                <a:cubicBezTo>
                  <a:pt x="372482" y="420309"/>
                  <a:pt x="433183" y="501094"/>
                  <a:pt x="542692" y="501094"/>
                </a:cubicBezTo>
                <a:cubicBezTo>
                  <a:pt x="652201" y="501094"/>
                  <a:pt x="712902" y="420309"/>
                  <a:pt x="712902" y="321634"/>
                </a:cubicBezTo>
                <a:cubicBezTo>
                  <a:pt x="712902" y="222959"/>
                  <a:pt x="652201" y="142174"/>
                  <a:pt x="542692" y="142174"/>
                </a:cubicBezTo>
                <a:moveTo>
                  <a:pt x="1303641" y="142174"/>
                </a:moveTo>
                <a:cubicBezTo>
                  <a:pt x="1251979" y="142174"/>
                  <a:pt x="1223436" y="164301"/>
                  <a:pt x="1207357" y="192547"/>
                </a:cubicBezTo>
                <a:lnTo>
                  <a:pt x="1203170" y="192547"/>
                </a:lnTo>
                <a:lnTo>
                  <a:pt x="1203170" y="149048"/>
                </a:lnTo>
                <a:lnTo>
                  <a:pt x="1120872" y="149048"/>
                </a:lnTo>
                <a:lnTo>
                  <a:pt x="1120872" y="494221"/>
                </a:lnTo>
                <a:lnTo>
                  <a:pt x="1203170" y="494221"/>
                </a:lnTo>
                <a:lnTo>
                  <a:pt x="1203170" y="271261"/>
                </a:lnTo>
                <a:cubicBezTo>
                  <a:pt x="1203170" y="220229"/>
                  <a:pt x="1229715" y="190476"/>
                  <a:pt x="1272244" y="190476"/>
                </a:cubicBezTo>
                <a:cubicBezTo>
                  <a:pt x="1313440" y="190476"/>
                  <a:pt x="1331518" y="217404"/>
                  <a:pt x="1331518" y="258173"/>
                </a:cubicBezTo>
                <a:lnTo>
                  <a:pt x="1331518" y="494221"/>
                </a:lnTo>
                <a:lnTo>
                  <a:pt x="1413816" y="494221"/>
                </a:lnTo>
                <a:lnTo>
                  <a:pt x="1413816" y="257420"/>
                </a:lnTo>
                <a:cubicBezTo>
                  <a:pt x="1413911" y="186333"/>
                  <a:pt x="1376234" y="142174"/>
                  <a:pt x="1303641" y="142174"/>
                </a:cubicBezTo>
                <a:moveTo>
                  <a:pt x="1600771" y="142174"/>
                </a:moveTo>
                <a:cubicBezTo>
                  <a:pt x="1524752" y="142174"/>
                  <a:pt x="1467571" y="173905"/>
                  <a:pt x="1467571" y="241602"/>
                </a:cubicBezTo>
                <a:cubicBezTo>
                  <a:pt x="1467571" y="298943"/>
                  <a:pt x="1507341" y="330014"/>
                  <a:pt x="1551962" y="341030"/>
                </a:cubicBezTo>
                <a:lnTo>
                  <a:pt x="1621702" y="358260"/>
                </a:lnTo>
                <a:cubicBezTo>
                  <a:pt x="1658712" y="367205"/>
                  <a:pt x="1675457" y="380387"/>
                  <a:pt x="1675457" y="409387"/>
                </a:cubicBezTo>
                <a:cubicBezTo>
                  <a:pt x="1675457" y="444601"/>
                  <a:pt x="1650340" y="464656"/>
                  <a:pt x="1606384" y="464656"/>
                </a:cubicBezTo>
                <a:cubicBezTo>
                  <a:pt x="1558908" y="464656"/>
                  <a:pt x="1534551" y="441870"/>
                  <a:pt x="1526845" y="384624"/>
                </a:cubicBezTo>
                <a:lnTo>
                  <a:pt x="1452919" y="405338"/>
                </a:lnTo>
                <a:cubicBezTo>
                  <a:pt x="1457106" y="464750"/>
                  <a:pt x="1512954" y="501282"/>
                  <a:pt x="1597345" y="501282"/>
                </a:cubicBezTo>
                <a:cubicBezTo>
                  <a:pt x="1691536" y="501282"/>
                  <a:pt x="1742438" y="457782"/>
                  <a:pt x="1742438" y="388767"/>
                </a:cubicBezTo>
                <a:cubicBezTo>
                  <a:pt x="1742438" y="323894"/>
                  <a:pt x="1697055" y="296965"/>
                  <a:pt x="1649674" y="285196"/>
                </a:cubicBezTo>
                <a:lnTo>
                  <a:pt x="1582693" y="268625"/>
                </a:lnTo>
                <a:cubicBezTo>
                  <a:pt x="1549203" y="260339"/>
                  <a:pt x="1534551" y="245180"/>
                  <a:pt x="1534551" y="223054"/>
                </a:cubicBezTo>
                <a:cubicBezTo>
                  <a:pt x="1534551" y="195466"/>
                  <a:pt x="1558242" y="178895"/>
                  <a:pt x="1593825" y="178895"/>
                </a:cubicBezTo>
                <a:cubicBezTo>
                  <a:pt x="1635688" y="178895"/>
                  <a:pt x="1661471" y="201680"/>
                  <a:pt x="1664992" y="245180"/>
                </a:cubicBezTo>
                <a:lnTo>
                  <a:pt x="1734731" y="224466"/>
                </a:lnTo>
                <a:cubicBezTo>
                  <a:pt x="1726358" y="175976"/>
                  <a:pt x="1678216" y="142174"/>
                  <a:pt x="1600771" y="142174"/>
                </a:cubicBezTo>
                <a:moveTo>
                  <a:pt x="1946803" y="463149"/>
                </a:moveTo>
                <a:cubicBezTo>
                  <a:pt x="1893048" y="463149"/>
                  <a:pt x="1863078" y="412776"/>
                  <a:pt x="1863078" y="321634"/>
                </a:cubicBezTo>
                <a:cubicBezTo>
                  <a:pt x="1863078" y="229080"/>
                  <a:pt x="1893048" y="180119"/>
                  <a:pt x="1946803" y="180119"/>
                </a:cubicBezTo>
                <a:cubicBezTo>
                  <a:pt x="2000559" y="180119"/>
                  <a:pt x="2030529" y="229833"/>
                  <a:pt x="2030529" y="321634"/>
                </a:cubicBezTo>
                <a:cubicBezTo>
                  <a:pt x="2030529" y="414189"/>
                  <a:pt x="2000464" y="463149"/>
                  <a:pt x="1946803" y="463149"/>
                </a:cubicBezTo>
                <a:moveTo>
                  <a:pt x="1946803" y="142174"/>
                </a:moveTo>
                <a:cubicBezTo>
                  <a:pt x="1837294" y="142174"/>
                  <a:pt x="1776594" y="222959"/>
                  <a:pt x="1776594" y="321634"/>
                </a:cubicBezTo>
                <a:cubicBezTo>
                  <a:pt x="1776594" y="420309"/>
                  <a:pt x="1837294" y="501094"/>
                  <a:pt x="1946803" y="501094"/>
                </a:cubicBezTo>
                <a:cubicBezTo>
                  <a:pt x="2056312" y="501094"/>
                  <a:pt x="2117013" y="420309"/>
                  <a:pt x="2117013" y="321634"/>
                </a:cubicBezTo>
                <a:cubicBezTo>
                  <a:pt x="2117013" y="222959"/>
                  <a:pt x="2056312" y="142174"/>
                  <a:pt x="1946803" y="142174"/>
                </a:cubicBezTo>
                <a:moveTo>
                  <a:pt x="2348590" y="142174"/>
                </a:moveTo>
                <a:cubicBezTo>
                  <a:pt x="2296927" y="142174"/>
                  <a:pt x="2268385" y="164301"/>
                  <a:pt x="2252306" y="192547"/>
                </a:cubicBezTo>
                <a:lnTo>
                  <a:pt x="2248119" y="192547"/>
                </a:lnTo>
                <a:lnTo>
                  <a:pt x="2248119" y="149048"/>
                </a:lnTo>
                <a:lnTo>
                  <a:pt x="2165821" y="149048"/>
                </a:lnTo>
                <a:lnTo>
                  <a:pt x="2165821" y="494221"/>
                </a:lnTo>
                <a:lnTo>
                  <a:pt x="2248119" y="494221"/>
                </a:lnTo>
                <a:lnTo>
                  <a:pt x="2248119" y="271261"/>
                </a:lnTo>
                <a:cubicBezTo>
                  <a:pt x="2248119" y="220229"/>
                  <a:pt x="2274664" y="190476"/>
                  <a:pt x="2317193" y="190476"/>
                </a:cubicBezTo>
                <a:cubicBezTo>
                  <a:pt x="2358389" y="190476"/>
                  <a:pt x="2376466" y="217404"/>
                  <a:pt x="2376466" y="258173"/>
                </a:cubicBezTo>
                <a:lnTo>
                  <a:pt x="2376466" y="494221"/>
                </a:lnTo>
                <a:lnTo>
                  <a:pt x="2458764" y="494221"/>
                </a:lnTo>
                <a:lnTo>
                  <a:pt x="2458764" y="257420"/>
                </a:lnTo>
                <a:cubicBezTo>
                  <a:pt x="2458764" y="186333"/>
                  <a:pt x="2421088" y="142174"/>
                  <a:pt x="2348590" y="142174"/>
                </a:cubicBezTo>
                <a:moveTo>
                  <a:pt x="3571359" y="463149"/>
                </a:moveTo>
                <a:cubicBezTo>
                  <a:pt x="3517604" y="463149"/>
                  <a:pt x="3487634" y="412776"/>
                  <a:pt x="3487634" y="321634"/>
                </a:cubicBezTo>
                <a:cubicBezTo>
                  <a:pt x="3487634" y="229080"/>
                  <a:pt x="3517604" y="180119"/>
                  <a:pt x="3571359" y="180119"/>
                </a:cubicBezTo>
                <a:cubicBezTo>
                  <a:pt x="3625115" y="180119"/>
                  <a:pt x="3655085" y="229833"/>
                  <a:pt x="3655085" y="321634"/>
                </a:cubicBezTo>
                <a:cubicBezTo>
                  <a:pt x="3655085" y="414189"/>
                  <a:pt x="3625020" y="463149"/>
                  <a:pt x="3571359" y="463149"/>
                </a:cubicBezTo>
                <a:moveTo>
                  <a:pt x="3571359" y="142174"/>
                </a:moveTo>
                <a:cubicBezTo>
                  <a:pt x="3461850" y="142174"/>
                  <a:pt x="3401150" y="222959"/>
                  <a:pt x="3401150" y="321634"/>
                </a:cubicBezTo>
                <a:cubicBezTo>
                  <a:pt x="3401150" y="420309"/>
                  <a:pt x="3461850" y="501094"/>
                  <a:pt x="3571359" y="501094"/>
                </a:cubicBezTo>
                <a:cubicBezTo>
                  <a:pt x="3680868" y="501094"/>
                  <a:pt x="3741569" y="420309"/>
                  <a:pt x="3741569" y="321634"/>
                </a:cubicBezTo>
                <a:cubicBezTo>
                  <a:pt x="3741569" y="222959"/>
                  <a:pt x="3680868" y="142174"/>
                  <a:pt x="3571359" y="142174"/>
                </a:cubicBezTo>
                <a:moveTo>
                  <a:pt x="4332308" y="142174"/>
                </a:moveTo>
                <a:cubicBezTo>
                  <a:pt x="4280646" y="142174"/>
                  <a:pt x="4252103" y="164301"/>
                  <a:pt x="4236024" y="192547"/>
                </a:cubicBezTo>
                <a:lnTo>
                  <a:pt x="4231838" y="192547"/>
                </a:lnTo>
                <a:lnTo>
                  <a:pt x="4231838" y="149048"/>
                </a:lnTo>
                <a:lnTo>
                  <a:pt x="4149539" y="149048"/>
                </a:lnTo>
                <a:lnTo>
                  <a:pt x="4149539" y="494221"/>
                </a:lnTo>
                <a:lnTo>
                  <a:pt x="4231838" y="494221"/>
                </a:lnTo>
                <a:lnTo>
                  <a:pt x="4231838" y="271261"/>
                </a:lnTo>
                <a:cubicBezTo>
                  <a:pt x="4231838" y="220229"/>
                  <a:pt x="4258383" y="190476"/>
                  <a:pt x="4300911" y="190476"/>
                </a:cubicBezTo>
                <a:cubicBezTo>
                  <a:pt x="4342108" y="190476"/>
                  <a:pt x="4360185" y="217404"/>
                  <a:pt x="4360185" y="258173"/>
                </a:cubicBezTo>
                <a:lnTo>
                  <a:pt x="4360185" y="494221"/>
                </a:lnTo>
                <a:lnTo>
                  <a:pt x="4442483" y="494221"/>
                </a:lnTo>
                <a:lnTo>
                  <a:pt x="4442483" y="257420"/>
                </a:lnTo>
                <a:cubicBezTo>
                  <a:pt x="4442578" y="186333"/>
                  <a:pt x="4404902" y="142174"/>
                  <a:pt x="4332308" y="142174"/>
                </a:cubicBezTo>
                <a:moveTo>
                  <a:pt x="4629533" y="142174"/>
                </a:moveTo>
                <a:cubicBezTo>
                  <a:pt x="4553514" y="142174"/>
                  <a:pt x="4496334" y="173905"/>
                  <a:pt x="4496334" y="241602"/>
                </a:cubicBezTo>
                <a:cubicBezTo>
                  <a:pt x="4496334" y="298943"/>
                  <a:pt x="4536103" y="330014"/>
                  <a:pt x="4580725" y="341030"/>
                </a:cubicBezTo>
                <a:lnTo>
                  <a:pt x="4650464" y="358260"/>
                </a:lnTo>
                <a:cubicBezTo>
                  <a:pt x="4687475" y="367205"/>
                  <a:pt x="4704220" y="380387"/>
                  <a:pt x="4704220" y="409387"/>
                </a:cubicBezTo>
                <a:cubicBezTo>
                  <a:pt x="4704220" y="444601"/>
                  <a:pt x="4679102" y="464656"/>
                  <a:pt x="4635146" y="464656"/>
                </a:cubicBezTo>
                <a:cubicBezTo>
                  <a:pt x="4587670" y="464656"/>
                  <a:pt x="4563314" y="441870"/>
                  <a:pt x="4555607" y="384624"/>
                </a:cubicBezTo>
                <a:lnTo>
                  <a:pt x="4481682" y="405338"/>
                </a:lnTo>
                <a:cubicBezTo>
                  <a:pt x="4485868" y="464750"/>
                  <a:pt x="4541716" y="501282"/>
                  <a:pt x="4626108" y="501282"/>
                </a:cubicBezTo>
                <a:cubicBezTo>
                  <a:pt x="4720299" y="501282"/>
                  <a:pt x="4771200" y="457782"/>
                  <a:pt x="4771200" y="388767"/>
                </a:cubicBezTo>
                <a:cubicBezTo>
                  <a:pt x="4771200" y="323894"/>
                  <a:pt x="4725817" y="296965"/>
                  <a:pt x="4678436" y="285196"/>
                </a:cubicBezTo>
                <a:lnTo>
                  <a:pt x="4611456" y="268625"/>
                </a:lnTo>
                <a:cubicBezTo>
                  <a:pt x="4577966" y="260339"/>
                  <a:pt x="4563314" y="245180"/>
                  <a:pt x="4563314" y="223054"/>
                </a:cubicBezTo>
                <a:cubicBezTo>
                  <a:pt x="4563314" y="195466"/>
                  <a:pt x="4587004" y="178895"/>
                  <a:pt x="4622588" y="178895"/>
                </a:cubicBezTo>
                <a:cubicBezTo>
                  <a:pt x="4664450" y="178895"/>
                  <a:pt x="4690234" y="201680"/>
                  <a:pt x="4693754" y="245180"/>
                </a:cubicBezTo>
                <a:lnTo>
                  <a:pt x="4763493" y="224466"/>
                </a:lnTo>
                <a:cubicBezTo>
                  <a:pt x="4755026" y="175976"/>
                  <a:pt x="4706884" y="142174"/>
                  <a:pt x="4629533" y="142174"/>
                </a:cubicBezTo>
                <a:moveTo>
                  <a:pt x="4975471" y="463149"/>
                </a:moveTo>
                <a:cubicBezTo>
                  <a:pt x="4921715" y="463149"/>
                  <a:pt x="4891745" y="412776"/>
                  <a:pt x="4891745" y="321634"/>
                </a:cubicBezTo>
                <a:cubicBezTo>
                  <a:pt x="4891745" y="229080"/>
                  <a:pt x="4921715" y="180119"/>
                  <a:pt x="4975471" y="180119"/>
                </a:cubicBezTo>
                <a:cubicBezTo>
                  <a:pt x="5029226" y="180119"/>
                  <a:pt x="5059196" y="229833"/>
                  <a:pt x="5059196" y="321634"/>
                </a:cubicBezTo>
                <a:cubicBezTo>
                  <a:pt x="5059196" y="414189"/>
                  <a:pt x="5029131" y="463149"/>
                  <a:pt x="4975471" y="463149"/>
                </a:cubicBezTo>
                <a:moveTo>
                  <a:pt x="4975471" y="142174"/>
                </a:moveTo>
                <a:cubicBezTo>
                  <a:pt x="4865962" y="142174"/>
                  <a:pt x="4805261" y="222959"/>
                  <a:pt x="4805261" y="321634"/>
                </a:cubicBezTo>
                <a:cubicBezTo>
                  <a:pt x="4805261" y="420309"/>
                  <a:pt x="4865962" y="501094"/>
                  <a:pt x="4975471" y="501094"/>
                </a:cubicBezTo>
                <a:cubicBezTo>
                  <a:pt x="5084980" y="501094"/>
                  <a:pt x="5145680" y="420309"/>
                  <a:pt x="5145680" y="321634"/>
                </a:cubicBezTo>
                <a:cubicBezTo>
                  <a:pt x="5145680" y="222959"/>
                  <a:pt x="5084980" y="142174"/>
                  <a:pt x="4975471" y="142174"/>
                </a:cubicBezTo>
                <a:moveTo>
                  <a:pt x="5377257" y="142174"/>
                </a:moveTo>
                <a:cubicBezTo>
                  <a:pt x="5325595" y="142174"/>
                  <a:pt x="5297052" y="164301"/>
                  <a:pt x="5280973" y="192547"/>
                </a:cubicBezTo>
                <a:lnTo>
                  <a:pt x="5276787" y="192547"/>
                </a:lnTo>
                <a:lnTo>
                  <a:pt x="5276787" y="149048"/>
                </a:lnTo>
                <a:lnTo>
                  <a:pt x="5194488" y="149048"/>
                </a:lnTo>
                <a:lnTo>
                  <a:pt x="5194488" y="494221"/>
                </a:lnTo>
                <a:lnTo>
                  <a:pt x="5276787" y="494221"/>
                </a:lnTo>
                <a:lnTo>
                  <a:pt x="5276787" y="271261"/>
                </a:lnTo>
                <a:cubicBezTo>
                  <a:pt x="5276787" y="220229"/>
                  <a:pt x="5303331" y="190476"/>
                  <a:pt x="5345860" y="190476"/>
                </a:cubicBezTo>
                <a:cubicBezTo>
                  <a:pt x="5387057" y="190476"/>
                  <a:pt x="5405134" y="217404"/>
                  <a:pt x="5405134" y="258173"/>
                </a:cubicBezTo>
                <a:lnTo>
                  <a:pt x="5405134" y="494221"/>
                </a:lnTo>
                <a:lnTo>
                  <a:pt x="5487432" y="494221"/>
                </a:lnTo>
                <a:lnTo>
                  <a:pt x="5487432" y="257420"/>
                </a:lnTo>
                <a:cubicBezTo>
                  <a:pt x="5487432" y="186333"/>
                  <a:pt x="5449755" y="142174"/>
                  <a:pt x="5377257" y="142174"/>
                </a:cubicBezTo>
                <a:moveTo>
                  <a:pt x="323674" y="11016"/>
                </a:moveTo>
                <a:lnTo>
                  <a:pt x="237190" y="11016"/>
                </a:lnTo>
                <a:lnTo>
                  <a:pt x="237190" y="367864"/>
                </a:lnTo>
                <a:cubicBezTo>
                  <a:pt x="237190" y="425864"/>
                  <a:pt x="214831" y="460325"/>
                  <a:pt x="161837" y="460325"/>
                </a:cubicBezTo>
                <a:cubicBezTo>
                  <a:pt x="109509" y="460325"/>
                  <a:pt x="86484" y="423698"/>
                  <a:pt x="86484" y="360897"/>
                </a:cubicBezTo>
                <a:lnTo>
                  <a:pt x="86484" y="294612"/>
                </a:lnTo>
                <a:lnTo>
                  <a:pt x="0" y="315985"/>
                </a:lnTo>
                <a:lnTo>
                  <a:pt x="0" y="345644"/>
                </a:lnTo>
                <a:cubicBezTo>
                  <a:pt x="0" y="436033"/>
                  <a:pt x="45383" y="505143"/>
                  <a:pt x="161837" y="505143"/>
                </a:cubicBezTo>
                <a:cubicBezTo>
                  <a:pt x="278291" y="505143"/>
                  <a:pt x="323674" y="436127"/>
                  <a:pt x="323674" y="345644"/>
                </a:cubicBezTo>
                <a:lnTo>
                  <a:pt x="323674" y="11016"/>
                </a:lnTo>
                <a:moveTo>
                  <a:pt x="844008" y="11016"/>
                </a:moveTo>
                <a:lnTo>
                  <a:pt x="761710" y="11016"/>
                </a:lnTo>
                <a:lnTo>
                  <a:pt x="761710" y="494221"/>
                </a:lnTo>
                <a:lnTo>
                  <a:pt x="844008" y="494221"/>
                </a:lnTo>
                <a:lnTo>
                  <a:pt x="844008" y="271261"/>
                </a:lnTo>
                <a:cubicBezTo>
                  <a:pt x="844008" y="220229"/>
                  <a:pt x="870553" y="190476"/>
                  <a:pt x="913081" y="190476"/>
                </a:cubicBezTo>
                <a:cubicBezTo>
                  <a:pt x="954278" y="190476"/>
                  <a:pt x="972355" y="217404"/>
                  <a:pt x="972355" y="258173"/>
                </a:cubicBezTo>
                <a:lnTo>
                  <a:pt x="972355" y="494221"/>
                </a:lnTo>
                <a:lnTo>
                  <a:pt x="1054653" y="494221"/>
                </a:lnTo>
                <a:lnTo>
                  <a:pt x="1054653" y="257420"/>
                </a:lnTo>
                <a:cubicBezTo>
                  <a:pt x="1054653" y="186333"/>
                  <a:pt x="1016977" y="142174"/>
                  <a:pt x="944478" y="142174"/>
                </a:cubicBezTo>
                <a:cubicBezTo>
                  <a:pt x="892816" y="142174"/>
                  <a:pt x="864273" y="164301"/>
                  <a:pt x="848194" y="192547"/>
                </a:cubicBezTo>
                <a:lnTo>
                  <a:pt x="844008" y="192547"/>
                </a:lnTo>
                <a:lnTo>
                  <a:pt x="844008" y="11016"/>
                </a:lnTo>
                <a:moveTo>
                  <a:pt x="3352342" y="11016"/>
                </a:moveTo>
                <a:lnTo>
                  <a:pt x="3265857" y="11016"/>
                </a:lnTo>
                <a:lnTo>
                  <a:pt x="3265857" y="367864"/>
                </a:lnTo>
                <a:cubicBezTo>
                  <a:pt x="3265857" y="425864"/>
                  <a:pt x="3243499" y="460325"/>
                  <a:pt x="3190504" y="460325"/>
                </a:cubicBezTo>
                <a:cubicBezTo>
                  <a:pt x="3138176" y="460325"/>
                  <a:pt x="3115152" y="423698"/>
                  <a:pt x="3115152" y="360897"/>
                </a:cubicBezTo>
                <a:lnTo>
                  <a:pt x="3115152" y="294612"/>
                </a:lnTo>
                <a:lnTo>
                  <a:pt x="3028667" y="315985"/>
                </a:lnTo>
                <a:lnTo>
                  <a:pt x="3028667" y="345644"/>
                </a:lnTo>
                <a:cubicBezTo>
                  <a:pt x="3028667" y="436033"/>
                  <a:pt x="3074050" y="505143"/>
                  <a:pt x="3190504" y="505143"/>
                </a:cubicBezTo>
                <a:cubicBezTo>
                  <a:pt x="3306959" y="505143"/>
                  <a:pt x="3352342" y="436127"/>
                  <a:pt x="3352342" y="345644"/>
                </a:cubicBezTo>
                <a:lnTo>
                  <a:pt x="3352342" y="11016"/>
                </a:lnTo>
                <a:moveTo>
                  <a:pt x="3872675" y="11016"/>
                </a:moveTo>
                <a:lnTo>
                  <a:pt x="3790377" y="11016"/>
                </a:lnTo>
                <a:lnTo>
                  <a:pt x="3790377" y="494221"/>
                </a:lnTo>
                <a:lnTo>
                  <a:pt x="3872675" y="494221"/>
                </a:lnTo>
                <a:lnTo>
                  <a:pt x="3872675" y="271261"/>
                </a:lnTo>
                <a:cubicBezTo>
                  <a:pt x="3872675" y="220229"/>
                  <a:pt x="3899220" y="190476"/>
                  <a:pt x="3941749" y="190476"/>
                </a:cubicBezTo>
                <a:cubicBezTo>
                  <a:pt x="3982945" y="190476"/>
                  <a:pt x="4001022" y="217404"/>
                  <a:pt x="4001022" y="258173"/>
                </a:cubicBezTo>
                <a:lnTo>
                  <a:pt x="4001022" y="494221"/>
                </a:lnTo>
                <a:lnTo>
                  <a:pt x="4083320" y="494221"/>
                </a:lnTo>
                <a:lnTo>
                  <a:pt x="4083320" y="257420"/>
                </a:lnTo>
                <a:cubicBezTo>
                  <a:pt x="4083320" y="186333"/>
                  <a:pt x="4045644" y="142174"/>
                  <a:pt x="3973146" y="142174"/>
                </a:cubicBezTo>
                <a:cubicBezTo>
                  <a:pt x="3921483" y="142174"/>
                  <a:pt x="3892941" y="164301"/>
                  <a:pt x="3876861" y="192547"/>
                </a:cubicBezTo>
                <a:lnTo>
                  <a:pt x="3872675" y="192547"/>
                </a:lnTo>
                <a:lnTo>
                  <a:pt x="3872675" y="11016"/>
                </a:lnTo>
                <a:moveTo>
                  <a:pt x="2730110" y="454864"/>
                </a:moveTo>
                <a:cubicBezTo>
                  <a:pt x="2663130" y="454864"/>
                  <a:pt x="2622029" y="401007"/>
                  <a:pt x="2622029" y="343761"/>
                </a:cubicBezTo>
                <a:cubicBezTo>
                  <a:pt x="2622029" y="307887"/>
                  <a:pt x="2638108" y="274745"/>
                  <a:pt x="2664557" y="256102"/>
                </a:cubicBezTo>
                <a:lnTo>
                  <a:pt x="2822208" y="426617"/>
                </a:lnTo>
                <a:cubicBezTo>
                  <a:pt x="2792904" y="443848"/>
                  <a:pt x="2760080" y="454864"/>
                  <a:pt x="2730110" y="454864"/>
                </a:cubicBezTo>
                <a:moveTo>
                  <a:pt x="2883575" y="369936"/>
                </a:moveTo>
                <a:lnTo>
                  <a:pt x="2746856" y="220794"/>
                </a:lnTo>
                <a:cubicBezTo>
                  <a:pt x="2771307" y="211096"/>
                  <a:pt x="2794998" y="207706"/>
                  <a:pt x="2814502" y="207706"/>
                </a:cubicBezTo>
                <a:cubicBezTo>
                  <a:pt x="2871016" y="207706"/>
                  <a:pt x="2905838" y="240190"/>
                  <a:pt x="2905838" y="296118"/>
                </a:cubicBezTo>
                <a:cubicBezTo>
                  <a:pt x="2905934" y="320975"/>
                  <a:pt x="2898893" y="346491"/>
                  <a:pt x="2883575" y="369936"/>
                </a:cubicBezTo>
                <a:moveTo>
                  <a:pt x="2728017" y="200833"/>
                </a:moveTo>
                <a:lnTo>
                  <a:pt x="2698047" y="167690"/>
                </a:lnTo>
                <a:cubicBezTo>
                  <a:pt x="2671503" y="138691"/>
                  <a:pt x="2663891" y="120707"/>
                  <a:pt x="2663891" y="99334"/>
                </a:cubicBezTo>
                <a:cubicBezTo>
                  <a:pt x="2663891" y="59318"/>
                  <a:pt x="2689675" y="36532"/>
                  <a:pt x="2730110" y="36532"/>
                </a:cubicBezTo>
                <a:cubicBezTo>
                  <a:pt x="2771307" y="36532"/>
                  <a:pt x="2795664" y="59977"/>
                  <a:pt x="2795664" y="102817"/>
                </a:cubicBezTo>
                <a:cubicBezTo>
                  <a:pt x="2795664" y="142174"/>
                  <a:pt x="2776159" y="179460"/>
                  <a:pt x="2728017" y="200833"/>
                </a:cubicBezTo>
                <a:moveTo>
                  <a:pt x="2732204" y="0"/>
                </a:moveTo>
                <a:cubicBezTo>
                  <a:pt x="2635920" y="0"/>
                  <a:pt x="2588539" y="53198"/>
                  <a:pt x="2588539" y="119389"/>
                </a:cubicBezTo>
                <a:cubicBezTo>
                  <a:pt x="2588539" y="155262"/>
                  <a:pt x="2603857" y="191229"/>
                  <a:pt x="2644387" y="234635"/>
                </a:cubicBezTo>
                <a:lnTo>
                  <a:pt x="2645053" y="236047"/>
                </a:lnTo>
                <a:cubicBezTo>
                  <a:pt x="2576741" y="268531"/>
                  <a:pt x="2545344" y="320975"/>
                  <a:pt x="2545344" y="374832"/>
                </a:cubicBezTo>
                <a:cubicBezTo>
                  <a:pt x="2545344" y="445919"/>
                  <a:pt x="2600432" y="505331"/>
                  <a:pt x="2685584" y="505331"/>
                </a:cubicBezTo>
                <a:cubicBezTo>
                  <a:pt x="2734392" y="505331"/>
                  <a:pt x="2791573" y="485276"/>
                  <a:pt x="2843235" y="449403"/>
                </a:cubicBezTo>
                <a:lnTo>
                  <a:pt x="2885097" y="494315"/>
                </a:lnTo>
                <a:lnTo>
                  <a:pt x="2994606" y="494315"/>
                </a:lnTo>
                <a:lnTo>
                  <a:pt x="2994606" y="490831"/>
                </a:lnTo>
                <a:lnTo>
                  <a:pt x="2905363" y="393474"/>
                </a:lnTo>
                <a:cubicBezTo>
                  <a:pt x="2943039" y="349316"/>
                  <a:pt x="2964637" y="301014"/>
                  <a:pt x="2964637" y="258833"/>
                </a:cubicBezTo>
                <a:cubicBezTo>
                  <a:pt x="2964637" y="206388"/>
                  <a:pt x="2929053" y="171174"/>
                  <a:pt x="2873300" y="171174"/>
                </a:cubicBezTo>
                <a:cubicBezTo>
                  <a:pt x="2843996" y="171174"/>
                  <a:pt x="2811172" y="179460"/>
                  <a:pt x="2789574" y="187745"/>
                </a:cubicBezTo>
                <a:lnTo>
                  <a:pt x="2788147" y="185015"/>
                </a:lnTo>
                <a:cubicBezTo>
                  <a:pt x="2841142" y="156674"/>
                  <a:pt x="2863500" y="130499"/>
                  <a:pt x="2863500" y="93873"/>
                </a:cubicBezTo>
                <a:cubicBezTo>
                  <a:pt x="2863310" y="41428"/>
                  <a:pt x="2815929" y="0"/>
                  <a:pt x="2732204" y="0"/>
                </a:cubicBezTo>
              </a:path>
            </a:pathLst>
          </a:custGeom>
          <a:solidFill>
            <a:schemeClr val="bg1"/>
          </a:solidFill>
          <a:ln w="9509" cap="flat">
            <a:noFill/>
            <a:prstDash val="solid"/>
            <a:miter/>
          </a:ln>
        </p:spPr>
        <p:txBody>
          <a:bodyPr rtlCol="0" anchor="ctr"/>
          <a:lstStyle/>
          <a:p>
            <a:endParaRPr lang="en-GB"/>
          </a:p>
        </p:txBody>
      </p:sp>
    </p:spTree>
    <p:extLst>
      <p:ext uri="{BB962C8B-B14F-4D97-AF65-F5344CB8AC3E}">
        <p14:creationId xmlns:p14="http://schemas.microsoft.com/office/powerpoint/2010/main" val="4202513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Images and Capti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3357563"/>
            <a:ext cx="4152900" cy="350043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4152900" y="1"/>
            <a:ext cx="3912062" cy="685751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6" name="Text Placeholder 5">
            <a:extLst>
              <a:ext uri="{FF2B5EF4-FFF2-40B4-BE49-F238E27FC236}">
                <a16:creationId xmlns:a16="http://schemas.microsoft.com/office/drawing/2014/main" id="{899B3B30-291B-0259-955A-B312868ADB24}"/>
              </a:ext>
            </a:extLst>
          </p:cNvPr>
          <p:cNvSpPr>
            <a:spLocks noGrp="1"/>
          </p:cNvSpPr>
          <p:nvPr>
            <p:ph type="body" sz="quarter" idx="15"/>
          </p:nvPr>
        </p:nvSpPr>
        <p:spPr>
          <a:xfrm>
            <a:off x="9104313" y="4376738"/>
            <a:ext cx="2795587" cy="1893887"/>
          </a:xfrm>
        </p:spPr>
        <p:txBody>
          <a:bodyPr/>
          <a:lstStyle>
            <a:lvl4pPr>
              <a:defRPr sz="4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Picture Placeholder 5">
            <a:extLst>
              <a:ext uri="{FF2B5EF4-FFF2-40B4-BE49-F238E27FC236}">
                <a16:creationId xmlns:a16="http://schemas.microsoft.com/office/drawing/2014/main" id="{274C72C0-D5F1-8526-2BDA-0E6460C330CF}"/>
              </a:ext>
            </a:extLst>
          </p:cNvPr>
          <p:cNvSpPr>
            <a:spLocks noGrp="1"/>
          </p:cNvSpPr>
          <p:nvPr>
            <p:ph type="pic" sz="quarter" idx="16" hasCustomPrompt="1"/>
          </p:nvPr>
        </p:nvSpPr>
        <p:spPr>
          <a:xfrm>
            <a:off x="8064961" y="0"/>
            <a:ext cx="4114339" cy="3357563"/>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5" name="Title 4">
            <a:extLst>
              <a:ext uri="{FF2B5EF4-FFF2-40B4-BE49-F238E27FC236}">
                <a16:creationId xmlns:a16="http://schemas.microsoft.com/office/drawing/2014/main" id="{6D8318B1-25E6-EF2C-0244-43CD92F8BF97}"/>
              </a:ext>
            </a:extLst>
          </p:cNvPr>
          <p:cNvSpPr>
            <a:spLocks noGrp="1"/>
          </p:cNvSpPr>
          <p:nvPr>
            <p:ph type="title"/>
          </p:nvPr>
        </p:nvSpPr>
        <p:spPr>
          <a:xfrm>
            <a:off x="288000" y="696913"/>
            <a:ext cx="3770934" cy="1765868"/>
          </a:xfrm>
        </p:spPr>
        <p:txBody>
          <a:bodyPr/>
          <a:lstStyle>
            <a:lvl1pPr>
              <a:defRPr sz="4500"/>
            </a:lvl1pPr>
          </a:lstStyle>
          <a:p>
            <a:r>
              <a:rPr lang="en-US"/>
              <a:t>Click to edit Master title style</a:t>
            </a:r>
            <a:endParaRPr lang="en-GB"/>
          </a:p>
        </p:txBody>
      </p:sp>
    </p:spTree>
    <p:extLst>
      <p:ext uri="{BB962C8B-B14F-4D97-AF65-F5344CB8AC3E}">
        <p14:creationId xmlns:p14="http://schemas.microsoft.com/office/powerpoint/2010/main" val="2794293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imated Title and Imag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FA985-3B61-CED4-73DE-1DFA4E2DD7DA}"/>
              </a:ext>
            </a:extLst>
          </p:cNvPr>
          <p:cNvSpPr>
            <a:spLocks noGrp="1"/>
          </p:cNvSpPr>
          <p:nvPr>
            <p:ph type="ftr" sz="quarter" idx="10"/>
          </p:nvPr>
        </p:nvSpPr>
        <p:spPr/>
        <p:txBody>
          <a:bodyPr/>
          <a:lstStyle/>
          <a:p>
            <a:r>
              <a:rPr lang="en-GB"/>
              <a:t>Slide footer goes here if required</a:t>
            </a:r>
          </a:p>
        </p:txBody>
      </p:sp>
      <p:sp>
        <p:nvSpPr>
          <p:cNvPr id="4" name="Slide Number Placeholder 3">
            <a:extLst>
              <a:ext uri="{FF2B5EF4-FFF2-40B4-BE49-F238E27FC236}">
                <a16:creationId xmlns:a16="http://schemas.microsoft.com/office/drawing/2014/main" id="{4155B8D2-C963-E4A2-E467-94496D231D97}"/>
              </a:ext>
            </a:extLst>
          </p:cNvPr>
          <p:cNvSpPr>
            <a:spLocks noGrp="1"/>
          </p:cNvSpPr>
          <p:nvPr>
            <p:ph type="sldNum" sz="quarter" idx="11"/>
          </p:nvPr>
        </p:nvSpPr>
        <p:spPr/>
        <p:txBody>
          <a:bodyPr/>
          <a:lstStyle/>
          <a:p>
            <a:fld id="{AEC8D767-5246-2244-A4A3-B8AFB218393C}" type="slidenum">
              <a:rPr lang="en-GB" smtClean="0"/>
              <a:pPr/>
              <a:t>‹#›</a:t>
            </a:fld>
            <a:endParaRPr lang="en-GB"/>
          </a:p>
        </p:txBody>
      </p:sp>
      <p:sp>
        <p:nvSpPr>
          <p:cNvPr id="10" name="Picture Placeholder 5">
            <a:extLst>
              <a:ext uri="{FF2B5EF4-FFF2-40B4-BE49-F238E27FC236}">
                <a16:creationId xmlns:a16="http://schemas.microsoft.com/office/drawing/2014/main" id="{BEB95803-75F5-094C-03C0-91A8C27F1AAA}"/>
              </a:ext>
            </a:extLst>
          </p:cNvPr>
          <p:cNvSpPr>
            <a:spLocks noGrp="1"/>
          </p:cNvSpPr>
          <p:nvPr>
            <p:ph type="pic" sz="quarter" idx="13" hasCustomPrompt="1"/>
          </p:nvPr>
        </p:nvSpPr>
        <p:spPr>
          <a:xfrm>
            <a:off x="0" y="-1"/>
            <a:ext cx="5041900" cy="3357563"/>
          </a:xfrm>
          <a:solidFill>
            <a:srgbClr val="F6F3F2"/>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1" name="Picture Placeholder 5">
            <a:extLst>
              <a:ext uri="{FF2B5EF4-FFF2-40B4-BE49-F238E27FC236}">
                <a16:creationId xmlns:a16="http://schemas.microsoft.com/office/drawing/2014/main" id="{8BFC8B65-1954-09E7-5FF2-7014E6C8F04C}"/>
              </a:ext>
            </a:extLst>
          </p:cNvPr>
          <p:cNvSpPr>
            <a:spLocks noGrp="1"/>
          </p:cNvSpPr>
          <p:nvPr>
            <p:ph type="pic" sz="quarter" idx="14" hasCustomPrompt="1"/>
          </p:nvPr>
        </p:nvSpPr>
        <p:spPr>
          <a:xfrm>
            <a:off x="6165850" y="3357563"/>
            <a:ext cx="6022552" cy="3499955"/>
          </a:xfrm>
          <a:solidFill>
            <a:srgbClr val="F6F3F2"/>
          </a:solidFill>
        </p:spPr>
        <p:txBody>
          <a:bodyPr vert="horz" lIns="0" tIns="0" rIns="0" bIns="0" rtlCol="0">
            <a:noAutofit/>
          </a:bodyPr>
          <a:lstStyle>
            <a:lvl1pPr marL="0" marR="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
        <p:nvSpPr>
          <p:cNvPr id="12" name="Text Placeholder 5">
            <a:extLst>
              <a:ext uri="{FF2B5EF4-FFF2-40B4-BE49-F238E27FC236}">
                <a16:creationId xmlns:a16="http://schemas.microsoft.com/office/drawing/2014/main" id="{769031AD-BE5D-A3B7-1DEC-6584F4E4BF8D}"/>
              </a:ext>
            </a:extLst>
          </p:cNvPr>
          <p:cNvSpPr>
            <a:spLocks noGrp="1"/>
          </p:cNvSpPr>
          <p:nvPr>
            <p:ph type="body" sz="quarter" idx="12" hasCustomPrompt="1"/>
          </p:nvPr>
        </p:nvSpPr>
        <p:spPr>
          <a:xfrm>
            <a:off x="6165850" y="1306512"/>
            <a:ext cx="5736764" cy="911019"/>
          </a:xfrm>
        </p:spPr>
        <p:txBody>
          <a:bodyPr wrap="square" anchor="ctr">
            <a:spAutoFit/>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a:t>Key text</a:t>
            </a:r>
          </a:p>
        </p:txBody>
      </p:sp>
      <p:sp>
        <p:nvSpPr>
          <p:cNvPr id="13" name="Text Placeholder 5">
            <a:extLst>
              <a:ext uri="{FF2B5EF4-FFF2-40B4-BE49-F238E27FC236}">
                <a16:creationId xmlns:a16="http://schemas.microsoft.com/office/drawing/2014/main" id="{C02A894D-CD72-8370-90B3-68756CDFCBE0}"/>
              </a:ext>
            </a:extLst>
          </p:cNvPr>
          <p:cNvSpPr>
            <a:spLocks noGrp="1"/>
          </p:cNvSpPr>
          <p:nvPr>
            <p:ph type="body" sz="quarter" idx="15" hasCustomPrompt="1"/>
          </p:nvPr>
        </p:nvSpPr>
        <p:spPr>
          <a:xfrm>
            <a:off x="1266825" y="4377028"/>
            <a:ext cx="4754562" cy="911019"/>
          </a:xfrm>
        </p:spPr>
        <p:txBody>
          <a:bodyPr wrap="square" anchor="ctr">
            <a:spAutoFit/>
          </a:bodyPr>
          <a:lstStyle>
            <a:lvl1pPr>
              <a:lnSpc>
                <a:spcPct val="80000"/>
              </a:lnSpc>
              <a:defRPr sz="7400" b="0" i="0">
                <a:solidFill>
                  <a:schemeClr val="accent1"/>
                </a:solidFill>
                <a:latin typeface="+mj-lt"/>
              </a:defRPr>
            </a:lvl1pPr>
            <a:lvl2pPr>
              <a:lnSpc>
                <a:spcPct val="80000"/>
              </a:lnSpc>
              <a:defRPr lang="en-GB" dirty="0" smtClean="0"/>
            </a:lvl2pPr>
            <a:lvl3pPr>
              <a:lnSpc>
                <a:spcPct val="80000"/>
              </a:lnSpc>
              <a:defRPr lang="en-GB" dirty="0" smtClean="0"/>
            </a:lvl3pPr>
            <a:lvl4pPr>
              <a:lnSpc>
                <a:spcPct val="80000"/>
              </a:lnSpc>
              <a:defRPr lang="en-GB" dirty="0" smtClean="0"/>
            </a:lvl4pPr>
            <a:lvl5pPr>
              <a:lnSpc>
                <a:spcPct val="80000"/>
              </a:lnSpc>
              <a:defRPr lang="en-GB" dirty="0"/>
            </a:lvl5pPr>
          </a:lstStyle>
          <a:p>
            <a:pPr lvl="0"/>
            <a:r>
              <a:rPr lang="en-GB"/>
              <a:t>goes here</a:t>
            </a:r>
          </a:p>
        </p:txBody>
      </p:sp>
    </p:spTree>
    <p:extLst>
      <p:ext uri="{BB962C8B-B14F-4D97-AF65-F5344CB8AC3E}">
        <p14:creationId xmlns:p14="http://schemas.microsoft.com/office/powerpoint/2010/main" val="701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63" presetClass="path" presetSubtype="0" accel="50000" decel="50000" fill="hold" grpId="1" nodeType="withEffect">
                                  <p:stCondLst>
                                    <p:cond delay="0"/>
                                  </p:stCondLst>
                                  <p:childTnLst>
                                    <p:animMotion origin="layout" path="M 1.45833E-6 -4.07407E-6 L 0.03906 -4.07407E-6 " pathEditMode="relative" rAng="0" ptsTypes="AA">
                                      <p:cBhvr>
                                        <p:cTn id="9" dur="1000" spd="-100000" fill="hold"/>
                                        <p:tgtEl>
                                          <p:spTgt spid="12"/>
                                        </p:tgtEl>
                                        <p:attrNameLst>
                                          <p:attrName>ppt_x</p:attrName>
                                          <p:attrName>ppt_y</p:attrName>
                                        </p:attrNameLst>
                                      </p:cBhvr>
                                      <p:rCtr x="1953" y="0"/>
                                    </p:animMotion>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63" presetClass="path" presetSubtype="0" accel="50000" decel="50000" fill="hold" grpId="1" nodeType="withEffect">
                                  <p:stCondLst>
                                    <p:cond delay="0"/>
                                  </p:stCondLst>
                                  <p:childTnLst>
                                    <p:animMotion origin="layout" path="M -3.33333E-6 -3.7037E-6 L -0.03437 -3.7037E-6 " pathEditMode="relative" rAng="0" ptsTypes="AA">
                                      <p:cBhvr>
                                        <p:cTn id="18" dur="1000" spd="-100000" fill="hold"/>
                                        <p:tgtEl>
                                          <p:spTgt spid="13"/>
                                        </p:tgtEl>
                                        <p:attrNameLst>
                                          <p:attrName>ppt_x</p:attrName>
                                          <p:attrName>ppt_y</p:attrName>
                                        </p:attrNameLst>
                                      </p:cBhvr>
                                      <p:rCtr x="-1719" y="0"/>
                                    </p:animMotion>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2" grpId="1"/>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am Slide x 1">
    <p:bg>
      <p:bgPr>
        <a:solidFill>
          <a:schemeClr val="tx2"/>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lvl1pPr>
              <a:defRPr>
                <a:solidFill>
                  <a:schemeClr val="bg1"/>
                </a:solidFill>
              </a:defRPr>
            </a:lvl1p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096000" y="0"/>
            <a:ext cx="6095999" cy="6858000"/>
          </a:xfrm>
          <a:solidFill>
            <a:srgbClr val="F6F3F2"/>
          </a:solidFill>
        </p:spPr>
        <p:txBody>
          <a:bodyPr vert="horz" lIns="0" tIns="0" rIns="0" bIns="0" rtlCol="0">
            <a:noAutofit/>
          </a:bodyPr>
          <a:lstStyle>
            <a:lvl1pPr>
              <a:defRPr lang="en-GB" dirty="0">
                <a:solidFill>
                  <a:schemeClr val="tx1"/>
                </a:solidFill>
              </a:defRPr>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288925" y="5394325"/>
            <a:ext cx="2795587" cy="876300"/>
          </a:xfrm>
        </p:spPr>
        <p:txBody>
          <a:bodyPr anchor="t"/>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5" name="Text Placeholder 7">
            <a:extLst>
              <a:ext uri="{FF2B5EF4-FFF2-40B4-BE49-F238E27FC236}">
                <a16:creationId xmlns:a16="http://schemas.microsoft.com/office/drawing/2014/main" id="{D8DD8F62-9521-0227-75CF-0AE636418711}"/>
              </a:ext>
            </a:extLst>
          </p:cNvPr>
          <p:cNvSpPr>
            <a:spLocks noGrp="1"/>
          </p:cNvSpPr>
          <p:nvPr>
            <p:ph type="body" sz="quarter" idx="15"/>
          </p:nvPr>
        </p:nvSpPr>
        <p:spPr>
          <a:xfrm>
            <a:off x="288925" y="2338388"/>
            <a:ext cx="3778250"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itle 7">
            <a:extLst>
              <a:ext uri="{FF2B5EF4-FFF2-40B4-BE49-F238E27FC236}">
                <a16:creationId xmlns:a16="http://schemas.microsoft.com/office/drawing/2014/main" id="{B09A4C51-350E-EA65-5ABE-B10E6D298CF1}"/>
              </a:ext>
            </a:extLst>
          </p:cNvPr>
          <p:cNvSpPr>
            <a:spLocks noGrp="1"/>
          </p:cNvSpPr>
          <p:nvPr>
            <p:ph type="title" hasCustomPrompt="1"/>
          </p:nvPr>
        </p:nvSpPr>
        <p:spPr>
          <a:xfrm>
            <a:off x="288303" y="262800"/>
            <a:ext cx="5733085" cy="468590"/>
          </a:xfrm>
        </p:spPr>
        <p:txBody>
          <a:bodyPr/>
          <a:lstStyle>
            <a:lvl1pPr>
              <a:defRPr>
                <a:solidFill>
                  <a:schemeClr val="bg1"/>
                </a:solidFill>
              </a:defRPr>
            </a:lvl1pPr>
          </a:lstStyle>
          <a:p>
            <a:r>
              <a:rPr lang="en-US"/>
              <a:t>Master title style</a:t>
            </a:r>
            <a:endParaRPr lang="en-GB"/>
          </a:p>
        </p:txBody>
      </p:sp>
      <p:sp>
        <p:nvSpPr>
          <p:cNvPr id="2" name="Subtitle 2">
            <a:extLst>
              <a:ext uri="{FF2B5EF4-FFF2-40B4-BE49-F238E27FC236}">
                <a16:creationId xmlns:a16="http://schemas.microsoft.com/office/drawing/2014/main" id="{5751BFC5-7E94-8966-6D2A-5204BCB942D2}"/>
              </a:ext>
            </a:extLst>
          </p:cNvPr>
          <p:cNvSpPr>
            <a:spLocks noGrp="1"/>
          </p:cNvSpPr>
          <p:nvPr>
            <p:ph type="subTitle" idx="16" hasCustomPrompt="1"/>
          </p:nvPr>
        </p:nvSpPr>
        <p:spPr>
          <a:xfrm>
            <a:off x="288302" y="713620"/>
            <a:ext cx="5733085" cy="292965"/>
          </a:xfrm>
        </p:spPr>
        <p:txBody>
          <a:bodyPr vert="horz" wrap="square" lIns="0" tIns="0" rIns="0" bIns="0" rtlCol="0" anchor="t">
            <a:spAutoFit/>
          </a:bodyPr>
          <a:lstStyle>
            <a:lvl1pPr>
              <a:defRPr lang="en-GB" b="1" dirty="0">
                <a:solidFill>
                  <a:schemeClr val="bg1"/>
                </a:solidFill>
              </a:defRPr>
            </a:lvl1pPr>
          </a:lstStyle>
          <a:p>
            <a:pPr lvl="0">
              <a:spcBef>
                <a:spcPts val="0"/>
              </a:spcBef>
              <a:spcAft>
                <a:spcPts val="0"/>
              </a:spcAft>
            </a:pPr>
            <a:r>
              <a:rPr lang="en-GB"/>
              <a:t>Subtitle goes here if required</a:t>
            </a:r>
          </a:p>
        </p:txBody>
      </p:sp>
      <p:sp>
        <p:nvSpPr>
          <p:cNvPr id="3" name="Graphic 8">
            <a:extLst>
              <a:ext uri="{FF2B5EF4-FFF2-40B4-BE49-F238E27FC236}">
                <a16:creationId xmlns:a16="http://schemas.microsoft.com/office/drawing/2014/main" id="{0256C6C6-C2B0-619B-06B6-F0B7706CD3DA}"/>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2306395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am Slide x 1-2">
    <p:bg>
      <p:bgPr>
        <a:solidFill>
          <a:schemeClr val="tx2"/>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lvl1pPr>
              <a:defRPr>
                <a:solidFill>
                  <a:schemeClr val="bg1"/>
                </a:solidFill>
              </a:defRPr>
            </a:lvl1p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8124825" y="285158"/>
            <a:ext cx="3775075" cy="394711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8124825" y="4376738"/>
            <a:ext cx="377507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 name="Text Placeholder 7">
            <a:extLst>
              <a:ext uri="{FF2B5EF4-FFF2-40B4-BE49-F238E27FC236}">
                <a16:creationId xmlns:a16="http://schemas.microsoft.com/office/drawing/2014/main" id="{AE887C0B-D804-38AD-7676-333BDBFC1AF7}"/>
              </a:ext>
            </a:extLst>
          </p:cNvPr>
          <p:cNvSpPr>
            <a:spLocks noGrp="1"/>
          </p:cNvSpPr>
          <p:nvPr>
            <p:ph type="body" sz="quarter" idx="15"/>
          </p:nvPr>
        </p:nvSpPr>
        <p:spPr>
          <a:xfrm>
            <a:off x="288925" y="4376738"/>
            <a:ext cx="3778250"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4207732" y="285158"/>
            <a:ext cx="3775075" cy="3947118"/>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4207732" y="4376738"/>
            <a:ext cx="377507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0" name="Title 7">
            <a:extLst>
              <a:ext uri="{FF2B5EF4-FFF2-40B4-BE49-F238E27FC236}">
                <a16:creationId xmlns:a16="http://schemas.microsoft.com/office/drawing/2014/main" id="{E80529FD-0171-E552-588C-C152AED56261}"/>
              </a:ext>
            </a:extLst>
          </p:cNvPr>
          <p:cNvSpPr>
            <a:spLocks noGrp="1"/>
          </p:cNvSpPr>
          <p:nvPr>
            <p:ph type="title" hasCustomPrompt="1"/>
          </p:nvPr>
        </p:nvSpPr>
        <p:spPr>
          <a:xfrm>
            <a:off x="288303" y="262800"/>
            <a:ext cx="3775073" cy="454529"/>
          </a:xfrm>
        </p:spPr>
        <p:txBody>
          <a:bodyPr/>
          <a:lstStyle>
            <a:lvl1pPr>
              <a:defRPr>
                <a:solidFill>
                  <a:schemeClr val="bg1"/>
                </a:solidFill>
              </a:defRPr>
            </a:lvl1pPr>
          </a:lstStyle>
          <a:p>
            <a:r>
              <a:rPr lang="en-US"/>
              <a:t>Master title style</a:t>
            </a:r>
            <a:endParaRPr lang="en-GB"/>
          </a:p>
        </p:txBody>
      </p:sp>
      <p:sp>
        <p:nvSpPr>
          <p:cNvPr id="5" name="Subtitle 2">
            <a:extLst>
              <a:ext uri="{FF2B5EF4-FFF2-40B4-BE49-F238E27FC236}">
                <a16:creationId xmlns:a16="http://schemas.microsoft.com/office/drawing/2014/main" id="{EA79EF84-4162-265E-6156-177364480E50}"/>
              </a:ext>
            </a:extLst>
          </p:cNvPr>
          <p:cNvSpPr>
            <a:spLocks noGrp="1"/>
          </p:cNvSpPr>
          <p:nvPr>
            <p:ph type="subTitle" idx="16" hasCustomPrompt="1"/>
          </p:nvPr>
        </p:nvSpPr>
        <p:spPr>
          <a:xfrm>
            <a:off x="288302" y="713620"/>
            <a:ext cx="3775075" cy="292965"/>
          </a:xfrm>
        </p:spPr>
        <p:txBody>
          <a:bodyPr vert="horz" wrap="square" lIns="0" tIns="0" rIns="0" bIns="0" rtlCol="0" anchor="t">
            <a:spAutoFit/>
          </a:bodyPr>
          <a:lstStyle>
            <a:lvl1pPr>
              <a:defRPr lang="en-GB" b="1" dirty="0">
                <a:solidFill>
                  <a:schemeClr val="bg1"/>
                </a:solidFill>
              </a:defRPr>
            </a:lvl1pPr>
          </a:lstStyle>
          <a:p>
            <a:pPr lvl="0">
              <a:spcBef>
                <a:spcPts val="0"/>
              </a:spcBef>
              <a:spcAft>
                <a:spcPts val="0"/>
              </a:spcAft>
            </a:pPr>
            <a:r>
              <a:rPr lang="en-GB"/>
              <a:t>Subtitle goes here if required</a:t>
            </a:r>
          </a:p>
        </p:txBody>
      </p:sp>
      <p:sp>
        <p:nvSpPr>
          <p:cNvPr id="9" name="Graphic 8">
            <a:extLst>
              <a:ext uri="{FF2B5EF4-FFF2-40B4-BE49-F238E27FC236}">
                <a16:creationId xmlns:a16="http://schemas.microsoft.com/office/drawing/2014/main" id="{B58D846E-E0EB-4B4E-2451-D64CE997DC63}"/>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115463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eam Slide x 3">
    <p:bg>
      <p:bgPr>
        <a:solidFill>
          <a:schemeClr val="tx2"/>
        </a:solidFill>
        <a:effectLst/>
      </p:bgPr>
    </p:bg>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8"/>
            <a:ext cx="279790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8"/>
            <a:ext cx="2794731"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rgbClr val="F6F3F2"/>
          </a:solidFill>
        </p:spPr>
        <p:txBody>
          <a:bodyPr vert="horz" lIns="0" tIns="0" rIns="0" bIns="0" rtlCol="0">
            <a:noAutofit/>
          </a:bodyPr>
          <a:lstStyle>
            <a:lvl1pPr>
              <a:defRPr lang="en-GB"/>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8"/>
            <a:ext cx="2797905" cy="1893887"/>
          </a:xfrm>
        </p:spPr>
        <p:txBody>
          <a:bodyPr/>
          <a:lstStyle>
            <a:lvl1pPr>
              <a:spcBef>
                <a:spcPts val="0"/>
              </a:spcBef>
              <a:spcAft>
                <a:spcPts val="0"/>
              </a:spcAft>
              <a:defRPr lang="en-GB" sz="1400" b="1" i="0" kern="1200" dirty="0">
                <a:solidFill>
                  <a:schemeClr val="bg1"/>
                </a:solidFill>
                <a:latin typeface="Johnson Text" pitchFamily="2" charset="77"/>
                <a:ea typeface="+mn-ea"/>
                <a:cs typeface="+mn-cs"/>
              </a:defRPr>
            </a:lvl1pPr>
            <a:lvl2pPr marL="0" indent="0">
              <a:spcBef>
                <a:spcPts val="0"/>
              </a:spcBef>
              <a:spcAft>
                <a:spcPts val="0"/>
              </a:spcAft>
              <a:buNone/>
              <a:defRPr sz="1400" b="0" i="0">
                <a:solidFill>
                  <a:schemeClr val="bg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8" name="Text Placeholder 7">
            <a:extLst>
              <a:ext uri="{FF2B5EF4-FFF2-40B4-BE49-F238E27FC236}">
                <a16:creationId xmlns:a16="http://schemas.microsoft.com/office/drawing/2014/main" id="{048FEEB1-636D-38E4-1003-F9C2F0009989}"/>
              </a:ext>
            </a:extLst>
          </p:cNvPr>
          <p:cNvSpPr>
            <a:spLocks noGrp="1"/>
          </p:cNvSpPr>
          <p:nvPr>
            <p:ph type="body" sz="quarter" idx="15"/>
          </p:nvPr>
        </p:nvSpPr>
        <p:spPr>
          <a:xfrm>
            <a:off x="288925" y="4376738"/>
            <a:ext cx="2776485" cy="189388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2" name="Title 11">
            <a:extLst>
              <a:ext uri="{FF2B5EF4-FFF2-40B4-BE49-F238E27FC236}">
                <a16:creationId xmlns:a16="http://schemas.microsoft.com/office/drawing/2014/main" id="{C45B8B1D-DD68-528A-E1DB-9EC7F9835CC4}"/>
              </a:ext>
            </a:extLst>
          </p:cNvPr>
          <p:cNvSpPr>
            <a:spLocks noGrp="1"/>
          </p:cNvSpPr>
          <p:nvPr>
            <p:ph type="title"/>
          </p:nvPr>
        </p:nvSpPr>
        <p:spPr>
          <a:xfrm>
            <a:off x="288303" y="262800"/>
            <a:ext cx="9649446" cy="468590"/>
          </a:xfrm>
        </p:spPr>
        <p:txBody>
          <a:bodyPr/>
          <a:lstStyle>
            <a:lvl1pPr>
              <a:defRPr>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A56CA54C-86BC-245E-8EEE-F0C02489F097}"/>
              </a:ext>
            </a:extLst>
          </p:cNvPr>
          <p:cNvSpPr>
            <a:spLocks noGrp="1"/>
          </p:cNvSpPr>
          <p:nvPr>
            <p:ph type="subTitle" idx="16" hasCustomPrompt="1"/>
          </p:nvPr>
        </p:nvSpPr>
        <p:spPr>
          <a:xfrm>
            <a:off x="288301" y="713620"/>
            <a:ext cx="9649445" cy="292965"/>
          </a:xfrm>
        </p:spPr>
        <p:txBody>
          <a:bodyPr vert="horz" wrap="square" lIns="0" tIns="0" rIns="0" bIns="0" rtlCol="0" anchor="t">
            <a:spAutoFit/>
          </a:bodyPr>
          <a:lstStyle>
            <a:lvl1pPr>
              <a:defRPr lang="en-GB" b="1" dirty="0">
                <a:solidFill>
                  <a:schemeClr val="bg1"/>
                </a:solidFill>
              </a:defRPr>
            </a:lvl1pPr>
          </a:lstStyle>
          <a:p>
            <a:pPr lvl="0">
              <a:spcBef>
                <a:spcPts val="0"/>
              </a:spcBef>
              <a:spcAft>
                <a:spcPts val="0"/>
              </a:spcAft>
            </a:pPr>
            <a:r>
              <a:rPr lang="en-GB"/>
              <a:t>Subtitle goes here if required</a:t>
            </a:r>
          </a:p>
        </p:txBody>
      </p:sp>
      <p:sp>
        <p:nvSpPr>
          <p:cNvPr id="11" name="Footer Placeholder 10">
            <a:extLst>
              <a:ext uri="{FF2B5EF4-FFF2-40B4-BE49-F238E27FC236}">
                <a16:creationId xmlns:a16="http://schemas.microsoft.com/office/drawing/2014/main" id="{B0F98AA2-E2DC-E0E0-4C8F-760BB9A932E3}"/>
              </a:ext>
            </a:extLst>
          </p:cNvPr>
          <p:cNvSpPr>
            <a:spLocks noGrp="1"/>
          </p:cNvSpPr>
          <p:nvPr>
            <p:ph type="ftr" sz="quarter" idx="29"/>
          </p:nvPr>
        </p:nvSpPr>
        <p:spPr/>
        <p:txBody>
          <a:bodyPr/>
          <a:lstStyle>
            <a:lvl1pPr>
              <a:defRPr>
                <a:solidFill>
                  <a:schemeClr val="bg1"/>
                </a:solidFill>
              </a:defRPr>
            </a:lvl1pPr>
          </a:lstStyle>
          <a:p>
            <a:r>
              <a:rPr lang="en-GB"/>
              <a:t>Slide footer goes here if required</a:t>
            </a:r>
          </a:p>
        </p:txBody>
      </p:sp>
      <p:sp>
        <p:nvSpPr>
          <p:cNvPr id="13" name="Slide Number Placeholder 12">
            <a:extLst>
              <a:ext uri="{FF2B5EF4-FFF2-40B4-BE49-F238E27FC236}">
                <a16:creationId xmlns:a16="http://schemas.microsoft.com/office/drawing/2014/main" id="{482FD8FC-F7B2-9C6C-B17A-E86A85F913ED}"/>
              </a:ext>
            </a:extLst>
          </p:cNvPr>
          <p:cNvSpPr>
            <a:spLocks noGrp="1"/>
          </p:cNvSpPr>
          <p:nvPr>
            <p:ph type="sldNum" sz="quarter" idx="30"/>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14" name="Graphic 8">
            <a:extLst>
              <a:ext uri="{FF2B5EF4-FFF2-40B4-BE49-F238E27FC236}">
                <a16:creationId xmlns:a16="http://schemas.microsoft.com/office/drawing/2014/main" id="{39092A83-DA5A-9054-8843-290AA80FA357}"/>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3277413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Slide x 4">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6161089"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6161088" y="4376738"/>
            <a:ext cx="2797905"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Picture Placeholder 3">
            <a:extLst>
              <a:ext uri="{FF2B5EF4-FFF2-40B4-BE49-F238E27FC236}">
                <a16:creationId xmlns:a16="http://schemas.microsoft.com/office/drawing/2014/main" id="{AE4666F2-0E72-5C8A-DFF8-2DD7C6E4BAAE}"/>
              </a:ext>
            </a:extLst>
          </p:cNvPr>
          <p:cNvSpPr>
            <a:spLocks noGrp="1"/>
          </p:cNvSpPr>
          <p:nvPr>
            <p:ph type="pic" sz="quarter" idx="25" hasCustomPrompt="1"/>
          </p:nvPr>
        </p:nvSpPr>
        <p:spPr>
          <a:xfrm>
            <a:off x="3225801"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 name="Text Placeholder 10">
            <a:extLst>
              <a:ext uri="{FF2B5EF4-FFF2-40B4-BE49-F238E27FC236}">
                <a16:creationId xmlns:a16="http://schemas.microsoft.com/office/drawing/2014/main" id="{9C68E616-CAC0-EE06-D15E-AFFEF3740EFF}"/>
              </a:ext>
            </a:extLst>
          </p:cNvPr>
          <p:cNvSpPr>
            <a:spLocks noGrp="1"/>
          </p:cNvSpPr>
          <p:nvPr>
            <p:ph type="body" sz="quarter" idx="26" hasCustomPrompt="1"/>
          </p:nvPr>
        </p:nvSpPr>
        <p:spPr>
          <a:xfrm>
            <a:off x="3225800" y="4376738"/>
            <a:ext cx="2794731"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9" name="Picture Placeholder 3">
            <a:extLst>
              <a:ext uri="{FF2B5EF4-FFF2-40B4-BE49-F238E27FC236}">
                <a16:creationId xmlns:a16="http://schemas.microsoft.com/office/drawing/2014/main" id="{2D83ADDB-0799-3ABA-AFB5-0EF907EBBC1C}"/>
              </a:ext>
            </a:extLst>
          </p:cNvPr>
          <p:cNvSpPr>
            <a:spLocks noGrp="1"/>
          </p:cNvSpPr>
          <p:nvPr>
            <p:ph type="pic" sz="quarter" idx="27" hasCustomPrompt="1"/>
          </p:nvPr>
        </p:nvSpPr>
        <p:spPr>
          <a:xfrm>
            <a:off x="9119384"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0" name="Text Placeholder 10">
            <a:extLst>
              <a:ext uri="{FF2B5EF4-FFF2-40B4-BE49-F238E27FC236}">
                <a16:creationId xmlns:a16="http://schemas.microsoft.com/office/drawing/2014/main" id="{5A40ED4D-9D7E-FA31-0E92-48608769B8DC}"/>
              </a:ext>
            </a:extLst>
          </p:cNvPr>
          <p:cNvSpPr>
            <a:spLocks noGrp="1"/>
          </p:cNvSpPr>
          <p:nvPr>
            <p:ph type="body" sz="quarter" idx="28" hasCustomPrompt="1"/>
          </p:nvPr>
        </p:nvSpPr>
        <p:spPr>
          <a:xfrm>
            <a:off x="9119383" y="4376738"/>
            <a:ext cx="2797905"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1" name="Picture Placeholder 3">
            <a:extLst>
              <a:ext uri="{FF2B5EF4-FFF2-40B4-BE49-F238E27FC236}">
                <a16:creationId xmlns:a16="http://schemas.microsoft.com/office/drawing/2014/main" id="{F5068F87-7E7A-B5CF-3CBC-E18B6DD0D732}"/>
              </a:ext>
            </a:extLst>
          </p:cNvPr>
          <p:cNvSpPr>
            <a:spLocks noGrp="1"/>
          </p:cNvSpPr>
          <p:nvPr>
            <p:ph type="pic" sz="quarter" idx="29" hasCustomPrompt="1"/>
          </p:nvPr>
        </p:nvSpPr>
        <p:spPr>
          <a:xfrm>
            <a:off x="291479" y="1309284"/>
            <a:ext cx="2795588" cy="2922992"/>
          </a:xfrm>
          <a:solidFill>
            <a:srgbClr val="F6F3F2"/>
          </a:solidFill>
        </p:spPr>
        <p:txBody>
          <a:bodyPr vert="horz" lIns="0" tIns="0" rIns="0" bIns="0" rtlCol="0">
            <a:noAutofit/>
          </a:bodyPr>
          <a:lstStyle>
            <a:lvl1pPr>
              <a:defRPr lang="en-GB"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2" name="Text Placeholder 10">
            <a:extLst>
              <a:ext uri="{FF2B5EF4-FFF2-40B4-BE49-F238E27FC236}">
                <a16:creationId xmlns:a16="http://schemas.microsoft.com/office/drawing/2014/main" id="{B4F951B9-FA91-8764-4AF1-2302D32F8D5A}"/>
              </a:ext>
            </a:extLst>
          </p:cNvPr>
          <p:cNvSpPr>
            <a:spLocks noGrp="1"/>
          </p:cNvSpPr>
          <p:nvPr>
            <p:ph type="body" sz="quarter" idx="30" hasCustomPrompt="1"/>
          </p:nvPr>
        </p:nvSpPr>
        <p:spPr>
          <a:xfrm>
            <a:off x="291478" y="4376738"/>
            <a:ext cx="2794731"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 name="Text Placeholder 7">
            <a:extLst>
              <a:ext uri="{FF2B5EF4-FFF2-40B4-BE49-F238E27FC236}">
                <a16:creationId xmlns:a16="http://schemas.microsoft.com/office/drawing/2014/main" id="{5F91C3EF-5967-CDBE-EACE-2531D873C36A}"/>
              </a:ext>
            </a:extLst>
          </p:cNvPr>
          <p:cNvSpPr>
            <a:spLocks noGrp="1"/>
          </p:cNvSpPr>
          <p:nvPr>
            <p:ph type="body" sz="quarter" idx="31"/>
          </p:nvPr>
        </p:nvSpPr>
        <p:spPr>
          <a:xfrm>
            <a:off x="8125200" y="293525"/>
            <a:ext cx="3778870" cy="878050"/>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3" name="Title 7">
            <a:extLst>
              <a:ext uri="{FF2B5EF4-FFF2-40B4-BE49-F238E27FC236}">
                <a16:creationId xmlns:a16="http://schemas.microsoft.com/office/drawing/2014/main" id="{DA47195B-21A0-9A63-E4DA-58F9F29E98B6}"/>
              </a:ext>
            </a:extLst>
          </p:cNvPr>
          <p:cNvSpPr>
            <a:spLocks noGrp="1"/>
          </p:cNvSpPr>
          <p:nvPr>
            <p:ph type="title" hasCustomPrompt="1"/>
          </p:nvPr>
        </p:nvSpPr>
        <p:spPr>
          <a:xfrm>
            <a:off x="288303" y="262800"/>
            <a:ext cx="5733085" cy="468590"/>
          </a:xfrm>
        </p:spPr>
        <p:txBody>
          <a:bodyPr/>
          <a:lstStyle>
            <a:lvl1pPr>
              <a:defRPr>
                <a:solidFill>
                  <a:schemeClr val="tx2"/>
                </a:solidFill>
              </a:defRPr>
            </a:lvl1pPr>
          </a:lstStyle>
          <a:p>
            <a:r>
              <a:rPr lang="en-US"/>
              <a:t>Master title style</a:t>
            </a:r>
            <a:endParaRPr lang="en-GB"/>
          </a:p>
        </p:txBody>
      </p:sp>
      <p:sp>
        <p:nvSpPr>
          <p:cNvPr id="5" name="Subtitle 2">
            <a:extLst>
              <a:ext uri="{FF2B5EF4-FFF2-40B4-BE49-F238E27FC236}">
                <a16:creationId xmlns:a16="http://schemas.microsoft.com/office/drawing/2014/main" id="{FB220D96-C4B3-B7EB-A87A-9845F48C33C3}"/>
              </a:ext>
            </a:extLst>
          </p:cNvPr>
          <p:cNvSpPr>
            <a:spLocks noGrp="1"/>
          </p:cNvSpPr>
          <p:nvPr>
            <p:ph type="subTitle" idx="16" hasCustomPrompt="1"/>
          </p:nvPr>
        </p:nvSpPr>
        <p:spPr>
          <a:xfrm>
            <a:off x="288302" y="713620"/>
            <a:ext cx="5732229"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520080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Slide x 6">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2338388"/>
            <a:ext cx="1811338" cy="1893887"/>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2338388"/>
            <a:ext cx="1811338" cy="1893887"/>
          </a:xfrm>
          <a:solidFill>
            <a:srgbClr val="F6F3F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4376738"/>
            <a:ext cx="1811338" cy="1893887"/>
          </a:xfrm>
        </p:spPr>
        <p:txBody>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9" name="Title 7">
            <a:extLst>
              <a:ext uri="{FF2B5EF4-FFF2-40B4-BE49-F238E27FC236}">
                <a16:creationId xmlns:a16="http://schemas.microsoft.com/office/drawing/2014/main" id="{604F17DC-3526-6523-F6A2-A614A5877E66}"/>
              </a:ext>
            </a:extLst>
          </p:cNvPr>
          <p:cNvSpPr>
            <a:spLocks noGrp="1"/>
          </p:cNvSpPr>
          <p:nvPr>
            <p:ph type="title" hasCustomPrompt="1"/>
          </p:nvPr>
        </p:nvSpPr>
        <p:spPr>
          <a:xfrm>
            <a:off x="288303" y="262800"/>
            <a:ext cx="6710984" cy="544184"/>
          </a:xfrm>
        </p:spPr>
        <p:txBody>
          <a:bodyPr/>
          <a:lstStyle>
            <a:lvl1pPr>
              <a:defRPr>
                <a:solidFill>
                  <a:schemeClr val="tx2"/>
                </a:solidFill>
              </a:defRPr>
            </a:lvl1pPr>
          </a:lstStyle>
          <a:p>
            <a:r>
              <a:rPr lang="en-US"/>
              <a:t>Master title style</a:t>
            </a:r>
            <a:endParaRPr lang="en-GB"/>
          </a:p>
        </p:txBody>
      </p:sp>
      <p:sp>
        <p:nvSpPr>
          <p:cNvPr id="5" name="Subtitle 2">
            <a:extLst>
              <a:ext uri="{FF2B5EF4-FFF2-40B4-BE49-F238E27FC236}">
                <a16:creationId xmlns:a16="http://schemas.microsoft.com/office/drawing/2014/main" id="{C2B84ACE-520E-A875-5184-5F9EE6A46C07}"/>
              </a:ext>
            </a:extLst>
          </p:cNvPr>
          <p:cNvSpPr>
            <a:spLocks noGrp="1"/>
          </p:cNvSpPr>
          <p:nvPr>
            <p:ph type="subTitle" idx="26"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2437631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Slide x 12">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76EA39B-2942-9741-8948-C5E41AE57E5D}"/>
              </a:ext>
            </a:extLst>
          </p:cNvPr>
          <p:cNvSpPr>
            <a:spLocks noGrp="1"/>
          </p:cNvSpPr>
          <p:nvPr>
            <p:ph type="ftr" sz="quarter" idx="11"/>
          </p:nvPr>
        </p:nvSpPr>
        <p:spPr/>
        <p:txBody>
          <a:bodyPr/>
          <a:lstStyle/>
          <a:p>
            <a:r>
              <a:rPr lang="en-GB"/>
              <a:t>Slide footer goes here if required</a:t>
            </a:r>
          </a:p>
        </p:txBody>
      </p:sp>
      <p:sp>
        <p:nvSpPr>
          <p:cNvPr id="7" name="Slide Number Placeholder 6">
            <a:extLst>
              <a:ext uri="{FF2B5EF4-FFF2-40B4-BE49-F238E27FC236}">
                <a16:creationId xmlns:a16="http://schemas.microsoft.com/office/drawing/2014/main" id="{A9C02CF3-9045-EF62-4E25-544B1DCA8AEF}"/>
              </a:ext>
            </a:extLst>
          </p:cNvPr>
          <p:cNvSpPr>
            <a:spLocks noGrp="1"/>
          </p:cNvSpPr>
          <p:nvPr>
            <p:ph type="sldNum" sz="quarter" idx="12"/>
          </p:nvPr>
        </p:nvSpPr>
        <p:spPr/>
        <p:txBody>
          <a:bodyPr/>
          <a:lstStyle/>
          <a:p>
            <a:fld id="{AEC8D767-5246-2244-A4A3-B8AFB218393C}" type="slidenum">
              <a:rPr lang="en-GB" smtClean="0"/>
              <a:t>‹#›</a:t>
            </a:fld>
            <a:endParaRPr lang="en-GB"/>
          </a:p>
        </p:txBody>
      </p:sp>
      <p:sp>
        <p:nvSpPr>
          <p:cNvPr id="4" name="Picture Placeholder 3">
            <a:extLst>
              <a:ext uri="{FF2B5EF4-FFF2-40B4-BE49-F238E27FC236}">
                <a16:creationId xmlns:a16="http://schemas.microsoft.com/office/drawing/2014/main" id="{3DD93883-FE82-F5D7-6954-1E4205A257B6}"/>
              </a:ext>
            </a:extLst>
          </p:cNvPr>
          <p:cNvSpPr>
            <a:spLocks noGrp="1"/>
          </p:cNvSpPr>
          <p:nvPr>
            <p:ph type="pic" sz="quarter" idx="13" hasCustomPrompt="1"/>
          </p:nvPr>
        </p:nvSpPr>
        <p:spPr>
          <a:xfrm>
            <a:off x="292100"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1" name="Text Placeholder 10">
            <a:extLst>
              <a:ext uri="{FF2B5EF4-FFF2-40B4-BE49-F238E27FC236}">
                <a16:creationId xmlns:a16="http://schemas.microsoft.com/office/drawing/2014/main" id="{BAF95DAC-024B-BE13-C7C3-B8E962C0E286}"/>
              </a:ext>
            </a:extLst>
          </p:cNvPr>
          <p:cNvSpPr>
            <a:spLocks noGrp="1"/>
          </p:cNvSpPr>
          <p:nvPr>
            <p:ph type="body" sz="quarter" idx="14" hasCustomPrompt="1"/>
          </p:nvPr>
        </p:nvSpPr>
        <p:spPr>
          <a:xfrm>
            <a:off x="292100"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2" name="Picture Placeholder 3">
            <a:extLst>
              <a:ext uri="{FF2B5EF4-FFF2-40B4-BE49-F238E27FC236}">
                <a16:creationId xmlns:a16="http://schemas.microsoft.com/office/drawing/2014/main" id="{D5C0A3F1-8272-1EE9-CC5E-D2F51E93821E}"/>
              </a:ext>
            </a:extLst>
          </p:cNvPr>
          <p:cNvSpPr>
            <a:spLocks noGrp="1"/>
          </p:cNvSpPr>
          <p:nvPr>
            <p:ph type="pic" sz="quarter" idx="15" hasCustomPrompt="1"/>
          </p:nvPr>
        </p:nvSpPr>
        <p:spPr>
          <a:xfrm>
            <a:off x="2251075"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3" name="Text Placeholder 10">
            <a:extLst>
              <a:ext uri="{FF2B5EF4-FFF2-40B4-BE49-F238E27FC236}">
                <a16:creationId xmlns:a16="http://schemas.microsoft.com/office/drawing/2014/main" id="{07824833-215E-5CBF-9B67-8C5BFCFF600B}"/>
              </a:ext>
            </a:extLst>
          </p:cNvPr>
          <p:cNvSpPr>
            <a:spLocks noGrp="1"/>
          </p:cNvSpPr>
          <p:nvPr>
            <p:ph type="body" sz="quarter" idx="16" hasCustomPrompt="1"/>
          </p:nvPr>
        </p:nvSpPr>
        <p:spPr>
          <a:xfrm>
            <a:off x="2251075"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7" name="Picture Placeholder 3">
            <a:extLst>
              <a:ext uri="{FF2B5EF4-FFF2-40B4-BE49-F238E27FC236}">
                <a16:creationId xmlns:a16="http://schemas.microsoft.com/office/drawing/2014/main" id="{BC82D359-5E82-6645-4BA5-091395FFBE4D}"/>
              </a:ext>
            </a:extLst>
          </p:cNvPr>
          <p:cNvSpPr>
            <a:spLocks noGrp="1"/>
          </p:cNvSpPr>
          <p:nvPr>
            <p:ph type="pic" sz="quarter" idx="17" hasCustomPrompt="1"/>
          </p:nvPr>
        </p:nvSpPr>
        <p:spPr>
          <a:xfrm>
            <a:off x="4206875"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18" name="Text Placeholder 10">
            <a:extLst>
              <a:ext uri="{FF2B5EF4-FFF2-40B4-BE49-F238E27FC236}">
                <a16:creationId xmlns:a16="http://schemas.microsoft.com/office/drawing/2014/main" id="{988FBE5D-B4CD-CE1A-E7E9-92C4741B19DA}"/>
              </a:ext>
            </a:extLst>
          </p:cNvPr>
          <p:cNvSpPr>
            <a:spLocks noGrp="1"/>
          </p:cNvSpPr>
          <p:nvPr>
            <p:ph type="body" sz="quarter" idx="18" hasCustomPrompt="1"/>
          </p:nvPr>
        </p:nvSpPr>
        <p:spPr>
          <a:xfrm>
            <a:off x="4206875"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19" name="Picture Placeholder 3">
            <a:extLst>
              <a:ext uri="{FF2B5EF4-FFF2-40B4-BE49-F238E27FC236}">
                <a16:creationId xmlns:a16="http://schemas.microsoft.com/office/drawing/2014/main" id="{AE6CF7F4-E399-5395-4477-3A071CFE8BF6}"/>
              </a:ext>
            </a:extLst>
          </p:cNvPr>
          <p:cNvSpPr>
            <a:spLocks noGrp="1"/>
          </p:cNvSpPr>
          <p:nvPr>
            <p:ph type="pic" sz="quarter" idx="19" hasCustomPrompt="1"/>
          </p:nvPr>
        </p:nvSpPr>
        <p:spPr>
          <a:xfrm>
            <a:off x="6165850"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0" name="Text Placeholder 10">
            <a:extLst>
              <a:ext uri="{FF2B5EF4-FFF2-40B4-BE49-F238E27FC236}">
                <a16:creationId xmlns:a16="http://schemas.microsoft.com/office/drawing/2014/main" id="{7F69C6C1-FD43-DD7E-F8C1-DD938FA7E864}"/>
              </a:ext>
            </a:extLst>
          </p:cNvPr>
          <p:cNvSpPr>
            <a:spLocks noGrp="1"/>
          </p:cNvSpPr>
          <p:nvPr>
            <p:ph type="body" sz="quarter" idx="20" hasCustomPrompt="1"/>
          </p:nvPr>
        </p:nvSpPr>
        <p:spPr>
          <a:xfrm>
            <a:off x="6165850"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1" name="Picture Placeholder 3">
            <a:extLst>
              <a:ext uri="{FF2B5EF4-FFF2-40B4-BE49-F238E27FC236}">
                <a16:creationId xmlns:a16="http://schemas.microsoft.com/office/drawing/2014/main" id="{C3F6ED5E-6C41-2A6E-8284-782D115E0AC8}"/>
              </a:ext>
            </a:extLst>
          </p:cNvPr>
          <p:cNvSpPr>
            <a:spLocks noGrp="1"/>
          </p:cNvSpPr>
          <p:nvPr>
            <p:ph type="pic" sz="quarter" idx="21" hasCustomPrompt="1"/>
          </p:nvPr>
        </p:nvSpPr>
        <p:spPr>
          <a:xfrm>
            <a:off x="8129587" y="1325991"/>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2" name="Text Placeholder 10">
            <a:extLst>
              <a:ext uri="{FF2B5EF4-FFF2-40B4-BE49-F238E27FC236}">
                <a16:creationId xmlns:a16="http://schemas.microsoft.com/office/drawing/2014/main" id="{DE4654D5-A3A7-62DC-42E2-4450D8FF9149}"/>
              </a:ext>
            </a:extLst>
          </p:cNvPr>
          <p:cNvSpPr>
            <a:spLocks noGrp="1"/>
          </p:cNvSpPr>
          <p:nvPr>
            <p:ph type="body" sz="quarter" idx="22" hasCustomPrompt="1"/>
          </p:nvPr>
        </p:nvSpPr>
        <p:spPr>
          <a:xfrm>
            <a:off x="8129587"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3" name="Picture Placeholder 3">
            <a:extLst>
              <a:ext uri="{FF2B5EF4-FFF2-40B4-BE49-F238E27FC236}">
                <a16:creationId xmlns:a16="http://schemas.microsoft.com/office/drawing/2014/main" id="{9858E5CC-B320-8459-7BD7-5CE14C5E3AC9}"/>
              </a:ext>
            </a:extLst>
          </p:cNvPr>
          <p:cNvSpPr>
            <a:spLocks noGrp="1"/>
          </p:cNvSpPr>
          <p:nvPr>
            <p:ph type="pic" sz="quarter" idx="23" hasCustomPrompt="1"/>
          </p:nvPr>
        </p:nvSpPr>
        <p:spPr>
          <a:xfrm>
            <a:off x="10088562" y="1325991"/>
            <a:ext cx="1810800" cy="1742358"/>
          </a:xfrm>
          <a:solidFill>
            <a:srgbClr val="F6F3F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24" name="Text Placeholder 10">
            <a:extLst>
              <a:ext uri="{FF2B5EF4-FFF2-40B4-BE49-F238E27FC236}">
                <a16:creationId xmlns:a16="http://schemas.microsoft.com/office/drawing/2014/main" id="{BA241006-FA7F-3ABD-E9C0-8E177A254F71}"/>
              </a:ext>
            </a:extLst>
          </p:cNvPr>
          <p:cNvSpPr>
            <a:spLocks noGrp="1"/>
          </p:cNvSpPr>
          <p:nvPr>
            <p:ph type="body" sz="quarter" idx="24" hasCustomPrompt="1"/>
          </p:nvPr>
        </p:nvSpPr>
        <p:spPr>
          <a:xfrm>
            <a:off x="10088562" y="3133126"/>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2" name="Text Placeholder 7">
            <a:extLst>
              <a:ext uri="{FF2B5EF4-FFF2-40B4-BE49-F238E27FC236}">
                <a16:creationId xmlns:a16="http://schemas.microsoft.com/office/drawing/2014/main" id="{7BD20165-AAB7-7FF2-32A4-4043B7F5215A}"/>
              </a:ext>
            </a:extLst>
          </p:cNvPr>
          <p:cNvSpPr>
            <a:spLocks noGrp="1"/>
          </p:cNvSpPr>
          <p:nvPr>
            <p:ph type="body" sz="quarter" idx="25"/>
          </p:nvPr>
        </p:nvSpPr>
        <p:spPr>
          <a:xfrm>
            <a:off x="8124205" y="295200"/>
            <a:ext cx="3778870" cy="876375"/>
          </a:xfrm>
        </p:spPr>
        <p:txBody>
          <a:bodyPr/>
          <a:lstStyle>
            <a:lvl1pPr>
              <a:defRPr sz="14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30" name="Picture Placeholder 3">
            <a:extLst>
              <a:ext uri="{FF2B5EF4-FFF2-40B4-BE49-F238E27FC236}">
                <a16:creationId xmlns:a16="http://schemas.microsoft.com/office/drawing/2014/main" id="{1E351EF8-8286-87AC-38C6-7E9DC74AA5D5}"/>
              </a:ext>
            </a:extLst>
          </p:cNvPr>
          <p:cNvSpPr>
            <a:spLocks noGrp="1"/>
          </p:cNvSpPr>
          <p:nvPr>
            <p:ph type="pic" sz="quarter" idx="26" hasCustomPrompt="1"/>
          </p:nvPr>
        </p:nvSpPr>
        <p:spPr>
          <a:xfrm>
            <a:off x="292100"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1" name="Text Placeholder 10">
            <a:extLst>
              <a:ext uri="{FF2B5EF4-FFF2-40B4-BE49-F238E27FC236}">
                <a16:creationId xmlns:a16="http://schemas.microsoft.com/office/drawing/2014/main" id="{7D881FA5-55EC-F926-2B2E-C6A382AF84D6}"/>
              </a:ext>
            </a:extLst>
          </p:cNvPr>
          <p:cNvSpPr>
            <a:spLocks noGrp="1"/>
          </p:cNvSpPr>
          <p:nvPr>
            <p:ph type="body" sz="quarter" idx="27" hasCustomPrompt="1"/>
          </p:nvPr>
        </p:nvSpPr>
        <p:spPr>
          <a:xfrm>
            <a:off x="292100"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2" name="Picture Placeholder 3">
            <a:extLst>
              <a:ext uri="{FF2B5EF4-FFF2-40B4-BE49-F238E27FC236}">
                <a16:creationId xmlns:a16="http://schemas.microsoft.com/office/drawing/2014/main" id="{BBC82E01-F7FE-2EAB-B8E7-5960A7A58603}"/>
              </a:ext>
            </a:extLst>
          </p:cNvPr>
          <p:cNvSpPr>
            <a:spLocks noGrp="1"/>
          </p:cNvSpPr>
          <p:nvPr>
            <p:ph type="pic" sz="quarter" idx="28" hasCustomPrompt="1"/>
          </p:nvPr>
        </p:nvSpPr>
        <p:spPr>
          <a:xfrm>
            <a:off x="2251075"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3" name="Text Placeholder 10">
            <a:extLst>
              <a:ext uri="{FF2B5EF4-FFF2-40B4-BE49-F238E27FC236}">
                <a16:creationId xmlns:a16="http://schemas.microsoft.com/office/drawing/2014/main" id="{AF3DAD82-5491-5A1C-AF05-DBECB12413C0}"/>
              </a:ext>
            </a:extLst>
          </p:cNvPr>
          <p:cNvSpPr>
            <a:spLocks noGrp="1"/>
          </p:cNvSpPr>
          <p:nvPr>
            <p:ph type="body" sz="quarter" idx="29" hasCustomPrompt="1"/>
          </p:nvPr>
        </p:nvSpPr>
        <p:spPr>
          <a:xfrm>
            <a:off x="2251075"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4" name="Picture Placeholder 3">
            <a:extLst>
              <a:ext uri="{FF2B5EF4-FFF2-40B4-BE49-F238E27FC236}">
                <a16:creationId xmlns:a16="http://schemas.microsoft.com/office/drawing/2014/main" id="{D56B49B1-E5CE-83C1-0D25-0898269814D0}"/>
              </a:ext>
            </a:extLst>
          </p:cNvPr>
          <p:cNvSpPr>
            <a:spLocks noGrp="1"/>
          </p:cNvSpPr>
          <p:nvPr>
            <p:ph type="pic" sz="quarter" idx="30" hasCustomPrompt="1"/>
          </p:nvPr>
        </p:nvSpPr>
        <p:spPr>
          <a:xfrm>
            <a:off x="4206875"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5" name="Text Placeholder 10">
            <a:extLst>
              <a:ext uri="{FF2B5EF4-FFF2-40B4-BE49-F238E27FC236}">
                <a16:creationId xmlns:a16="http://schemas.microsoft.com/office/drawing/2014/main" id="{0D879563-9332-8DE6-BC2B-72B716864FC8}"/>
              </a:ext>
            </a:extLst>
          </p:cNvPr>
          <p:cNvSpPr>
            <a:spLocks noGrp="1"/>
          </p:cNvSpPr>
          <p:nvPr>
            <p:ph type="body" sz="quarter" idx="31" hasCustomPrompt="1"/>
          </p:nvPr>
        </p:nvSpPr>
        <p:spPr>
          <a:xfrm>
            <a:off x="4206875"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6" name="Picture Placeholder 3">
            <a:extLst>
              <a:ext uri="{FF2B5EF4-FFF2-40B4-BE49-F238E27FC236}">
                <a16:creationId xmlns:a16="http://schemas.microsoft.com/office/drawing/2014/main" id="{34E06054-2590-E998-043B-8F545070935C}"/>
              </a:ext>
            </a:extLst>
          </p:cNvPr>
          <p:cNvSpPr>
            <a:spLocks noGrp="1"/>
          </p:cNvSpPr>
          <p:nvPr>
            <p:ph type="pic" sz="quarter" idx="32" hasCustomPrompt="1"/>
          </p:nvPr>
        </p:nvSpPr>
        <p:spPr>
          <a:xfrm>
            <a:off x="6165850"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7" name="Text Placeholder 10">
            <a:extLst>
              <a:ext uri="{FF2B5EF4-FFF2-40B4-BE49-F238E27FC236}">
                <a16:creationId xmlns:a16="http://schemas.microsoft.com/office/drawing/2014/main" id="{B2E849EB-3C88-7D18-ED79-F55E7AB9250D}"/>
              </a:ext>
            </a:extLst>
          </p:cNvPr>
          <p:cNvSpPr>
            <a:spLocks noGrp="1"/>
          </p:cNvSpPr>
          <p:nvPr>
            <p:ph type="body" sz="quarter" idx="33" hasCustomPrompt="1"/>
          </p:nvPr>
        </p:nvSpPr>
        <p:spPr>
          <a:xfrm>
            <a:off x="6165850"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38" name="Picture Placeholder 3">
            <a:extLst>
              <a:ext uri="{FF2B5EF4-FFF2-40B4-BE49-F238E27FC236}">
                <a16:creationId xmlns:a16="http://schemas.microsoft.com/office/drawing/2014/main" id="{3A8CC4AE-06AB-5A91-10DC-6C53FFB4A23A}"/>
              </a:ext>
            </a:extLst>
          </p:cNvPr>
          <p:cNvSpPr>
            <a:spLocks noGrp="1"/>
          </p:cNvSpPr>
          <p:nvPr>
            <p:ph type="pic" sz="quarter" idx="34" hasCustomPrompt="1"/>
          </p:nvPr>
        </p:nvSpPr>
        <p:spPr>
          <a:xfrm>
            <a:off x="8129587" y="3832986"/>
            <a:ext cx="1810800" cy="1742358"/>
          </a:xfrm>
          <a:solidFill>
            <a:srgbClr val="F6F3F2"/>
          </a:solidFill>
        </p:spPr>
        <p:txBody>
          <a:bodyPr vert="horz" lIns="0" tIns="0" rIns="0" bIns="0" rtlCol="0">
            <a:noAutofit/>
          </a:bodyPr>
          <a:lstStyle>
            <a:lvl1pPr>
              <a:defRPr lang="en-GB" sz="120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39" name="Text Placeholder 10">
            <a:extLst>
              <a:ext uri="{FF2B5EF4-FFF2-40B4-BE49-F238E27FC236}">
                <a16:creationId xmlns:a16="http://schemas.microsoft.com/office/drawing/2014/main" id="{5B2ACD70-936B-5D18-96B7-1BF64FC6E214}"/>
              </a:ext>
            </a:extLst>
          </p:cNvPr>
          <p:cNvSpPr>
            <a:spLocks noGrp="1"/>
          </p:cNvSpPr>
          <p:nvPr>
            <p:ph type="body" sz="quarter" idx="35" hasCustomPrompt="1"/>
          </p:nvPr>
        </p:nvSpPr>
        <p:spPr>
          <a:xfrm>
            <a:off x="8129587"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40" name="Picture Placeholder 3">
            <a:extLst>
              <a:ext uri="{FF2B5EF4-FFF2-40B4-BE49-F238E27FC236}">
                <a16:creationId xmlns:a16="http://schemas.microsoft.com/office/drawing/2014/main" id="{96B65B4A-309C-6AFF-3233-21C6FE13D295}"/>
              </a:ext>
            </a:extLst>
          </p:cNvPr>
          <p:cNvSpPr>
            <a:spLocks noGrp="1"/>
          </p:cNvSpPr>
          <p:nvPr>
            <p:ph type="pic" sz="quarter" idx="36" hasCustomPrompt="1"/>
          </p:nvPr>
        </p:nvSpPr>
        <p:spPr>
          <a:xfrm>
            <a:off x="10088562" y="3832986"/>
            <a:ext cx="1810800" cy="1742358"/>
          </a:xfrm>
          <a:solidFill>
            <a:srgbClr val="F6F3F2"/>
          </a:solidFill>
        </p:spPr>
        <p:txBody>
          <a:bodyPr vert="horz" lIns="0" tIns="0" rIns="0" bIns="0" rtlCol="0">
            <a:noAutofit/>
          </a:bodyPr>
          <a:lstStyle>
            <a:lvl1pPr>
              <a:defRPr lang="en-GB" sz="1200"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team member headshot.</a:t>
            </a:r>
          </a:p>
        </p:txBody>
      </p:sp>
      <p:sp>
        <p:nvSpPr>
          <p:cNvPr id="41" name="Text Placeholder 10">
            <a:extLst>
              <a:ext uri="{FF2B5EF4-FFF2-40B4-BE49-F238E27FC236}">
                <a16:creationId xmlns:a16="http://schemas.microsoft.com/office/drawing/2014/main" id="{56786C68-DCD8-DE01-5F52-6FF88150DD6E}"/>
              </a:ext>
            </a:extLst>
          </p:cNvPr>
          <p:cNvSpPr>
            <a:spLocks noGrp="1"/>
          </p:cNvSpPr>
          <p:nvPr>
            <p:ph type="body" sz="quarter" idx="37" hasCustomPrompt="1"/>
          </p:nvPr>
        </p:nvSpPr>
        <p:spPr>
          <a:xfrm>
            <a:off x="10088562" y="5640121"/>
            <a:ext cx="1811338" cy="464807"/>
          </a:xfrm>
        </p:spPr>
        <p:txBody>
          <a:bodyPr wrap="square">
            <a:spAutoFit/>
          </a:bodyPr>
          <a:lstStyle>
            <a:lvl1pPr>
              <a:spcBef>
                <a:spcPts val="0"/>
              </a:spcBef>
              <a:spcAft>
                <a:spcPts val="0"/>
              </a:spcAft>
              <a:defRPr lang="en-GB" sz="1400" b="1" i="0" kern="1200" dirty="0">
                <a:solidFill>
                  <a:schemeClr val="tx1"/>
                </a:solidFill>
                <a:latin typeface="Johnson Text" pitchFamily="2" charset="77"/>
                <a:ea typeface="+mn-ea"/>
                <a:cs typeface="+mn-cs"/>
              </a:defRPr>
            </a:lvl1pPr>
            <a:lvl2pPr marL="0" indent="0">
              <a:spcBef>
                <a:spcPts val="0"/>
              </a:spcBef>
              <a:spcAft>
                <a:spcPts val="0"/>
              </a:spcAft>
              <a:buNone/>
              <a:defRPr sz="1400" b="0" i="0">
                <a:solidFill>
                  <a:schemeClr val="tx1"/>
                </a:solidFill>
                <a:latin typeface="Johnson Text" pitchFamily="2" charset="77"/>
              </a:defRPr>
            </a:lvl2pPr>
            <a:lvl3pPr marL="320675" indent="-320675">
              <a:spcBef>
                <a:spcPts val="0"/>
              </a:spcBef>
              <a:spcAft>
                <a:spcPts val="0"/>
              </a:spcAft>
              <a:tabLst/>
              <a:defRPr/>
            </a:lvl3pPr>
            <a:lvl4pPr>
              <a:spcBef>
                <a:spcPts val="0"/>
              </a:spcBef>
              <a:spcAft>
                <a:spcPts val="0"/>
              </a:spcAft>
              <a:defRPr/>
            </a:lvl4pPr>
            <a:lvl5pPr>
              <a:spcBef>
                <a:spcPts val="0"/>
              </a:spcBef>
              <a:spcAft>
                <a:spcPts val="0"/>
              </a:spcAft>
              <a:defRPr/>
            </a:lvl5pPr>
          </a:lstStyle>
          <a:p>
            <a:pPr lvl="0"/>
            <a:r>
              <a:rPr lang="en-GB" err="1"/>
              <a:t>Firstname</a:t>
            </a:r>
            <a:r>
              <a:rPr lang="en-GB"/>
              <a:t> Surname</a:t>
            </a:r>
          </a:p>
          <a:p>
            <a:pPr lvl="1"/>
            <a:r>
              <a:rPr lang="en-GB"/>
              <a:t>Role, Location</a:t>
            </a:r>
          </a:p>
        </p:txBody>
      </p:sp>
      <p:sp>
        <p:nvSpPr>
          <p:cNvPr id="5" name="Title 7">
            <a:extLst>
              <a:ext uri="{FF2B5EF4-FFF2-40B4-BE49-F238E27FC236}">
                <a16:creationId xmlns:a16="http://schemas.microsoft.com/office/drawing/2014/main" id="{520EE9D3-6988-A53A-4B71-0F5506C1DB6D}"/>
              </a:ext>
            </a:extLst>
          </p:cNvPr>
          <p:cNvSpPr>
            <a:spLocks noGrp="1"/>
          </p:cNvSpPr>
          <p:nvPr>
            <p:ph type="title" hasCustomPrompt="1"/>
          </p:nvPr>
        </p:nvSpPr>
        <p:spPr>
          <a:xfrm>
            <a:off x="288303" y="262800"/>
            <a:ext cx="6710984" cy="544184"/>
          </a:xfrm>
        </p:spPr>
        <p:txBody>
          <a:bodyPr/>
          <a:lstStyle>
            <a:lvl1pPr>
              <a:defRPr>
                <a:solidFill>
                  <a:schemeClr val="tx2"/>
                </a:solidFill>
              </a:defRPr>
            </a:lvl1pPr>
          </a:lstStyle>
          <a:p>
            <a:r>
              <a:rPr lang="en-US"/>
              <a:t>Master title style</a:t>
            </a:r>
            <a:endParaRPr lang="en-GB"/>
          </a:p>
        </p:txBody>
      </p:sp>
      <p:sp>
        <p:nvSpPr>
          <p:cNvPr id="8" name="Subtitle 2">
            <a:extLst>
              <a:ext uri="{FF2B5EF4-FFF2-40B4-BE49-F238E27FC236}">
                <a16:creationId xmlns:a16="http://schemas.microsoft.com/office/drawing/2014/main" id="{A29A91CD-56E3-1B05-9890-3FE2231364A5}"/>
              </a:ext>
            </a:extLst>
          </p:cNvPr>
          <p:cNvSpPr>
            <a:spLocks noGrp="1"/>
          </p:cNvSpPr>
          <p:nvPr>
            <p:ph type="subTitle" idx="38" hasCustomPrompt="1"/>
          </p:nvPr>
        </p:nvSpPr>
        <p:spPr>
          <a:xfrm>
            <a:off x="288302" y="713620"/>
            <a:ext cx="6713538" cy="292965"/>
          </a:xfrm>
        </p:spPr>
        <p:txBody>
          <a:bodyPr vert="horz" wrap="square" lIns="0" tIns="0" rIns="0" bIns="0" rtlCol="0" anchor="t">
            <a:spAutoFit/>
          </a:bodyPr>
          <a:lstStyle>
            <a:lvl1pPr>
              <a:defRPr lang="en-GB" b="1" dirty="0"/>
            </a:lvl1pPr>
          </a:lstStyle>
          <a:p>
            <a:pPr lvl="0">
              <a:spcBef>
                <a:spcPts val="0"/>
              </a:spcBef>
              <a:spcAft>
                <a:spcPts val="0"/>
              </a:spcAft>
            </a:pPr>
            <a:r>
              <a:rPr lang="en-GB"/>
              <a:t>Subtitle goes here if required</a:t>
            </a:r>
          </a:p>
        </p:txBody>
      </p:sp>
    </p:spTree>
    <p:extLst>
      <p:ext uri="{BB962C8B-B14F-4D97-AF65-F5344CB8AC3E}">
        <p14:creationId xmlns:p14="http://schemas.microsoft.com/office/powerpoint/2010/main" val="30122932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938BB031-45ED-95FB-C1C5-66605571CD90}"/>
              </a:ext>
            </a:extLst>
          </p:cNvPr>
          <p:cNvSpPr>
            <a:spLocks noGrp="1"/>
          </p:cNvSpPr>
          <p:nvPr>
            <p:ph type="body" sz="quarter" idx="10" hasCustomPrompt="1"/>
          </p:nvPr>
        </p:nvSpPr>
        <p:spPr>
          <a:xfrm>
            <a:off x="9104313" y="5880220"/>
            <a:ext cx="2795587" cy="717180"/>
          </a:xfrm>
        </p:spPr>
        <p:txBody>
          <a:bodyPr anchor="b"/>
          <a:lstStyle>
            <a:lvl1pPr>
              <a:lnSpc>
                <a:spcPct val="100000"/>
              </a:lnSpc>
              <a:spcBef>
                <a:spcPts val="0"/>
              </a:spcBef>
              <a:spcAft>
                <a:spcPts val="0"/>
              </a:spcAft>
              <a:defRPr sz="1000">
                <a:solidFill>
                  <a:schemeClr val="bg1"/>
                </a:solidFill>
              </a:defRPr>
            </a:lvl1pPr>
          </a:lstStyle>
          <a:p>
            <a:r>
              <a:rPr lang="en-GB"/>
              <a:t>Supporting details – delete if not required</a:t>
            </a:r>
          </a:p>
        </p:txBody>
      </p:sp>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sz="7000" b="0" i="0" spc="0" baseline="0">
                <a:solidFill>
                  <a:schemeClr val="bg1"/>
                </a:solidFill>
                <a:latin typeface="+mj-lt"/>
              </a:defRPr>
            </a:lvl1pPr>
          </a:lstStyle>
          <a:p>
            <a:r>
              <a:rPr lang="en-US"/>
              <a:t>Click to edit Master title style</a:t>
            </a:r>
            <a:endParaRPr lang="en-GB"/>
          </a:p>
        </p:txBody>
      </p:sp>
      <p:sp>
        <p:nvSpPr>
          <p:cNvPr id="4" name="Freeform 3">
            <a:extLst>
              <a:ext uri="{FF2B5EF4-FFF2-40B4-BE49-F238E27FC236}">
                <a16:creationId xmlns:a16="http://schemas.microsoft.com/office/drawing/2014/main" id="{341CCCF6-45D3-89EA-1171-FDB379444A5D}"/>
              </a:ext>
            </a:extLst>
          </p:cNvPr>
          <p:cNvSpPr/>
          <p:nvPr userDrawn="1"/>
        </p:nvSpPr>
        <p:spPr>
          <a:xfrm>
            <a:off x="291593" y="6373132"/>
            <a:ext cx="2032407" cy="189099"/>
          </a:xfrm>
          <a:custGeom>
            <a:avLst/>
            <a:gdLst>
              <a:gd name="connsiteX0" fmla="*/ 786066 w 7948307"/>
              <a:gd name="connsiteY0" fmla="*/ 677532 h 739526"/>
              <a:gd name="connsiteX1" fmla="*/ 664794 w 7948307"/>
              <a:gd name="connsiteY1" fmla="*/ 470470 h 739526"/>
              <a:gd name="connsiteX2" fmla="*/ 786066 w 7948307"/>
              <a:gd name="connsiteY2" fmla="*/ 263408 h 739526"/>
              <a:gd name="connsiteX3" fmla="*/ 907339 w 7948307"/>
              <a:gd name="connsiteY3" fmla="*/ 470470 h 739526"/>
              <a:gd name="connsiteX4" fmla="*/ 786066 w 7948307"/>
              <a:gd name="connsiteY4" fmla="*/ 677532 h 739526"/>
              <a:gd name="connsiteX5" fmla="*/ 786066 w 7948307"/>
              <a:gd name="connsiteY5" fmla="*/ 207889 h 739526"/>
              <a:gd name="connsiteX6" fmla="*/ 539525 w 7948307"/>
              <a:gd name="connsiteY6" fmla="*/ 470470 h 739526"/>
              <a:gd name="connsiteX7" fmla="*/ 786066 w 7948307"/>
              <a:gd name="connsiteY7" fmla="*/ 733052 h 739526"/>
              <a:gd name="connsiteX8" fmla="*/ 1032607 w 7948307"/>
              <a:gd name="connsiteY8" fmla="*/ 470470 h 739526"/>
              <a:gd name="connsiteX9" fmla="*/ 786066 w 7948307"/>
              <a:gd name="connsiteY9" fmla="*/ 207889 h 739526"/>
              <a:gd name="connsiteX10" fmla="*/ 1888405 w 7948307"/>
              <a:gd name="connsiteY10" fmla="*/ 207889 h 739526"/>
              <a:gd name="connsiteX11" fmla="*/ 1748942 w 7948307"/>
              <a:gd name="connsiteY11" fmla="*/ 281593 h 739526"/>
              <a:gd name="connsiteX12" fmla="*/ 1742878 w 7948307"/>
              <a:gd name="connsiteY12" fmla="*/ 281593 h 739526"/>
              <a:gd name="connsiteX13" fmla="*/ 1742878 w 7948307"/>
              <a:gd name="connsiteY13" fmla="*/ 217945 h 739526"/>
              <a:gd name="connsiteX14" fmla="*/ 1623673 w 7948307"/>
              <a:gd name="connsiteY14" fmla="*/ 217945 h 739526"/>
              <a:gd name="connsiteX15" fmla="*/ 1623673 w 7948307"/>
              <a:gd name="connsiteY15" fmla="*/ 722995 h 739526"/>
              <a:gd name="connsiteX16" fmla="*/ 1742878 w 7948307"/>
              <a:gd name="connsiteY16" fmla="*/ 722995 h 739526"/>
              <a:gd name="connsiteX17" fmla="*/ 1742878 w 7948307"/>
              <a:gd name="connsiteY17" fmla="*/ 396765 h 739526"/>
              <a:gd name="connsiteX18" fmla="*/ 1842928 w 7948307"/>
              <a:gd name="connsiteY18" fmla="*/ 278562 h 739526"/>
              <a:gd name="connsiteX19" fmla="*/ 1928783 w 7948307"/>
              <a:gd name="connsiteY19" fmla="*/ 377616 h 739526"/>
              <a:gd name="connsiteX20" fmla="*/ 1928783 w 7948307"/>
              <a:gd name="connsiteY20" fmla="*/ 722995 h 739526"/>
              <a:gd name="connsiteX21" fmla="*/ 2047989 w 7948307"/>
              <a:gd name="connsiteY21" fmla="*/ 722995 h 739526"/>
              <a:gd name="connsiteX22" fmla="*/ 2047989 w 7948307"/>
              <a:gd name="connsiteY22" fmla="*/ 376514 h 739526"/>
              <a:gd name="connsiteX23" fmla="*/ 1888405 w 7948307"/>
              <a:gd name="connsiteY23" fmla="*/ 207889 h 739526"/>
              <a:gd name="connsiteX24" fmla="*/ 2318785 w 7948307"/>
              <a:gd name="connsiteY24" fmla="*/ 207889 h 739526"/>
              <a:gd name="connsiteX25" fmla="*/ 2125851 w 7948307"/>
              <a:gd name="connsiteY25" fmla="*/ 353369 h 739526"/>
              <a:gd name="connsiteX26" fmla="*/ 2248089 w 7948307"/>
              <a:gd name="connsiteY26" fmla="*/ 498850 h 739526"/>
              <a:gd name="connsiteX27" fmla="*/ 2349103 w 7948307"/>
              <a:gd name="connsiteY27" fmla="*/ 524061 h 739526"/>
              <a:gd name="connsiteX28" fmla="*/ 2426965 w 7948307"/>
              <a:gd name="connsiteY28" fmla="*/ 598868 h 739526"/>
              <a:gd name="connsiteX29" fmla="*/ 2326916 w 7948307"/>
              <a:gd name="connsiteY29" fmla="*/ 679736 h 739526"/>
              <a:gd name="connsiteX30" fmla="*/ 2211707 w 7948307"/>
              <a:gd name="connsiteY30" fmla="*/ 562635 h 739526"/>
              <a:gd name="connsiteX31" fmla="*/ 2104629 w 7948307"/>
              <a:gd name="connsiteY31" fmla="*/ 592944 h 739526"/>
              <a:gd name="connsiteX32" fmla="*/ 2313824 w 7948307"/>
              <a:gd name="connsiteY32" fmla="*/ 733327 h 739526"/>
              <a:gd name="connsiteX33" fmla="*/ 2523983 w 7948307"/>
              <a:gd name="connsiteY33" fmla="*/ 568697 h 739526"/>
              <a:gd name="connsiteX34" fmla="*/ 2389619 w 7948307"/>
              <a:gd name="connsiteY34" fmla="*/ 417155 h 739526"/>
              <a:gd name="connsiteX35" fmla="*/ 2292601 w 7948307"/>
              <a:gd name="connsiteY35" fmla="*/ 392908 h 739526"/>
              <a:gd name="connsiteX36" fmla="*/ 2222869 w 7948307"/>
              <a:gd name="connsiteY36" fmla="*/ 326229 h 739526"/>
              <a:gd name="connsiteX37" fmla="*/ 2308725 w 7948307"/>
              <a:gd name="connsiteY37" fmla="*/ 261617 h 739526"/>
              <a:gd name="connsiteX38" fmla="*/ 2411806 w 7948307"/>
              <a:gd name="connsiteY38" fmla="*/ 358604 h 739526"/>
              <a:gd name="connsiteX39" fmla="*/ 2512821 w 7948307"/>
              <a:gd name="connsiteY39" fmla="*/ 328296 h 739526"/>
              <a:gd name="connsiteX40" fmla="*/ 2318785 w 7948307"/>
              <a:gd name="connsiteY40" fmla="*/ 208164 h 739526"/>
              <a:gd name="connsiteX41" fmla="*/ 2819861 w 7948307"/>
              <a:gd name="connsiteY41" fmla="*/ 677807 h 739526"/>
              <a:gd name="connsiteX42" fmla="*/ 2698588 w 7948307"/>
              <a:gd name="connsiteY42" fmla="*/ 470746 h 739526"/>
              <a:gd name="connsiteX43" fmla="*/ 2819861 w 7948307"/>
              <a:gd name="connsiteY43" fmla="*/ 263684 h 739526"/>
              <a:gd name="connsiteX44" fmla="*/ 2941133 w 7948307"/>
              <a:gd name="connsiteY44" fmla="*/ 470746 h 739526"/>
              <a:gd name="connsiteX45" fmla="*/ 2819861 w 7948307"/>
              <a:gd name="connsiteY45" fmla="*/ 677807 h 739526"/>
              <a:gd name="connsiteX46" fmla="*/ 2819861 w 7948307"/>
              <a:gd name="connsiteY46" fmla="*/ 208164 h 739526"/>
              <a:gd name="connsiteX47" fmla="*/ 2573319 w 7948307"/>
              <a:gd name="connsiteY47" fmla="*/ 470746 h 739526"/>
              <a:gd name="connsiteX48" fmla="*/ 2819861 w 7948307"/>
              <a:gd name="connsiteY48" fmla="*/ 733327 h 739526"/>
              <a:gd name="connsiteX49" fmla="*/ 3066402 w 7948307"/>
              <a:gd name="connsiteY49" fmla="*/ 470746 h 739526"/>
              <a:gd name="connsiteX50" fmla="*/ 2819861 w 7948307"/>
              <a:gd name="connsiteY50" fmla="*/ 208164 h 739526"/>
              <a:gd name="connsiteX51" fmla="*/ 3401831 w 7948307"/>
              <a:gd name="connsiteY51" fmla="*/ 208164 h 739526"/>
              <a:gd name="connsiteX52" fmla="*/ 3262367 w 7948307"/>
              <a:gd name="connsiteY52" fmla="*/ 281869 h 739526"/>
              <a:gd name="connsiteX53" fmla="*/ 3256304 w 7948307"/>
              <a:gd name="connsiteY53" fmla="*/ 281869 h 739526"/>
              <a:gd name="connsiteX54" fmla="*/ 3256304 w 7948307"/>
              <a:gd name="connsiteY54" fmla="*/ 218221 h 739526"/>
              <a:gd name="connsiteX55" fmla="*/ 3137098 w 7948307"/>
              <a:gd name="connsiteY55" fmla="*/ 218221 h 739526"/>
              <a:gd name="connsiteX56" fmla="*/ 3137098 w 7948307"/>
              <a:gd name="connsiteY56" fmla="*/ 723270 h 739526"/>
              <a:gd name="connsiteX57" fmla="*/ 3256304 w 7948307"/>
              <a:gd name="connsiteY57" fmla="*/ 723270 h 739526"/>
              <a:gd name="connsiteX58" fmla="*/ 3256304 w 7948307"/>
              <a:gd name="connsiteY58" fmla="*/ 397041 h 739526"/>
              <a:gd name="connsiteX59" fmla="*/ 3356353 w 7948307"/>
              <a:gd name="connsiteY59" fmla="*/ 278838 h 739526"/>
              <a:gd name="connsiteX60" fmla="*/ 3442209 w 7948307"/>
              <a:gd name="connsiteY60" fmla="*/ 377891 h 739526"/>
              <a:gd name="connsiteX61" fmla="*/ 3442209 w 7948307"/>
              <a:gd name="connsiteY61" fmla="*/ 723270 h 739526"/>
              <a:gd name="connsiteX62" fmla="*/ 3561414 w 7948307"/>
              <a:gd name="connsiteY62" fmla="*/ 723270 h 739526"/>
              <a:gd name="connsiteX63" fmla="*/ 3561414 w 7948307"/>
              <a:gd name="connsiteY63" fmla="*/ 376789 h 739526"/>
              <a:gd name="connsiteX64" fmla="*/ 3401831 w 7948307"/>
              <a:gd name="connsiteY64" fmla="*/ 208164 h 739526"/>
              <a:gd name="connsiteX65" fmla="*/ 5172960 w 7948307"/>
              <a:gd name="connsiteY65" fmla="*/ 677807 h 739526"/>
              <a:gd name="connsiteX66" fmla="*/ 5051688 w 7948307"/>
              <a:gd name="connsiteY66" fmla="*/ 470746 h 739526"/>
              <a:gd name="connsiteX67" fmla="*/ 5172960 w 7948307"/>
              <a:gd name="connsiteY67" fmla="*/ 263684 h 739526"/>
              <a:gd name="connsiteX68" fmla="*/ 5294232 w 7948307"/>
              <a:gd name="connsiteY68" fmla="*/ 470746 h 739526"/>
              <a:gd name="connsiteX69" fmla="*/ 5172960 w 7948307"/>
              <a:gd name="connsiteY69" fmla="*/ 677807 h 739526"/>
              <a:gd name="connsiteX70" fmla="*/ 5172960 w 7948307"/>
              <a:gd name="connsiteY70" fmla="*/ 208164 h 739526"/>
              <a:gd name="connsiteX71" fmla="*/ 4926418 w 7948307"/>
              <a:gd name="connsiteY71" fmla="*/ 470746 h 739526"/>
              <a:gd name="connsiteX72" fmla="*/ 5172960 w 7948307"/>
              <a:gd name="connsiteY72" fmla="*/ 733327 h 739526"/>
              <a:gd name="connsiteX73" fmla="*/ 5419502 w 7948307"/>
              <a:gd name="connsiteY73" fmla="*/ 470746 h 739526"/>
              <a:gd name="connsiteX74" fmla="*/ 5172960 w 7948307"/>
              <a:gd name="connsiteY74" fmla="*/ 208164 h 739526"/>
              <a:gd name="connsiteX75" fmla="*/ 6275299 w 7948307"/>
              <a:gd name="connsiteY75" fmla="*/ 208164 h 739526"/>
              <a:gd name="connsiteX76" fmla="*/ 6135836 w 7948307"/>
              <a:gd name="connsiteY76" fmla="*/ 281869 h 739526"/>
              <a:gd name="connsiteX77" fmla="*/ 6129772 w 7948307"/>
              <a:gd name="connsiteY77" fmla="*/ 281869 h 739526"/>
              <a:gd name="connsiteX78" fmla="*/ 6129772 w 7948307"/>
              <a:gd name="connsiteY78" fmla="*/ 218221 h 739526"/>
              <a:gd name="connsiteX79" fmla="*/ 6010567 w 7948307"/>
              <a:gd name="connsiteY79" fmla="*/ 218221 h 739526"/>
              <a:gd name="connsiteX80" fmla="*/ 6010567 w 7948307"/>
              <a:gd name="connsiteY80" fmla="*/ 723270 h 739526"/>
              <a:gd name="connsiteX81" fmla="*/ 6129772 w 7948307"/>
              <a:gd name="connsiteY81" fmla="*/ 723270 h 739526"/>
              <a:gd name="connsiteX82" fmla="*/ 6129772 w 7948307"/>
              <a:gd name="connsiteY82" fmla="*/ 397041 h 739526"/>
              <a:gd name="connsiteX83" fmla="*/ 6229822 w 7948307"/>
              <a:gd name="connsiteY83" fmla="*/ 278838 h 739526"/>
              <a:gd name="connsiteX84" fmla="*/ 6315677 w 7948307"/>
              <a:gd name="connsiteY84" fmla="*/ 377891 h 739526"/>
              <a:gd name="connsiteX85" fmla="*/ 6315677 w 7948307"/>
              <a:gd name="connsiteY85" fmla="*/ 723270 h 739526"/>
              <a:gd name="connsiteX86" fmla="*/ 6434883 w 7948307"/>
              <a:gd name="connsiteY86" fmla="*/ 723270 h 739526"/>
              <a:gd name="connsiteX87" fmla="*/ 6434883 w 7948307"/>
              <a:gd name="connsiteY87" fmla="*/ 376789 h 739526"/>
              <a:gd name="connsiteX88" fmla="*/ 6275299 w 7948307"/>
              <a:gd name="connsiteY88" fmla="*/ 208164 h 739526"/>
              <a:gd name="connsiteX89" fmla="*/ 6705679 w 7948307"/>
              <a:gd name="connsiteY89" fmla="*/ 208164 h 739526"/>
              <a:gd name="connsiteX90" fmla="*/ 6512746 w 7948307"/>
              <a:gd name="connsiteY90" fmla="*/ 353645 h 739526"/>
              <a:gd name="connsiteX91" fmla="*/ 6634983 w 7948307"/>
              <a:gd name="connsiteY91" fmla="*/ 499125 h 739526"/>
              <a:gd name="connsiteX92" fmla="*/ 6735996 w 7948307"/>
              <a:gd name="connsiteY92" fmla="*/ 524336 h 739526"/>
              <a:gd name="connsiteX93" fmla="*/ 6813859 w 7948307"/>
              <a:gd name="connsiteY93" fmla="*/ 599143 h 739526"/>
              <a:gd name="connsiteX94" fmla="*/ 6713809 w 7948307"/>
              <a:gd name="connsiteY94" fmla="*/ 680012 h 739526"/>
              <a:gd name="connsiteX95" fmla="*/ 6598601 w 7948307"/>
              <a:gd name="connsiteY95" fmla="*/ 562911 h 739526"/>
              <a:gd name="connsiteX96" fmla="*/ 6491522 w 7948307"/>
              <a:gd name="connsiteY96" fmla="*/ 593219 h 739526"/>
              <a:gd name="connsiteX97" fmla="*/ 6700717 w 7948307"/>
              <a:gd name="connsiteY97" fmla="*/ 733603 h 739526"/>
              <a:gd name="connsiteX98" fmla="*/ 6910877 w 7948307"/>
              <a:gd name="connsiteY98" fmla="*/ 568973 h 739526"/>
              <a:gd name="connsiteX99" fmla="*/ 6776513 w 7948307"/>
              <a:gd name="connsiteY99" fmla="*/ 417430 h 739526"/>
              <a:gd name="connsiteX100" fmla="*/ 6679495 w 7948307"/>
              <a:gd name="connsiteY100" fmla="*/ 393183 h 739526"/>
              <a:gd name="connsiteX101" fmla="*/ 6609763 w 7948307"/>
              <a:gd name="connsiteY101" fmla="*/ 326505 h 739526"/>
              <a:gd name="connsiteX102" fmla="*/ 6695618 w 7948307"/>
              <a:gd name="connsiteY102" fmla="*/ 261893 h 739526"/>
              <a:gd name="connsiteX103" fmla="*/ 6798701 w 7948307"/>
              <a:gd name="connsiteY103" fmla="*/ 358880 h 739526"/>
              <a:gd name="connsiteX104" fmla="*/ 6899714 w 7948307"/>
              <a:gd name="connsiteY104" fmla="*/ 328571 h 739526"/>
              <a:gd name="connsiteX105" fmla="*/ 6705679 w 7948307"/>
              <a:gd name="connsiteY105" fmla="*/ 208440 h 739526"/>
              <a:gd name="connsiteX106" fmla="*/ 7206755 w 7948307"/>
              <a:gd name="connsiteY106" fmla="*/ 678083 h 739526"/>
              <a:gd name="connsiteX107" fmla="*/ 7085482 w 7948307"/>
              <a:gd name="connsiteY107" fmla="*/ 471021 h 739526"/>
              <a:gd name="connsiteX108" fmla="*/ 7206755 w 7948307"/>
              <a:gd name="connsiteY108" fmla="*/ 263959 h 739526"/>
              <a:gd name="connsiteX109" fmla="*/ 7328027 w 7948307"/>
              <a:gd name="connsiteY109" fmla="*/ 471021 h 739526"/>
              <a:gd name="connsiteX110" fmla="*/ 7206755 w 7948307"/>
              <a:gd name="connsiteY110" fmla="*/ 678083 h 739526"/>
              <a:gd name="connsiteX111" fmla="*/ 7206755 w 7948307"/>
              <a:gd name="connsiteY111" fmla="*/ 208440 h 739526"/>
              <a:gd name="connsiteX112" fmla="*/ 6960213 w 7948307"/>
              <a:gd name="connsiteY112" fmla="*/ 471021 h 739526"/>
              <a:gd name="connsiteX113" fmla="*/ 7206755 w 7948307"/>
              <a:gd name="connsiteY113" fmla="*/ 733603 h 739526"/>
              <a:gd name="connsiteX114" fmla="*/ 7453296 w 7948307"/>
              <a:gd name="connsiteY114" fmla="*/ 471021 h 739526"/>
              <a:gd name="connsiteX115" fmla="*/ 7206755 w 7948307"/>
              <a:gd name="connsiteY115" fmla="*/ 208440 h 739526"/>
              <a:gd name="connsiteX116" fmla="*/ 7788724 w 7948307"/>
              <a:gd name="connsiteY116" fmla="*/ 208440 h 739526"/>
              <a:gd name="connsiteX117" fmla="*/ 7649261 w 7948307"/>
              <a:gd name="connsiteY117" fmla="*/ 282144 h 739526"/>
              <a:gd name="connsiteX118" fmla="*/ 7643197 w 7948307"/>
              <a:gd name="connsiteY118" fmla="*/ 282144 h 739526"/>
              <a:gd name="connsiteX119" fmla="*/ 7643197 w 7948307"/>
              <a:gd name="connsiteY119" fmla="*/ 218496 h 739526"/>
              <a:gd name="connsiteX120" fmla="*/ 7523992 w 7948307"/>
              <a:gd name="connsiteY120" fmla="*/ 218496 h 739526"/>
              <a:gd name="connsiteX121" fmla="*/ 7523992 w 7948307"/>
              <a:gd name="connsiteY121" fmla="*/ 723546 h 739526"/>
              <a:gd name="connsiteX122" fmla="*/ 7643197 w 7948307"/>
              <a:gd name="connsiteY122" fmla="*/ 723546 h 739526"/>
              <a:gd name="connsiteX123" fmla="*/ 7643197 w 7948307"/>
              <a:gd name="connsiteY123" fmla="*/ 397316 h 739526"/>
              <a:gd name="connsiteX124" fmla="*/ 7743247 w 7948307"/>
              <a:gd name="connsiteY124" fmla="*/ 279113 h 739526"/>
              <a:gd name="connsiteX125" fmla="*/ 7829102 w 7948307"/>
              <a:gd name="connsiteY125" fmla="*/ 378167 h 739526"/>
              <a:gd name="connsiteX126" fmla="*/ 7829102 w 7948307"/>
              <a:gd name="connsiteY126" fmla="*/ 723546 h 739526"/>
              <a:gd name="connsiteX127" fmla="*/ 7948308 w 7948307"/>
              <a:gd name="connsiteY127" fmla="*/ 723546 h 739526"/>
              <a:gd name="connsiteX128" fmla="*/ 7948308 w 7948307"/>
              <a:gd name="connsiteY128" fmla="*/ 377065 h 739526"/>
              <a:gd name="connsiteX129" fmla="*/ 7788724 w 7948307"/>
              <a:gd name="connsiteY129" fmla="*/ 208440 h 739526"/>
              <a:gd name="connsiteX130" fmla="*/ 468828 w 7948307"/>
              <a:gd name="connsiteY130" fmla="*/ 16532 h 739526"/>
              <a:gd name="connsiteX131" fmla="*/ 343559 w 7948307"/>
              <a:gd name="connsiteY131" fmla="*/ 16532 h 739526"/>
              <a:gd name="connsiteX132" fmla="*/ 343559 w 7948307"/>
              <a:gd name="connsiteY132" fmla="*/ 538664 h 739526"/>
              <a:gd name="connsiteX133" fmla="*/ 234414 w 7948307"/>
              <a:gd name="connsiteY133" fmla="*/ 673950 h 739526"/>
              <a:gd name="connsiteX134" fmla="*/ 125269 w 7948307"/>
              <a:gd name="connsiteY134" fmla="*/ 528469 h 739526"/>
              <a:gd name="connsiteX135" fmla="*/ 125269 w 7948307"/>
              <a:gd name="connsiteY135" fmla="*/ 431482 h 739526"/>
              <a:gd name="connsiteX136" fmla="*/ 0 w 7948307"/>
              <a:gd name="connsiteY136" fmla="*/ 462755 h 739526"/>
              <a:gd name="connsiteX137" fmla="*/ 0 w 7948307"/>
              <a:gd name="connsiteY137" fmla="*/ 506151 h 739526"/>
              <a:gd name="connsiteX138" fmla="*/ 234414 w 7948307"/>
              <a:gd name="connsiteY138" fmla="*/ 739527 h 739526"/>
              <a:gd name="connsiteX139" fmla="*/ 468828 w 7948307"/>
              <a:gd name="connsiteY139" fmla="*/ 506151 h 739526"/>
              <a:gd name="connsiteX140" fmla="*/ 468828 w 7948307"/>
              <a:gd name="connsiteY140" fmla="*/ 16256 h 739526"/>
              <a:gd name="connsiteX141" fmla="*/ 1222509 w 7948307"/>
              <a:gd name="connsiteY141" fmla="*/ 16256 h 739526"/>
              <a:gd name="connsiteX142" fmla="*/ 1103304 w 7948307"/>
              <a:gd name="connsiteY142" fmla="*/ 16256 h 739526"/>
              <a:gd name="connsiteX143" fmla="*/ 1103304 w 7948307"/>
              <a:gd name="connsiteY143" fmla="*/ 723270 h 739526"/>
              <a:gd name="connsiteX144" fmla="*/ 1222509 w 7948307"/>
              <a:gd name="connsiteY144" fmla="*/ 723270 h 739526"/>
              <a:gd name="connsiteX145" fmla="*/ 1222509 w 7948307"/>
              <a:gd name="connsiteY145" fmla="*/ 397041 h 739526"/>
              <a:gd name="connsiteX146" fmla="*/ 1322559 w 7948307"/>
              <a:gd name="connsiteY146" fmla="*/ 278838 h 739526"/>
              <a:gd name="connsiteX147" fmla="*/ 1408415 w 7948307"/>
              <a:gd name="connsiteY147" fmla="*/ 377891 h 739526"/>
              <a:gd name="connsiteX148" fmla="*/ 1408415 w 7948307"/>
              <a:gd name="connsiteY148" fmla="*/ 723270 h 739526"/>
              <a:gd name="connsiteX149" fmla="*/ 1527620 w 7948307"/>
              <a:gd name="connsiteY149" fmla="*/ 723270 h 739526"/>
              <a:gd name="connsiteX150" fmla="*/ 1527620 w 7948307"/>
              <a:gd name="connsiteY150" fmla="*/ 376789 h 739526"/>
              <a:gd name="connsiteX151" fmla="*/ 1368036 w 7948307"/>
              <a:gd name="connsiteY151" fmla="*/ 208164 h 739526"/>
              <a:gd name="connsiteX152" fmla="*/ 1228573 w 7948307"/>
              <a:gd name="connsiteY152" fmla="*/ 281869 h 739526"/>
              <a:gd name="connsiteX153" fmla="*/ 1222509 w 7948307"/>
              <a:gd name="connsiteY153" fmla="*/ 281869 h 739526"/>
              <a:gd name="connsiteX154" fmla="*/ 1222509 w 7948307"/>
              <a:gd name="connsiteY154" fmla="*/ 16256 h 739526"/>
              <a:gd name="connsiteX155" fmla="*/ 4855722 w 7948307"/>
              <a:gd name="connsiteY155" fmla="*/ 16256 h 739526"/>
              <a:gd name="connsiteX156" fmla="*/ 4730453 w 7948307"/>
              <a:gd name="connsiteY156" fmla="*/ 16256 h 739526"/>
              <a:gd name="connsiteX157" fmla="*/ 4730453 w 7948307"/>
              <a:gd name="connsiteY157" fmla="*/ 538389 h 739526"/>
              <a:gd name="connsiteX158" fmla="*/ 4621308 w 7948307"/>
              <a:gd name="connsiteY158" fmla="*/ 673675 h 739526"/>
              <a:gd name="connsiteX159" fmla="*/ 4512163 w 7948307"/>
              <a:gd name="connsiteY159" fmla="*/ 528194 h 739526"/>
              <a:gd name="connsiteX160" fmla="*/ 4512163 w 7948307"/>
              <a:gd name="connsiteY160" fmla="*/ 431207 h 739526"/>
              <a:gd name="connsiteX161" fmla="*/ 4386894 w 7948307"/>
              <a:gd name="connsiteY161" fmla="*/ 462480 h 739526"/>
              <a:gd name="connsiteX162" fmla="*/ 4386894 w 7948307"/>
              <a:gd name="connsiteY162" fmla="*/ 505876 h 739526"/>
              <a:gd name="connsiteX163" fmla="*/ 4621308 w 7948307"/>
              <a:gd name="connsiteY163" fmla="*/ 739251 h 739526"/>
              <a:gd name="connsiteX164" fmla="*/ 4855722 w 7948307"/>
              <a:gd name="connsiteY164" fmla="*/ 505876 h 739526"/>
              <a:gd name="connsiteX165" fmla="*/ 4855722 w 7948307"/>
              <a:gd name="connsiteY165" fmla="*/ 15981 h 739526"/>
              <a:gd name="connsiteX166" fmla="*/ 5609403 w 7948307"/>
              <a:gd name="connsiteY166" fmla="*/ 15981 h 739526"/>
              <a:gd name="connsiteX167" fmla="*/ 5490198 w 7948307"/>
              <a:gd name="connsiteY167" fmla="*/ 15981 h 739526"/>
              <a:gd name="connsiteX168" fmla="*/ 5490198 w 7948307"/>
              <a:gd name="connsiteY168" fmla="*/ 722995 h 739526"/>
              <a:gd name="connsiteX169" fmla="*/ 5609403 w 7948307"/>
              <a:gd name="connsiteY169" fmla="*/ 722995 h 739526"/>
              <a:gd name="connsiteX170" fmla="*/ 5609403 w 7948307"/>
              <a:gd name="connsiteY170" fmla="*/ 396765 h 739526"/>
              <a:gd name="connsiteX171" fmla="*/ 5709453 w 7948307"/>
              <a:gd name="connsiteY171" fmla="*/ 278562 h 739526"/>
              <a:gd name="connsiteX172" fmla="*/ 5795308 w 7948307"/>
              <a:gd name="connsiteY172" fmla="*/ 377616 h 739526"/>
              <a:gd name="connsiteX173" fmla="*/ 5795308 w 7948307"/>
              <a:gd name="connsiteY173" fmla="*/ 722995 h 739526"/>
              <a:gd name="connsiteX174" fmla="*/ 5914514 w 7948307"/>
              <a:gd name="connsiteY174" fmla="*/ 722995 h 739526"/>
              <a:gd name="connsiteX175" fmla="*/ 5914514 w 7948307"/>
              <a:gd name="connsiteY175" fmla="*/ 376514 h 739526"/>
              <a:gd name="connsiteX176" fmla="*/ 5754930 w 7948307"/>
              <a:gd name="connsiteY176" fmla="*/ 207889 h 739526"/>
              <a:gd name="connsiteX177" fmla="*/ 5615466 w 7948307"/>
              <a:gd name="connsiteY177" fmla="*/ 281593 h 739526"/>
              <a:gd name="connsiteX178" fmla="*/ 5609403 w 7948307"/>
              <a:gd name="connsiteY178" fmla="*/ 281593 h 739526"/>
              <a:gd name="connsiteX179" fmla="*/ 5609403 w 7948307"/>
              <a:gd name="connsiteY179" fmla="*/ 15981 h 739526"/>
              <a:gd name="connsiteX180" fmla="*/ 3954447 w 7948307"/>
              <a:gd name="connsiteY180" fmla="*/ 665409 h 739526"/>
              <a:gd name="connsiteX181" fmla="*/ 3797895 w 7948307"/>
              <a:gd name="connsiteY181" fmla="*/ 502845 h 739526"/>
              <a:gd name="connsiteX182" fmla="*/ 3859496 w 7948307"/>
              <a:gd name="connsiteY182" fmla="*/ 374585 h 739526"/>
              <a:gd name="connsiteX183" fmla="*/ 4087847 w 7948307"/>
              <a:gd name="connsiteY183" fmla="*/ 624079 h 739526"/>
              <a:gd name="connsiteX184" fmla="*/ 3954447 w 7948307"/>
              <a:gd name="connsiteY184" fmla="*/ 665546 h 739526"/>
              <a:gd name="connsiteX185" fmla="*/ 4176734 w 7948307"/>
              <a:gd name="connsiteY185" fmla="*/ 541282 h 739526"/>
              <a:gd name="connsiteX186" fmla="*/ 3978702 w 7948307"/>
              <a:gd name="connsiteY186" fmla="*/ 323061 h 739526"/>
              <a:gd name="connsiteX187" fmla="*/ 4076684 w 7948307"/>
              <a:gd name="connsiteY187" fmla="*/ 303911 h 739526"/>
              <a:gd name="connsiteX188" fmla="*/ 4208981 w 7948307"/>
              <a:gd name="connsiteY188" fmla="*/ 433273 h 739526"/>
              <a:gd name="connsiteX189" fmla="*/ 4176596 w 7948307"/>
              <a:gd name="connsiteY189" fmla="*/ 541282 h 739526"/>
              <a:gd name="connsiteX190" fmla="*/ 3951278 w 7948307"/>
              <a:gd name="connsiteY190" fmla="*/ 293854 h 739526"/>
              <a:gd name="connsiteX191" fmla="*/ 3907868 w 7948307"/>
              <a:gd name="connsiteY191" fmla="*/ 245361 h 739526"/>
              <a:gd name="connsiteX192" fmla="*/ 3858394 w 7948307"/>
              <a:gd name="connsiteY192" fmla="*/ 145343 h 739526"/>
              <a:gd name="connsiteX193" fmla="*/ 3954309 w 7948307"/>
              <a:gd name="connsiteY193" fmla="*/ 53453 h 739526"/>
              <a:gd name="connsiteX194" fmla="*/ 4049260 w 7948307"/>
              <a:gd name="connsiteY194" fmla="*/ 150440 h 739526"/>
              <a:gd name="connsiteX195" fmla="*/ 3951278 w 7948307"/>
              <a:gd name="connsiteY195" fmla="*/ 293854 h 739526"/>
              <a:gd name="connsiteX196" fmla="*/ 3957341 w 7948307"/>
              <a:gd name="connsiteY196" fmla="*/ 0 h 739526"/>
              <a:gd name="connsiteX197" fmla="*/ 3749249 w 7948307"/>
              <a:gd name="connsiteY197" fmla="*/ 174687 h 739526"/>
              <a:gd name="connsiteX198" fmla="*/ 3830143 w 7948307"/>
              <a:gd name="connsiteY198" fmla="*/ 343312 h 739526"/>
              <a:gd name="connsiteX199" fmla="*/ 3831108 w 7948307"/>
              <a:gd name="connsiteY199" fmla="*/ 345379 h 739526"/>
              <a:gd name="connsiteX200" fmla="*/ 3686683 w 7948307"/>
              <a:gd name="connsiteY200" fmla="*/ 548445 h 739526"/>
              <a:gd name="connsiteX201" fmla="*/ 3889815 w 7948307"/>
              <a:gd name="connsiteY201" fmla="*/ 739389 h 739526"/>
              <a:gd name="connsiteX202" fmla="*/ 4118165 w 7948307"/>
              <a:gd name="connsiteY202" fmla="*/ 657556 h 739526"/>
              <a:gd name="connsiteX203" fmla="*/ 4178801 w 7948307"/>
              <a:gd name="connsiteY203" fmla="*/ 723270 h 739526"/>
              <a:gd name="connsiteX204" fmla="*/ 4337420 w 7948307"/>
              <a:gd name="connsiteY204" fmla="*/ 723270 h 739526"/>
              <a:gd name="connsiteX205" fmla="*/ 4337420 w 7948307"/>
              <a:gd name="connsiteY205" fmla="*/ 718173 h 739526"/>
              <a:gd name="connsiteX206" fmla="*/ 4208155 w 7948307"/>
              <a:gd name="connsiteY206" fmla="*/ 575723 h 739526"/>
              <a:gd name="connsiteX207" fmla="*/ 4294011 w 7948307"/>
              <a:gd name="connsiteY207" fmla="*/ 378718 h 739526"/>
              <a:gd name="connsiteX208" fmla="*/ 4161713 w 7948307"/>
              <a:gd name="connsiteY208" fmla="*/ 250458 h 739526"/>
              <a:gd name="connsiteX209" fmla="*/ 4040440 w 7948307"/>
              <a:gd name="connsiteY209" fmla="*/ 274705 h 739526"/>
              <a:gd name="connsiteX210" fmla="*/ 4038373 w 7948307"/>
              <a:gd name="connsiteY210" fmla="*/ 270710 h 739526"/>
              <a:gd name="connsiteX211" fmla="*/ 4147518 w 7948307"/>
              <a:gd name="connsiteY211" fmla="*/ 137352 h 739526"/>
              <a:gd name="connsiteX212" fmla="*/ 3957617 w 7948307"/>
              <a:gd name="connsiteY212" fmla="*/ 0 h 7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948307" h="739526">
                <a:moveTo>
                  <a:pt x="786066" y="677532"/>
                </a:moveTo>
                <a:cubicBezTo>
                  <a:pt x="708204" y="677532"/>
                  <a:pt x="664794" y="603827"/>
                  <a:pt x="664794" y="470470"/>
                </a:cubicBezTo>
                <a:cubicBezTo>
                  <a:pt x="664794" y="337113"/>
                  <a:pt x="708204" y="263408"/>
                  <a:pt x="786066" y="263408"/>
                </a:cubicBezTo>
                <a:cubicBezTo>
                  <a:pt x="863929" y="263408"/>
                  <a:pt x="907339" y="336148"/>
                  <a:pt x="907339" y="470470"/>
                </a:cubicBezTo>
                <a:cubicBezTo>
                  <a:pt x="907339" y="604792"/>
                  <a:pt x="863929" y="677532"/>
                  <a:pt x="786066" y="677532"/>
                </a:cubicBezTo>
                <a:moveTo>
                  <a:pt x="786066" y="207889"/>
                </a:moveTo>
                <a:cubicBezTo>
                  <a:pt x="627447" y="207889"/>
                  <a:pt x="539525" y="326091"/>
                  <a:pt x="539525" y="470470"/>
                </a:cubicBezTo>
                <a:cubicBezTo>
                  <a:pt x="539525" y="614849"/>
                  <a:pt x="627447" y="733052"/>
                  <a:pt x="786066" y="733052"/>
                </a:cubicBezTo>
                <a:cubicBezTo>
                  <a:pt x="944685" y="733052"/>
                  <a:pt x="1032607" y="614849"/>
                  <a:pt x="1032607" y="470470"/>
                </a:cubicBezTo>
                <a:cubicBezTo>
                  <a:pt x="1032607" y="326091"/>
                  <a:pt x="944685" y="207889"/>
                  <a:pt x="786066" y="207889"/>
                </a:cubicBezTo>
                <a:moveTo>
                  <a:pt x="1888405" y="207889"/>
                </a:moveTo>
                <a:cubicBezTo>
                  <a:pt x="1813575" y="207889"/>
                  <a:pt x="1772232" y="240263"/>
                  <a:pt x="1748942" y="281593"/>
                </a:cubicBezTo>
                <a:lnTo>
                  <a:pt x="1742878" y="281593"/>
                </a:lnTo>
                <a:lnTo>
                  <a:pt x="1742878" y="217945"/>
                </a:lnTo>
                <a:lnTo>
                  <a:pt x="1623673" y="217945"/>
                </a:lnTo>
                <a:lnTo>
                  <a:pt x="1623673" y="722995"/>
                </a:lnTo>
                <a:lnTo>
                  <a:pt x="1742878" y="722995"/>
                </a:lnTo>
                <a:lnTo>
                  <a:pt x="1742878" y="396765"/>
                </a:lnTo>
                <a:cubicBezTo>
                  <a:pt x="1742878" y="322096"/>
                  <a:pt x="1781327" y="278562"/>
                  <a:pt x="1842928" y="278562"/>
                </a:cubicBezTo>
                <a:cubicBezTo>
                  <a:pt x="1904529" y="278562"/>
                  <a:pt x="1928783" y="317963"/>
                  <a:pt x="1928783" y="377616"/>
                </a:cubicBezTo>
                <a:lnTo>
                  <a:pt x="1928783" y="722995"/>
                </a:lnTo>
                <a:lnTo>
                  <a:pt x="2047989" y="722995"/>
                </a:lnTo>
                <a:lnTo>
                  <a:pt x="2047989" y="376514"/>
                </a:lnTo>
                <a:cubicBezTo>
                  <a:pt x="2047989" y="272501"/>
                  <a:pt x="1993416" y="207889"/>
                  <a:pt x="1888405" y="207889"/>
                </a:cubicBezTo>
                <a:moveTo>
                  <a:pt x="2318785" y="207889"/>
                </a:moveTo>
                <a:cubicBezTo>
                  <a:pt x="2208675" y="207889"/>
                  <a:pt x="2125851" y="254316"/>
                  <a:pt x="2125851" y="353369"/>
                </a:cubicBezTo>
                <a:cubicBezTo>
                  <a:pt x="2125851" y="437269"/>
                  <a:pt x="2183456" y="482731"/>
                  <a:pt x="2248089" y="498850"/>
                </a:cubicBezTo>
                <a:lnTo>
                  <a:pt x="2349103" y="524061"/>
                </a:lnTo>
                <a:cubicBezTo>
                  <a:pt x="2402711" y="537149"/>
                  <a:pt x="2426965" y="556436"/>
                  <a:pt x="2426965" y="598868"/>
                </a:cubicBezTo>
                <a:cubicBezTo>
                  <a:pt x="2426965" y="650392"/>
                  <a:pt x="2390584" y="679736"/>
                  <a:pt x="2326916" y="679736"/>
                </a:cubicBezTo>
                <a:cubicBezTo>
                  <a:pt x="2258148" y="679736"/>
                  <a:pt x="2222869" y="646397"/>
                  <a:pt x="2211707" y="562635"/>
                </a:cubicBezTo>
                <a:lnTo>
                  <a:pt x="2104629" y="592944"/>
                </a:lnTo>
                <a:cubicBezTo>
                  <a:pt x="2110692" y="679874"/>
                  <a:pt x="2191587" y="733327"/>
                  <a:pt x="2313824" y="733327"/>
                </a:cubicBezTo>
                <a:cubicBezTo>
                  <a:pt x="2450255" y="733327"/>
                  <a:pt x="2523983" y="669679"/>
                  <a:pt x="2523983" y="568697"/>
                </a:cubicBezTo>
                <a:cubicBezTo>
                  <a:pt x="2523983" y="473776"/>
                  <a:pt x="2458248" y="434375"/>
                  <a:pt x="2389619" y="417155"/>
                </a:cubicBezTo>
                <a:lnTo>
                  <a:pt x="2292601" y="392908"/>
                </a:lnTo>
                <a:cubicBezTo>
                  <a:pt x="2244092" y="380784"/>
                  <a:pt x="2222869" y="358604"/>
                  <a:pt x="2222869" y="326229"/>
                </a:cubicBezTo>
                <a:cubicBezTo>
                  <a:pt x="2222869" y="285864"/>
                  <a:pt x="2257184" y="261617"/>
                  <a:pt x="2308725" y="261617"/>
                </a:cubicBezTo>
                <a:cubicBezTo>
                  <a:pt x="2369361" y="261617"/>
                  <a:pt x="2406707" y="294957"/>
                  <a:pt x="2411806" y="358604"/>
                </a:cubicBezTo>
                <a:lnTo>
                  <a:pt x="2512821" y="328296"/>
                </a:lnTo>
                <a:cubicBezTo>
                  <a:pt x="2500693" y="257622"/>
                  <a:pt x="2430962" y="208164"/>
                  <a:pt x="2318785" y="208164"/>
                </a:cubicBezTo>
                <a:moveTo>
                  <a:pt x="2819861" y="677807"/>
                </a:moveTo>
                <a:cubicBezTo>
                  <a:pt x="2741998" y="677807"/>
                  <a:pt x="2698588" y="604103"/>
                  <a:pt x="2698588" y="470746"/>
                </a:cubicBezTo>
                <a:cubicBezTo>
                  <a:pt x="2698588" y="337388"/>
                  <a:pt x="2741998" y="263684"/>
                  <a:pt x="2819861" y="263684"/>
                </a:cubicBezTo>
                <a:cubicBezTo>
                  <a:pt x="2897723" y="263684"/>
                  <a:pt x="2941133" y="336424"/>
                  <a:pt x="2941133" y="470746"/>
                </a:cubicBezTo>
                <a:cubicBezTo>
                  <a:pt x="2941133" y="605067"/>
                  <a:pt x="2897723" y="677807"/>
                  <a:pt x="2819861" y="677807"/>
                </a:cubicBezTo>
                <a:moveTo>
                  <a:pt x="2819861" y="208164"/>
                </a:moveTo>
                <a:cubicBezTo>
                  <a:pt x="2661242" y="208164"/>
                  <a:pt x="2573319" y="326367"/>
                  <a:pt x="2573319" y="470746"/>
                </a:cubicBezTo>
                <a:cubicBezTo>
                  <a:pt x="2573319" y="615124"/>
                  <a:pt x="2661242" y="733327"/>
                  <a:pt x="2819861" y="733327"/>
                </a:cubicBezTo>
                <a:cubicBezTo>
                  <a:pt x="2978480" y="733327"/>
                  <a:pt x="3066402" y="615124"/>
                  <a:pt x="3066402" y="470746"/>
                </a:cubicBezTo>
                <a:cubicBezTo>
                  <a:pt x="3066402" y="326367"/>
                  <a:pt x="2978480" y="208164"/>
                  <a:pt x="2819861" y="208164"/>
                </a:cubicBezTo>
                <a:moveTo>
                  <a:pt x="3401831" y="208164"/>
                </a:moveTo>
                <a:cubicBezTo>
                  <a:pt x="3327000" y="208164"/>
                  <a:pt x="3285657" y="240539"/>
                  <a:pt x="3262367" y="281869"/>
                </a:cubicBezTo>
                <a:lnTo>
                  <a:pt x="3256304" y="281869"/>
                </a:lnTo>
                <a:lnTo>
                  <a:pt x="3256304" y="218221"/>
                </a:lnTo>
                <a:lnTo>
                  <a:pt x="3137098" y="218221"/>
                </a:lnTo>
                <a:lnTo>
                  <a:pt x="3137098" y="723270"/>
                </a:lnTo>
                <a:lnTo>
                  <a:pt x="3256304" y="723270"/>
                </a:lnTo>
                <a:lnTo>
                  <a:pt x="3256304" y="397041"/>
                </a:lnTo>
                <a:cubicBezTo>
                  <a:pt x="3256304" y="322372"/>
                  <a:pt x="3294752" y="278838"/>
                  <a:pt x="3356353" y="278838"/>
                </a:cubicBezTo>
                <a:cubicBezTo>
                  <a:pt x="3417954" y="278838"/>
                  <a:pt x="3442209" y="318239"/>
                  <a:pt x="3442209" y="377891"/>
                </a:cubicBezTo>
                <a:lnTo>
                  <a:pt x="3442209" y="723270"/>
                </a:lnTo>
                <a:lnTo>
                  <a:pt x="3561414" y="723270"/>
                </a:lnTo>
                <a:lnTo>
                  <a:pt x="3561414" y="376789"/>
                </a:lnTo>
                <a:cubicBezTo>
                  <a:pt x="3561414" y="272776"/>
                  <a:pt x="3506842" y="208164"/>
                  <a:pt x="3401831" y="208164"/>
                </a:cubicBezTo>
                <a:moveTo>
                  <a:pt x="5172960" y="677807"/>
                </a:moveTo>
                <a:cubicBezTo>
                  <a:pt x="5095097" y="677807"/>
                  <a:pt x="5051688" y="604103"/>
                  <a:pt x="5051688" y="470746"/>
                </a:cubicBezTo>
                <a:cubicBezTo>
                  <a:pt x="5051688" y="337388"/>
                  <a:pt x="5095097" y="263684"/>
                  <a:pt x="5172960" y="263684"/>
                </a:cubicBezTo>
                <a:cubicBezTo>
                  <a:pt x="5250823" y="263684"/>
                  <a:pt x="5294232" y="336424"/>
                  <a:pt x="5294232" y="470746"/>
                </a:cubicBezTo>
                <a:cubicBezTo>
                  <a:pt x="5294232" y="605067"/>
                  <a:pt x="5250823" y="677807"/>
                  <a:pt x="5172960" y="677807"/>
                </a:cubicBezTo>
                <a:moveTo>
                  <a:pt x="5172960" y="208164"/>
                </a:moveTo>
                <a:cubicBezTo>
                  <a:pt x="5014341" y="208164"/>
                  <a:pt x="4926418" y="326367"/>
                  <a:pt x="4926418" y="470746"/>
                </a:cubicBezTo>
                <a:cubicBezTo>
                  <a:pt x="4926418" y="615124"/>
                  <a:pt x="5014341" y="733327"/>
                  <a:pt x="5172960" y="733327"/>
                </a:cubicBezTo>
                <a:cubicBezTo>
                  <a:pt x="5331579" y="733327"/>
                  <a:pt x="5419502" y="615124"/>
                  <a:pt x="5419502" y="470746"/>
                </a:cubicBezTo>
                <a:cubicBezTo>
                  <a:pt x="5419502" y="326367"/>
                  <a:pt x="5331579" y="208164"/>
                  <a:pt x="5172960" y="208164"/>
                </a:cubicBezTo>
                <a:moveTo>
                  <a:pt x="6275299" y="208164"/>
                </a:moveTo>
                <a:cubicBezTo>
                  <a:pt x="6200468" y="208164"/>
                  <a:pt x="6159126" y="240539"/>
                  <a:pt x="6135836" y="281869"/>
                </a:cubicBezTo>
                <a:lnTo>
                  <a:pt x="6129772" y="281869"/>
                </a:lnTo>
                <a:lnTo>
                  <a:pt x="6129772" y="218221"/>
                </a:lnTo>
                <a:lnTo>
                  <a:pt x="6010567" y="218221"/>
                </a:lnTo>
                <a:lnTo>
                  <a:pt x="6010567" y="723270"/>
                </a:lnTo>
                <a:lnTo>
                  <a:pt x="6129772" y="723270"/>
                </a:lnTo>
                <a:lnTo>
                  <a:pt x="6129772" y="397041"/>
                </a:lnTo>
                <a:cubicBezTo>
                  <a:pt x="6129772" y="322372"/>
                  <a:pt x="6168222" y="278838"/>
                  <a:pt x="6229822" y="278838"/>
                </a:cubicBezTo>
                <a:cubicBezTo>
                  <a:pt x="6291422" y="278838"/>
                  <a:pt x="6315677" y="318239"/>
                  <a:pt x="6315677" y="377891"/>
                </a:cubicBezTo>
                <a:lnTo>
                  <a:pt x="6315677" y="723270"/>
                </a:lnTo>
                <a:lnTo>
                  <a:pt x="6434883" y="723270"/>
                </a:lnTo>
                <a:lnTo>
                  <a:pt x="6434883" y="376789"/>
                </a:lnTo>
                <a:cubicBezTo>
                  <a:pt x="6434883" y="272776"/>
                  <a:pt x="6380310" y="208164"/>
                  <a:pt x="6275299" y="208164"/>
                </a:cubicBezTo>
                <a:moveTo>
                  <a:pt x="6705679" y="208164"/>
                </a:moveTo>
                <a:cubicBezTo>
                  <a:pt x="6595568" y="208164"/>
                  <a:pt x="6512746" y="254591"/>
                  <a:pt x="6512746" y="353645"/>
                </a:cubicBezTo>
                <a:cubicBezTo>
                  <a:pt x="6512746" y="437544"/>
                  <a:pt x="6570350" y="483007"/>
                  <a:pt x="6634983" y="499125"/>
                </a:cubicBezTo>
                <a:lnTo>
                  <a:pt x="6735996" y="524336"/>
                </a:lnTo>
                <a:cubicBezTo>
                  <a:pt x="6789605" y="537424"/>
                  <a:pt x="6813859" y="556711"/>
                  <a:pt x="6813859" y="599143"/>
                </a:cubicBezTo>
                <a:cubicBezTo>
                  <a:pt x="6813859" y="650668"/>
                  <a:pt x="6777477" y="680012"/>
                  <a:pt x="6713809" y="680012"/>
                </a:cubicBezTo>
                <a:cubicBezTo>
                  <a:pt x="6645042" y="680012"/>
                  <a:pt x="6609763" y="646672"/>
                  <a:pt x="6598601" y="562911"/>
                </a:cubicBezTo>
                <a:lnTo>
                  <a:pt x="6491522" y="593219"/>
                </a:lnTo>
                <a:cubicBezTo>
                  <a:pt x="6497586" y="680149"/>
                  <a:pt x="6578480" y="733603"/>
                  <a:pt x="6700717" y="733603"/>
                </a:cubicBezTo>
                <a:cubicBezTo>
                  <a:pt x="6837149" y="733603"/>
                  <a:pt x="6910877" y="669955"/>
                  <a:pt x="6910877" y="568973"/>
                </a:cubicBezTo>
                <a:cubicBezTo>
                  <a:pt x="6910877" y="474052"/>
                  <a:pt x="6845142" y="434651"/>
                  <a:pt x="6776513" y="417430"/>
                </a:cubicBezTo>
                <a:lnTo>
                  <a:pt x="6679495" y="393183"/>
                </a:lnTo>
                <a:cubicBezTo>
                  <a:pt x="6630986" y="381060"/>
                  <a:pt x="6609763" y="358880"/>
                  <a:pt x="6609763" y="326505"/>
                </a:cubicBezTo>
                <a:cubicBezTo>
                  <a:pt x="6609763" y="286140"/>
                  <a:pt x="6644078" y="261893"/>
                  <a:pt x="6695618" y="261893"/>
                </a:cubicBezTo>
                <a:cubicBezTo>
                  <a:pt x="6756255" y="261893"/>
                  <a:pt x="6793601" y="295232"/>
                  <a:pt x="6798701" y="358880"/>
                </a:cubicBezTo>
                <a:lnTo>
                  <a:pt x="6899714" y="328571"/>
                </a:lnTo>
                <a:cubicBezTo>
                  <a:pt x="6887587" y="257897"/>
                  <a:pt x="6817855" y="208440"/>
                  <a:pt x="6705679" y="208440"/>
                </a:cubicBezTo>
                <a:moveTo>
                  <a:pt x="7206755" y="678083"/>
                </a:moveTo>
                <a:cubicBezTo>
                  <a:pt x="7128892" y="678083"/>
                  <a:pt x="7085482" y="604378"/>
                  <a:pt x="7085482" y="471021"/>
                </a:cubicBezTo>
                <a:cubicBezTo>
                  <a:pt x="7085482" y="337664"/>
                  <a:pt x="7128892" y="263959"/>
                  <a:pt x="7206755" y="263959"/>
                </a:cubicBezTo>
                <a:cubicBezTo>
                  <a:pt x="7284617" y="263959"/>
                  <a:pt x="7328027" y="336700"/>
                  <a:pt x="7328027" y="471021"/>
                </a:cubicBezTo>
                <a:cubicBezTo>
                  <a:pt x="7328027" y="605343"/>
                  <a:pt x="7284617" y="678083"/>
                  <a:pt x="7206755" y="678083"/>
                </a:cubicBezTo>
                <a:moveTo>
                  <a:pt x="7206755" y="208440"/>
                </a:moveTo>
                <a:cubicBezTo>
                  <a:pt x="7048136" y="208440"/>
                  <a:pt x="6960213" y="326643"/>
                  <a:pt x="6960213" y="471021"/>
                </a:cubicBezTo>
                <a:cubicBezTo>
                  <a:pt x="6960213" y="615400"/>
                  <a:pt x="7048136" y="733603"/>
                  <a:pt x="7206755" y="733603"/>
                </a:cubicBezTo>
                <a:cubicBezTo>
                  <a:pt x="7365374" y="733603"/>
                  <a:pt x="7453296" y="615400"/>
                  <a:pt x="7453296" y="471021"/>
                </a:cubicBezTo>
                <a:cubicBezTo>
                  <a:pt x="7453296" y="326643"/>
                  <a:pt x="7365374" y="208440"/>
                  <a:pt x="7206755" y="208440"/>
                </a:cubicBezTo>
                <a:moveTo>
                  <a:pt x="7788724" y="208440"/>
                </a:moveTo>
                <a:cubicBezTo>
                  <a:pt x="7713894" y="208440"/>
                  <a:pt x="7672551" y="240815"/>
                  <a:pt x="7649261" y="282144"/>
                </a:cubicBezTo>
                <a:lnTo>
                  <a:pt x="7643197" y="282144"/>
                </a:lnTo>
                <a:lnTo>
                  <a:pt x="7643197" y="218496"/>
                </a:lnTo>
                <a:lnTo>
                  <a:pt x="7523992" y="218496"/>
                </a:lnTo>
                <a:lnTo>
                  <a:pt x="7523992" y="723546"/>
                </a:lnTo>
                <a:lnTo>
                  <a:pt x="7643197" y="723546"/>
                </a:lnTo>
                <a:lnTo>
                  <a:pt x="7643197" y="397316"/>
                </a:lnTo>
                <a:cubicBezTo>
                  <a:pt x="7643197" y="322647"/>
                  <a:pt x="7681646" y="279113"/>
                  <a:pt x="7743247" y="279113"/>
                </a:cubicBezTo>
                <a:cubicBezTo>
                  <a:pt x="7804848" y="279113"/>
                  <a:pt x="7829102" y="318514"/>
                  <a:pt x="7829102" y="378167"/>
                </a:cubicBezTo>
                <a:lnTo>
                  <a:pt x="7829102" y="723546"/>
                </a:lnTo>
                <a:lnTo>
                  <a:pt x="7948308" y="723546"/>
                </a:lnTo>
                <a:lnTo>
                  <a:pt x="7948308" y="377065"/>
                </a:lnTo>
                <a:cubicBezTo>
                  <a:pt x="7948308" y="273052"/>
                  <a:pt x="7893735" y="208440"/>
                  <a:pt x="7788724" y="208440"/>
                </a:cubicBezTo>
                <a:moveTo>
                  <a:pt x="468828" y="16532"/>
                </a:moveTo>
                <a:lnTo>
                  <a:pt x="343559" y="16532"/>
                </a:lnTo>
                <a:lnTo>
                  <a:pt x="343559" y="538664"/>
                </a:lnTo>
                <a:cubicBezTo>
                  <a:pt x="343559" y="623528"/>
                  <a:pt x="311174" y="673950"/>
                  <a:pt x="234414" y="673950"/>
                </a:cubicBezTo>
                <a:cubicBezTo>
                  <a:pt x="157654" y="673950"/>
                  <a:pt x="125269" y="620359"/>
                  <a:pt x="125269" y="528469"/>
                </a:cubicBezTo>
                <a:lnTo>
                  <a:pt x="125269" y="431482"/>
                </a:lnTo>
                <a:lnTo>
                  <a:pt x="0" y="462755"/>
                </a:lnTo>
                <a:lnTo>
                  <a:pt x="0" y="506151"/>
                </a:lnTo>
                <a:cubicBezTo>
                  <a:pt x="0" y="638406"/>
                  <a:pt x="65735" y="739527"/>
                  <a:pt x="234414" y="739527"/>
                </a:cubicBezTo>
                <a:cubicBezTo>
                  <a:pt x="403093" y="739527"/>
                  <a:pt x="468828" y="638544"/>
                  <a:pt x="468828" y="506151"/>
                </a:cubicBezTo>
                <a:lnTo>
                  <a:pt x="468828" y="16256"/>
                </a:lnTo>
                <a:moveTo>
                  <a:pt x="1222509" y="16256"/>
                </a:moveTo>
                <a:lnTo>
                  <a:pt x="1103304" y="16256"/>
                </a:lnTo>
                <a:lnTo>
                  <a:pt x="1103304" y="723270"/>
                </a:lnTo>
                <a:lnTo>
                  <a:pt x="1222509" y="723270"/>
                </a:lnTo>
                <a:lnTo>
                  <a:pt x="1222509" y="397041"/>
                </a:lnTo>
                <a:cubicBezTo>
                  <a:pt x="1222509" y="322372"/>
                  <a:pt x="1260958" y="278838"/>
                  <a:pt x="1322559" y="278838"/>
                </a:cubicBezTo>
                <a:cubicBezTo>
                  <a:pt x="1384160" y="278838"/>
                  <a:pt x="1408415" y="318239"/>
                  <a:pt x="1408415" y="377891"/>
                </a:cubicBezTo>
                <a:lnTo>
                  <a:pt x="1408415" y="723270"/>
                </a:lnTo>
                <a:lnTo>
                  <a:pt x="1527620" y="723270"/>
                </a:lnTo>
                <a:lnTo>
                  <a:pt x="1527620" y="376789"/>
                </a:lnTo>
                <a:cubicBezTo>
                  <a:pt x="1527620" y="272776"/>
                  <a:pt x="1473047" y="208164"/>
                  <a:pt x="1368036" y="208164"/>
                </a:cubicBezTo>
                <a:cubicBezTo>
                  <a:pt x="1293206" y="208164"/>
                  <a:pt x="1251863" y="240539"/>
                  <a:pt x="1228573" y="281869"/>
                </a:cubicBezTo>
                <a:lnTo>
                  <a:pt x="1222509" y="281869"/>
                </a:lnTo>
                <a:lnTo>
                  <a:pt x="1222509" y="16256"/>
                </a:lnTo>
                <a:moveTo>
                  <a:pt x="4855722" y="16256"/>
                </a:moveTo>
                <a:lnTo>
                  <a:pt x="4730453" y="16256"/>
                </a:lnTo>
                <a:lnTo>
                  <a:pt x="4730453" y="538389"/>
                </a:lnTo>
                <a:cubicBezTo>
                  <a:pt x="4730453" y="623252"/>
                  <a:pt x="4698068" y="673675"/>
                  <a:pt x="4621308" y="673675"/>
                </a:cubicBezTo>
                <a:cubicBezTo>
                  <a:pt x="4544548" y="673675"/>
                  <a:pt x="4512163" y="620084"/>
                  <a:pt x="4512163" y="528194"/>
                </a:cubicBezTo>
                <a:lnTo>
                  <a:pt x="4512163" y="431207"/>
                </a:lnTo>
                <a:lnTo>
                  <a:pt x="4386894" y="462480"/>
                </a:lnTo>
                <a:lnTo>
                  <a:pt x="4386894" y="505876"/>
                </a:lnTo>
                <a:cubicBezTo>
                  <a:pt x="4386894" y="638131"/>
                  <a:pt x="4452629" y="739251"/>
                  <a:pt x="4621308" y="739251"/>
                </a:cubicBezTo>
                <a:cubicBezTo>
                  <a:pt x="4789987" y="739251"/>
                  <a:pt x="4855722" y="638269"/>
                  <a:pt x="4855722" y="505876"/>
                </a:cubicBezTo>
                <a:lnTo>
                  <a:pt x="4855722" y="15981"/>
                </a:lnTo>
                <a:moveTo>
                  <a:pt x="5609403" y="15981"/>
                </a:moveTo>
                <a:lnTo>
                  <a:pt x="5490198" y="15981"/>
                </a:lnTo>
                <a:lnTo>
                  <a:pt x="5490198" y="722995"/>
                </a:lnTo>
                <a:lnTo>
                  <a:pt x="5609403" y="722995"/>
                </a:lnTo>
                <a:lnTo>
                  <a:pt x="5609403" y="396765"/>
                </a:lnTo>
                <a:cubicBezTo>
                  <a:pt x="5609403" y="322096"/>
                  <a:pt x="5647852" y="278562"/>
                  <a:pt x="5709453" y="278562"/>
                </a:cubicBezTo>
                <a:cubicBezTo>
                  <a:pt x="5771054" y="278562"/>
                  <a:pt x="5795308" y="317963"/>
                  <a:pt x="5795308" y="377616"/>
                </a:cubicBezTo>
                <a:lnTo>
                  <a:pt x="5795308" y="722995"/>
                </a:lnTo>
                <a:lnTo>
                  <a:pt x="5914514" y="722995"/>
                </a:lnTo>
                <a:lnTo>
                  <a:pt x="5914514" y="376514"/>
                </a:lnTo>
                <a:cubicBezTo>
                  <a:pt x="5914514" y="272501"/>
                  <a:pt x="5859941" y="207889"/>
                  <a:pt x="5754930" y="207889"/>
                </a:cubicBezTo>
                <a:cubicBezTo>
                  <a:pt x="5680099" y="207889"/>
                  <a:pt x="5638756" y="240263"/>
                  <a:pt x="5615466" y="281593"/>
                </a:cubicBezTo>
                <a:lnTo>
                  <a:pt x="5609403" y="281593"/>
                </a:lnTo>
                <a:lnTo>
                  <a:pt x="5609403" y="15981"/>
                </a:lnTo>
                <a:moveTo>
                  <a:pt x="3954447" y="665409"/>
                </a:moveTo>
                <a:cubicBezTo>
                  <a:pt x="3857429" y="665409"/>
                  <a:pt x="3797895" y="586607"/>
                  <a:pt x="3797895" y="502845"/>
                </a:cubicBezTo>
                <a:cubicBezTo>
                  <a:pt x="3797895" y="450356"/>
                  <a:pt x="3821185" y="401863"/>
                  <a:pt x="3859496" y="374585"/>
                </a:cubicBezTo>
                <a:lnTo>
                  <a:pt x="4087847" y="624079"/>
                </a:lnTo>
                <a:cubicBezTo>
                  <a:pt x="4045401" y="649290"/>
                  <a:pt x="3997857" y="665546"/>
                  <a:pt x="3954447" y="665546"/>
                </a:cubicBezTo>
                <a:moveTo>
                  <a:pt x="4176734" y="541282"/>
                </a:moveTo>
                <a:lnTo>
                  <a:pt x="3978702" y="323061"/>
                </a:lnTo>
                <a:cubicBezTo>
                  <a:pt x="4014119" y="308871"/>
                  <a:pt x="4048433" y="303911"/>
                  <a:pt x="4076684" y="303911"/>
                </a:cubicBezTo>
                <a:cubicBezTo>
                  <a:pt x="4158543" y="303911"/>
                  <a:pt x="4208981" y="351440"/>
                  <a:pt x="4208981" y="433273"/>
                </a:cubicBezTo>
                <a:cubicBezTo>
                  <a:pt x="4208981" y="469643"/>
                  <a:pt x="4198922" y="506978"/>
                  <a:pt x="4176596" y="541282"/>
                </a:cubicBezTo>
                <a:moveTo>
                  <a:pt x="3951278" y="293854"/>
                </a:moveTo>
                <a:lnTo>
                  <a:pt x="3907868" y="245361"/>
                </a:lnTo>
                <a:cubicBezTo>
                  <a:pt x="3869419" y="202929"/>
                  <a:pt x="3858394" y="176616"/>
                  <a:pt x="3858394" y="145343"/>
                </a:cubicBezTo>
                <a:cubicBezTo>
                  <a:pt x="3858394" y="86792"/>
                  <a:pt x="3895740" y="53453"/>
                  <a:pt x="3954309" y="53453"/>
                </a:cubicBezTo>
                <a:cubicBezTo>
                  <a:pt x="4012879" y="53453"/>
                  <a:pt x="4049260" y="87757"/>
                  <a:pt x="4049260" y="150440"/>
                </a:cubicBezTo>
                <a:cubicBezTo>
                  <a:pt x="4049260" y="208026"/>
                  <a:pt x="4021009" y="262582"/>
                  <a:pt x="3951278" y="293854"/>
                </a:cubicBezTo>
                <a:moveTo>
                  <a:pt x="3957341" y="0"/>
                </a:moveTo>
                <a:cubicBezTo>
                  <a:pt x="3817878" y="0"/>
                  <a:pt x="3749249" y="77838"/>
                  <a:pt x="3749249" y="174687"/>
                </a:cubicBezTo>
                <a:cubicBezTo>
                  <a:pt x="3749249" y="227176"/>
                  <a:pt x="3771436" y="279802"/>
                  <a:pt x="3830143" y="343312"/>
                </a:cubicBezTo>
                <a:lnTo>
                  <a:pt x="3831108" y="345379"/>
                </a:lnTo>
                <a:cubicBezTo>
                  <a:pt x="3732160" y="392908"/>
                  <a:pt x="3686683" y="469643"/>
                  <a:pt x="3686683" y="548445"/>
                </a:cubicBezTo>
                <a:cubicBezTo>
                  <a:pt x="3686683" y="652459"/>
                  <a:pt x="3766475" y="739389"/>
                  <a:pt x="3889815" y="739389"/>
                </a:cubicBezTo>
                <a:cubicBezTo>
                  <a:pt x="3960511" y="739389"/>
                  <a:pt x="4043334" y="710045"/>
                  <a:pt x="4118165" y="657556"/>
                </a:cubicBezTo>
                <a:lnTo>
                  <a:pt x="4178801" y="723270"/>
                </a:lnTo>
                <a:lnTo>
                  <a:pt x="4337420" y="723270"/>
                </a:lnTo>
                <a:lnTo>
                  <a:pt x="4337420" y="718173"/>
                </a:lnTo>
                <a:lnTo>
                  <a:pt x="4208155" y="575723"/>
                </a:lnTo>
                <a:cubicBezTo>
                  <a:pt x="4262728" y="511111"/>
                  <a:pt x="4294011" y="440437"/>
                  <a:pt x="4294011" y="378718"/>
                </a:cubicBezTo>
                <a:cubicBezTo>
                  <a:pt x="4294011" y="301982"/>
                  <a:pt x="4242469" y="250458"/>
                  <a:pt x="4161713" y="250458"/>
                </a:cubicBezTo>
                <a:cubicBezTo>
                  <a:pt x="4119268" y="250458"/>
                  <a:pt x="4071723" y="262582"/>
                  <a:pt x="4040440" y="274705"/>
                </a:cubicBezTo>
                <a:lnTo>
                  <a:pt x="4038373" y="270710"/>
                </a:lnTo>
                <a:cubicBezTo>
                  <a:pt x="4115133" y="229242"/>
                  <a:pt x="4147518" y="190943"/>
                  <a:pt x="4147518" y="137352"/>
                </a:cubicBezTo>
                <a:cubicBezTo>
                  <a:pt x="4147518" y="60617"/>
                  <a:pt x="4078752" y="0"/>
                  <a:pt x="3957617" y="0"/>
                </a:cubicBezTo>
              </a:path>
            </a:pathLst>
          </a:custGeom>
          <a:solidFill>
            <a:schemeClr val="bg1"/>
          </a:solidFill>
          <a:ln w="13780" cap="flat">
            <a:noFill/>
            <a:prstDash val="solid"/>
            <a:miter/>
          </a:ln>
        </p:spPr>
        <p:txBody>
          <a:bodyPr rtlCol="0" anchor="ctr"/>
          <a:lstStyle/>
          <a:p>
            <a:endParaRPr lang="en-GB" b="0" i="0">
              <a:solidFill>
                <a:schemeClr val="bg1"/>
              </a:solidFill>
              <a:latin typeface="Johnson Text" pitchFamily="2" charset="77"/>
            </a:endParaRPr>
          </a:p>
        </p:txBody>
      </p:sp>
    </p:spTree>
    <p:extLst>
      <p:ext uri="{BB962C8B-B14F-4D97-AF65-F5344CB8AC3E}">
        <p14:creationId xmlns:p14="http://schemas.microsoft.com/office/powerpoint/2010/main" val="2436161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Accessible Version]">
    <p:bg>
      <p:bgPr>
        <a:solidFill>
          <a:srgbClr val="F6F3F2"/>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938BB031-45ED-95FB-C1C5-66605571CD90}"/>
              </a:ext>
            </a:extLst>
          </p:cNvPr>
          <p:cNvSpPr>
            <a:spLocks noGrp="1"/>
          </p:cNvSpPr>
          <p:nvPr>
            <p:ph type="body" sz="quarter" idx="10" hasCustomPrompt="1"/>
          </p:nvPr>
        </p:nvSpPr>
        <p:spPr>
          <a:xfrm>
            <a:off x="9104313" y="5880220"/>
            <a:ext cx="2795587" cy="717180"/>
          </a:xfrm>
        </p:spPr>
        <p:txBody>
          <a:bodyPr anchor="b"/>
          <a:lstStyle>
            <a:lvl1pPr>
              <a:lnSpc>
                <a:spcPct val="100000"/>
              </a:lnSpc>
              <a:spcBef>
                <a:spcPts val="0"/>
              </a:spcBef>
              <a:spcAft>
                <a:spcPts val="0"/>
              </a:spcAft>
              <a:defRPr sz="1000">
                <a:solidFill>
                  <a:schemeClr val="tx1"/>
                </a:solidFill>
              </a:defRPr>
            </a:lvl1pPr>
          </a:lstStyle>
          <a:p>
            <a:r>
              <a:rPr lang="en-GB"/>
              <a:t>Supporting details – delete if not required</a:t>
            </a:r>
          </a:p>
        </p:txBody>
      </p:sp>
      <p:sp>
        <p:nvSpPr>
          <p:cNvPr id="2" name="Title 1">
            <a:extLst>
              <a:ext uri="{FF2B5EF4-FFF2-40B4-BE49-F238E27FC236}">
                <a16:creationId xmlns:a16="http://schemas.microsoft.com/office/drawing/2014/main" id="{241F71E3-AC39-2207-0CC4-1E2486610795}"/>
              </a:ext>
            </a:extLst>
          </p:cNvPr>
          <p:cNvSpPr>
            <a:spLocks noGrp="1"/>
          </p:cNvSpPr>
          <p:nvPr>
            <p:ph type="ctrTitle"/>
          </p:nvPr>
        </p:nvSpPr>
        <p:spPr>
          <a:xfrm>
            <a:off x="291593" y="280800"/>
            <a:ext cx="5734050" cy="2620397"/>
          </a:xfrm>
        </p:spPr>
        <p:txBody>
          <a:bodyPr wrap="square" anchor="t">
            <a:spAutoFit/>
          </a:bodyPr>
          <a:lstStyle>
            <a:lvl1pPr algn="l">
              <a:lnSpc>
                <a:spcPct val="80000"/>
              </a:lnSpc>
              <a:defRPr sz="7000" b="0" i="0" spc="0" baseline="0">
                <a:solidFill>
                  <a:schemeClr val="tx2"/>
                </a:solidFill>
                <a:latin typeface="+mj-lt"/>
              </a:defRPr>
            </a:lvl1pPr>
          </a:lstStyle>
          <a:p>
            <a:r>
              <a:rPr lang="en-US"/>
              <a:t>Click to edit Master title style</a:t>
            </a:r>
            <a:endParaRPr lang="en-GB"/>
          </a:p>
        </p:txBody>
      </p:sp>
      <p:sp>
        <p:nvSpPr>
          <p:cNvPr id="4" name="Freeform 3">
            <a:extLst>
              <a:ext uri="{FF2B5EF4-FFF2-40B4-BE49-F238E27FC236}">
                <a16:creationId xmlns:a16="http://schemas.microsoft.com/office/drawing/2014/main" id="{341CCCF6-45D3-89EA-1171-FDB379444A5D}"/>
              </a:ext>
            </a:extLst>
          </p:cNvPr>
          <p:cNvSpPr/>
          <p:nvPr userDrawn="1"/>
        </p:nvSpPr>
        <p:spPr>
          <a:xfrm>
            <a:off x="291593" y="6373132"/>
            <a:ext cx="2032407" cy="189099"/>
          </a:xfrm>
          <a:custGeom>
            <a:avLst/>
            <a:gdLst>
              <a:gd name="connsiteX0" fmla="*/ 786066 w 7948307"/>
              <a:gd name="connsiteY0" fmla="*/ 677532 h 739526"/>
              <a:gd name="connsiteX1" fmla="*/ 664794 w 7948307"/>
              <a:gd name="connsiteY1" fmla="*/ 470470 h 739526"/>
              <a:gd name="connsiteX2" fmla="*/ 786066 w 7948307"/>
              <a:gd name="connsiteY2" fmla="*/ 263408 h 739526"/>
              <a:gd name="connsiteX3" fmla="*/ 907339 w 7948307"/>
              <a:gd name="connsiteY3" fmla="*/ 470470 h 739526"/>
              <a:gd name="connsiteX4" fmla="*/ 786066 w 7948307"/>
              <a:gd name="connsiteY4" fmla="*/ 677532 h 739526"/>
              <a:gd name="connsiteX5" fmla="*/ 786066 w 7948307"/>
              <a:gd name="connsiteY5" fmla="*/ 207889 h 739526"/>
              <a:gd name="connsiteX6" fmla="*/ 539525 w 7948307"/>
              <a:gd name="connsiteY6" fmla="*/ 470470 h 739526"/>
              <a:gd name="connsiteX7" fmla="*/ 786066 w 7948307"/>
              <a:gd name="connsiteY7" fmla="*/ 733052 h 739526"/>
              <a:gd name="connsiteX8" fmla="*/ 1032607 w 7948307"/>
              <a:gd name="connsiteY8" fmla="*/ 470470 h 739526"/>
              <a:gd name="connsiteX9" fmla="*/ 786066 w 7948307"/>
              <a:gd name="connsiteY9" fmla="*/ 207889 h 739526"/>
              <a:gd name="connsiteX10" fmla="*/ 1888405 w 7948307"/>
              <a:gd name="connsiteY10" fmla="*/ 207889 h 739526"/>
              <a:gd name="connsiteX11" fmla="*/ 1748942 w 7948307"/>
              <a:gd name="connsiteY11" fmla="*/ 281593 h 739526"/>
              <a:gd name="connsiteX12" fmla="*/ 1742878 w 7948307"/>
              <a:gd name="connsiteY12" fmla="*/ 281593 h 739526"/>
              <a:gd name="connsiteX13" fmla="*/ 1742878 w 7948307"/>
              <a:gd name="connsiteY13" fmla="*/ 217945 h 739526"/>
              <a:gd name="connsiteX14" fmla="*/ 1623673 w 7948307"/>
              <a:gd name="connsiteY14" fmla="*/ 217945 h 739526"/>
              <a:gd name="connsiteX15" fmla="*/ 1623673 w 7948307"/>
              <a:gd name="connsiteY15" fmla="*/ 722995 h 739526"/>
              <a:gd name="connsiteX16" fmla="*/ 1742878 w 7948307"/>
              <a:gd name="connsiteY16" fmla="*/ 722995 h 739526"/>
              <a:gd name="connsiteX17" fmla="*/ 1742878 w 7948307"/>
              <a:gd name="connsiteY17" fmla="*/ 396765 h 739526"/>
              <a:gd name="connsiteX18" fmla="*/ 1842928 w 7948307"/>
              <a:gd name="connsiteY18" fmla="*/ 278562 h 739526"/>
              <a:gd name="connsiteX19" fmla="*/ 1928783 w 7948307"/>
              <a:gd name="connsiteY19" fmla="*/ 377616 h 739526"/>
              <a:gd name="connsiteX20" fmla="*/ 1928783 w 7948307"/>
              <a:gd name="connsiteY20" fmla="*/ 722995 h 739526"/>
              <a:gd name="connsiteX21" fmla="*/ 2047989 w 7948307"/>
              <a:gd name="connsiteY21" fmla="*/ 722995 h 739526"/>
              <a:gd name="connsiteX22" fmla="*/ 2047989 w 7948307"/>
              <a:gd name="connsiteY22" fmla="*/ 376514 h 739526"/>
              <a:gd name="connsiteX23" fmla="*/ 1888405 w 7948307"/>
              <a:gd name="connsiteY23" fmla="*/ 207889 h 739526"/>
              <a:gd name="connsiteX24" fmla="*/ 2318785 w 7948307"/>
              <a:gd name="connsiteY24" fmla="*/ 207889 h 739526"/>
              <a:gd name="connsiteX25" fmla="*/ 2125851 w 7948307"/>
              <a:gd name="connsiteY25" fmla="*/ 353369 h 739526"/>
              <a:gd name="connsiteX26" fmla="*/ 2248089 w 7948307"/>
              <a:gd name="connsiteY26" fmla="*/ 498850 h 739526"/>
              <a:gd name="connsiteX27" fmla="*/ 2349103 w 7948307"/>
              <a:gd name="connsiteY27" fmla="*/ 524061 h 739526"/>
              <a:gd name="connsiteX28" fmla="*/ 2426965 w 7948307"/>
              <a:gd name="connsiteY28" fmla="*/ 598868 h 739526"/>
              <a:gd name="connsiteX29" fmla="*/ 2326916 w 7948307"/>
              <a:gd name="connsiteY29" fmla="*/ 679736 h 739526"/>
              <a:gd name="connsiteX30" fmla="*/ 2211707 w 7948307"/>
              <a:gd name="connsiteY30" fmla="*/ 562635 h 739526"/>
              <a:gd name="connsiteX31" fmla="*/ 2104629 w 7948307"/>
              <a:gd name="connsiteY31" fmla="*/ 592944 h 739526"/>
              <a:gd name="connsiteX32" fmla="*/ 2313824 w 7948307"/>
              <a:gd name="connsiteY32" fmla="*/ 733327 h 739526"/>
              <a:gd name="connsiteX33" fmla="*/ 2523983 w 7948307"/>
              <a:gd name="connsiteY33" fmla="*/ 568697 h 739526"/>
              <a:gd name="connsiteX34" fmla="*/ 2389619 w 7948307"/>
              <a:gd name="connsiteY34" fmla="*/ 417155 h 739526"/>
              <a:gd name="connsiteX35" fmla="*/ 2292601 w 7948307"/>
              <a:gd name="connsiteY35" fmla="*/ 392908 h 739526"/>
              <a:gd name="connsiteX36" fmla="*/ 2222869 w 7948307"/>
              <a:gd name="connsiteY36" fmla="*/ 326229 h 739526"/>
              <a:gd name="connsiteX37" fmla="*/ 2308725 w 7948307"/>
              <a:gd name="connsiteY37" fmla="*/ 261617 h 739526"/>
              <a:gd name="connsiteX38" fmla="*/ 2411806 w 7948307"/>
              <a:gd name="connsiteY38" fmla="*/ 358604 h 739526"/>
              <a:gd name="connsiteX39" fmla="*/ 2512821 w 7948307"/>
              <a:gd name="connsiteY39" fmla="*/ 328296 h 739526"/>
              <a:gd name="connsiteX40" fmla="*/ 2318785 w 7948307"/>
              <a:gd name="connsiteY40" fmla="*/ 208164 h 739526"/>
              <a:gd name="connsiteX41" fmla="*/ 2819861 w 7948307"/>
              <a:gd name="connsiteY41" fmla="*/ 677807 h 739526"/>
              <a:gd name="connsiteX42" fmla="*/ 2698588 w 7948307"/>
              <a:gd name="connsiteY42" fmla="*/ 470746 h 739526"/>
              <a:gd name="connsiteX43" fmla="*/ 2819861 w 7948307"/>
              <a:gd name="connsiteY43" fmla="*/ 263684 h 739526"/>
              <a:gd name="connsiteX44" fmla="*/ 2941133 w 7948307"/>
              <a:gd name="connsiteY44" fmla="*/ 470746 h 739526"/>
              <a:gd name="connsiteX45" fmla="*/ 2819861 w 7948307"/>
              <a:gd name="connsiteY45" fmla="*/ 677807 h 739526"/>
              <a:gd name="connsiteX46" fmla="*/ 2819861 w 7948307"/>
              <a:gd name="connsiteY46" fmla="*/ 208164 h 739526"/>
              <a:gd name="connsiteX47" fmla="*/ 2573319 w 7948307"/>
              <a:gd name="connsiteY47" fmla="*/ 470746 h 739526"/>
              <a:gd name="connsiteX48" fmla="*/ 2819861 w 7948307"/>
              <a:gd name="connsiteY48" fmla="*/ 733327 h 739526"/>
              <a:gd name="connsiteX49" fmla="*/ 3066402 w 7948307"/>
              <a:gd name="connsiteY49" fmla="*/ 470746 h 739526"/>
              <a:gd name="connsiteX50" fmla="*/ 2819861 w 7948307"/>
              <a:gd name="connsiteY50" fmla="*/ 208164 h 739526"/>
              <a:gd name="connsiteX51" fmla="*/ 3401831 w 7948307"/>
              <a:gd name="connsiteY51" fmla="*/ 208164 h 739526"/>
              <a:gd name="connsiteX52" fmla="*/ 3262367 w 7948307"/>
              <a:gd name="connsiteY52" fmla="*/ 281869 h 739526"/>
              <a:gd name="connsiteX53" fmla="*/ 3256304 w 7948307"/>
              <a:gd name="connsiteY53" fmla="*/ 281869 h 739526"/>
              <a:gd name="connsiteX54" fmla="*/ 3256304 w 7948307"/>
              <a:gd name="connsiteY54" fmla="*/ 218221 h 739526"/>
              <a:gd name="connsiteX55" fmla="*/ 3137098 w 7948307"/>
              <a:gd name="connsiteY55" fmla="*/ 218221 h 739526"/>
              <a:gd name="connsiteX56" fmla="*/ 3137098 w 7948307"/>
              <a:gd name="connsiteY56" fmla="*/ 723270 h 739526"/>
              <a:gd name="connsiteX57" fmla="*/ 3256304 w 7948307"/>
              <a:gd name="connsiteY57" fmla="*/ 723270 h 739526"/>
              <a:gd name="connsiteX58" fmla="*/ 3256304 w 7948307"/>
              <a:gd name="connsiteY58" fmla="*/ 397041 h 739526"/>
              <a:gd name="connsiteX59" fmla="*/ 3356353 w 7948307"/>
              <a:gd name="connsiteY59" fmla="*/ 278838 h 739526"/>
              <a:gd name="connsiteX60" fmla="*/ 3442209 w 7948307"/>
              <a:gd name="connsiteY60" fmla="*/ 377891 h 739526"/>
              <a:gd name="connsiteX61" fmla="*/ 3442209 w 7948307"/>
              <a:gd name="connsiteY61" fmla="*/ 723270 h 739526"/>
              <a:gd name="connsiteX62" fmla="*/ 3561414 w 7948307"/>
              <a:gd name="connsiteY62" fmla="*/ 723270 h 739526"/>
              <a:gd name="connsiteX63" fmla="*/ 3561414 w 7948307"/>
              <a:gd name="connsiteY63" fmla="*/ 376789 h 739526"/>
              <a:gd name="connsiteX64" fmla="*/ 3401831 w 7948307"/>
              <a:gd name="connsiteY64" fmla="*/ 208164 h 739526"/>
              <a:gd name="connsiteX65" fmla="*/ 5172960 w 7948307"/>
              <a:gd name="connsiteY65" fmla="*/ 677807 h 739526"/>
              <a:gd name="connsiteX66" fmla="*/ 5051688 w 7948307"/>
              <a:gd name="connsiteY66" fmla="*/ 470746 h 739526"/>
              <a:gd name="connsiteX67" fmla="*/ 5172960 w 7948307"/>
              <a:gd name="connsiteY67" fmla="*/ 263684 h 739526"/>
              <a:gd name="connsiteX68" fmla="*/ 5294232 w 7948307"/>
              <a:gd name="connsiteY68" fmla="*/ 470746 h 739526"/>
              <a:gd name="connsiteX69" fmla="*/ 5172960 w 7948307"/>
              <a:gd name="connsiteY69" fmla="*/ 677807 h 739526"/>
              <a:gd name="connsiteX70" fmla="*/ 5172960 w 7948307"/>
              <a:gd name="connsiteY70" fmla="*/ 208164 h 739526"/>
              <a:gd name="connsiteX71" fmla="*/ 4926418 w 7948307"/>
              <a:gd name="connsiteY71" fmla="*/ 470746 h 739526"/>
              <a:gd name="connsiteX72" fmla="*/ 5172960 w 7948307"/>
              <a:gd name="connsiteY72" fmla="*/ 733327 h 739526"/>
              <a:gd name="connsiteX73" fmla="*/ 5419502 w 7948307"/>
              <a:gd name="connsiteY73" fmla="*/ 470746 h 739526"/>
              <a:gd name="connsiteX74" fmla="*/ 5172960 w 7948307"/>
              <a:gd name="connsiteY74" fmla="*/ 208164 h 739526"/>
              <a:gd name="connsiteX75" fmla="*/ 6275299 w 7948307"/>
              <a:gd name="connsiteY75" fmla="*/ 208164 h 739526"/>
              <a:gd name="connsiteX76" fmla="*/ 6135836 w 7948307"/>
              <a:gd name="connsiteY76" fmla="*/ 281869 h 739526"/>
              <a:gd name="connsiteX77" fmla="*/ 6129772 w 7948307"/>
              <a:gd name="connsiteY77" fmla="*/ 281869 h 739526"/>
              <a:gd name="connsiteX78" fmla="*/ 6129772 w 7948307"/>
              <a:gd name="connsiteY78" fmla="*/ 218221 h 739526"/>
              <a:gd name="connsiteX79" fmla="*/ 6010567 w 7948307"/>
              <a:gd name="connsiteY79" fmla="*/ 218221 h 739526"/>
              <a:gd name="connsiteX80" fmla="*/ 6010567 w 7948307"/>
              <a:gd name="connsiteY80" fmla="*/ 723270 h 739526"/>
              <a:gd name="connsiteX81" fmla="*/ 6129772 w 7948307"/>
              <a:gd name="connsiteY81" fmla="*/ 723270 h 739526"/>
              <a:gd name="connsiteX82" fmla="*/ 6129772 w 7948307"/>
              <a:gd name="connsiteY82" fmla="*/ 397041 h 739526"/>
              <a:gd name="connsiteX83" fmla="*/ 6229822 w 7948307"/>
              <a:gd name="connsiteY83" fmla="*/ 278838 h 739526"/>
              <a:gd name="connsiteX84" fmla="*/ 6315677 w 7948307"/>
              <a:gd name="connsiteY84" fmla="*/ 377891 h 739526"/>
              <a:gd name="connsiteX85" fmla="*/ 6315677 w 7948307"/>
              <a:gd name="connsiteY85" fmla="*/ 723270 h 739526"/>
              <a:gd name="connsiteX86" fmla="*/ 6434883 w 7948307"/>
              <a:gd name="connsiteY86" fmla="*/ 723270 h 739526"/>
              <a:gd name="connsiteX87" fmla="*/ 6434883 w 7948307"/>
              <a:gd name="connsiteY87" fmla="*/ 376789 h 739526"/>
              <a:gd name="connsiteX88" fmla="*/ 6275299 w 7948307"/>
              <a:gd name="connsiteY88" fmla="*/ 208164 h 739526"/>
              <a:gd name="connsiteX89" fmla="*/ 6705679 w 7948307"/>
              <a:gd name="connsiteY89" fmla="*/ 208164 h 739526"/>
              <a:gd name="connsiteX90" fmla="*/ 6512746 w 7948307"/>
              <a:gd name="connsiteY90" fmla="*/ 353645 h 739526"/>
              <a:gd name="connsiteX91" fmla="*/ 6634983 w 7948307"/>
              <a:gd name="connsiteY91" fmla="*/ 499125 h 739526"/>
              <a:gd name="connsiteX92" fmla="*/ 6735996 w 7948307"/>
              <a:gd name="connsiteY92" fmla="*/ 524336 h 739526"/>
              <a:gd name="connsiteX93" fmla="*/ 6813859 w 7948307"/>
              <a:gd name="connsiteY93" fmla="*/ 599143 h 739526"/>
              <a:gd name="connsiteX94" fmla="*/ 6713809 w 7948307"/>
              <a:gd name="connsiteY94" fmla="*/ 680012 h 739526"/>
              <a:gd name="connsiteX95" fmla="*/ 6598601 w 7948307"/>
              <a:gd name="connsiteY95" fmla="*/ 562911 h 739526"/>
              <a:gd name="connsiteX96" fmla="*/ 6491522 w 7948307"/>
              <a:gd name="connsiteY96" fmla="*/ 593219 h 739526"/>
              <a:gd name="connsiteX97" fmla="*/ 6700717 w 7948307"/>
              <a:gd name="connsiteY97" fmla="*/ 733603 h 739526"/>
              <a:gd name="connsiteX98" fmla="*/ 6910877 w 7948307"/>
              <a:gd name="connsiteY98" fmla="*/ 568973 h 739526"/>
              <a:gd name="connsiteX99" fmla="*/ 6776513 w 7948307"/>
              <a:gd name="connsiteY99" fmla="*/ 417430 h 739526"/>
              <a:gd name="connsiteX100" fmla="*/ 6679495 w 7948307"/>
              <a:gd name="connsiteY100" fmla="*/ 393183 h 739526"/>
              <a:gd name="connsiteX101" fmla="*/ 6609763 w 7948307"/>
              <a:gd name="connsiteY101" fmla="*/ 326505 h 739526"/>
              <a:gd name="connsiteX102" fmla="*/ 6695618 w 7948307"/>
              <a:gd name="connsiteY102" fmla="*/ 261893 h 739526"/>
              <a:gd name="connsiteX103" fmla="*/ 6798701 w 7948307"/>
              <a:gd name="connsiteY103" fmla="*/ 358880 h 739526"/>
              <a:gd name="connsiteX104" fmla="*/ 6899714 w 7948307"/>
              <a:gd name="connsiteY104" fmla="*/ 328571 h 739526"/>
              <a:gd name="connsiteX105" fmla="*/ 6705679 w 7948307"/>
              <a:gd name="connsiteY105" fmla="*/ 208440 h 739526"/>
              <a:gd name="connsiteX106" fmla="*/ 7206755 w 7948307"/>
              <a:gd name="connsiteY106" fmla="*/ 678083 h 739526"/>
              <a:gd name="connsiteX107" fmla="*/ 7085482 w 7948307"/>
              <a:gd name="connsiteY107" fmla="*/ 471021 h 739526"/>
              <a:gd name="connsiteX108" fmla="*/ 7206755 w 7948307"/>
              <a:gd name="connsiteY108" fmla="*/ 263959 h 739526"/>
              <a:gd name="connsiteX109" fmla="*/ 7328027 w 7948307"/>
              <a:gd name="connsiteY109" fmla="*/ 471021 h 739526"/>
              <a:gd name="connsiteX110" fmla="*/ 7206755 w 7948307"/>
              <a:gd name="connsiteY110" fmla="*/ 678083 h 739526"/>
              <a:gd name="connsiteX111" fmla="*/ 7206755 w 7948307"/>
              <a:gd name="connsiteY111" fmla="*/ 208440 h 739526"/>
              <a:gd name="connsiteX112" fmla="*/ 6960213 w 7948307"/>
              <a:gd name="connsiteY112" fmla="*/ 471021 h 739526"/>
              <a:gd name="connsiteX113" fmla="*/ 7206755 w 7948307"/>
              <a:gd name="connsiteY113" fmla="*/ 733603 h 739526"/>
              <a:gd name="connsiteX114" fmla="*/ 7453296 w 7948307"/>
              <a:gd name="connsiteY114" fmla="*/ 471021 h 739526"/>
              <a:gd name="connsiteX115" fmla="*/ 7206755 w 7948307"/>
              <a:gd name="connsiteY115" fmla="*/ 208440 h 739526"/>
              <a:gd name="connsiteX116" fmla="*/ 7788724 w 7948307"/>
              <a:gd name="connsiteY116" fmla="*/ 208440 h 739526"/>
              <a:gd name="connsiteX117" fmla="*/ 7649261 w 7948307"/>
              <a:gd name="connsiteY117" fmla="*/ 282144 h 739526"/>
              <a:gd name="connsiteX118" fmla="*/ 7643197 w 7948307"/>
              <a:gd name="connsiteY118" fmla="*/ 282144 h 739526"/>
              <a:gd name="connsiteX119" fmla="*/ 7643197 w 7948307"/>
              <a:gd name="connsiteY119" fmla="*/ 218496 h 739526"/>
              <a:gd name="connsiteX120" fmla="*/ 7523992 w 7948307"/>
              <a:gd name="connsiteY120" fmla="*/ 218496 h 739526"/>
              <a:gd name="connsiteX121" fmla="*/ 7523992 w 7948307"/>
              <a:gd name="connsiteY121" fmla="*/ 723546 h 739526"/>
              <a:gd name="connsiteX122" fmla="*/ 7643197 w 7948307"/>
              <a:gd name="connsiteY122" fmla="*/ 723546 h 739526"/>
              <a:gd name="connsiteX123" fmla="*/ 7643197 w 7948307"/>
              <a:gd name="connsiteY123" fmla="*/ 397316 h 739526"/>
              <a:gd name="connsiteX124" fmla="*/ 7743247 w 7948307"/>
              <a:gd name="connsiteY124" fmla="*/ 279113 h 739526"/>
              <a:gd name="connsiteX125" fmla="*/ 7829102 w 7948307"/>
              <a:gd name="connsiteY125" fmla="*/ 378167 h 739526"/>
              <a:gd name="connsiteX126" fmla="*/ 7829102 w 7948307"/>
              <a:gd name="connsiteY126" fmla="*/ 723546 h 739526"/>
              <a:gd name="connsiteX127" fmla="*/ 7948308 w 7948307"/>
              <a:gd name="connsiteY127" fmla="*/ 723546 h 739526"/>
              <a:gd name="connsiteX128" fmla="*/ 7948308 w 7948307"/>
              <a:gd name="connsiteY128" fmla="*/ 377065 h 739526"/>
              <a:gd name="connsiteX129" fmla="*/ 7788724 w 7948307"/>
              <a:gd name="connsiteY129" fmla="*/ 208440 h 739526"/>
              <a:gd name="connsiteX130" fmla="*/ 468828 w 7948307"/>
              <a:gd name="connsiteY130" fmla="*/ 16532 h 739526"/>
              <a:gd name="connsiteX131" fmla="*/ 343559 w 7948307"/>
              <a:gd name="connsiteY131" fmla="*/ 16532 h 739526"/>
              <a:gd name="connsiteX132" fmla="*/ 343559 w 7948307"/>
              <a:gd name="connsiteY132" fmla="*/ 538664 h 739526"/>
              <a:gd name="connsiteX133" fmla="*/ 234414 w 7948307"/>
              <a:gd name="connsiteY133" fmla="*/ 673950 h 739526"/>
              <a:gd name="connsiteX134" fmla="*/ 125269 w 7948307"/>
              <a:gd name="connsiteY134" fmla="*/ 528469 h 739526"/>
              <a:gd name="connsiteX135" fmla="*/ 125269 w 7948307"/>
              <a:gd name="connsiteY135" fmla="*/ 431482 h 739526"/>
              <a:gd name="connsiteX136" fmla="*/ 0 w 7948307"/>
              <a:gd name="connsiteY136" fmla="*/ 462755 h 739526"/>
              <a:gd name="connsiteX137" fmla="*/ 0 w 7948307"/>
              <a:gd name="connsiteY137" fmla="*/ 506151 h 739526"/>
              <a:gd name="connsiteX138" fmla="*/ 234414 w 7948307"/>
              <a:gd name="connsiteY138" fmla="*/ 739527 h 739526"/>
              <a:gd name="connsiteX139" fmla="*/ 468828 w 7948307"/>
              <a:gd name="connsiteY139" fmla="*/ 506151 h 739526"/>
              <a:gd name="connsiteX140" fmla="*/ 468828 w 7948307"/>
              <a:gd name="connsiteY140" fmla="*/ 16256 h 739526"/>
              <a:gd name="connsiteX141" fmla="*/ 1222509 w 7948307"/>
              <a:gd name="connsiteY141" fmla="*/ 16256 h 739526"/>
              <a:gd name="connsiteX142" fmla="*/ 1103304 w 7948307"/>
              <a:gd name="connsiteY142" fmla="*/ 16256 h 739526"/>
              <a:gd name="connsiteX143" fmla="*/ 1103304 w 7948307"/>
              <a:gd name="connsiteY143" fmla="*/ 723270 h 739526"/>
              <a:gd name="connsiteX144" fmla="*/ 1222509 w 7948307"/>
              <a:gd name="connsiteY144" fmla="*/ 723270 h 739526"/>
              <a:gd name="connsiteX145" fmla="*/ 1222509 w 7948307"/>
              <a:gd name="connsiteY145" fmla="*/ 397041 h 739526"/>
              <a:gd name="connsiteX146" fmla="*/ 1322559 w 7948307"/>
              <a:gd name="connsiteY146" fmla="*/ 278838 h 739526"/>
              <a:gd name="connsiteX147" fmla="*/ 1408415 w 7948307"/>
              <a:gd name="connsiteY147" fmla="*/ 377891 h 739526"/>
              <a:gd name="connsiteX148" fmla="*/ 1408415 w 7948307"/>
              <a:gd name="connsiteY148" fmla="*/ 723270 h 739526"/>
              <a:gd name="connsiteX149" fmla="*/ 1527620 w 7948307"/>
              <a:gd name="connsiteY149" fmla="*/ 723270 h 739526"/>
              <a:gd name="connsiteX150" fmla="*/ 1527620 w 7948307"/>
              <a:gd name="connsiteY150" fmla="*/ 376789 h 739526"/>
              <a:gd name="connsiteX151" fmla="*/ 1368036 w 7948307"/>
              <a:gd name="connsiteY151" fmla="*/ 208164 h 739526"/>
              <a:gd name="connsiteX152" fmla="*/ 1228573 w 7948307"/>
              <a:gd name="connsiteY152" fmla="*/ 281869 h 739526"/>
              <a:gd name="connsiteX153" fmla="*/ 1222509 w 7948307"/>
              <a:gd name="connsiteY153" fmla="*/ 281869 h 739526"/>
              <a:gd name="connsiteX154" fmla="*/ 1222509 w 7948307"/>
              <a:gd name="connsiteY154" fmla="*/ 16256 h 739526"/>
              <a:gd name="connsiteX155" fmla="*/ 4855722 w 7948307"/>
              <a:gd name="connsiteY155" fmla="*/ 16256 h 739526"/>
              <a:gd name="connsiteX156" fmla="*/ 4730453 w 7948307"/>
              <a:gd name="connsiteY156" fmla="*/ 16256 h 739526"/>
              <a:gd name="connsiteX157" fmla="*/ 4730453 w 7948307"/>
              <a:gd name="connsiteY157" fmla="*/ 538389 h 739526"/>
              <a:gd name="connsiteX158" fmla="*/ 4621308 w 7948307"/>
              <a:gd name="connsiteY158" fmla="*/ 673675 h 739526"/>
              <a:gd name="connsiteX159" fmla="*/ 4512163 w 7948307"/>
              <a:gd name="connsiteY159" fmla="*/ 528194 h 739526"/>
              <a:gd name="connsiteX160" fmla="*/ 4512163 w 7948307"/>
              <a:gd name="connsiteY160" fmla="*/ 431207 h 739526"/>
              <a:gd name="connsiteX161" fmla="*/ 4386894 w 7948307"/>
              <a:gd name="connsiteY161" fmla="*/ 462480 h 739526"/>
              <a:gd name="connsiteX162" fmla="*/ 4386894 w 7948307"/>
              <a:gd name="connsiteY162" fmla="*/ 505876 h 739526"/>
              <a:gd name="connsiteX163" fmla="*/ 4621308 w 7948307"/>
              <a:gd name="connsiteY163" fmla="*/ 739251 h 739526"/>
              <a:gd name="connsiteX164" fmla="*/ 4855722 w 7948307"/>
              <a:gd name="connsiteY164" fmla="*/ 505876 h 739526"/>
              <a:gd name="connsiteX165" fmla="*/ 4855722 w 7948307"/>
              <a:gd name="connsiteY165" fmla="*/ 15981 h 739526"/>
              <a:gd name="connsiteX166" fmla="*/ 5609403 w 7948307"/>
              <a:gd name="connsiteY166" fmla="*/ 15981 h 739526"/>
              <a:gd name="connsiteX167" fmla="*/ 5490198 w 7948307"/>
              <a:gd name="connsiteY167" fmla="*/ 15981 h 739526"/>
              <a:gd name="connsiteX168" fmla="*/ 5490198 w 7948307"/>
              <a:gd name="connsiteY168" fmla="*/ 722995 h 739526"/>
              <a:gd name="connsiteX169" fmla="*/ 5609403 w 7948307"/>
              <a:gd name="connsiteY169" fmla="*/ 722995 h 739526"/>
              <a:gd name="connsiteX170" fmla="*/ 5609403 w 7948307"/>
              <a:gd name="connsiteY170" fmla="*/ 396765 h 739526"/>
              <a:gd name="connsiteX171" fmla="*/ 5709453 w 7948307"/>
              <a:gd name="connsiteY171" fmla="*/ 278562 h 739526"/>
              <a:gd name="connsiteX172" fmla="*/ 5795308 w 7948307"/>
              <a:gd name="connsiteY172" fmla="*/ 377616 h 739526"/>
              <a:gd name="connsiteX173" fmla="*/ 5795308 w 7948307"/>
              <a:gd name="connsiteY173" fmla="*/ 722995 h 739526"/>
              <a:gd name="connsiteX174" fmla="*/ 5914514 w 7948307"/>
              <a:gd name="connsiteY174" fmla="*/ 722995 h 739526"/>
              <a:gd name="connsiteX175" fmla="*/ 5914514 w 7948307"/>
              <a:gd name="connsiteY175" fmla="*/ 376514 h 739526"/>
              <a:gd name="connsiteX176" fmla="*/ 5754930 w 7948307"/>
              <a:gd name="connsiteY176" fmla="*/ 207889 h 739526"/>
              <a:gd name="connsiteX177" fmla="*/ 5615466 w 7948307"/>
              <a:gd name="connsiteY177" fmla="*/ 281593 h 739526"/>
              <a:gd name="connsiteX178" fmla="*/ 5609403 w 7948307"/>
              <a:gd name="connsiteY178" fmla="*/ 281593 h 739526"/>
              <a:gd name="connsiteX179" fmla="*/ 5609403 w 7948307"/>
              <a:gd name="connsiteY179" fmla="*/ 15981 h 739526"/>
              <a:gd name="connsiteX180" fmla="*/ 3954447 w 7948307"/>
              <a:gd name="connsiteY180" fmla="*/ 665409 h 739526"/>
              <a:gd name="connsiteX181" fmla="*/ 3797895 w 7948307"/>
              <a:gd name="connsiteY181" fmla="*/ 502845 h 739526"/>
              <a:gd name="connsiteX182" fmla="*/ 3859496 w 7948307"/>
              <a:gd name="connsiteY182" fmla="*/ 374585 h 739526"/>
              <a:gd name="connsiteX183" fmla="*/ 4087847 w 7948307"/>
              <a:gd name="connsiteY183" fmla="*/ 624079 h 739526"/>
              <a:gd name="connsiteX184" fmla="*/ 3954447 w 7948307"/>
              <a:gd name="connsiteY184" fmla="*/ 665546 h 739526"/>
              <a:gd name="connsiteX185" fmla="*/ 4176734 w 7948307"/>
              <a:gd name="connsiteY185" fmla="*/ 541282 h 739526"/>
              <a:gd name="connsiteX186" fmla="*/ 3978702 w 7948307"/>
              <a:gd name="connsiteY186" fmla="*/ 323061 h 739526"/>
              <a:gd name="connsiteX187" fmla="*/ 4076684 w 7948307"/>
              <a:gd name="connsiteY187" fmla="*/ 303911 h 739526"/>
              <a:gd name="connsiteX188" fmla="*/ 4208981 w 7948307"/>
              <a:gd name="connsiteY188" fmla="*/ 433273 h 739526"/>
              <a:gd name="connsiteX189" fmla="*/ 4176596 w 7948307"/>
              <a:gd name="connsiteY189" fmla="*/ 541282 h 739526"/>
              <a:gd name="connsiteX190" fmla="*/ 3951278 w 7948307"/>
              <a:gd name="connsiteY190" fmla="*/ 293854 h 739526"/>
              <a:gd name="connsiteX191" fmla="*/ 3907868 w 7948307"/>
              <a:gd name="connsiteY191" fmla="*/ 245361 h 739526"/>
              <a:gd name="connsiteX192" fmla="*/ 3858394 w 7948307"/>
              <a:gd name="connsiteY192" fmla="*/ 145343 h 739526"/>
              <a:gd name="connsiteX193" fmla="*/ 3954309 w 7948307"/>
              <a:gd name="connsiteY193" fmla="*/ 53453 h 739526"/>
              <a:gd name="connsiteX194" fmla="*/ 4049260 w 7948307"/>
              <a:gd name="connsiteY194" fmla="*/ 150440 h 739526"/>
              <a:gd name="connsiteX195" fmla="*/ 3951278 w 7948307"/>
              <a:gd name="connsiteY195" fmla="*/ 293854 h 739526"/>
              <a:gd name="connsiteX196" fmla="*/ 3957341 w 7948307"/>
              <a:gd name="connsiteY196" fmla="*/ 0 h 739526"/>
              <a:gd name="connsiteX197" fmla="*/ 3749249 w 7948307"/>
              <a:gd name="connsiteY197" fmla="*/ 174687 h 739526"/>
              <a:gd name="connsiteX198" fmla="*/ 3830143 w 7948307"/>
              <a:gd name="connsiteY198" fmla="*/ 343312 h 739526"/>
              <a:gd name="connsiteX199" fmla="*/ 3831108 w 7948307"/>
              <a:gd name="connsiteY199" fmla="*/ 345379 h 739526"/>
              <a:gd name="connsiteX200" fmla="*/ 3686683 w 7948307"/>
              <a:gd name="connsiteY200" fmla="*/ 548445 h 739526"/>
              <a:gd name="connsiteX201" fmla="*/ 3889815 w 7948307"/>
              <a:gd name="connsiteY201" fmla="*/ 739389 h 739526"/>
              <a:gd name="connsiteX202" fmla="*/ 4118165 w 7948307"/>
              <a:gd name="connsiteY202" fmla="*/ 657556 h 739526"/>
              <a:gd name="connsiteX203" fmla="*/ 4178801 w 7948307"/>
              <a:gd name="connsiteY203" fmla="*/ 723270 h 739526"/>
              <a:gd name="connsiteX204" fmla="*/ 4337420 w 7948307"/>
              <a:gd name="connsiteY204" fmla="*/ 723270 h 739526"/>
              <a:gd name="connsiteX205" fmla="*/ 4337420 w 7948307"/>
              <a:gd name="connsiteY205" fmla="*/ 718173 h 739526"/>
              <a:gd name="connsiteX206" fmla="*/ 4208155 w 7948307"/>
              <a:gd name="connsiteY206" fmla="*/ 575723 h 739526"/>
              <a:gd name="connsiteX207" fmla="*/ 4294011 w 7948307"/>
              <a:gd name="connsiteY207" fmla="*/ 378718 h 739526"/>
              <a:gd name="connsiteX208" fmla="*/ 4161713 w 7948307"/>
              <a:gd name="connsiteY208" fmla="*/ 250458 h 739526"/>
              <a:gd name="connsiteX209" fmla="*/ 4040440 w 7948307"/>
              <a:gd name="connsiteY209" fmla="*/ 274705 h 739526"/>
              <a:gd name="connsiteX210" fmla="*/ 4038373 w 7948307"/>
              <a:gd name="connsiteY210" fmla="*/ 270710 h 739526"/>
              <a:gd name="connsiteX211" fmla="*/ 4147518 w 7948307"/>
              <a:gd name="connsiteY211" fmla="*/ 137352 h 739526"/>
              <a:gd name="connsiteX212" fmla="*/ 3957617 w 7948307"/>
              <a:gd name="connsiteY212" fmla="*/ 0 h 73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948307" h="739526">
                <a:moveTo>
                  <a:pt x="786066" y="677532"/>
                </a:moveTo>
                <a:cubicBezTo>
                  <a:pt x="708204" y="677532"/>
                  <a:pt x="664794" y="603827"/>
                  <a:pt x="664794" y="470470"/>
                </a:cubicBezTo>
                <a:cubicBezTo>
                  <a:pt x="664794" y="337113"/>
                  <a:pt x="708204" y="263408"/>
                  <a:pt x="786066" y="263408"/>
                </a:cubicBezTo>
                <a:cubicBezTo>
                  <a:pt x="863929" y="263408"/>
                  <a:pt x="907339" y="336148"/>
                  <a:pt x="907339" y="470470"/>
                </a:cubicBezTo>
                <a:cubicBezTo>
                  <a:pt x="907339" y="604792"/>
                  <a:pt x="863929" y="677532"/>
                  <a:pt x="786066" y="677532"/>
                </a:cubicBezTo>
                <a:moveTo>
                  <a:pt x="786066" y="207889"/>
                </a:moveTo>
                <a:cubicBezTo>
                  <a:pt x="627447" y="207889"/>
                  <a:pt x="539525" y="326091"/>
                  <a:pt x="539525" y="470470"/>
                </a:cubicBezTo>
                <a:cubicBezTo>
                  <a:pt x="539525" y="614849"/>
                  <a:pt x="627447" y="733052"/>
                  <a:pt x="786066" y="733052"/>
                </a:cubicBezTo>
                <a:cubicBezTo>
                  <a:pt x="944685" y="733052"/>
                  <a:pt x="1032607" y="614849"/>
                  <a:pt x="1032607" y="470470"/>
                </a:cubicBezTo>
                <a:cubicBezTo>
                  <a:pt x="1032607" y="326091"/>
                  <a:pt x="944685" y="207889"/>
                  <a:pt x="786066" y="207889"/>
                </a:cubicBezTo>
                <a:moveTo>
                  <a:pt x="1888405" y="207889"/>
                </a:moveTo>
                <a:cubicBezTo>
                  <a:pt x="1813575" y="207889"/>
                  <a:pt x="1772232" y="240263"/>
                  <a:pt x="1748942" y="281593"/>
                </a:cubicBezTo>
                <a:lnTo>
                  <a:pt x="1742878" y="281593"/>
                </a:lnTo>
                <a:lnTo>
                  <a:pt x="1742878" y="217945"/>
                </a:lnTo>
                <a:lnTo>
                  <a:pt x="1623673" y="217945"/>
                </a:lnTo>
                <a:lnTo>
                  <a:pt x="1623673" y="722995"/>
                </a:lnTo>
                <a:lnTo>
                  <a:pt x="1742878" y="722995"/>
                </a:lnTo>
                <a:lnTo>
                  <a:pt x="1742878" y="396765"/>
                </a:lnTo>
                <a:cubicBezTo>
                  <a:pt x="1742878" y="322096"/>
                  <a:pt x="1781327" y="278562"/>
                  <a:pt x="1842928" y="278562"/>
                </a:cubicBezTo>
                <a:cubicBezTo>
                  <a:pt x="1904529" y="278562"/>
                  <a:pt x="1928783" y="317963"/>
                  <a:pt x="1928783" y="377616"/>
                </a:cubicBezTo>
                <a:lnTo>
                  <a:pt x="1928783" y="722995"/>
                </a:lnTo>
                <a:lnTo>
                  <a:pt x="2047989" y="722995"/>
                </a:lnTo>
                <a:lnTo>
                  <a:pt x="2047989" y="376514"/>
                </a:lnTo>
                <a:cubicBezTo>
                  <a:pt x="2047989" y="272501"/>
                  <a:pt x="1993416" y="207889"/>
                  <a:pt x="1888405" y="207889"/>
                </a:cubicBezTo>
                <a:moveTo>
                  <a:pt x="2318785" y="207889"/>
                </a:moveTo>
                <a:cubicBezTo>
                  <a:pt x="2208675" y="207889"/>
                  <a:pt x="2125851" y="254316"/>
                  <a:pt x="2125851" y="353369"/>
                </a:cubicBezTo>
                <a:cubicBezTo>
                  <a:pt x="2125851" y="437269"/>
                  <a:pt x="2183456" y="482731"/>
                  <a:pt x="2248089" y="498850"/>
                </a:cubicBezTo>
                <a:lnTo>
                  <a:pt x="2349103" y="524061"/>
                </a:lnTo>
                <a:cubicBezTo>
                  <a:pt x="2402711" y="537149"/>
                  <a:pt x="2426965" y="556436"/>
                  <a:pt x="2426965" y="598868"/>
                </a:cubicBezTo>
                <a:cubicBezTo>
                  <a:pt x="2426965" y="650392"/>
                  <a:pt x="2390584" y="679736"/>
                  <a:pt x="2326916" y="679736"/>
                </a:cubicBezTo>
                <a:cubicBezTo>
                  <a:pt x="2258148" y="679736"/>
                  <a:pt x="2222869" y="646397"/>
                  <a:pt x="2211707" y="562635"/>
                </a:cubicBezTo>
                <a:lnTo>
                  <a:pt x="2104629" y="592944"/>
                </a:lnTo>
                <a:cubicBezTo>
                  <a:pt x="2110692" y="679874"/>
                  <a:pt x="2191587" y="733327"/>
                  <a:pt x="2313824" y="733327"/>
                </a:cubicBezTo>
                <a:cubicBezTo>
                  <a:pt x="2450255" y="733327"/>
                  <a:pt x="2523983" y="669679"/>
                  <a:pt x="2523983" y="568697"/>
                </a:cubicBezTo>
                <a:cubicBezTo>
                  <a:pt x="2523983" y="473776"/>
                  <a:pt x="2458248" y="434375"/>
                  <a:pt x="2389619" y="417155"/>
                </a:cubicBezTo>
                <a:lnTo>
                  <a:pt x="2292601" y="392908"/>
                </a:lnTo>
                <a:cubicBezTo>
                  <a:pt x="2244092" y="380784"/>
                  <a:pt x="2222869" y="358604"/>
                  <a:pt x="2222869" y="326229"/>
                </a:cubicBezTo>
                <a:cubicBezTo>
                  <a:pt x="2222869" y="285864"/>
                  <a:pt x="2257184" y="261617"/>
                  <a:pt x="2308725" y="261617"/>
                </a:cubicBezTo>
                <a:cubicBezTo>
                  <a:pt x="2369361" y="261617"/>
                  <a:pt x="2406707" y="294957"/>
                  <a:pt x="2411806" y="358604"/>
                </a:cubicBezTo>
                <a:lnTo>
                  <a:pt x="2512821" y="328296"/>
                </a:lnTo>
                <a:cubicBezTo>
                  <a:pt x="2500693" y="257622"/>
                  <a:pt x="2430962" y="208164"/>
                  <a:pt x="2318785" y="208164"/>
                </a:cubicBezTo>
                <a:moveTo>
                  <a:pt x="2819861" y="677807"/>
                </a:moveTo>
                <a:cubicBezTo>
                  <a:pt x="2741998" y="677807"/>
                  <a:pt x="2698588" y="604103"/>
                  <a:pt x="2698588" y="470746"/>
                </a:cubicBezTo>
                <a:cubicBezTo>
                  <a:pt x="2698588" y="337388"/>
                  <a:pt x="2741998" y="263684"/>
                  <a:pt x="2819861" y="263684"/>
                </a:cubicBezTo>
                <a:cubicBezTo>
                  <a:pt x="2897723" y="263684"/>
                  <a:pt x="2941133" y="336424"/>
                  <a:pt x="2941133" y="470746"/>
                </a:cubicBezTo>
                <a:cubicBezTo>
                  <a:pt x="2941133" y="605067"/>
                  <a:pt x="2897723" y="677807"/>
                  <a:pt x="2819861" y="677807"/>
                </a:cubicBezTo>
                <a:moveTo>
                  <a:pt x="2819861" y="208164"/>
                </a:moveTo>
                <a:cubicBezTo>
                  <a:pt x="2661242" y="208164"/>
                  <a:pt x="2573319" y="326367"/>
                  <a:pt x="2573319" y="470746"/>
                </a:cubicBezTo>
                <a:cubicBezTo>
                  <a:pt x="2573319" y="615124"/>
                  <a:pt x="2661242" y="733327"/>
                  <a:pt x="2819861" y="733327"/>
                </a:cubicBezTo>
                <a:cubicBezTo>
                  <a:pt x="2978480" y="733327"/>
                  <a:pt x="3066402" y="615124"/>
                  <a:pt x="3066402" y="470746"/>
                </a:cubicBezTo>
                <a:cubicBezTo>
                  <a:pt x="3066402" y="326367"/>
                  <a:pt x="2978480" y="208164"/>
                  <a:pt x="2819861" y="208164"/>
                </a:cubicBezTo>
                <a:moveTo>
                  <a:pt x="3401831" y="208164"/>
                </a:moveTo>
                <a:cubicBezTo>
                  <a:pt x="3327000" y="208164"/>
                  <a:pt x="3285657" y="240539"/>
                  <a:pt x="3262367" y="281869"/>
                </a:cubicBezTo>
                <a:lnTo>
                  <a:pt x="3256304" y="281869"/>
                </a:lnTo>
                <a:lnTo>
                  <a:pt x="3256304" y="218221"/>
                </a:lnTo>
                <a:lnTo>
                  <a:pt x="3137098" y="218221"/>
                </a:lnTo>
                <a:lnTo>
                  <a:pt x="3137098" y="723270"/>
                </a:lnTo>
                <a:lnTo>
                  <a:pt x="3256304" y="723270"/>
                </a:lnTo>
                <a:lnTo>
                  <a:pt x="3256304" y="397041"/>
                </a:lnTo>
                <a:cubicBezTo>
                  <a:pt x="3256304" y="322372"/>
                  <a:pt x="3294752" y="278838"/>
                  <a:pt x="3356353" y="278838"/>
                </a:cubicBezTo>
                <a:cubicBezTo>
                  <a:pt x="3417954" y="278838"/>
                  <a:pt x="3442209" y="318239"/>
                  <a:pt x="3442209" y="377891"/>
                </a:cubicBezTo>
                <a:lnTo>
                  <a:pt x="3442209" y="723270"/>
                </a:lnTo>
                <a:lnTo>
                  <a:pt x="3561414" y="723270"/>
                </a:lnTo>
                <a:lnTo>
                  <a:pt x="3561414" y="376789"/>
                </a:lnTo>
                <a:cubicBezTo>
                  <a:pt x="3561414" y="272776"/>
                  <a:pt x="3506842" y="208164"/>
                  <a:pt x="3401831" y="208164"/>
                </a:cubicBezTo>
                <a:moveTo>
                  <a:pt x="5172960" y="677807"/>
                </a:moveTo>
                <a:cubicBezTo>
                  <a:pt x="5095097" y="677807"/>
                  <a:pt x="5051688" y="604103"/>
                  <a:pt x="5051688" y="470746"/>
                </a:cubicBezTo>
                <a:cubicBezTo>
                  <a:pt x="5051688" y="337388"/>
                  <a:pt x="5095097" y="263684"/>
                  <a:pt x="5172960" y="263684"/>
                </a:cubicBezTo>
                <a:cubicBezTo>
                  <a:pt x="5250823" y="263684"/>
                  <a:pt x="5294232" y="336424"/>
                  <a:pt x="5294232" y="470746"/>
                </a:cubicBezTo>
                <a:cubicBezTo>
                  <a:pt x="5294232" y="605067"/>
                  <a:pt x="5250823" y="677807"/>
                  <a:pt x="5172960" y="677807"/>
                </a:cubicBezTo>
                <a:moveTo>
                  <a:pt x="5172960" y="208164"/>
                </a:moveTo>
                <a:cubicBezTo>
                  <a:pt x="5014341" y="208164"/>
                  <a:pt x="4926418" y="326367"/>
                  <a:pt x="4926418" y="470746"/>
                </a:cubicBezTo>
                <a:cubicBezTo>
                  <a:pt x="4926418" y="615124"/>
                  <a:pt x="5014341" y="733327"/>
                  <a:pt x="5172960" y="733327"/>
                </a:cubicBezTo>
                <a:cubicBezTo>
                  <a:pt x="5331579" y="733327"/>
                  <a:pt x="5419502" y="615124"/>
                  <a:pt x="5419502" y="470746"/>
                </a:cubicBezTo>
                <a:cubicBezTo>
                  <a:pt x="5419502" y="326367"/>
                  <a:pt x="5331579" y="208164"/>
                  <a:pt x="5172960" y="208164"/>
                </a:cubicBezTo>
                <a:moveTo>
                  <a:pt x="6275299" y="208164"/>
                </a:moveTo>
                <a:cubicBezTo>
                  <a:pt x="6200468" y="208164"/>
                  <a:pt x="6159126" y="240539"/>
                  <a:pt x="6135836" y="281869"/>
                </a:cubicBezTo>
                <a:lnTo>
                  <a:pt x="6129772" y="281869"/>
                </a:lnTo>
                <a:lnTo>
                  <a:pt x="6129772" y="218221"/>
                </a:lnTo>
                <a:lnTo>
                  <a:pt x="6010567" y="218221"/>
                </a:lnTo>
                <a:lnTo>
                  <a:pt x="6010567" y="723270"/>
                </a:lnTo>
                <a:lnTo>
                  <a:pt x="6129772" y="723270"/>
                </a:lnTo>
                <a:lnTo>
                  <a:pt x="6129772" y="397041"/>
                </a:lnTo>
                <a:cubicBezTo>
                  <a:pt x="6129772" y="322372"/>
                  <a:pt x="6168222" y="278838"/>
                  <a:pt x="6229822" y="278838"/>
                </a:cubicBezTo>
                <a:cubicBezTo>
                  <a:pt x="6291422" y="278838"/>
                  <a:pt x="6315677" y="318239"/>
                  <a:pt x="6315677" y="377891"/>
                </a:cubicBezTo>
                <a:lnTo>
                  <a:pt x="6315677" y="723270"/>
                </a:lnTo>
                <a:lnTo>
                  <a:pt x="6434883" y="723270"/>
                </a:lnTo>
                <a:lnTo>
                  <a:pt x="6434883" y="376789"/>
                </a:lnTo>
                <a:cubicBezTo>
                  <a:pt x="6434883" y="272776"/>
                  <a:pt x="6380310" y="208164"/>
                  <a:pt x="6275299" y="208164"/>
                </a:cubicBezTo>
                <a:moveTo>
                  <a:pt x="6705679" y="208164"/>
                </a:moveTo>
                <a:cubicBezTo>
                  <a:pt x="6595568" y="208164"/>
                  <a:pt x="6512746" y="254591"/>
                  <a:pt x="6512746" y="353645"/>
                </a:cubicBezTo>
                <a:cubicBezTo>
                  <a:pt x="6512746" y="437544"/>
                  <a:pt x="6570350" y="483007"/>
                  <a:pt x="6634983" y="499125"/>
                </a:cubicBezTo>
                <a:lnTo>
                  <a:pt x="6735996" y="524336"/>
                </a:lnTo>
                <a:cubicBezTo>
                  <a:pt x="6789605" y="537424"/>
                  <a:pt x="6813859" y="556711"/>
                  <a:pt x="6813859" y="599143"/>
                </a:cubicBezTo>
                <a:cubicBezTo>
                  <a:pt x="6813859" y="650668"/>
                  <a:pt x="6777477" y="680012"/>
                  <a:pt x="6713809" y="680012"/>
                </a:cubicBezTo>
                <a:cubicBezTo>
                  <a:pt x="6645042" y="680012"/>
                  <a:pt x="6609763" y="646672"/>
                  <a:pt x="6598601" y="562911"/>
                </a:cubicBezTo>
                <a:lnTo>
                  <a:pt x="6491522" y="593219"/>
                </a:lnTo>
                <a:cubicBezTo>
                  <a:pt x="6497586" y="680149"/>
                  <a:pt x="6578480" y="733603"/>
                  <a:pt x="6700717" y="733603"/>
                </a:cubicBezTo>
                <a:cubicBezTo>
                  <a:pt x="6837149" y="733603"/>
                  <a:pt x="6910877" y="669955"/>
                  <a:pt x="6910877" y="568973"/>
                </a:cubicBezTo>
                <a:cubicBezTo>
                  <a:pt x="6910877" y="474052"/>
                  <a:pt x="6845142" y="434651"/>
                  <a:pt x="6776513" y="417430"/>
                </a:cubicBezTo>
                <a:lnTo>
                  <a:pt x="6679495" y="393183"/>
                </a:lnTo>
                <a:cubicBezTo>
                  <a:pt x="6630986" y="381060"/>
                  <a:pt x="6609763" y="358880"/>
                  <a:pt x="6609763" y="326505"/>
                </a:cubicBezTo>
                <a:cubicBezTo>
                  <a:pt x="6609763" y="286140"/>
                  <a:pt x="6644078" y="261893"/>
                  <a:pt x="6695618" y="261893"/>
                </a:cubicBezTo>
                <a:cubicBezTo>
                  <a:pt x="6756255" y="261893"/>
                  <a:pt x="6793601" y="295232"/>
                  <a:pt x="6798701" y="358880"/>
                </a:cubicBezTo>
                <a:lnTo>
                  <a:pt x="6899714" y="328571"/>
                </a:lnTo>
                <a:cubicBezTo>
                  <a:pt x="6887587" y="257897"/>
                  <a:pt x="6817855" y="208440"/>
                  <a:pt x="6705679" y="208440"/>
                </a:cubicBezTo>
                <a:moveTo>
                  <a:pt x="7206755" y="678083"/>
                </a:moveTo>
                <a:cubicBezTo>
                  <a:pt x="7128892" y="678083"/>
                  <a:pt x="7085482" y="604378"/>
                  <a:pt x="7085482" y="471021"/>
                </a:cubicBezTo>
                <a:cubicBezTo>
                  <a:pt x="7085482" y="337664"/>
                  <a:pt x="7128892" y="263959"/>
                  <a:pt x="7206755" y="263959"/>
                </a:cubicBezTo>
                <a:cubicBezTo>
                  <a:pt x="7284617" y="263959"/>
                  <a:pt x="7328027" y="336700"/>
                  <a:pt x="7328027" y="471021"/>
                </a:cubicBezTo>
                <a:cubicBezTo>
                  <a:pt x="7328027" y="605343"/>
                  <a:pt x="7284617" y="678083"/>
                  <a:pt x="7206755" y="678083"/>
                </a:cubicBezTo>
                <a:moveTo>
                  <a:pt x="7206755" y="208440"/>
                </a:moveTo>
                <a:cubicBezTo>
                  <a:pt x="7048136" y="208440"/>
                  <a:pt x="6960213" y="326643"/>
                  <a:pt x="6960213" y="471021"/>
                </a:cubicBezTo>
                <a:cubicBezTo>
                  <a:pt x="6960213" y="615400"/>
                  <a:pt x="7048136" y="733603"/>
                  <a:pt x="7206755" y="733603"/>
                </a:cubicBezTo>
                <a:cubicBezTo>
                  <a:pt x="7365374" y="733603"/>
                  <a:pt x="7453296" y="615400"/>
                  <a:pt x="7453296" y="471021"/>
                </a:cubicBezTo>
                <a:cubicBezTo>
                  <a:pt x="7453296" y="326643"/>
                  <a:pt x="7365374" y="208440"/>
                  <a:pt x="7206755" y="208440"/>
                </a:cubicBezTo>
                <a:moveTo>
                  <a:pt x="7788724" y="208440"/>
                </a:moveTo>
                <a:cubicBezTo>
                  <a:pt x="7713894" y="208440"/>
                  <a:pt x="7672551" y="240815"/>
                  <a:pt x="7649261" y="282144"/>
                </a:cubicBezTo>
                <a:lnTo>
                  <a:pt x="7643197" y="282144"/>
                </a:lnTo>
                <a:lnTo>
                  <a:pt x="7643197" y="218496"/>
                </a:lnTo>
                <a:lnTo>
                  <a:pt x="7523992" y="218496"/>
                </a:lnTo>
                <a:lnTo>
                  <a:pt x="7523992" y="723546"/>
                </a:lnTo>
                <a:lnTo>
                  <a:pt x="7643197" y="723546"/>
                </a:lnTo>
                <a:lnTo>
                  <a:pt x="7643197" y="397316"/>
                </a:lnTo>
                <a:cubicBezTo>
                  <a:pt x="7643197" y="322647"/>
                  <a:pt x="7681646" y="279113"/>
                  <a:pt x="7743247" y="279113"/>
                </a:cubicBezTo>
                <a:cubicBezTo>
                  <a:pt x="7804848" y="279113"/>
                  <a:pt x="7829102" y="318514"/>
                  <a:pt x="7829102" y="378167"/>
                </a:cubicBezTo>
                <a:lnTo>
                  <a:pt x="7829102" y="723546"/>
                </a:lnTo>
                <a:lnTo>
                  <a:pt x="7948308" y="723546"/>
                </a:lnTo>
                <a:lnTo>
                  <a:pt x="7948308" y="377065"/>
                </a:lnTo>
                <a:cubicBezTo>
                  <a:pt x="7948308" y="273052"/>
                  <a:pt x="7893735" y="208440"/>
                  <a:pt x="7788724" y="208440"/>
                </a:cubicBezTo>
                <a:moveTo>
                  <a:pt x="468828" y="16532"/>
                </a:moveTo>
                <a:lnTo>
                  <a:pt x="343559" y="16532"/>
                </a:lnTo>
                <a:lnTo>
                  <a:pt x="343559" y="538664"/>
                </a:lnTo>
                <a:cubicBezTo>
                  <a:pt x="343559" y="623528"/>
                  <a:pt x="311174" y="673950"/>
                  <a:pt x="234414" y="673950"/>
                </a:cubicBezTo>
                <a:cubicBezTo>
                  <a:pt x="157654" y="673950"/>
                  <a:pt x="125269" y="620359"/>
                  <a:pt x="125269" y="528469"/>
                </a:cubicBezTo>
                <a:lnTo>
                  <a:pt x="125269" y="431482"/>
                </a:lnTo>
                <a:lnTo>
                  <a:pt x="0" y="462755"/>
                </a:lnTo>
                <a:lnTo>
                  <a:pt x="0" y="506151"/>
                </a:lnTo>
                <a:cubicBezTo>
                  <a:pt x="0" y="638406"/>
                  <a:pt x="65735" y="739527"/>
                  <a:pt x="234414" y="739527"/>
                </a:cubicBezTo>
                <a:cubicBezTo>
                  <a:pt x="403093" y="739527"/>
                  <a:pt x="468828" y="638544"/>
                  <a:pt x="468828" y="506151"/>
                </a:cubicBezTo>
                <a:lnTo>
                  <a:pt x="468828" y="16256"/>
                </a:lnTo>
                <a:moveTo>
                  <a:pt x="1222509" y="16256"/>
                </a:moveTo>
                <a:lnTo>
                  <a:pt x="1103304" y="16256"/>
                </a:lnTo>
                <a:lnTo>
                  <a:pt x="1103304" y="723270"/>
                </a:lnTo>
                <a:lnTo>
                  <a:pt x="1222509" y="723270"/>
                </a:lnTo>
                <a:lnTo>
                  <a:pt x="1222509" y="397041"/>
                </a:lnTo>
                <a:cubicBezTo>
                  <a:pt x="1222509" y="322372"/>
                  <a:pt x="1260958" y="278838"/>
                  <a:pt x="1322559" y="278838"/>
                </a:cubicBezTo>
                <a:cubicBezTo>
                  <a:pt x="1384160" y="278838"/>
                  <a:pt x="1408415" y="318239"/>
                  <a:pt x="1408415" y="377891"/>
                </a:cubicBezTo>
                <a:lnTo>
                  <a:pt x="1408415" y="723270"/>
                </a:lnTo>
                <a:lnTo>
                  <a:pt x="1527620" y="723270"/>
                </a:lnTo>
                <a:lnTo>
                  <a:pt x="1527620" y="376789"/>
                </a:lnTo>
                <a:cubicBezTo>
                  <a:pt x="1527620" y="272776"/>
                  <a:pt x="1473047" y="208164"/>
                  <a:pt x="1368036" y="208164"/>
                </a:cubicBezTo>
                <a:cubicBezTo>
                  <a:pt x="1293206" y="208164"/>
                  <a:pt x="1251863" y="240539"/>
                  <a:pt x="1228573" y="281869"/>
                </a:cubicBezTo>
                <a:lnTo>
                  <a:pt x="1222509" y="281869"/>
                </a:lnTo>
                <a:lnTo>
                  <a:pt x="1222509" y="16256"/>
                </a:lnTo>
                <a:moveTo>
                  <a:pt x="4855722" y="16256"/>
                </a:moveTo>
                <a:lnTo>
                  <a:pt x="4730453" y="16256"/>
                </a:lnTo>
                <a:lnTo>
                  <a:pt x="4730453" y="538389"/>
                </a:lnTo>
                <a:cubicBezTo>
                  <a:pt x="4730453" y="623252"/>
                  <a:pt x="4698068" y="673675"/>
                  <a:pt x="4621308" y="673675"/>
                </a:cubicBezTo>
                <a:cubicBezTo>
                  <a:pt x="4544548" y="673675"/>
                  <a:pt x="4512163" y="620084"/>
                  <a:pt x="4512163" y="528194"/>
                </a:cubicBezTo>
                <a:lnTo>
                  <a:pt x="4512163" y="431207"/>
                </a:lnTo>
                <a:lnTo>
                  <a:pt x="4386894" y="462480"/>
                </a:lnTo>
                <a:lnTo>
                  <a:pt x="4386894" y="505876"/>
                </a:lnTo>
                <a:cubicBezTo>
                  <a:pt x="4386894" y="638131"/>
                  <a:pt x="4452629" y="739251"/>
                  <a:pt x="4621308" y="739251"/>
                </a:cubicBezTo>
                <a:cubicBezTo>
                  <a:pt x="4789987" y="739251"/>
                  <a:pt x="4855722" y="638269"/>
                  <a:pt x="4855722" y="505876"/>
                </a:cubicBezTo>
                <a:lnTo>
                  <a:pt x="4855722" y="15981"/>
                </a:lnTo>
                <a:moveTo>
                  <a:pt x="5609403" y="15981"/>
                </a:moveTo>
                <a:lnTo>
                  <a:pt x="5490198" y="15981"/>
                </a:lnTo>
                <a:lnTo>
                  <a:pt x="5490198" y="722995"/>
                </a:lnTo>
                <a:lnTo>
                  <a:pt x="5609403" y="722995"/>
                </a:lnTo>
                <a:lnTo>
                  <a:pt x="5609403" y="396765"/>
                </a:lnTo>
                <a:cubicBezTo>
                  <a:pt x="5609403" y="322096"/>
                  <a:pt x="5647852" y="278562"/>
                  <a:pt x="5709453" y="278562"/>
                </a:cubicBezTo>
                <a:cubicBezTo>
                  <a:pt x="5771054" y="278562"/>
                  <a:pt x="5795308" y="317963"/>
                  <a:pt x="5795308" y="377616"/>
                </a:cubicBezTo>
                <a:lnTo>
                  <a:pt x="5795308" y="722995"/>
                </a:lnTo>
                <a:lnTo>
                  <a:pt x="5914514" y="722995"/>
                </a:lnTo>
                <a:lnTo>
                  <a:pt x="5914514" y="376514"/>
                </a:lnTo>
                <a:cubicBezTo>
                  <a:pt x="5914514" y="272501"/>
                  <a:pt x="5859941" y="207889"/>
                  <a:pt x="5754930" y="207889"/>
                </a:cubicBezTo>
                <a:cubicBezTo>
                  <a:pt x="5680099" y="207889"/>
                  <a:pt x="5638756" y="240263"/>
                  <a:pt x="5615466" y="281593"/>
                </a:cubicBezTo>
                <a:lnTo>
                  <a:pt x="5609403" y="281593"/>
                </a:lnTo>
                <a:lnTo>
                  <a:pt x="5609403" y="15981"/>
                </a:lnTo>
                <a:moveTo>
                  <a:pt x="3954447" y="665409"/>
                </a:moveTo>
                <a:cubicBezTo>
                  <a:pt x="3857429" y="665409"/>
                  <a:pt x="3797895" y="586607"/>
                  <a:pt x="3797895" y="502845"/>
                </a:cubicBezTo>
                <a:cubicBezTo>
                  <a:pt x="3797895" y="450356"/>
                  <a:pt x="3821185" y="401863"/>
                  <a:pt x="3859496" y="374585"/>
                </a:cubicBezTo>
                <a:lnTo>
                  <a:pt x="4087847" y="624079"/>
                </a:lnTo>
                <a:cubicBezTo>
                  <a:pt x="4045401" y="649290"/>
                  <a:pt x="3997857" y="665546"/>
                  <a:pt x="3954447" y="665546"/>
                </a:cubicBezTo>
                <a:moveTo>
                  <a:pt x="4176734" y="541282"/>
                </a:moveTo>
                <a:lnTo>
                  <a:pt x="3978702" y="323061"/>
                </a:lnTo>
                <a:cubicBezTo>
                  <a:pt x="4014119" y="308871"/>
                  <a:pt x="4048433" y="303911"/>
                  <a:pt x="4076684" y="303911"/>
                </a:cubicBezTo>
                <a:cubicBezTo>
                  <a:pt x="4158543" y="303911"/>
                  <a:pt x="4208981" y="351440"/>
                  <a:pt x="4208981" y="433273"/>
                </a:cubicBezTo>
                <a:cubicBezTo>
                  <a:pt x="4208981" y="469643"/>
                  <a:pt x="4198922" y="506978"/>
                  <a:pt x="4176596" y="541282"/>
                </a:cubicBezTo>
                <a:moveTo>
                  <a:pt x="3951278" y="293854"/>
                </a:moveTo>
                <a:lnTo>
                  <a:pt x="3907868" y="245361"/>
                </a:lnTo>
                <a:cubicBezTo>
                  <a:pt x="3869419" y="202929"/>
                  <a:pt x="3858394" y="176616"/>
                  <a:pt x="3858394" y="145343"/>
                </a:cubicBezTo>
                <a:cubicBezTo>
                  <a:pt x="3858394" y="86792"/>
                  <a:pt x="3895740" y="53453"/>
                  <a:pt x="3954309" y="53453"/>
                </a:cubicBezTo>
                <a:cubicBezTo>
                  <a:pt x="4012879" y="53453"/>
                  <a:pt x="4049260" y="87757"/>
                  <a:pt x="4049260" y="150440"/>
                </a:cubicBezTo>
                <a:cubicBezTo>
                  <a:pt x="4049260" y="208026"/>
                  <a:pt x="4021009" y="262582"/>
                  <a:pt x="3951278" y="293854"/>
                </a:cubicBezTo>
                <a:moveTo>
                  <a:pt x="3957341" y="0"/>
                </a:moveTo>
                <a:cubicBezTo>
                  <a:pt x="3817878" y="0"/>
                  <a:pt x="3749249" y="77838"/>
                  <a:pt x="3749249" y="174687"/>
                </a:cubicBezTo>
                <a:cubicBezTo>
                  <a:pt x="3749249" y="227176"/>
                  <a:pt x="3771436" y="279802"/>
                  <a:pt x="3830143" y="343312"/>
                </a:cubicBezTo>
                <a:lnTo>
                  <a:pt x="3831108" y="345379"/>
                </a:lnTo>
                <a:cubicBezTo>
                  <a:pt x="3732160" y="392908"/>
                  <a:pt x="3686683" y="469643"/>
                  <a:pt x="3686683" y="548445"/>
                </a:cubicBezTo>
                <a:cubicBezTo>
                  <a:pt x="3686683" y="652459"/>
                  <a:pt x="3766475" y="739389"/>
                  <a:pt x="3889815" y="739389"/>
                </a:cubicBezTo>
                <a:cubicBezTo>
                  <a:pt x="3960511" y="739389"/>
                  <a:pt x="4043334" y="710045"/>
                  <a:pt x="4118165" y="657556"/>
                </a:cubicBezTo>
                <a:lnTo>
                  <a:pt x="4178801" y="723270"/>
                </a:lnTo>
                <a:lnTo>
                  <a:pt x="4337420" y="723270"/>
                </a:lnTo>
                <a:lnTo>
                  <a:pt x="4337420" y="718173"/>
                </a:lnTo>
                <a:lnTo>
                  <a:pt x="4208155" y="575723"/>
                </a:lnTo>
                <a:cubicBezTo>
                  <a:pt x="4262728" y="511111"/>
                  <a:pt x="4294011" y="440437"/>
                  <a:pt x="4294011" y="378718"/>
                </a:cubicBezTo>
                <a:cubicBezTo>
                  <a:pt x="4294011" y="301982"/>
                  <a:pt x="4242469" y="250458"/>
                  <a:pt x="4161713" y="250458"/>
                </a:cubicBezTo>
                <a:cubicBezTo>
                  <a:pt x="4119268" y="250458"/>
                  <a:pt x="4071723" y="262582"/>
                  <a:pt x="4040440" y="274705"/>
                </a:cubicBezTo>
                <a:lnTo>
                  <a:pt x="4038373" y="270710"/>
                </a:lnTo>
                <a:cubicBezTo>
                  <a:pt x="4115133" y="229242"/>
                  <a:pt x="4147518" y="190943"/>
                  <a:pt x="4147518" y="137352"/>
                </a:cubicBezTo>
                <a:cubicBezTo>
                  <a:pt x="4147518" y="60617"/>
                  <a:pt x="4078752" y="0"/>
                  <a:pt x="3957617" y="0"/>
                </a:cubicBezTo>
              </a:path>
            </a:pathLst>
          </a:custGeom>
          <a:solidFill>
            <a:schemeClr val="tx2"/>
          </a:solidFill>
          <a:ln w="13780" cap="flat">
            <a:noFill/>
            <a:prstDash val="solid"/>
            <a:miter/>
          </a:ln>
        </p:spPr>
        <p:txBody>
          <a:bodyPr rtlCol="0" anchor="ctr"/>
          <a:lstStyle/>
          <a:p>
            <a:endParaRPr lang="en-GB" b="0" i="0">
              <a:solidFill>
                <a:schemeClr val="tx1"/>
              </a:solidFill>
              <a:latin typeface="Johnson Text" pitchFamily="2" charset="77"/>
            </a:endParaRPr>
          </a:p>
        </p:txBody>
      </p:sp>
    </p:spTree>
    <p:extLst>
      <p:ext uri="{BB962C8B-B14F-4D97-AF65-F5344CB8AC3E}">
        <p14:creationId xmlns:p14="http://schemas.microsoft.com/office/powerpoint/2010/main" val="307326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6B22-1DE8-7C36-14AE-7260C97F6705}"/>
              </a:ext>
            </a:extLst>
          </p:cNvPr>
          <p:cNvSpPr>
            <a:spLocks noGrp="1"/>
          </p:cNvSpPr>
          <p:nvPr>
            <p:ph type="title"/>
          </p:nvPr>
        </p:nvSpPr>
        <p:spPr>
          <a:xfrm>
            <a:off x="291479" y="264244"/>
            <a:ext cx="4667383" cy="327013"/>
          </a:xfrm>
        </p:spPr>
        <p:txBody>
          <a:bodyPr>
            <a:spAutoFit/>
          </a:bodyPr>
          <a:lstStyle>
            <a:lvl1pPr>
              <a:defRPr sz="2500" b="0" i="0">
                <a:solidFill>
                  <a:schemeClr val="bg1"/>
                </a:solidFill>
                <a:latin typeface="+mj-lt"/>
              </a:defRPr>
            </a:lvl1pPr>
          </a:lstStyle>
          <a:p>
            <a:r>
              <a:rPr lang="en-US"/>
              <a:t>Click to edit Master title style</a:t>
            </a:r>
          </a:p>
        </p:txBody>
      </p:sp>
      <p:sp>
        <p:nvSpPr>
          <p:cNvPr id="30" name="Subtitle 2">
            <a:extLst>
              <a:ext uri="{FF2B5EF4-FFF2-40B4-BE49-F238E27FC236}">
                <a16:creationId xmlns:a16="http://schemas.microsoft.com/office/drawing/2014/main" id="{AFC7E9F7-1405-E6D8-9042-37C2DC045BD5}"/>
              </a:ext>
            </a:extLst>
          </p:cNvPr>
          <p:cNvSpPr>
            <a:spLocks noGrp="1"/>
          </p:cNvSpPr>
          <p:nvPr>
            <p:ph type="subTitle" idx="1" hasCustomPrompt="1"/>
          </p:nvPr>
        </p:nvSpPr>
        <p:spPr>
          <a:xfrm>
            <a:off x="6165850" y="240207"/>
            <a:ext cx="2795587" cy="717180"/>
          </a:xfrm>
        </p:spPr>
        <p:txBody>
          <a:bodyPr anchor="t"/>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32" name="Text Placeholder 31">
            <a:extLst>
              <a:ext uri="{FF2B5EF4-FFF2-40B4-BE49-F238E27FC236}">
                <a16:creationId xmlns:a16="http://schemas.microsoft.com/office/drawing/2014/main" id="{BE8CDE24-BE6D-421C-9ED6-9443D70EB983}"/>
              </a:ext>
            </a:extLst>
          </p:cNvPr>
          <p:cNvSpPr>
            <a:spLocks noGrp="1"/>
          </p:cNvSpPr>
          <p:nvPr>
            <p:ph type="body" sz="quarter" idx="10" hasCustomPrompt="1"/>
          </p:nvPr>
        </p:nvSpPr>
        <p:spPr>
          <a:xfrm>
            <a:off x="9104313" y="240207"/>
            <a:ext cx="2795587" cy="717180"/>
          </a:xfrm>
        </p:spPr>
        <p:txBody>
          <a:bodyPr anchor="t"/>
          <a:lstStyle>
            <a:lvl1pPr>
              <a:spcBef>
                <a:spcPts val="0"/>
              </a:spcBef>
              <a:spcAft>
                <a:spcPts val="0"/>
              </a:spcAft>
              <a:defRPr sz="1400">
                <a:solidFill>
                  <a:schemeClr val="bg1"/>
                </a:solidFill>
              </a:defRPr>
            </a:lvl1pPr>
          </a:lstStyle>
          <a:p>
            <a:r>
              <a:rPr lang="en-GB"/>
              <a:t>Supporting details – delete if not required</a:t>
            </a:r>
          </a:p>
        </p:txBody>
      </p:sp>
      <p:sp>
        <p:nvSpPr>
          <p:cNvPr id="5" name="Graphic 3">
            <a:extLst>
              <a:ext uri="{FF2B5EF4-FFF2-40B4-BE49-F238E27FC236}">
                <a16:creationId xmlns:a16="http://schemas.microsoft.com/office/drawing/2014/main" id="{A2702702-3E11-9FDF-5B64-822892AA8E70}"/>
              </a:ext>
            </a:extLst>
          </p:cNvPr>
          <p:cNvSpPr/>
          <p:nvPr/>
        </p:nvSpPr>
        <p:spPr>
          <a:xfrm>
            <a:off x="284298" y="5510092"/>
            <a:ext cx="11615602" cy="1069665"/>
          </a:xfrm>
          <a:custGeom>
            <a:avLst/>
            <a:gdLst>
              <a:gd name="connsiteX0" fmla="*/ 1169268 w 11823056"/>
              <a:gd name="connsiteY0" fmla="*/ 997887 h 1088769"/>
              <a:gd name="connsiteX1" fmla="*/ 988876 w 11823056"/>
              <a:gd name="connsiteY1" fmla="*/ 692983 h 1088769"/>
              <a:gd name="connsiteX2" fmla="*/ 1169268 w 11823056"/>
              <a:gd name="connsiteY2" fmla="*/ 388078 h 1088769"/>
              <a:gd name="connsiteX3" fmla="*/ 1349660 w 11823056"/>
              <a:gd name="connsiteY3" fmla="*/ 692983 h 1088769"/>
              <a:gd name="connsiteX4" fmla="*/ 1169268 w 11823056"/>
              <a:gd name="connsiteY4" fmla="*/ 997887 h 1088769"/>
              <a:gd name="connsiteX5" fmla="*/ 1169268 w 11823056"/>
              <a:gd name="connsiteY5" fmla="*/ 306324 h 1088769"/>
              <a:gd name="connsiteX6" fmla="*/ 802539 w 11823056"/>
              <a:gd name="connsiteY6" fmla="*/ 692983 h 1088769"/>
              <a:gd name="connsiteX7" fmla="*/ 1169268 w 11823056"/>
              <a:gd name="connsiteY7" fmla="*/ 1079641 h 1088769"/>
              <a:gd name="connsiteX8" fmla="*/ 1535997 w 11823056"/>
              <a:gd name="connsiteY8" fmla="*/ 692983 h 1088769"/>
              <a:gd name="connsiteX9" fmla="*/ 1169268 w 11823056"/>
              <a:gd name="connsiteY9" fmla="*/ 306324 h 1088769"/>
              <a:gd name="connsiteX10" fmla="*/ 2808786 w 11823056"/>
              <a:gd name="connsiteY10" fmla="*/ 306324 h 1088769"/>
              <a:gd name="connsiteX11" fmla="*/ 2601335 w 11823056"/>
              <a:gd name="connsiteY11" fmla="*/ 414856 h 1088769"/>
              <a:gd name="connsiteX12" fmla="*/ 2592315 w 11823056"/>
              <a:gd name="connsiteY12" fmla="*/ 414856 h 1088769"/>
              <a:gd name="connsiteX13" fmla="*/ 2592315 w 11823056"/>
              <a:gd name="connsiteY13" fmla="*/ 321133 h 1088769"/>
              <a:gd name="connsiteX14" fmla="*/ 2414998 w 11823056"/>
              <a:gd name="connsiteY14" fmla="*/ 321133 h 1088769"/>
              <a:gd name="connsiteX15" fmla="*/ 2414998 w 11823056"/>
              <a:gd name="connsiteY15" fmla="*/ 1064832 h 1088769"/>
              <a:gd name="connsiteX16" fmla="*/ 2592315 w 11823056"/>
              <a:gd name="connsiteY16" fmla="*/ 1064832 h 1088769"/>
              <a:gd name="connsiteX17" fmla="*/ 2592315 w 11823056"/>
              <a:gd name="connsiteY17" fmla="*/ 584451 h 1088769"/>
              <a:gd name="connsiteX18" fmla="*/ 2741139 w 11823056"/>
              <a:gd name="connsiteY18" fmla="*/ 410393 h 1088769"/>
              <a:gd name="connsiteX19" fmla="*/ 2868848 w 11823056"/>
              <a:gd name="connsiteY19" fmla="*/ 556253 h 1088769"/>
              <a:gd name="connsiteX20" fmla="*/ 2868848 w 11823056"/>
              <a:gd name="connsiteY20" fmla="*/ 1064832 h 1088769"/>
              <a:gd name="connsiteX21" fmla="*/ 3046165 w 11823056"/>
              <a:gd name="connsiteY21" fmla="*/ 1064832 h 1088769"/>
              <a:gd name="connsiteX22" fmla="*/ 3046165 w 11823056"/>
              <a:gd name="connsiteY22" fmla="*/ 554630 h 1088769"/>
              <a:gd name="connsiteX23" fmla="*/ 2808786 w 11823056"/>
              <a:gd name="connsiteY23" fmla="*/ 306324 h 1088769"/>
              <a:gd name="connsiteX24" fmla="*/ 3448972 w 11823056"/>
              <a:gd name="connsiteY24" fmla="*/ 306324 h 1088769"/>
              <a:gd name="connsiteX25" fmla="*/ 3161985 w 11823056"/>
              <a:gd name="connsiteY25" fmla="*/ 520548 h 1088769"/>
              <a:gd name="connsiteX26" fmla="*/ 3343812 w 11823056"/>
              <a:gd name="connsiteY26" fmla="*/ 734773 h 1088769"/>
              <a:gd name="connsiteX27" fmla="*/ 3494070 w 11823056"/>
              <a:gd name="connsiteY27" fmla="*/ 771897 h 1088769"/>
              <a:gd name="connsiteX28" fmla="*/ 3609890 w 11823056"/>
              <a:gd name="connsiteY28" fmla="*/ 882052 h 1088769"/>
              <a:gd name="connsiteX29" fmla="*/ 3461067 w 11823056"/>
              <a:gd name="connsiteY29" fmla="*/ 1001133 h 1088769"/>
              <a:gd name="connsiteX30" fmla="*/ 3289694 w 11823056"/>
              <a:gd name="connsiteY30" fmla="*/ 828699 h 1088769"/>
              <a:gd name="connsiteX31" fmla="*/ 3130416 w 11823056"/>
              <a:gd name="connsiteY31" fmla="*/ 873329 h 1088769"/>
              <a:gd name="connsiteX32" fmla="*/ 3441593 w 11823056"/>
              <a:gd name="connsiteY32" fmla="*/ 1080047 h 1088769"/>
              <a:gd name="connsiteX33" fmla="*/ 3754204 w 11823056"/>
              <a:gd name="connsiteY33" fmla="*/ 837625 h 1088769"/>
              <a:gd name="connsiteX34" fmla="*/ 3554338 w 11823056"/>
              <a:gd name="connsiteY34" fmla="*/ 614474 h 1088769"/>
              <a:gd name="connsiteX35" fmla="*/ 3410024 w 11823056"/>
              <a:gd name="connsiteY35" fmla="*/ 578770 h 1088769"/>
              <a:gd name="connsiteX36" fmla="*/ 3306299 w 11823056"/>
              <a:gd name="connsiteY36" fmla="*/ 480584 h 1088769"/>
              <a:gd name="connsiteX37" fmla="*/ 3434008 w 11823056"/>
              <a:gd name="connsiteY37" fmla="*/ 385441 h 1088769"/>
              <a:gd name="connsiteX38" fmla="*/ 3587341 w 11823056"/>
              <a:gd name="connsiteY38" fmla="*/ 528257 h 1088769"/>
              <a:gd name="connsiteX39" fmla="*/ 3737599 w 11823056"/>
              <a:gd name="connsiteY39" fmla="*/ 483627 h 1088769"/>
              <a:gd name="connsiteX40" fmla="*/ 3448972 w 11823056"/>
              <a:gd name="connsiteY40" fmla="*/ 306324 h 1088769"/>
              <a:gd name="connsiteX41" fmla="*/ 4194524 w 11823056"/>
              <a:gd name="connsiteY41" fmla="*/ 997887 h 1088769"/>
              <a:gd name="connsiteX42" fmla="*/ 4014132 w 11823056"/>
              <a:gd name="connsiteY42" fmla="*/ 692983 h 1088769"/>
              <a:gd name="connsiteX43" fmla="*/ 4194524 w 11823056"/>
              <a:gd name="connsiteY43" fmla="*/ 388078 h 1088769"/>
              <a:gd name="connsiteX44" fmla="*/ 4374916 w 11823056"/>
              <a:gd name="connsiteY44" fmla="*/ 692983 h 1088769"/>
              <a:gd name="connsiteX45" fmla="*/ 4194524 w 11823056"/>
              <a:gd name="connsiteY45" fmla="*/ 997887 h 1088769"/>
              <a:gd name="connsiteX46" fmla="*/ 4194524 w 11823056"/>
              <a:gd name="connsiteY46" fmla="*/ 306324 h 1088769"/>
              <a:gd name="connsiteX47" fmla="*/ 3827796 w 11823056"/>
              <a:gd name="connsiteY47" fmla="*/ 692983 h 1088769"/>
              <a:gd name="connsiteX48" fmla="*/ 4194524 w 11823056"/>
              <a:gd name="connsiteY48" fmla="*/ 1079641 h 1088769"/>
              <a:gd name="connsiteX49" fmla="*/ 4561253 w 11823056"/>
              <a:gd name="connsiteY49" fmla="*/ 692983 h 1088769"/>
              <a:gd name="connsiteX50" fmla="*/ 4194524 w 11823056"/>
              <a:gd name="connsiteY50" fmla="*/ 306324 h 1088769"/>
              <a:gd name="connsiteX51" fmla="*/ 5060201 w 11823056"/>
              <a:gd name="connsiteY51" fmla="*/ 306324 h 1088769"/>
              <a:gd name="connsiteX52" fmla="*/ 4852750 w 11823056"/>
              <a:gd name="connsiteY52" fmla="*/ 414856 h 1088769"/>
              <a:gd name="connsiteX53" fmla="*/ 4843731 w 11823056"/>
              <a:gd name="connsiteY53" fmla="*/ 414856 h 1088769"/>
              <a:gd name="connsiteX54" fmla="*/ 4843731 w 11823056"/>
              <a:gd name="connsiteY54" fmla="*/ 321133 h 1088769"/>
              <a:gd name="connsiteX55" fmla="*/ 4666414 w 11823056"/>
              <a:gd name="connsiteY55" fmla="*/ 321133 h 1088769"/>
              <a:gd name="connsiteX56" fmla="*/ 4666414 w 11823056"/>
              <a:gd name="connsiteY56" fmla="*/ 1064832 h 1088769"/>
              <a:gd name="connsiteX57" fmla="*/ 4843731 w 11823056"/>
              <a:gd name="connsiteY57" fmla="*/ 1064832 h 1088769"/>
              <a:gd name="connsiteX58" fmla="*/ 4843731 w 11823056"/>
              <a:gd name="connsiteY58" fmla="*/ 584451 h 1088769"/>
              <a:gd name="connsiteX59" fmla="*/ 4992554 w 11823056"/>
              <a:gd name="connsiteY59" fmla="*/ 410393 h 1088769"/>
              <a:gd name="connsiteX60" fmla="*/ 5120263 w 11823056"/>
              <a:gd name="connsiteY60" fmla="*/ 556253 h 1088769"/>
              <a:gd name="connsiteX61" fmla="*/ 5120263 w 11823056"/>
              <a:gd name="connsiteY61" fmla="*/ 1064832 h 1088769"/>
              <a:gd name="connsiteX62" fmla="*/ 5297580 w 11823056"/>
              <a:gd name="connsiteY62" fmla="*/ 1064832 h 1088769"/>
              <a:gd name="connsiteX63" fmla="*/ 5297580 w 11823056"/>
              <a:gd name="connsiteY63" fmla="*/ 554630 h 1088769"/>
              <a:gd name="connsiteX64" fmla="*/ 5060201 w 11823056"/>
              <a:gd name="connsiteY64" fmla="*/ 306324 h 1088769"/>
              <a:gd name="connsiteX65" fmla="*/ 7694744 w 11823056"/>
              <a:gd name="connsiteY65" fmla="*/ 997887 h 1088769"/>
              <a:gd name="connsiteX66" fmla="*/ 7514353 w 11823056"/>
              <a:gd name="connsiteY66" fmla="*/ 692983 h 1088769"/>
              <a:gd name="connsiteX67" fmla="*/ 7694744 w 11823056"/>
              <a:gd name="connsiteY67" fmla="*/ 388078 h 1088769"/>
              <a:gd name="connsiteX68" fmla="*/ 7875136 w 11823056"/>
              <a:gd name="connsiteY68" fmla="*/ 692983 h 1088769"/>
              <a:gd name="connsiteX69" fmla="*/ 7694744 w 11823056"/>
              <a:gd name="connsiteY69" fmla="*/ 997887 h 1088769"/>
              <a:gd name="connsiteX70" fmla="*/ 7694744 w 11823056"/>
              <a:gd name="connsiteY70" fmla="*/ 306324 h 1088769"/>
              <a:gd name="connsiteX71" fmla="*/ 7328015 w 11823056"/>
              <a:gd name="connsiteY71" fmla="*/ 692983 h 1088769"/>
              <a:gd name="connsiteX72" fmla="*/ 7694744 w 11823056"/>
              <a:gd name="connsiteY72" fmla="*/ 1079641 h 1088769"/>
              <a:gd name="connsiteX73" fmla="*/ 8061473 w 11823056"/>
              <a:gd name="connsiteY73" fmla="*/ 692983 h 1088769"/>
              <a:gd name="connsiteX74" fmla="*/ 7694744 w 11823056"/>
              <a:gd name="connsiteY74" fmla="*/ 306324 h 1088769"/>
              <a:gd name="connsiteX75" fmla="*/ 9334262 w 11823056"/>
              <a:gd name="connsiteY75" fmla="*/ 306324 h 1088769"/>
              <a:gd name="connsiteX76" fmla="*/ 9126810 w 11823056"/>
              <a:gd name="connsiteY76" fmla="*/ 414856 h 1088769"/>
              <a:gd name="connsiteX77" fmla="*/ 9117791 w 11823056"/>
              <a:gd name="connsiteY77" fmla="*/ 414856 h 1088769"/>
              <a:gd name="connsiteX78" fmla="*/ 9117791 w 11823056"/>
              <a:gd name="connsiteY78" fmla="*/ 321133 h 1088769"/>
              <a:gd name="connsiteX79" fmla="*/ 8940474 w 11823056"/>
              <a:gd name="connsiteY79" fmla="*/ 321133 h 1088769"/>
              <a:gd name="connsiteX80" fmla="*/ 8940474 w 11823056"/>
              <a:gd name="connsiteY80" fmla="*/ 1064832 h 1088769"/>
              <a:gd name="connsiteX81" fmla="*/ 9117791 w 11823056"/>
              <a:gd name="connsiteY81" fmla="*/ 1064832 h 1088769"/>
              <a:gd name="connsiteX82" fmla="*/ 9117791 w 11823056"/>
              <a:gd name="connsiteY82" fmla="*/ 584451 h 1088769"/>
              <a:gd name="connsiteX83" fmla="*/ 9266614 w 11823056"/>
              <a:gd name="connsiteY83" fmla="*/ 410393 h 1088769"/>
              <a:gd name="connsiteX84" fmla="*/ 9394324 w 11823056"/>
              <a:gd name="connsiteY84" fmla="*/ 556253 h 1088769"/>
              <a:gd name="connsiteX85" fmla="*/ 9394324 w 11823056"/>
              <a:gd name="connsiteY85" fmla="*/ 1064832 h 1088769"/>
              <a:gd name="connsiteX86" fmla="*/ 9571641 w 11823056"/>
              <a:gd name="connsiteY86" fmla="*/ 1064832 h 1088769"/>
              <a:gd name="connsiteX87" fmla="*/ 9571641 w 11823056"/>
              <a:gd name="connsiteY87" fmla="*/ 554630 h 1088769"/>
              <a:gd name="connsiteX88" fmla="*/ 9334262 w 11823056"/>
              <a:gd name="connsiteY88" fmla="*/ 306324 h 1088769"/>
              <a:gd name="connsiteX89" fmla="*/ 9974653 w 11823056"/>
              <a:gd name="connsiteY89" fmla="*/ 306324 h 1088769"/>
              <a:gd name="connsiteX90" fmla="*/ 9687666 w 11823056"/>
              <a:gd name="connsiteY90" fmla="*/ 520548 h 1088769"/>
              <a:gd name="connsiteX91" fmla="*/ 9869493 w 11823056"/>
              <a:gd name="connsiteY91" fmla="*/ 734773 h 1088769"/>
              <a:gd name="connsiteX92" fmla="*/ 10019751 w 11823056"/>
              <a:gd name="connsiteY92" fmla="*/ 771897 h 1088769"/>
              <a:gd name="connsiteX93" fmla="*/ 10135571 w 11823056"/>
              <a:gd name="connsiteY93" fmla="*/ 882052 h 1088769"/>
              <a:gd name="connsiteX94" fmla="*/ 9986747 w 11823056"/>
              <a:gd name="connsiteY94" fmla="*/ 1001133 h 1088769"/>
              <a:gd name="connsiteX95" fmla="*/ 9815375 w 11823056"/>
              <a:gd name="connsiteY95" fmla="*/ 828699 h 1088769"/>
              <a:gd name="connsiteX96" fmla="*/ 9656097 w 11823056"/>
              <a:gd name="connsiteY96" fmla="*/ 873329 h 1088769"/>
              <a:gd name="connsiteX97" fmla="*/ 9967273 w 11823056"/>
              <a:gd name="connsiteY97" fmla="*/ 1080047 h 1088769"/>
              <a:gd name="connsiteX98" fmla="*/ 10279884 w 11823056"/>
              <a:gd name="connsiteY98" fmla="*/ 837625 h 1088769"/>
              <a:gd name="connsiteX99" fmla="*/ 10080018 w 11823056"/>
              <a:gd name="connsiteY99" fmla="*/ 614474 h 1088769"/>
              <a:gd name="connsiteX100" fmla="*/ 9935705 w 11823056"/>
              <a:gd name="connsiteY100" fmla="*/ 578770 h 1088769"/>
              <a:gd name="connsiteX101" fmla="*/ 9831980 w 11823056"/>
              <a:gd name="connsiteY101" fmla="*/ 480584 h 1088769"/>
              <a:gd name="connsiteX102" fmla="*/ 9959688 w 11823056"/>
              <a:gd name="connsiteY102" fmla="*/ 385441 h 1088769"/>
              <a:gd name="connsiteX103" fmla="*/ 10113022 w 11823056"/>
              <a:gd name="connsiteY103" fmla="*/ 528257 h 1088769"/>
              <a:gd name="connsiteX104" fmla="*/ 10263280 w 11823056"/>
              <a:gd name="connsiteY104" fmla="*/ 483627 h 1088769"/>
              <a:gd name="connsiteX105" fmla="*/ 9974653 w 11823056"/>
              <a:gd name="connsiteY105" fmla="*/ 306324 h 1088769"/>
              <a:gd name="connsiteX106" fmla="*/ 10720000 w 11823056"/>
              <a:gd name="connsiteY106" fmla="*/ 997887 h 1088769"/>
              <a:gd name="connsiteX107" fmla="*/ 10539607 w 11823056"/>
              <a:gd name="connsiteY107" fmla="*/ 692983 h 1088769"/>
              <a:gd name="connsiteX108" fmla="*/ 10720000 w 11823056"/>
              <a:gd name="connsiteY108" fmla="*/ 388078 h 1088769"/>
              <a:gd name="connsiteX109" fmla="*/ 10900392 w 11823056"/>
              <a:gd name="connsiteY109" fmla="*/ 692983 h 1088769"/>
              <a:gd name="connsiteX110" fmla="*/ 10720000 w 11823056"/>
              <a:gd name="connsiteY110" fmla="*/ 997887 h 1088769"/>
              <a:gd name="connsiteX111" fmla="*/ 10720000 w 11823056"/>
              <a:gd name="connsiteY111" fmla="*/ 306324 h 1088769"/>
              <a:gd name="connsiteX112" fmla="*/ 10353271 w 11823056"/>
              <a:gd name="connsiteY112" fmla="*/ 692983 h 1088769"/>
              <a:gd name="connsiteX113" fmla="*/ 10720000 w 11823056"/>
              <a:gd name="connsiteY113" fmla="*/ 1079641 h 1088769"/>
              <a:gd name="connsiteX114" fmla="*/ 11086728 w 11823056"/>
              <a:gd name="connsiteY114" fmla="*/ 692983 h 1088769"/>
              <a:gd name="connsiteX115" fmla="*/ 10720000 w 11823056"/>
              <a:gd name="connsiteY115" fmla="*/ 306324 h 1088769"/>
              <a:gd name="connsiteX116" fmla="*/ 11585677 w 11823056"/>
              <a:gd name="connsiteY116" fmla="*/ 306324 h 1088769"/>
              <a:gd name="connsiteX117" fmla="*/ 11378226 w 11823056"/>
              <a:gd name="connsiteY117" fmla="*/ 414856 h 1088769"/>
              <a:gd name="connsiteX118" fmla="*/ 11369206 w 11823056"/>
              <a:gd name="connsiteY118" fmla="*/ 414856 h 1088769"/>
              <a:gd name="connsiteX119" fmla="*/ 11369206 w 11823056"/>
              <a:gd name="connsiteY119" fmla="*/ 321133 h 1088769"/>
              <a:gd name="connsiteX120" fmla="*/ 11191889 w 11823056"/>
              <a:gd name="connsiteY120" fmla="*/ 321133 h 1088769"/>
              <a:gd name="connsiteX121" fmla="*/ 11191889 w 11823056"/>
              <a:gd name="connsiteY121" fmla="*/ 1064832 h 1088769"/>
              <a:gd name="connsiteX122" fmla="*/ 11369206 w 11823056"/>
              <a:gd name="connsiteY122" fmla="*/ 1064832 h 1088769"/>
              <a:gd name="connsiteX123" fmla="*/ 11369206 w 11823056"/>
              <a:gd name="connsiteY123" fmla="*/ 584451 h 1088769"/>
              <a:gd name="connsiteX124" fmla="*/ 11518030 w 11823056"/>
              <a:gd name="connsiteY124" fmla="*/ 410393 h 1088769"/>
              <a:gd name="connsiteX125" fmla="*/ 11645739 w 11823056"/>
              <a:gd name="connsiteY125" fmla="*/ 556253 h 1088769"/>
              <a:gd name="connsiteX126" fmla="*/ 11645739 w 11823056"/>
              <a:gd name="connsiteY126" fmla="*/ 1064832 h 1088769"/>
              <a:gd name="connsiteX127" fmla="*/ 11823056 w 11823056"/>
              <a:gd name="connsiteY127" fmla="*/ 1064832 h 1088769"/>
              <a:gd name="connsiteX128" fmla="*/ 11823056 w 11823056"/>
              <a:gd name="connsiteY128" fmla="*/ 554630 h 1088769"/>
              <a:gd name="connsiteX129" fmla="*/ 11585677 w 11823056"/>
              <a:gd name="connsiteY129" fmla="*/ 306324 h 1088769"/>
              <a:gd name="connsiteX130" fmla="*/ 697379 w 11823056"/>
              <a:gd name="connsiteY130" fmla="*/ 23735 h 1088769"/>
              <a:gd name="connsiteX131" fmla="*/ 511042 w 11823056"/>
              <a:gd name="connsiteY131" fmla="*/ 23735 h 1088769"/>
              <a:gd name="connsiteX132" fmla="*/ 511042 w 11823056"/>
              <a:gd name="connsiteY132" fmla="*/ 792589 h 1088769"/>
              <a:gd name="connsiteX133" fmla="*/ 348690 w 11823056"/>
              <a:gd name="connsiteY133" fmla="*/ 991801 h 1088769"/>
              <a:gd name="connsiteX134" fmla="*/ 186337 w 11823056"/>
              <a:gd name="connsiteY134" fmla="*/ 777577 h 1088769"/>
              <a:gd name="connsiteX135" fmla="*/ 186337 w 11823056"/>
              <a:gd name="connsiteY135" fmla="*/ 634761 h 1088769"/>
              <a:gd name="connsiteX136" fmla="*/ 0 w 11823056"/>
              <a:gd name="connsiteY136" fmla="*/ 680811 h 1088769"/>
              <a:gd name="connsiteX137" fmla="*/ 0 w 11823056"/>
              <a:gd name="connsiteY137" fmla="*/ 744713 h 1088769"/>
              <a:gd name="connsiteX138" fmla="*/ 348690 w 11823056"/>
              <a:gd name="connsiteY138" fmla="*/ 1088364 h 1088769"/>
              <a:gd name="connsiteX139" fmla="*/ 697379 w 11823056"/>
              <a:gd name="connsiteY139" fmla="*/ 744713 h 1088769"/>
              <a:gd name="connsiteX140" fmla="*/ 697379 w 11823056"/>
              <a:gd name="connsiteY140" fmla="*/ 23735 h 1088769"/>
              <a:gd name="connsiteX141" fmla="*/ 1818474 w 11823056"/>
              <a:gd name="connsiteY141" fmla="*/ 23735 h 1088769"/>
              <a:gd name="connsiteX142" fmla="*/ 1641157 w 11823056"/>
              <a:gd name="connsiteY142" fmla="*/ 23735 h 1088769"/>
              <a:gd name="connsiteX143" fmla="*/ 1641157 w 11823056"/>
              <a:gd name="connsiteY143" fmla="*/ 1064832 h 1088769"/>
              <a:gd name="connsiteX144" fmla="*/ 1818474 w 11823056"/>
              <a:gd name="connsiteY144" fmla="*/ 1064832 h 1088769"/>
              <a:gd name="connsiteX145" fmla="*/ 1818474 w 11823056"/>
              <a:gd name="connsiteY145" fmla="*/ 584451 h 1088769"/>
              <a:gd name="connsiteX146" fmla="*/ 1967298 w 11823056"/>
              <a:gd name="connsiteY146" fmla="*/ 410393 h 1088769"/>
              <a:gd name="connsiteX147" fmla="*/ 2095007 w 11823056"/>
              <a:gd name="connsiteY147" fmla="*/ 556253 h 1088769"/>
              <a:gd name="connsiteX148" fmla="*/ 2095007 w 11823056"/>
              <a:gd name="connsiteY148" fmla="*/ 1064832 h 1088769"/>
              <a:gd name="connsiteX149" fmla="*/ 2272324 w 11823056"/>
              <a:gd name="connsiteY149" fmla="*/ 1064832 h 1088769"/>
              <a:gd name="connsiteX150" fmla="*/ 2272324 w 11823056"/>
              <a:gd name="connsiteY150" fmla="*/ 554630 h 1088769"/>
              <a:gd name="connsiteX151" fmla="*/ 2034945 w 11823056"/>
              <a:gd name="connsiteY151" fmla="*/ 306324 h 1088769"/>
              <a:gd name="connsiteX152" fmla="*/ 1827494 w 11823056"/>
              <a:gd name="connsiteY152" fmla="*/ 414856 h 1088769"/>
              <a:gd name="connsiteX153" fmla="*/ 1818474 w 11823056"/>
              <a:gd name="connsiteY153" fmla="*/ 414856 h 1088769"/>
              <a:gd name="connsiteX154" fmla="*/ 1818474 w 11823056"/>
              <a:gd name="connsiteY154" fmla="*/ 23735 h 1088769"/>
              <a:gd name="connsiteX155" fmla="*/ 7222855 w 11823056"/>
              <a:gd name="connsiteY155" fmla="*/ 23735 h 1088769"/>
              <a:gd name="connsiteX156" fmla="*/ 7036518 w 11823056"/>
              <a:gd name="connsiteY156" fmla="*/ 23735 h 1088769"/>
              <a:gd name="connsiteX157" fmla="*/ 7036518 w 11823056"/>
              <a:gd name="connsiteY157" fmla="*/ 792589 h 1088769"/>
              <a:gd name="connsiteX158" fmla="*/ 6874166 w 11823056"/>
              <a:gd name="connsiteY158" fmla="*/ 991801 h 1088769"/>
              <a:gd name="connsiteX159" fmla="*/ 6711813 w 11823056"/>
              <a:gd name="connsiteY159" fmla="*/ 777577 h 1088769"/>
              <a:gd name="connsiteX160" fmla="*/ 6711813 w 11823056"/>
              <a:gd name="connsiteY160" fmla="*/ 634761 h 1088769"/>
              <a:gd name="connsiteX161" fmla="*/ 6525476 w 11823056"/>
              <a:gd name="connsiteY161" fmla="*/ 680811 h 1088769"/>
              <a:gd name="connsiteX162" fmla="*/ 6525476 w 11823056"/>
              <a:gd name="connsiteY162" fmla="*/ 744713 h 1088769"/>
              <a:gd name="connsiteX163" fmla="*/ 6874166 w 11823056"/>
              <a:gd name="connsiteY163" fmla="*/ 1088364 h 1088769"/>
              <a:gd name="connsiteX164" fmla="*/ 7222855 w 11823056"/>
              <a:gd name="connsiteY164" fmla="*/ 744713 h 1088769"/>
              <a:gd name="connsiteX165" fmla="*/ 7222855 w 11823056"/>
              <a:gd name="connsiteY165" fmla="*/ 23735 h 1088769"/>
              <a:gd name="connsiteX166" fmla="*/ 8343950 w 11823056"/>
              <a:gd name="connsiteY166" fmla="*/ 23735 h 1088769"/>
              <a:gd name="connsiteX167" fmla="*/ 8166633 w 11823056"/>
              <a:gd name="connsiteY167" fmla="*/ 23735 h 1088769"/>
              <a:gd name="connsiteX168" fmla="*/ 8166633 w 11823056"/>
              <a:gd name="connsiteY168" fmla="*/ 1064832 h 1088769"/>
              <a:gd name="connsiteX169" fmla="*/ 8343950 w 11823056"/>
              <a:gd name="connsiteY169" fmla="*/ 1064832 h 1088769"/>
              <a:gd name="connsiteX170" fmla="*/ 8343950 w 11823056"/>
              <a:gd name="connsiteY170" fmla="*/ 584451 h 1088769"/>
              <a:gd name="connsiteX171" fmla="*/ 8492774 w 11823056"/>
              <a:gd name="connsiteY171" fmla="*/ 410393 h 1088769"/>
              <a:gd name="connsiteX172" fmla="*/ 8620483 w 11823056"/>
              <a:gd name="connsiteY172" fmla="*/ 556253 h 1088769"/>
              <a:gd name="connsiteX173" fmla="*/ 8620483 w 11823056"/>
              <a:gd name="connsiteY173" fmla="*/ 1064832 h 1088769"/>
              <a:gd name="connsiteX174" fmla="*/ 8797800 w 11823056"/>
              <a:gd name="connsiteY174" fmla="*/ 1064832 h 1088769"/>
              <a:gd name="connsiteX175" fmla="*/ 8797800 w 11823056"/>
              <a:gd name="connsiteY175" fmla="*/ 554630 h 1088769"/>
              <a:gd name="connsiteX176" fmla="*/ 8560421 w 11823056"/>
              <a:gd name="connsiteY176" fmla="*/ 306324 h 1088769"/>
              <a:gd name="connsiteX177" fmla="*/ 8352970 w 11823056"/>
              <a:gd name="connsiteY177" fmla="*/ 414856 h 1088769"/>
              <a:gd name="connsiteX178" fmla="*/ 8343950 w 11823056"/>
              <a:gd name="connsiteY178" fmla="*/ 414856 h 1088769"/>
              <a:gd name="connsiteX179" fmla="*/ 8343950 w 11823056"/>
              <a:gd name="connsiteY179" fmla="*/ 23735 h 1088769"/>
              <a:gd name="connsiteX180" fmla="*/ 5882214 w 11823056"/>
              <a:gd name="connsiteY180" fmla="*/ 980035 h 1088769"/>
              <a:gd name="connsiteX181" fmla="*/ 5649345 w 11823056"/>
              <a:gd name="connsiteY181" fmla="*/ 740656 h 1088769"/>
              <a:gd name="connsiteX182" fmla="*/ 5740976 w 11823056"/>
              <a:gd name="connsiteY182" fmla="*/ 551790 h 1088769"/>
              <a:gd name="connsiteX183" fmla="*/ 6080646 w 11823056"/>
              <a:gd name="connsiteY183" fmla="*/ 919176 h 1088769"/>
              <a:gd name="connsiteX184" fmla="*/ 5882214 w 11823056"/>
              <a:gd name="connsiteY184" fmla="*/ 980035 h 1088769"/>
              <a:gd name="connsiteX185" fmla="*/ 6212865 w 11823056"/>
              <a:gd name="connsiteY185" fmla="*/ 797052 h 1088769"/>
              <a:gd name="connsiteX186" fmla="*/ 5918293 w 11823056"/>
              <a:gd name="connsiteY186" fmla="*/ 475716 h 1088769"/>
              <a:gd name="connsiteX187" fmla="*/ 6064042 w 11823056"/>
              <a:gd name="connsiteY187" fmla="*/ 447518 h 1088769"/>
              <a:gd name="connsiteX188" fmla="*/ 6260833 w 11823056"/>
              <a:gd name="connsiteY188" fmla="*/ 638007 h 1088769"/>
              <a:gd name="connsiteX189" fmla="*/ 6212865 w 11823056"/>
              <a:gd name="connsiteY189" fmla="*/ 797052 h 1088769"/>
              <a:gd name="connsiteX190" fmla="*/ 5877705 w 11823056"/>
              <a:gd name="connsiteY190" fmla="*/ 432708 h 1088769"/>
              <a:gd name="connsiteX191" fmla="*/ 5813132 w 11823056"/>
              <a:gd name="connsiteY191" fmla="*/ 361300 h 1088769"/>
              <a:gd name="connsiteX192" fmla="*/ 5739541 w 11823056"/>
              <a:gd name="connsiteY192" fmla="*/ 214021 h 1088769"/>
              <a:gd name="connsiteX193" fmla="*/ 5882214 w 11823056"/>
              <a:gd name="connsiteY193" fmla="*/ 78711 h 1088769"/>
              <a:gd name="connsiteX194" fmla="*/ 6023453 w 11823056"/>
              <a:gd name="connsiteY194" fmla="*/ 221527 h 1088769"/>
              <a:gd name="connsiteX195" fmla="*/ 5877705 w 11823056"/>
              <a:gd name="connsiteY195" fmla="*/ 432708 h 1088769"/>
              <a:gd name="connsiteX196" fmla="*/ 5886724 w 11823056"/>
              <a:gd name="connsiteY196" fmla="*/ 0 h 1088769"/>
              <a:gd name="connsiteX197" fmla="*/ 5577188 w 11823056"/>
              <a:gd name="connsiteY197" fmla="*/ 257231 h 1088769"/>
              <a:gd name="connsiteX198" fmla="*/ 5697518 w 11823056"/>
              <a:gd name="connsiteY198" fmla="*/ 505537 h 1088769"/>
              <a:gd name="connsiteX199" fmla="*/ 5698952 w 11823056"/>
              <a:gd name="connsiteY199" fmla="*/ 508580 h 1088769"/>
              <a:gd name="connsiteX200" fmla="*/ 5484122 w 11823056"/>
              <a:gd name="connsiteY200" fmla="*/ 807601 h 1088769"/>
              <a:gd name="connsiteX201" fmla="*/ 5786279 w 11823056"/>
              <a:gd name="connsiteY201" fmla="*/ 1088770 h 1088769"/>
              <a:gd name="connsiteX202" fmla="*/ 6125949 w 11823056"/>
              <a:gd name="connsiteY202" fmla="*/ 968269 h 1088769"/>
              <a:gd name="connsiteX203" fmla="*/ 6216145 w 11823056"/>
              <a:gd name="connsiteY203" fmla="*/ 1065035 h 1088769"/>
              <a:gd name="connsiteX204" fmla="*/ 6452089 w 11823056"/>
              <a:gd name="connsiteY204" fmla="*/ 1065035 h 1088769"/>
              <a:gd name="connsiteX205" fmla="*/ 6452089 w 11823056"/>
              <a:gd name="connsiteY205" fmla="*/ 1057529 h 1088769"/>
              <a:gd name="connsiteX206" fmla="*/ 6259808 w 11823056"/>
              <a:gd name="connsiteY206" fmla="*/ 847768 h 1088769"/>
              <a:gd name="connsiteX207" fmla="*/ 6387517 w 11823056"/>
              <a:gd name="connsiteY207" fmla="*/ 557673 h 1088769"/>
              <a:gd name="connsiteX208" fmla="*/ 6190726 w 11823056"/>
              <a:gd name="connsiteY208" fmla="*/ 368806 h 1088769"/>
              <a:gd name="connsiteX209" fmla="*/ 6010334 w 11823056"/>
              <a:gd name="connsiteY209" fmla="*/ 404510 h 1088769"/>
              <a:gd name="connsiteX210" fmla="*/ 6007259 w 11823056"/>
              <a:gd name="connsiteY210" fmla="*/ 398627 h 1088769"/>
              <a:gd name="connsiteX211" fmla="*/ 6169612 w 11823056"/>
              <a:gd name="connsiteY211" fmla="*/ 202255 h 1088769"/>
              <a:gd name="connsiteX212" fmla="*/ 5886724 w 11823056"/>
              <a:gd name="connsiteY212" fmla="*/ 0 h 10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1823056" h="1088769">
                <a:moveTo>
                  <a:pt x="1169268" y="997887"/>
                </a:moveTo>
                <a:cubicBezTo>
                  <a:pt x="1053448" y="997887"/>
                  <a:pt x="988876" y="889355"/>
                  <a:pt x="988876" y="692983"/>
                </a:cubicBezTo>
                <a:cubicBezTo>
                  <a:pt x="988876" y="493568"/>
                  <a:pt x="1053448" y="388078"/>
                  <a:pt x="1169268" y="388078"/>
                </a:cubicBezTo>
                <a:cubicBezTo>
                  <a:pt x="1285088" y="388078"/>
                  <a:pt x="1349660" y="495191"/>
                  <a:pt x="1349660" y="692983"/>
                </a:cubicBezTo>
                <a:cubicBezTo>
                  <a:pt x="1349455" y="892398"/>
                  <a:pt x="1284883" y="997887"/>
                  <a:pt x="1169268" y="997887"/>
                </a:cubicBezTo>
                <a:moveTo>
                  <a:pt x="1169268" y="306324"/>
                </a:moveTo>
                <a:cubicBezTo>
                  <a:pt x="933324" y="306324"/>
                  <a:pt x="802539" y="480381"/>
                  <a:pt x="802539" y="692983"/>
                </a:cubicBezTo>
                <a:cubicBezTo>
                  <a:pt x="802539" y="905584"/>
                  <a:pt x="933324" y="1079641"/>
                  <a:pt x="1169268" y="1079641"/>
                </a:cubicBezTo>
                <a:cubicBezTo>
                  <a:pt x="1405213" y="1079641"/>
                  <a:pt x="1535997" y="905584"/>
                  <a:pt x="1535997" y="692983"/>
                </a:cubicBezTo>
                <a:cubicBezTo>
                  <a:pt x="1535997" y="480381"/>
                  <a:pt x="1405213" y="306324"/>
                  <a:pt x="1169268" y="306324"/>
                </a:cubicBezTo>
                <a:moveTo>
                  <a:pt x="2808786" y="306324"/>
                </a:moveTo>
                <a:cubicBezTo>
                  <a:pt x="2697476" y="306324"/>
                  <a:pt x="2635978" y="353997"/>
                  <a:pt x="2601335" y="414856"/>
                </a:cubicBezTo>
                <a:lnTo>
                  <a:pt x="2592315" y="414856"/>
                </a:lnTo>
                <a:lnTo>
                  <a:pt x="2592315" y="321133"/>
                </a:lnTo>
                <a:lnTo>
                  <a:pt x="2414998" y="321133"/>
                </a:lnTo>
                <a:lnTo>
                  <a:pt x="2414998" y="1064832"/>
                </a:lnTo>
                <a:lnTo>
                  <a:pt x="2592315" y="1064832"/>
                </a:lnTo>
                <a:lnTo>
                  <a:pt x="2592315" y="584451"/>
                </a:lnTo>
                <a:cubicBezTo>
                  <a:pt x="2592315" y="474498"/>
                  <a:pt x="2649508" y="410393"/>
                  <a:pt x="2741139" y="410393"/>
                </a:cubicBezTo>
                <a:cubicBezTo>
                  <a:pt x="2829900" y="410393"/>
                  <a:pt x="2868848" y="468413"/>
                  <a:pt x="2868848" y="556253"/>
                </a:cubicBezTo>
                <a:lnTo>
                  <a:pt x="2868848" y="1064832"/>
                </a:lnTo>
                <a:lnTo>
                  <a:pt x="3046165" y="1064832"/>
                </a:lnTo>
                <a:lnTo>
                  <a:pt x="3046165" y="554630"/>
                </a:lnTo>
                <a:cubicBezTo>
                  <a:pt x="3046370" y="401467"/>
                  <a:pt x="2965194" y="306324"/>
                  <a:pt x="2808786" y="306324"/>
                </a:cubicBezTo>
                <a:moveTo>
                  <a:pt x="3448972" y="306324"/>
                </a:moveTo>
                <a:cubicBezTo>
                  <a:pt x="3285185" y="306324"/>
                  <a:pt x="3161985" y="374689"/>
                  <a:pt x="3161985" y="520548"/>
                </a:cubicBezTo>
                <a:cubicBezTo>
                  <a:pt x="3161985" y="644093"/>
                  <a:pt x="3247671" y="711038"/>
                  <a:pt x="3343812" y="734773"/>
                </a:cubicBezTo>
                <a:lnTo>
                  <a:pt x="3494070" y="771897"/>
                </a:lnTo>
                <a:cubicBezTo>
                  <a:pt x="3573812" y="791169"/>
                  <a:pt x="3609890" y="819570"/>
                  <a:pt x="3609890" y="882052"/>
                </a:cubicBezTo>
                <a:cubicBezTo>
                  <a:pt x="3609890" y="957923"/>
                  <a:pt x="3555773" y="1001133"/>
                  <a:pt x="3461067" y="1001133"/>
                </a:cubicBezTo>
                <a:cubicBezTo>
                  <a:pt x="3358776" y="1001133"/>
                  <a:pt x="3306299" y="952040"/>
                  <a:pt x="3289694" y="828699"/>
                </a:cubicBezTo>
                <a:lnTo>
                  <a:pt x="3130416" y="873329"/>
                </a:lnTo>
                <a:cubicBezTo>
                  <a:pt x="3139436" y="1001336"/>
                  <a:pt x="3259766" y="1080047"/>
                  <a:pt x="3441593" y="1080047"/>
                </a:cubicBezTo>
                <a:cubicBezTo>
                  <a:pt x="3644534" y="1080047"/>
                  <a:pt x="3754204" y="986324"/>
                  <a:pt x="3754204" y="837625"/>
                </a:cubicBezTo>
                <a:cubicBezTo>
                  <a:pt x="3754204" y="697851"/>
                  <a:pt x="3656423" y="639832"/>
                  <a:pt x="3554338" y="614474"/>
                </a:cubicBezTo>
                <a:lnTo>
                  <a:pt x="3410024" y="578770"/>
                </a:lnTo>
                <a:cubicBezTo>
                  <a:pt x="3337867" y="560918"/>
                  <a:pt x="3306299" y="528257"/>
                  <a:pt x="3306299" y="480584"/>
                </a:cubicBezTo>
                <a:cubicBezTo>
                  <a:pt x="3306299" y="421145"/>
                  <a:pt x="3357341" y="385441"/>
                  <a:pt x="3434008" y="385441"/>
                </a:cubicBezTo>
                <a:cubicBezTo>
                  <a:pt x="3524204" y="385441"/>
                  <a:pt x="3579756" y="434534"/>
                  <a:pt x="3587341" y="528257"/>
                </a:cubicBezTo>
                <a:lnTo>
                  <a:pt x="3737599" y="483627"/>
                </a:lnTo>
                <a:cubicBezTo>
                  <a:pt x="3719560" y="379152"/>
                  <a:pt x="3615835" y="306324"/>
                  <a:pt x="3448972" y="306324"/>
                </a:cubicBezTo>
                <a:moveTo>
                  <a:pt x="4194524" y="997887"/>
                </a:moveTo>
                <a:cubicBezTo>
                  <a:pt x="4078704" y="997887"/>
                  <a:pt x="4014132" y="889355"/>
                  <a:pt x="4014132" y="692983"/>
                </a:cubicBezTo>
                <a:cubicBezTo>
                  <a:pt x="4014132" y="493568"/>
                  <a:pt x="4078704" y="388078"/>
                  <a:pt x="4194524" y="388078"/>
                </a:cubicBezTo>
                <a:cubicBezTo>
                  <a:pt x="4310344" y="388078"/>
                  <a:pt x="4374916" y="495191"/>
                  <a:pt x="4374916" y="692983"/>
                </a:cubicBezTo>
                <a:cubicBezTo>
                  <a:pt x="4374916" y="892398"/>
                  <a:pt x="4310139" y="997887"/>
                  <a:pt x="4194524" y="997887"/>
                </a:cubicBezTo>
                <a:moveTo>
                  <a:pt x="4194524" y="306324"/>
                </a:moveTo>
                <a:cubicBezTo>
                  <a:pt x="3958580" y="306324"/>
                  <a:pt x="3827796" y="480381"/>
                  <a:pt x="3827796" y="692983"/>
                </a:cubicBezTo>
                <a:cubicBezTo>
                  <a:pt x="3827796" y="905584"/>
                  <a:pt x="3958580" y="1079641"/>
                  <a:pt x="4194524" y="1079641"/>
                </a:cubicBezTo>
                <a:cubicBezTo>
                  <a:pt x="4430469" y="1079641"/>
                  <a:pt x="4561253" y="905584"/>
                  <a:pt x="4561253" y="692983"/>
                </a:cubicBezTo>
                <a:cubicBezTo>
                  <a:pt x="4561253" y="480381"/>
                  <a:pt x="4430469" y="306324"/>
                  <a:pt x="4194524" y="306324"/>
                </a:cubicBezTo>
                <a:moveTo>
                  <a:pt x="5060201" y="306324"/>
                </a:moveTo>
                <a:cubicBezTo>
                  <a:pt x="4948891" y="306324"/>
                  <a:pt x="4887394" y="353997"/>
                  <a:pt x="4852750" y="414856"/>
                </a:cubicBezTo>
                <a:lnTo>
                  <a:pt x="4843731" y="414856"/>
                </a:lnTo>
                <a:lnTo>
                  <a:pt x="4843731" y="321133"/>
                </a:lnTo>
                <a:lnTo>
                  <a:pt x="4666414" y="321133"/>
                </a:lnTo>
                <a:lnTo>
                  <a:pt x="4666414" y="1064832"/>
                </a:lnTo>
                <a:lnTo>
                  <a:pt x="4843731" y="1064832"/>
                </a:lnTo>
                <a:lnTo>
                  <a:pt x="4843731" y="584451"/>
                </a:lnTo>
                <a:cubicBezTo>
                  <a:pt x="4843731" y="474498"/>
                  <a:pt x="4900923" y="410393"/>
                  <a:pt x="4992554" y="410393"/>
                </a:cubicBezTo>
                <a:cubicBezTo>
                  <a:pt x="5081315" y="410393"/>
                  <a:pt x="5120263" y="468413"/>
                  <a:pt x="5120263" y="556253"/>
                </a:cubicBezTo>
                <a:lnTo>
                  <a:pt x="5120263" y="1064832"/>
                </a:lnTo>
                <a:lnTo>
                  <a:pt x="5297580" y="1064832"/>
                </a:lnTo>
                <a:lnTo>
                  <a:pt x="5297580" y="554630"/>
                </a:lnTo>
                <a:cubicBezTo>
                  <a:pt x="5297580" y="401467"/>
                  <a:pt x="5216404" y="306324"/>
                  <a:pt x="5060201" y="306324"/>
                </a:cubicBezTo>
                <a:moveTo>
                  <a:pt x="7694744" y="997887"/>
                </a:moveTo>
                <a:cubicBezTo>
                  <a:pt x="7578925" y="997887"/>
                  <a:pt x="7514353" y="889355"/>
                  <a:pt x="7514353" y="692983"/>
                </a:cubicBezTo>
                <a:cubicBezTo>
                  <a:pt x="7514353" y="493568"/>
                  <a:pt x="7578925" y="388078"/>
                  <a:pt x="7694744" y="388078"/>
                </a:cubicBezTo>
                <a:cubicBezTo>
                  <a:pt x="7810564" y="388078"/>
                  <a:pt x="7875136" y="495191"/>
                  <a:pt x="7875136" y="692983"/>
                </a:cubicBezTo>
                <a:cubicBezTo>
                  <a:pt x="7875136" y="892398"/>
                  <a:pt x="7810359" y="997887"/>
                  <a:pt x="7694744" y="997887"/>
                </a:cubicBezTo>
                <a:moveTo>
                  <a:pt x="7694744" y="306324"/>
                </a:moveTo>
                <a:cubicBezTo>
                  <a:pt x="7458800" y="306324"/>
                  <a:pt x="7328015" y="480381"/>
                  <a:pt x="7328015" y="692983"/>
                </a:cubicBezTo>
                <a:cubicBezTo>
                  <a:pt x="7328015" y="905584"/>
                  <a:pt x="7458800" y="1079641"/>
                  <a:pt x="7694744" y="1079641"/>
                </a:cubicBezTo>
                <a:cubicBezTo>
                  <a:pt x="7930689" y="1079641"/>
                  <a:pt x="8061473" y="905584"/>
                  <a:pt x="8061473" y="692983"/>
                </a:cubicBezTo>
                <a:cubicBezTo>
                  <a:pt x="8061473" y="480381"/>
                  <a:pt x="7930689" y="306324"/>
                  <a:pt x="7694744" y="306324"/>
                </a:cubicBezTo>
                <a:moveTo>
                  <a:pt x="9334262" y="306324"/>
                </a:moveTo>
                <a:cubicBezTo>
                  <a:pt x="9222951" y="306324"/>
                  <a:pt x="9161454" y="353997"/>
                  <a:pt x="9126810" y="414856"/>
                </a:cubicBezTo>
                <a:lnTo>
                  <a:pt x="9117791" y="414856"/>
                </a:lnTo>
                <a:lnTo>
                  <a:pt x="9117791" y="321133"/>
                </a:lnTo>
                <a:lnTo>
                  <a:pt x="8940474" y="321133"/>
                </a:lnTo>
                <a:lnTo>
                  <a:pt x="8940474" y="1064832"/>
                </a:lnTo>
                <a:lnTo>
                  <a:pt x="9117791" y="1064832"/>
                </a:lnTo>
                <a:lnTo>
                  <a:pt x="9117791" y="584451"/>
                </a:lnTo>
                <a:cubicBezTo>
                  <a:pt x="9117791" y="474498"/>
                  <a:pt x="9174983" y="410393"/>
                  <a:pt x="9266614" y="410393"/>
                </a:cubicBezTo>
                <a:cubicBezTo>
                  <a:pt x="9355376" y="410393"/>
                  <a:pt x="9394324" y="468413"/>
                  <a:pt x="9394324" y="556253"/>
                </a:cubicBezTo>
                <a:lnTo>
                  <a:pt x="9394324" y="1064832"/>
                </a:lnTo>
                <a:lnTo>
                  <a:pt x="9571641" y="1064832"/>
                </a:lnTo>
                <a:lnTo>
                  <a:pt x="9571641" y="554630"/>
                </a:lnTo>
                <a:cubicBezTo>
                  <a:pt x="9571846" y="401467"/>
                  <a:pt x="9490669" y="306324"/>
                  <a:pt x="9334262" y="306324"/>
                </a:cubicBezTo>
                <a:moveTo>
                  <a:pt x="9974653" y="306324"/>
                </a:moveTo>
                <a:cubicBezTo>
                  <a:pt x="9810865" y="306324"/>
                  <a:pt x="9687666" y="374689"/>
                  <a:pt x="9687666" y="520548"/>
                </a:cubicBezTo>
                <a:cubicBezTo>
                  <a:pt x="9687666" y="644093"/>
                  <a:pt x="9773352" y="711038"/>
                  <a:pt x="9869493" y="734773"/>
                </a:cubicBezTo>
                <a:lnTo>
                  <a:pt x="10019751" y="771897"/>
                </a:lnTo>
                <a:cubicBezTo>
                  <a:pt x="10099492" y="791169"/>
                  <a:pt x="10135571" y="819570"/>
                  <a:pt x="10135571" y="882052"/>
                </a:cubicBezTo>
                <a:cubicBezTo>
                  <a:pt x="10135571" y="957923"/>
                  <a:pt x="10081453" y="1001133"/>
                  <a:pt x="9986747" y="1001133"/>
                </a:cubicBezTo>
                <a:cubicBezTo>
                  <a:pt x="9884457" y="1001133"/>
                  <a:pt x="9831980" y="952040"/>
                  <a:pt x="9815375" y="828699"/>
                </a:cubicBezTo>
                <a:lnTo>
                  <a:pt x="9656097" y="873329"/>
                </a:lnTo>
                <a:cubicBezTo>
                  <a:pt x="9665117" y="1001336"/>
                  <a:pt x="9785446" y="1080047"/>
                  <a:pt x="9967273" y="1080047"/>
                </a:cubicBezTo>
                <a:cubicBezTo>
                  <a:pt x="10170215" y="1080047"/>
                  <a:pt x="10279884" y="986324"/>
                  <a:pt x="10279884" y="837625"/>
                </a:cubicBezTo>
                <a:cubicBezTo>
                  <a:pt x="10279884" y="697851"/>
                  <a:pt x="10182104" y="639832"/>
                  <a:pt x="10080018" y="614474"/>
                </a:cubicBezTo>
                <a:lnTo>
                  <a:pt x="9935705" y="578770"/>
                </a:lnTo>
                <a:cubicBezTo>
                  <a:pt x="9863548" y="560918"/>
                  <a:pt x="9831980" y="528257"/>
                  <a:pt x="9831980" y="480584"/>
                </a:cubicBezTo>
                <a:cubicBezTo>
                  <a:pt x="9831980" y="421145"/>
                  <a:pt x="9883022" y="385441"/>
                  <a:pt x="9959688" y="385441"/>
                </a:cubicBezTo>
                <a:cubicBezTo>
                  <a:pt x="10049884" y="385441"/>
                  <a:pt x="10105437" y="434534"/>
                  <a:pt x="10113022" y="528257"/>
                </a:cubicBezTo>
                <a:lnTo>
                  <a:pt x="10263280" y="483627"/>
                </a:lnTo>
                <a:cubicBezTo>
                  <a:pt x="10245036" y="379152"/>
                  <a:pt x="10141311" y="306324"/>
                  <a:pt x="9974653" y="306324"/>
                </a:cubicBezTo>
                <a:moveTo>
                  <a:pt x="10720000" y="997887"/>
                </a:moveTo>
                <a:cubicBezTo>
                  <a:pt x="10604180" y="997887"/>
                  <a:pt x="10539607" y="889355"/>
                  <a:pt x="10539607" y="692983"/>
                </a:cubicBezTo>
                <a:cubicBezTo>
                  <a:pt x="10539607" y="493568"/>
                  <a:pt x="10604180" y="388078"/>
                  <a:pt x="10720000" y="388078"/>
                </a:cubicBezTo>
                <a:cubicBezTo>
                  <a:pt x="10835819" y="388078"/>
                  <a:pt x="10900392" y="495191"/>
                  <a:pt x="10900392" y="692983"/>
                </a:cubicBezTo>
                <a:cubicBezTo>
                  <a:pt x="10900392" y="892398"/>
                  <a:pt x="10835614" y="997887"/>
                  <a:pt x="10720000" y="997887"/>
                </a:cubicBezTo>
                <a:moveTo>
                  <a:pt x="10720000" y="306324"/>
                </a:moveTo>
                <a:cubicBezTo>
                  <a:pt x="10484056" y="306324"/>
                  <a:pt x="10353271" y="480381"/>
                  <a:pt x="10353271" y="692983"/>
                </a:cubicBezTo>
                <a:cubicBezTo>
                  <a:pt x="10353271" y="905584"/>
                  <a:pt x="10484056" y="1079641"/>
                  <a:pt x="10720000" y="1079641"/>
                </a:cubicBezTo>
                <a:cubicBezTo>
                  <a:pt x="10955945" y="1079641"/>
                  <a:pt x="11086728" y="905584"/>
                  <a:pt x="11086728" y="692983"/>
                </a:cubicBezTo>
                <a:cubicBezTo>
                  <a:pt x="11086728" y="480381"/>
                  <a:pt x="10955945" y="306324"/>
                  <a:pt x="10720000" y="306324"/>
                </a:cubicBezTo>
                <a:moveTo>
                  <a:pt x="11585677" y="306324"/>
                </a:moveTo>
                <a:cubicBezTo>
                  <a:pt x="11474367" y="306324"/>
                  <a:pt x="11412869" y="353997"/>
                  <a:pt x="11378226" y="414856"/>
                </a:cubicBezTo>
                <a:lnTo>
                  <a:pt x="11369206" y="414856"/>
                </a:lnTo>
                <a:lnTo>
                  <a:pt x="11369206" y="321133"/>
                </a:lnTo>
                <a:lnTo>
                  <a:pt x="11191889" y="321133"/>
                </a:lnTo>
                <a:lnTo>
                  <a:pt x="11191889" y="1064832"/>
                </a:lnTo>
                <a:lnTo>
                  <a:pt x="11369206" y="1064832"/>
                </a:lnTo>
                <a:lnTo>
                  <a:pt x="11369206" y="584451"/>
                </a:lnTo>
                <a:cubicBezTo>
                  <a:pt x="11369206" y="474498"/>
                  <a:pt x="11426398" y="410393"/>
                  <a:pt x="11518030" y="410393"/>
                </a:cubicBezTo>
                <a:cubicBezTo>
                  <a:pt x="11606791" y="410393"/>
                  <a:pt x="11645739" y="468413"/>
                  <a:pt x="11645739" y="556253"/>
                </a:cubicBezTo>
                <a:lnTo>
                  <a:pt x="11645739" y="1064832"/>
                </a:lnTo>
                <a:lnTo>
                  <a:pt x="11823056" y="1064832"/>
                </a:lnTo>
                <a:lnTo>
                  <a:pt x="11823056" y="554630"/>
                </a:lnTo>
                <a:cubicBezTo>
                  <a:pt x="11823056" y="401467"/>
                  <a:pt x="11741880" y="306324"/>
                  <a:pt x="11585677" y="306324"/>
                </a:cubicBezTo>
                <a:moveTo>
                  <a:pt x="697379" y="23735"/>
                </a:moveTo>
                <a:lnTo>
                  <a:pt x="511042" y="23735"/>
                </a:lnTo>
                <a:lnTo>
                  <a:pt x="511042" y="792589"/>
                </a:lnTo>
                <a:cubicBezTo>
                  <a:pt x="511042" y="917553"/>
                  <a:pt x="462869" y="991801"/>
                  <a:pt x="348690" y="991801"/>
                </a:cubicBezTo>
                <a:cubicBezTo>
                  <a:pt x="235945" y="991801"/>
                  <a:pt x="186337" y="912887"/>
                  <a:pt x="186337" y="777577"/>
                </a:cubicBezTo>
                <a:lnTo>
                  <a:pt x="186337" y="634761"/>
                </a:lnTo>
                <a:lnTo>
                  <a:pt x="0" y="680811"/>
                </a:lnTo>
                <a:lnTo>
                  <a:pt x="0" y="744713"/>
                </a:lnTo>
                <a:cubicBezTo>
                  <a:pt x="0" y="939462"/>
                  <a:pt x="97781" y="1088364"/>
                  <a:pt x="348690" y="1088364"/>
                </a:cubicBezTo>
                <a:cubicBezTo>
                  <a:pt x="599598" y="1088364"/>
                  <a:pt x="697379" y="939665"/>
                  <a:pt x="697379" y="744713"/>
                </a:cubicBezTo>
                <a:lnTo>
                  <a:pt x="697379" y="23735"/>
                </a:lnTo>
                <a:moveTo>
                  <a:pt x="1818474" y="23735"/>
                </a:moveTo>
                <a:lnTo>
                  <a:pt x="1641157" y="23735"/>
                </a:lnTo>
                <a:lnTo>
                  <a:pt x="1641157" y="1064832"/>
                </a:lnTo>
                <a:lnTo>
                  <a:pt x="1818474" y="1064832"/>
                </a:lnTo>
                <a:lnTo>
                  <a:pt x="1818474" y="584451"/>
                </a:lnTo>
                <a:cubicBezTo>
                  <a:pt x="1818474" y="474498"/>
                  <a:pt x="1875667" y="410393"/>
                  <a:pt x="1967298" y="410393"/>
                </a:cubicBezTo>
                <a:cubicBezTo>
                  <a:pt x="2056059" y="410393"/>
                  <a:pt x="2095007" y="468413"/>
                  <a:pt x="2095007" y="556253"/>
                </a:cubicBezTo>
                <a:lnTo>
                  <a:pt x="2095007" y="1064832"/>
                </a:lnTo>
                <a:lnTo>
                  <a:pt x="2272324" y="1064832"/>
                </a:lnTo>
                <a:lnTo>
                  <a:pt x="2272324" y="554630"/>
                </a:lnTo>
                <a:cubicBezTo>
                  <a:pt x="2272324" y="401467"/>
                  <a:pt x="2191148" y="306324"/>
                  <a:pt x="2034945" y="306324"/>
                </a:cubicBezTo>
                <a:cubicBezTo>
                  <a:pt x="1923635" y="306324"/>
                  <a:pt x="1862138" y="353997"/>
                  <a:pt x="1827494" y="414856"/>
                </a:cubicBezTo>
                <a:lnTo>
                  <a:pt x="1818474" y="414856"/>
                </a:lnTo>
                <a:lnTo>
                  <a:pt x="1818474" y="23735"/>
                </a:lnTo>
                <a:moveTo>
                  <a:pt x="7222855" y="23735"/>
                </a:moveTo>
                <a:lnTo>
                  <a:pt x="7036518" y="23735"/>
                </a:lnTo>
                <a:lnTo>
                  <a:pt x="7036518" y="792589"/>
                </a:lnTo>
                <a:cubicBezTo>
                  <a:pt x="7036518" y="917553"/>
                  <a:pt x="6988346" y="991801"/>
                  <a:pt x="6874166" y="991801"/>
                </a:cubicBezTo>
                <a:cubicBezTo>
                  <a:pt x="6761421" y="991801"/>
                  <a:pt x="6711813" y="912887"/>
                  <a:pt x="6711813" y="777577"/>
                </a:cubicBezTo>
                <a:lnTo>
                  <a:pt x="6711813" y="634761"/>
                </a:lnTo>
                <a:lnTo>
                  <a:pt x="6525476" y="680811"/>
                </a:lnTo>
                <a:lnTo>
                  <a:pt x="6525476" y="744713"/>
                </a:lnTo>
                <a:cubicBezTo>
                  <a:pt x="6525476" y="939462"/>
                  <a:pt x="6623257" y="1088364"/>
                  <a:pt x="6874166" y="1088364"/>
                </a:cubicBezTo>
                <a:cubicBezTo>
                  <a:pt x="7125074" y="1088364"/>
                  <a:pt x="7222855" y="939665"/>
                  <a:pt x="7222855" y="744713"/>
                </a:cubicBezTo>
                <a:lnTo>
                  <a:pt x="7222855" y="23735"/>
                </a:lnTo>
                <a:moveTo>
                  <a:pt x="8343950" y="23735"/>
                </a:moveTo>
                <a:lnTo>
                  <a:pt x="8166633" y="23735"/>
                </a:lnTo>
                <a:lnTo>
                  <a:pt x="8166633" y="1064832"/>
                </a:lnTo>
                <a:lnTo>
                  <a:pt x="8343950" y="1064832"/>
                </a:lnTo>
                <a:lnTo>
                  <a:pt x="8343950" y="584451"/>
                </a:lnTo>
                <a:cubicBezTo>
                  <a:pt x="8343950" y="474498"/>
                  <a:pt x="8401143" y="410393"/>
                  <a:pt x="8492774" y="410393"/>
                </a:cubicBezTo>
                <a:cubicBezTo>
                  <a:pt x="8581535" y="410393"/>
                  <a:pt x="8620483" y="468413"/>
                  <a:pt x="8620483" y="556253"/>
                </a:cubicBezTo>
                <a:lnTo>
                  <a:pt x="8620483" y="1064832"/>
                </a:lnTo>
                <a:lnTo>
                  <a:pt x="8797800" y="1064832"/>
                </a:lnTo>
                <a:lnTo>
                  <a:pt x="8797800" y="554630"/>
                </a:lnTo>
                <a:cubicBezTo>
                  <a:pt x="8797800" y="401467"/>
                  <a:pt x="8716624" y="306324"/>
                  <a:pt x="8560421" y="306324"/>
                </a:cubicBezTo>
                <a:cubicBezTo>
                  <a:pt x="8449110" y="306324"/>
                  <a:pt x="8387613" y="353997"/>
                  <a:pt x="8352970" y="414856"/>
                </a:cubicBezTo>
                <a:lnTo>
                  <a:pt x="8343950" y="414856"/>
                </a:lnTo>
                <a:lnTo>
                  <a:pt x="8343950" y="23735"/>
                </a:lnTo>
                <a:moveTo>
                  <a:pt x="5882214" y="980035"/>
                </a:moveTo>
                <a:cubicBezTo>
                  <a:pt x="5737901" y="980035"/>
                  <a:pt x="5649345" y="863997"/>
                  <a:pt x="5649345" y="740656"/>
                </a:cubicBezTo>
                <a:cubicBezTo>
                  <a:pt x="5649345" y="663365"/>
                  <a:pt x="5683988" y="591957"/>
                  <a:pt x="5740976" y="551790"/>
                </a:cubicBezTo>
                <a:lnTo>
                  <a:pt x="6080646" y="919176"/>
                </a:lnTo>
                <a:cubicBezTo>
                  <a:pt x="6017508" y="956300"/>
                  <a:pt x="5946787" y="980035"/>
                  <a:pt x="5882214" y="980035"/>
                </a:cubicBezTo>
                <a:moveTo>
                  <a:pt x="6212865" y="797052"/>
                </a:moveTo>
                <a:lnTo>
                  <a:pt x="5918293" y="475716"/>
                </a:lnTo>
                <a:cubicBezTo>
                  <a:pt x="5970976" y="454821"/>
                  <a:pt x="6022018" y="447518"/>
                  <a:pt x="6064042" y="447518"/>
                </a:cubicBezTo>
                <a:cubicBezTo>
                  <a:pt x="6185806" y="447518"/>
                  <a:pt x="6260833" y="517506"/>
                  <a:pt x="6260833" y="638007"/>
                </a:cubicBezTo>
                <a:cubicBezTo>
                  <a:pt x="6261038" y="691563"/>
                  <a:pt x="6245869" y="746539"/>
                  <a:pt x="6212865" y="797052"/>
                </a:cubicBezTo>
                <a:moveTo>
                  <a:pt x="5877705" y="432708"/>
                </a:moveTo>
                <a:lnTo>
                  <a:pt x="5813132" y="361300"/>
                </a:lnTo>
                <a:cubicBezTo>
                  <a:pt x="5755940" y="298818"/>
                  <a:pt x="5739541" y="260071"/>
                  <a:pt x="5739541" y="214021"/>
                </a:cubicBezTo>
                <a:cubicBezTo>
                  <a:pt x="5739541" y="127804"/>
                  <a:pt x="5795093" y="78711"/>
                  <a:pt x="5882214" y="78711"/>
                </a:cubicBezTo>
                <a:cubicBezTo>
                  <a:pt x="5970976" y="78711"/>
                  <a:pt x="6023453" y="129224"/>
                  <a:pt x="6023453" y="221527"/>
                </a:cubicBezTo>
                <a:cubicBezTo>
                  <a:pt x="6023453" y="306324"/>
                  <a:pt x="5981430" y="386658"/>
                  <a:pt x="5877705" y="432708"/>
                </a:cubicBezTo>
                <a:moveTo>
                  <a:pt x="5886724" y="0"/>
                </a:moveTo>
                <a:cubicBezTo>
                  <a:pt x="5679273" y="0"/>
                  <a:pt x="5577188" y="114618"/>
                  <a:pt x="5577188" y="257231"/>
                </a:cubicBezTo>
                <a:cubicBezTo>
                  <a:pt x="5577188" y="334522"/>
                  <a:pt x="5610192" y="412016"/>
                  <a:pt x="5697518" y="505537"/>
                </a:cubicBezTo>
                <a:lnTo>
                  <a:pt x="5698952" y="508580"/>
                </a:lnTo>
                <a:cubicBezTo>
                  <a:pt x="5551769" y="578568"/>
                  <a:pt x="5484122" y="691563"/>
                  <a:pt x="5484122" y="807601"/>
                </a:cubicBezTo>
                <a:cubicBezTo>
                  <a:pt x="5484122" y="960763"/>
                  <a:pt x="5602812" y="1088770"/>
                  <a:pt x="5786279" y="1088770"/>
                </a:cubicBezTo>
                <a:cubicBezTo>
                  <a:pt x="5891439" y="1088770"/>
                  <a:pt x="6014639" y="1045560"/>
                  <a:pt x="6125949" y="968269"/>
                </a:cubicBezTo>
                <a:lnTo>
                  <a:pt x="6216145" y="1065035"/>
                </a:lnTo>
                <a:lnTo>
                  <a:pt x="6452089" y="1065035"/>
                </a:lnTo>
                <a:lnTo>
                  <a:pt x="6452089" y="1057529"/>
                </a:lnTo>
                <a:lnTo>
                  <a:pt x="6259808" y="847768"/>
                </a:lnTo>
                <a:cubicBezTo>
                  <a:pt x="6340984" y="752625"/>
                  <a:pt x="6387517" y="648556"/>
                  <a:pt x="6387517" y="557673"/>
                </a:cubicBezTo>
                <a:cubicBezTo>
                  <a:pt x="6387517" y="444677"/>
                  <a:pt x="6310850" y="368806"/>
                  <a:pt x="6190726" y="368806"/>
                </a:cubicBezTo>
                <a:cubicBezTo>
                  <a:pt x="6127588" y="368806"/>
                  <a:pt x="6056867" y="386658"/>
                  <a:pt x="6010334" y="404510"/>
                </a:cubicBezTo>
                <a:lnTo>
                  <a:pt x="6007259" y="398627"/>
                </a:lnTo>
                <a:cubicBezTo>
                  <a:pt x="6121439" y="337565"/>
                  <a:pt x="6169612" y="281169"/>
                  <a:pt x="6169612" y="202255"/>
                </a:cubicBezTo>
                <a:cubicBezTo>
                  <a:pt x="6169202" y="89260"/>
                  <a:pt x="6067117" y="0"/>
                  <a:pt x="5886724" y="0"/>
                </a:cubicBezTo>
              </a:path>
            </a:pathLst>
          </a:custGeom>
          <a:solidFill>
            <a:schemeClr val="bg1"/>
          </a:solidFill>
          <a:ln w="20487" cap="flat">
            <a:noFill/>
            <a:prstDash val="solid"/>
            <a:miter/>
          </a:ln>
        </p:spPr>
        <p:txBody>
          <a:bodyPr rtlCol="0" anchor="ctr"/>
          <a:lstStyle/>
          <a:p>
            <a:endParaRPr lang="en-GB"/>
          </a:p>
        </p:txBody>
      </p:sp>
    </p:spTree>
    <p:extLst>
      <p:ext uri="{BB962C8B-B14F-4D97-AF65-F5344CB8AC3E}">
        <p14:creationId xmlns:p14="http://schemas.microsoft.com/office/powerpoint/2010/main" val="977163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section title red">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7C8E1B-F248-4942-BD37-363EAF708817}"/>
              </a:ext>
            </a:extLst>
          </p:cNvPr>
          <p:cNvSpPr>
            <a:spLocks noGrp="1"/>
          </p:cNvSpPr>
          <p:nvPr>
            <p:ph type="title"/>
          </p:nvPr>
        </p:nvSpPr>
        <p:spPr>
          <a:xfrm>
            <a:off x="605367" y="1532966"/>
            <a:ext cx="10981267" cy="2063311"/>
          </a:xfrm>
          <a:noFill/>
          <a:ln w="12700">
            <a:noFill/>
            <a:miter lim="800000"/>
            <a:headEnd/>
            <a:tailEnd/>
          </a:ln>
        </p:spPr>
        <p:txBody>
          <a:bodyPr vert="horz" wrap="square" lIns="0" tIns="0" rIns="0" bIns="0" numCol="1" anchor="b" anchorCtr="0" compatLnSpc="1">
            <a:prstTxWarp prst="textNoShape">
              <a:avLst/>
            </a:prstTxWarp>
            <a:noAutofit/>
          </a:bodyPr>
          <a:lstStyle>
            <a:lvl1pPr marL="0" marR="0" indent="0" algn="l" defTabSz="640080" rtl="0" eaLnBrk="1" fontAlgn="auto" latinLnBrk="0" hangingPunct="1">
              <a:lnSpc>
                <a:spcPct val="90000"/>
              </a:lnSpc>
              <a:spcBef>
                <a:spcPts val="0"/>
              </a:spcBef>
              <a:spcAft>
                <a:spcPts val="0"/>
              </a:spcAft>
              <a:buClrTx/>
              <a:buSzTx/>
              <a:buFontTx/>
              <a:buNone/>
              <a:tabLst/>
              <a:defRPr kumimoji="0" lang="en-US" sz="5000" b="1" i="0" u="none" strike="noStrike" kern="1500" cap="none" spc="-100" normalizeH="0" baseline="0" noProof="0">
                <a:ln>
                  <a:noFill/>
                </a:ln>
                <a:solidFill>
                  <a:schemeClr val="bg1"/>
                </a:solidFill>
                <a:effectLst/>
                <a:uLnTx/>
                <a:uFillTx/>
                <a:latin typeface="+mj-lt"/>
                <a:ea typeface="Arial" charset="0"/>
                <a:cs typeface="Arial" charset="0"/>
                <a:sym typeface="Arial" pitchFamily="-65" charset="0"/>
              </a:defRPr>
            </a:lvl1pPr>
          </a:lstStyle>
          <a:p>
            <a:pPr marL="0" marR="0" lvl="0" indent="0" algn="l" defTabSz="640080" rtl="0" eaLnBrk="1" fontAlgn="auto" latinLnBrk="0" hangingPunct="1">
              <a:lnSpc>
                <a:spcPct val="100000"/>
              </a:lnSpc>
              <a:spcBef>
                <a:spcPts val="0"/>
              </a:spcBef>
              <a:spcAft>
                <a:spcPts val="0"/>
              </a:spcAft>
              <a:buClrTx/>
              <a:buSzTx/>
              <a:buFontTx/>
              <a:buNone/>
              <a:tabLst/>
              <a:defRPr/>
            </a:pPr>
            <a:r>
              <a:rPr lang="en-US"/>
              <a:t>Click to edit Master title style</a:t>
            </a:r>
          </a:p>
        </p:txBody>
      </p:sp>
    </p:spTree>
    <p:custDataLst>
      <p:tags r:id="rId1"/>
    </p:custDataLst>
    <p:extLst>
      <p:ext uri="{BB962C8B-B14F-4D97-AF65-F5344CB8AC3E}">
        <p14:creationId xmlns:p14="http://schemas.microsoft.com/office/powerpoint/2010/main" val="22488315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p:custDataLst>
              <p:tags r:id="rId1"/>
            </p:custDataLst>
            <p:extLst>
              <p:ext uri="{D42A27DB-BD31-4B8C-83A1-F6EECF244321}">
                <p14:modId xmlns:p14="http://schemas.microsoft.com/office/powerpoint/2010/main" val="422758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93152"/>
            <a:ext cx="11082528" cy="384721"/>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633440"/>
            <a:ext cx="11082528" cy="276999"/>
          </a:xfrm>
          <a:prstGeom prst="rect">
            <a:avLst/>
          </a:prstGeom>
        </p:spPr>
        <p:txBody>
          <a:bodyPr vert="horz" wrap="square" lIns="0" tIns="0" rIns="0" bIns="0" rtlCol="0">
            <a:noAutofit/>
          </a:bodyPr>
          <a:lstStyle>
            <a:lvl1pPr>
              <a:defRPr lang="en-US" sz="1800" b="0" dirty="0"/>
            </a:lvl1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a:spLocks/>
          </p:cNvSpPr>
          <p:nvPr>
            <p:custDataLst>
              <p:tags r:id="rId6"/>
            </p:custDataLst>
          </p:nvPr>
        </p:nvSpPr>
        <p:spPr>
          <a:xfrm>
            <a:off x="554734" y="6260507"/>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9765539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Long Headline Only">
    <p:spTree>
      <p:nvGrpSpPr>
        <p:cNvPr id="1" name=""/>
        <p:cNvGrpSpPr/>
        <p:nvPr/>
      </p:nvGrpSpPr>
      <p:grpSpPr>
        <a:xfrm>
          <a:off x="0" y="0"/>
          <a:ext cx="0" cy="0"/>
          <a:chOff x="0" y="0"/>
          <a:chExt cx="0" cy="0"/>
        </a:xfrm>
      </p:grpSpPr>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8847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sub, bullets">
    <p:bg>
      <p:bgPr>
        <a:solidFill>
          <a:schemeClr val="bg1"/>
        </a:soli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605367" y="378458"/>
            <a:ext cx="10981267" cy="461665"/>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1019039"/>
            <a:ext cx="10981267" cy="384721"/>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500" dirty="0">
                <a:solidFill>
                  <a:srgbClr val="595959"/>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
        <p:nvSpPr>
          <p:cNvPr id="7" name="Slide Number Placeholder 5">
            <a:extLst>
              <a:ext uri="{FF2B5EF4-FFF2-40B4-BE49-F238E27FC236}">
                <a16:creationId xmlns:a16="http://schemas.microsoft.com/office/drawing/2014/main" id="{85997B67-2E44-4B30-9E6A-FA5B3CBE02BD}"/>
              </a:ext>
            </a:extLst>
          </p:cNvPr>
          <p:cNvSpPr>
            <a:spLocks noGrp="1"/>
          </p:cNvSpPr>
          <p:nvPr>
            <p:ph type="sldNum" sz="quarter" idx="4"/>
          </p:nvPr>
        </p:nvSpPr>
        <p:spPr>
          <a:xfrm>
            <a:off x="11586635" y="6357937"/>
            <a:ext cx="454400" cy="333375"/>
          </a:xfrm>
          <a:prstGeom prst="rect">
            <a:avLst/>
          </a:prstGeom>
        </p:spPr>
        <p:txBody>
          <a:bodyPr vert="horz" lIns="91440" tIns="45720" rIns="91440" bIns="45720" rtlCol="0" anchor="ctr"/>
          <a:lstStyle>
            <a:lvl1pPr algn="r">
              <a:defRPr sz="800">
                <a:solidFill>
                  <a:srgbClr val="FF0000"/>
                </a:solidFill>
              </a:defRPr>
            </a:lvl1pPr>
          </a:lstStyle>
          <a:p>
            <a:fld id="{AD816501-AAE5-214E-B100-00C3DC5F5E3F}" type="slidenum">
              <a:rPr lang="en-US" smtClean="0"/>
              <a:pPr/>
              <a:t>‹#›</a:t>
            </a:fld>
            <a:endParaRPr lang="en-US"/>
          </a:p>
        </p:txBody>
      </p:sp>
    </p:spTree>
    <p:extLst>
      <p:ext uri="{BB962C8B-B14F-4D97-AF65-F5344CB8AC3E}">
        <p14:creationId xmlns:p14="http://schemas.microsoft.com/office/powerpoint/2010/main" val="397234454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sub,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605367" y="378458"/>
            <a:ext cx="10981267" cy="577081"/>
          </a:xfrm>
        </p:spPr>
        <p:txBody>
          <a:bodyPr/>
          <a:lstStyle>
            <a:lvl1pPr>
              <a:defRPr>
                <a:solidFill>
                  <a:schemeClr val="tx1"/>
                </a:solidFill>
              </a:defRPr>
            </a:lvl1pPr>
          </a:lstStyle>
          <a:p>
            <a:r>
              <a:rPr lang="en-US"/>
              <a:t>Click to edit Master title style</a:t>
            </a:r>
          </a:p>
        </p:txBody>
      </p:sp>
      <p:sp>
        <p:nvSpPr>
          <p:cNvPr id="15" name="Text Placeholder 4"/>
          <p:cNvSpPr>
            <a:spLocks noGrp="1"/>
          </p:cNvSpPr>
          <p:nvPr>
            <p:ph type="body" sz="quarter" idx="10"/>
          </p:nvPr>
        </p:nvSpPr>
        <p:spPr>
          <a:xfrm>
            <a:off x="605367" y="1019039"/>
            <a:ext cx="10981267" cy="384721"/>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500" dirty="0">
                <a:solidFill>
                  <a:srgbClr val="595959"/>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Click to edit Master text styles</a:t>
            </a:r>
          </a:p>
        </p:txBody>
      </p:sp>
      <p:sp>
        <p:nvSpPr>
          <p:cNvPr id="16" name="Slide Number Placeholder 5"/>
          <p:cNvSpPr>
            <a:spLocks noGrp="1"/>
          </p:cNvSpPr>
          <p:nvPr>
            <p:ph type="sldNum" sz="quarter" idx="4"/>
          </p:nvPr>
        </p:nvSpPr>
        <p:spPr>
          <a:xfrm>
            <a:off x="11586635" y="6332953"/>
            <a:ext cx="454400" cy="333375"/>
          </a:xfrm>
          <a:prstGeom prst="rect">
            <a:avLst/>
          </a:prstGeom>
        </p:spPr>
        <p:txBody>
          <a:bodyPr vert="horz" lIns="91440" tIns="45720" rIns="91440" bIns="45720" rtlCol="0" anchor="ctr"/>
          <a:lstStyle>
            <a:lvl1pPr algn="r">
              <a:defRPr sz="800">
                <a:solidFill>
                  <a:srgbClr val="FF0000"/>
                </a:solidFill>
              </a:defRPr>
            </a:lvl1pPr>
          </a:lstStyle>
          <a:p>
            <a:fld id="{AD816501-AAE5-214E-B100-00C3DC5F5E3F}" type="slidenum">
              <a:rPr lang="en-US" smtClean="0"/>
              <a:pPr/>
              <a:t>‹#›</a:t>
            </a:fld>
            <a:endParaRPr lang="en-US"/>
          </a:p>
        </p:txBody>
      </p:sp>
      <p:sp>
        <p:nvSpPr>
          <p:cNvPr id="17" name="Text Placeholder 19"/>
          <p:cNvSpPr>
            <a:spLocks noGrp="1"/>
          </p:cNvSpPr>
          <p:nvPr>
            <p:ph type="body" sz="quarter" idx="17" hasCustomPrompt="1"/>
          </p:nvPr>
        </p:nvSpPr>
        <p:spPr>
          <a:xfrm>
            <a:off x="7471833" y="6331368"/>
            <a:ext cx="4114803" cy="334960"/>
          </a:xfrm>
        </p:spPr>
        <p:txBody>
          <a:bodyPr anchor="ctr"/>
          <a:lstStyle>
            <a:lvl1pPr marL="0" indent="0" algn="r">
              <a:buNone/>
              <a:defRPr sz="1000" b="1" baseline="0"/>
            </a:lvl1pPr>
            <a:lvl2pPr marL="217161" indent="0">
              <a:buNone/>
              <a:defRPr sz="1000"/>
            </a:lvl2pPr>
            <a:lvl3pPr marL="530330" indent="0">
              <a:buNone/>
              <a:defRPr sz="1000"/>
            </a:lvl3pPr>
            <a:lvl4pPr marL="896076" indent="0">
              <a:buNone/>
              <a:defRPr sz="1000"/>
            </a:lvl4pPr>
            <a:lvl5pPr marL="1296777" indent="0">
              <a:buNone/>
              <a:defRPr sz="1000"/>
            </a:lvl5pPr>
          </a:lstStyle>
          <a:p>
            <a:r>
              <a:rPr lang="en-US" sz="1000">
                <a:solidFill>
                  <a:srgbClr val="595959"/>
                </a:solidFill>
              </a:rPr>
              <a:t>OPTIONAL FUNCTION NAME</a:t>
            </a:r>
          </a:p>
        </p:txBody>
      </p:sp>
      <p:sp>
        <p:nvSpPr>
          <p:cNvPr id="18" name="Text Placeholder 19"/>
          <p:cNvSpPr>
            <a:spLocks noGrp="1"/>
          </p:cNvSpPr>
          <p:nvPr>
            <p:ph type="body" sz="quarter" idx="16" hasCustomPrompt="1"/>
          </p:nvPr>
        </p:nvSpPr>
        <p:spPr>
          <a:xfrm>
            <a:off x="601134" y="6093619"/>
            <a:ext cx="10985500" cy="159263"/>
          </a:xfrm>
        </p:spPr>
        <p:txBody>
          <a:bodyPr anchor="ctr"/>
          <a:lstStyle>
            <a:lvl1pPr marL="0" indent="0">
              <a:buNone/>
              <a:defRPr sz="1000" baseline="0"/>
            </a:lvl1pPr>
            <a:lvl2pPr marL="217161" indent="0">
              <a:buNone/>
              <a:defRPr sz="1000"/>
            </a:lvl2pPr>
            <a:lvl3pPr marL="530330" indent="0">
              <a:buNone/>
              <a:defRPr sz="1000"/>
            </a:lvl3pPr>
            <a:lvl4pPr marL="896076" indent="0">
              <a:buNone/>
              <a:defRPr sz="1000"/>
            </a:lvl4pPr>
            <a:lvl5pPr marL="1296777" indent="0">
              <a:buNone/>
              <a:defRPr sz="1000"/>
            </a:lvl5pPr>
          </a:lstStyle>
          <a:p>
            <a:r>
              <a:rPr lang="en-US" sz="1000">
                <a:solidFill>
                  <a:srgbClr val="595959"/>
                </a:solidFill>
              </a:rPr>
              <a:t>Click to add footnote</a:t>
            </a:r>
          </a:p>
        </p:txBody>
      </p:sp>
    </p:spTree>
    <p:extLst>
      <p:ext uri="{BB962C8B-B14F-4D97-AF65-F5344CB8AC3E}">
        <p14:creationId xmlns:p14="http://schemas.microsoft.com/office/powerpoint/2010/main" val="564797030"/>
      </p:ext>
    </p:extLst>
  </p:cSld>
  <p:clrMapOvr>
    <a:masterClrMapping/>
  </p:clrMapOvr>
  <p:transition>
    <p:fade/>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ub,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67" y="378458"/>
            <a:ext cx="10145760" cy="577081"/>
          </a:xfrm>
        </p:spPr>
        <p:txBody>
          <a:bodyPr/>
          <a:lstStyle>
            <a:lvl1pPr>
              <a:defRPr sz="3750">
                <a:solidFill>
                  <a:schemeClr val="tx1"/>
                </a:solidFill>
              </a:defRPr>
            </a:lvl1pPr>
          </a:lstStyle>
          <a:p>
            <a:r>
              <a:rPr lang="en-US"/>
              <a:t>Click to edit Master title style</a:t>
            </a:r>
          </a:p>
        </p:txBody>
      </p:sp>
      <p:sp>
        <p:nvSpPr>
          <p:cNvPr id="7" name="Content Placeholder 11"/>
          <p:cNvSpPr>
            <a:spLocks noGrp="1"/>
          </p:cNvSpPr>
          <p:nvPr>
            <p:ph sz="quarter" idx="15"/>
          </p:nvPr>
        </p:nvSpPr>
        <p:spPr>
          <a:xfrm>
            <a:off x="601601" y="1713178"/>
            <a:ext cx="10985780" cy="4193910"/>
          </a:xfrm>
        </p:spPr>
        <p:txBody>
          <a:bodyPr/>
          <a:lstStyle>
            <a:lvl1pPr marL="0" marR="0" indent="0" algn="ctr" defTabSz="914363" rtl="0" eaLnBrk="1" fontAlgn="base" latinLnBrk="0" hangingPunct="1">
              <a:lnSpc>
                <a:spcPct val="100000"/>
              </a:lnSpc>
              <a:spcBef>
                <a:spcPct val="0"/>
              </a:spcBef>
              <a:spcAft>
                <a:spcPct val="0"/>
              </a:spcAft>
              <a:buClrTx/>
              <a:buSzTx/>
              <a:buFontTx/>
              <a:buNone/>
              <a:tabLst/>
              <a:defRPr sz="2000"/>
            </a:lvl1pPr>
          </a:lstStyle>
          <a:p>
            <a:pPr marL="0" marR="0" lvl="0" indent="0" algn="ctr" defTabSz="9143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Edit Master text styles</a:t>
            </a:r>
          </a:p>
          <a:p>
            <a:pPr marL="0" marR="0" lvl="1" indent="0" algn="ctr" defTabSz="9143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Second level</a:t>
            </a:r>
          </a:p>
          <a:p>
            <a:pPr marL="0" marR="0" lvl="2" indent="0" algn="ctr" defTabSz="9143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Third level</a:t>
            </a:r>
          </a:p>
          <a:p>
            <a:pPr marL="0" marR="0" lvl="3" indent="0" algn="ctr" defTabSz="9143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Fourth level</a:t>
            </a:r>
          </a:p>
          <a:p>
            <a:pPr marL="0" marR="0" lvl="4" indent="0" algn="ctr" defTabSz="9143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2">
                    <a:lumMod val="65000"/>
                    <a:lumOff val="35000"/>
                  </a:schemeClr>
                </a:solidFill>
                <a:effectLst/>
                <a:latin typeface="Arial" pitchFamily="-110" charset="0"/>
                <a:ea typeface="ヒラギノ角ゴ ProN W3" pitchFamily="-110" charset="-128"/>
                <a:sym typeface="Arial" pitchFamily="-110" charset="0"/>
              </a:rPr>
              <a:t>Fifth level</a:t>
            </a:r>
            <a:endParaRPr lang="en-US"/>
          </a:p>
        </p:txBody>
      </p:sp>
      <p:sp>
        <p:nvSpPr>
          <p:cNvPr id="16" name="Text Placeholder 19"/>
          <p:cNvSpPr>
            <a:spLocks noGrp="1"/>
          </p:cNvSpPr>
          <p:nvPr>
            <p:ph type="body" sz="quarter" idx="16" hasCustomPrompt="1"/>
          </p:nvPr>
        </p:nvSpPr>
        <p:spPr>
          <a:xfrm>
            <a:off x="601134" y="6093619"/>
            <a:ext cx="10985500" cy="159263"/>
          </a:xfrm>
        </p:spPr>
        <p:txBody>
          <a:bodyPr anchor="ctr"/>
          <a:lstStyle>
            <a:lvl1pPr marL="0" indent="0">
              <a:buNone/>
              <a:defRPr sz="1000" baseline="0"/>
            </a:lvl1pPr>
            <a:lvl2pPr marL="217161" indent="0">
              <a:buNone/>
              <a:defRPr sz="1000"/>
            </a:lvl2pPr>
            <a:lvl3pPr marL="530330" indent="0">
              <a:buNone/>
              <a:defRPr sz="1000"/>
            </a:lvl3pPr>
            <a:lvl4pPr marL="896076" indent="0">
              <a:buNone/>
              <a:defRPr sz="1000"/>
            </a:lvl4pPr>
            <a:lvl5pPr marL="1296777" indent="0">
              <a:buNone/>
              <a:defRPr sz="1000"/>
            </a:lvl5pPr>
          </a:lstStyle>
          <a:p>
            <a:r>
              <a:rPr lang="en-US" sz="1000">
                <a:solidFill>
                  <a:srgbClr val="595959"/>
                </a:solidFill>
              </a:rPr>
              <a:t>Click to add footnote</a:t>
            </a:r>
          </a:p>
        </p:txBody>
      </p:sp>
      <p:sp>
        <p:nvSpPr>
          <p:cNvPr id="9" name="Slide Number Placeholder 5"/>
          <p:cNvSpPr>
            <a:spLocks noGrp="1"/>
          </p:cNvSpPr>
          <p:nvPr>
            <p:ph type="sldNum" sz="quarter" idx="4"/>
          </p:nvPr>
        </p:nvSpPr>
        <p:spPr>
          <a:xfrm>
            <a:off x="11586635" y="6332953"/>
            <a:ext cx="454400" cy="333375"/>
          </a:xfrm>
          <a:prstGeom prst="rect">
            <a:avLst/>
          </a:prstGeom>
        </p:spPr>
        <p:txBody>
          <a:bodyPr vert="horz" lIns="91440" tIns="45720" rIns="91440" bIns="45720" rtlCol="0" anchor="ctr"/>
          <a:lstStyle>
            <a:lvl1pPr algn="r">
              <a:defRPr sz="800">
                <a:solidFill>
                  <a:srgbClr val="FF0000"/>
                </a:solidFill>
              </a:defRPr>
            </a:lvl1pPr>
          </a:lstStyle>
          <a:p>
            <a:fld id="{AD816501-AAE5-214E-B100-00C3DC5F5E3F}" type="slidenum">
              <a:rPr lang="en-US" smtClean="0"/>
              <a:pPr/>
              <a:t>‹#›</a:t>
            </a:fld>
            <a:endParaRPr lang="en-US"/>
          </a:p>
        </p:txBody>
      </p:sp>
      <p:sp>
        <p:nvSpPr>
          <p:cNvPr id="10" name="Text Placeholder 19"/>
          <p:cNvSpPr>
            <a:spLocks noGrp="1"/>
          </p:cNvSpPr>
          <p:nvPr>
            <p:ph type="body" sz="quarter" idx="17" hasCustomPrompt="1"/>
          </p:nvPr>
        </p:nvSpPr>
        <p:spPr>
          <a:xfrm>
            <a:off x="7471833" y="6331368"/>
            <a:ext cx="4114803" cy="334960"/>
          </a:xfrm>
        </p:spPr>
        <p:txBody>
          <a:bodyPr anchor="ctr"/>
          <a:lstStyle>
            <a:lvl1pPr marL="0" indent="0" algn="r">
              <a:buNone/>
              <a:defRPr sz="1000" b="1" baseline="0"/>
            </a:lvl1pPr>
            <a:lvl2pPr marL="217161" indent="0">
              <a:buNone/>
              <a:defRPr sz="1000"/>
            </a:lvl2pPr>
            <a:lvl3pPr marL="530330" indent="0">
              <a:buNone/>
              <a:defRPr sz="1000"/>
            </a:lvl3pPr>
            <a:lvl4pPr marL="896076" indent="0">
              <a:buNone/>
              <a:defRPr sz="1000"/>
            </a:lvl4pPr>
            <a:lvl5pPr marL="1296777" indent="0">
              <a:buNone/>
              <a:defRPr sz="1000"/>
            </a:lvl5pPr>
          </a:lstStyle>
          <a:p>
            <a:r>
              <a:rPr lang="en-US" sz="1000">
                <a:solidFill>
                  <a:srgbClr val="595959"/>
                </a:solidFill>
              </a:rPr>
              <a:t>OPTIONAL FUNCTION NAME</a:t>
            </a:r>
          </a:p>
        </p:txBody>
      </p:sp>
      <p:sp>
        <p:nvSpPr>
          <p:cNvPr id="12" name="Text Placeholder 4"/>
          <p:cNvSpPr>
            <a:spLocks noGrp="1"/>
          </p:cNvSpPr>
          <p:nvPr>
            <p:ph type="body" sz="quarter" idx="10"/>
          </p:nvPr>
        </p:nvSpPr>
        <p:spPr>
          <a:xfrm>
            <a:off x="605367" y="1019039"/>
            <a:ext cx="10981267" cy="384721"/>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500" dirty="0">
                <a:solidFill>
                  <a:schemeClr val="tx2"/>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a:t>Edit Master text styles</a:t>
            </a:r>
          </a:p>
        </p:txBody>
      </p:sp>
    </p:spTree>
    <p:extLst>
      <p:ext uri="{BB962C8B-B14F-4D97-AF65-F5344CB8AC3E}">
        <p14:creationId xmlns:p14="http://schemas.microsoft.com/office/powerpoint/2010/main" val="1643759405"/>
      </p:ext>
    </p:extLst>
  </p:cSld>
  <p:clrMapOvr>
    <a:masterClrMapping/>
  </p:clrMapOvr>
  <p:transition>
    <p:fad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6B22-1DE8-7C36-14AE-7260C97F6705}"/>
              </a:ext>
            </a:extLst>
          </p:cNvPr>
          <p:cNvSpPr>
            <a:spLocks noGrp="1"/>
          </p:cNvSpPr>
          <p:nvPr>
            <p:ph type="title"/>
          </p:nvPr>
        </p:nvSpPr>
        <p:spPr>
          <a:xfrm>
            <a:off x="291479" y="262800"/>
            <a:ext cx="4667383" cy="327013"/>
          </a:xfrm>
        </p:spPr>
        <p:txBody>
          <a:bodyPr>
            <a:spAutoFit/>
          </a:bodyPr>
          <a:lstStyle>
            <a:lvl1pPr>
              <a:defRPr sz="2500" b="0" i="0">
                <a:solidFill>
                  <a:schemeClr val="bg1"/>
                </a:solidFill>
                <a:latin typeface="+mj-lt"/>
              </a:defRPr>
            </a:lvl1pPr>
          </a:lstStyle>
          <a:p>
            <a:r>
              <a:rPr lang="en-US"/>
              <a:t>Click to edit Master title style</a:t>
            </a:r>
          </a:p>
        </p:txBody>
      </p:sp>
      <p:sp>
        <p:nvSpPr>
          <p:cNvPr id="30" name="Subtitle 2">
            <a:extLst>
              <a:ext uri="{FF2B5EF4-FFF2-40B4-BE49-F238E27FC236}">
                <a16:creationId xmlns:a16="http://schemas.microsoft.com/office/drawing/2014/main" id="{AFC7E9F7-1405-E6D8-9042-37C2DC045BD5}"/>
              </a:ext>
            </a:extLst>
          </p:cNvPr>
          <p:cNvSpPr>
            <a:spLocks noGrp="1"/>
          </p:cNvSpPr>
          <p:nvPr>
            <p:ph type="subTitle" idx="1" hasCustomPrompt="1"/>
          </p:nvPr>
        </p:nvSpPr>
        <p:spPr>
          <a:xfrm>
            <a:off x="6165850" y="240207"/>
            <a:ext cx="2795587" cy="717180"/>
          </a:xfrm>
        </p:spPr>
        <p:txBody>
          <a:bodyPr anchor="t"/>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Supporting details – delete if not required</a:t>
            </a:r>
          </a:p>
        </p:txBody>
      </p:sp>
      <p:sp>
        <p:nvSpPr>
          <p:cNvPr id="32" name="Text Placeholder 31">
            <a:extLst>
              <a:ext uri="{FF2B5EF4-FFF2-40B4-BE49-F238E27FC236}">
                <a16:creationId xmlns:a16="http://schemas.microsoft.com/office/drawing/2014/main" id="{BE8CDE24-BE6D-421C-9ED6-9443D70EB983}"/>
              </a:ext>
            </a:extLst>
          </p:cNvPr>
          <p:cNvSpPr>
            <a:spLocks noGrp="1"/>
          </p:cNvSpPr>
          <p:nvPr>
            <p:ph type="body" sz="quarter" idx="10" hasCustomPrompt="1"/>
          </p:nvPr>
        </p:nvSpPr>
        <p:spPr>
          <a:xfrm>
            <a:off x="9104313" y="240207"/>
            <a:ext cx="2795587" cy="717180"/>
          </a:xfrm>
        </p:spPr>
        <p:txBody>
          <a:bodyPr anchor="t"/>
          <a:lstStyle>
            <a:lvl1pPr>
              <a:spcBef>
                <a:spcPts val="0"/>
              </a:spcBef>
              <a:spcAft>
                <a:spcPts val="0"/>
              </a:spcAft>
              <a:defRPr sz="1400">
                <a:solidFill>
                  <a:schemeClr val="bg1"/>
                </a:solidFill>
              </a:defRPr>
            </a:lvl1pPr>
          </a:lstStyle>
          <a:p>
            <a:r>
              <a:rPr lang="en-GB"/>
              <a:t>Supporting details – delete if not required</a:t>
            </a:r>
          </a:p>
        </p:txBody>
      </p:sp>
      <p:sp>
        <p:nvSpPr>
          <p:cNvPr id="8" name="Graphic 6">
            <a:extLst>
              <a:ext uri="{FF2B5EF4-FFF2-40B4-BE49-F238E27FC236}">
                <a16:creationId xmlns:a16="http://schemas.microsoft.com/office/drawing/2014/main" id="{ACC64B1C-0B76-B49C-E8DA-EBD2AFAFA613}"/>
              </a:ext>
            </a:extLst>
          </p:cNvPr>
          <p:cNvSpPr>
            <a:spLocks noChangeAspect="1"/>
          </p:cNvSpPr>
          <p:nvPr/>
        </p:nvSpPr>
        <p:spPr>
          <a:xfrm>
            <a:off x="287338" y="2269434"/>
            <a:ext cx="11608421" cy="4331774"/>
          </a:xfrm>
          <a:custGeom>
            <a:avLst/>
            <a:gdLst>
              <a:gd name="connsiteX0" fmla="*/ 9940695 w 12886034"/>
              <a:gd name="connsiteY0" fmla="*/ 2142364 h 4808525"/>
              <a:gd name="connsiteX1" fmla="*/ 9940695 w 12886034"/>
              <a:gd name="connsiteY1" fmla="*/ 1153823 h 4808525"/>
              <a:gd name="connsiteX2" fmla="*/ 10243112 w 12886034"/>
              <a:gd name="connsiteY2" fmla="*/ 795655 h 4808525"/>
              <a:gd name="connsiteX3" fmla="*/ 10502975 w 12886034"/>
              <a:gd name="connsiteY3" fmla="*/ 1095467 h 4808525"/>
              <a:gd name="connsiteX4" fmla="*/ 10502975 w 12886034"/>
              <a:gd name="connsiteY4" fmla="*/ 2142364 h 4808525"/>
              <a:gd name="connsiteX5" fmla="*/ 10863643 w 12886034"/>
              <a:gd name="connsiteY5" fmla="*/ 2142364 h 4808525"/>
              <a:gd name="connsiteX6" fmla="*/ 10863643 w 12886034"/>
              <a:gd name="connsiteY6" fmla="*/ 1092672 h 4808525"/>
              <a:gd name="connsiteX7" fmla="*/ 10380892 w 12886034"/>
              <a:gd name="connsiteY7" fmla="*/ 581454 h 4808525"/>
              <a:gd name="connsiteX8" fmla="*/ 9959182 w 12886034"/>
              <a:gd name="connsiteY8" fmla="*/ 804741 h 4808525"/>
              <a:gd name="connsiteX9" fmla="*/ 9940695 w 12886034"/>
              <a:gd name="connsiteY9" fmla="*/ 804741 h 4808525"/>
              <a:gd name="connsiteX10" fmla="*/ 9940695 w 12886034"/>
              <a:gd name="connsiteY10" fmla="*/ 611854 h 4808525"/>
              <a:gd name="connsiteX11" fmla="*/ 9580028 w 12886034"/>
              <a:gd name="connsiteY11" fmla="*/ 611854 h 4808525"/>
              <a:gd name="connsiteX12" fmla="*/ 9580028 w 12886034"/>
              <a:gd name="connsiteY12" fmla="*/ 2142015 h 4808525"/>
              <a:gd name="connsiteX13" fmla="*/ 9940695 w 12886034"/>
              <a:gd name="connsiteY13" fmla="*/ 2142015 h 4808525"/>
              <a:gd name="connsiteX14" fmla="*/ 8620803 w 12886034"/>
              <a:gd name="connsiteY14" fmla="*/ 2004688 h 4808525"/>
              <a:gd name="connsiteX15" fmla="*/ 8254206 w 12886034"/>
              <a:gd name="connsiteY15" fmla="*/ 1377109 h 4808525"/>
              <a:gd name="connsiteX16" fmla="*/ 8620803 w 12886034"/>
              <a:gd name="connsiteY16" fmla="*/ 749530 h 4808525"/>
              <a:gd name="connsiteX17" fmla="*/ 8987401 w 12886034"/>
              <a:gd name="connsiteY17" fmla="*/ 1377109 h 4808525"/>
              <a:gd name="connsiteX18" fmla="*/ 8620803 w 12886034"/>
              <a:gd name="connsiteY18" fmla="*/ 2004688 h 4808525"/>
              <a:gd name="connsiteX19" fmla="*/ 8620803 w 12886034"/>
              <a:gd name="connsiteY19" fmla="*/ 2173114 h 4808525"/>
              <a:gd name="connsiteX20" fmla="*/ 9366208 w 12886034"/>
              <a:gd name="connsiteY20" fmla="*/ 1377459 h 4808525"/>
              <a:gd name="connsiteX21" fmla="*/ 8620803 w 12886034"/>
              <a:gd name="connsiteY21" fmla="*/ 581803 h 4808525"/>
              <a:gd name="connsiteX22" fmla="*/ 7875400 w 12886034"/>
              <a:gd name="connsiteY22" fmla="*/ 1377459 h 4808525"/>
              <a:gd name="connsiteX23" fmla="*/ 8620803 w 12886034"/>
              <a:gd name="connsiteY23" fmla="*/ 2173114 h 4808525"/>
              <a:gd name="connsiteX24" fmla="*/ 7090232 w 12886034"/>
              <a:gd name="connsiteY24" fmla="*/ 2173114 h 4808525"/>
              <a:gd name="connsiteX25" fmla="*/ 7725761 w 12886034"/>
              <a:gd name="connsiteY25" fmla="*/ 1674126 h 4808525"/>
              <a:gd name="connsiteX26" fmla="*/ 7319399 w 12886034"/>
              <a:gd name="connsiteY26" fmla="*/ 1214973 h 4808525"/>
              <a:gd name="connsiteX27" fmla="*/ 7026051 w 12886034"/>
              <a:gd name="connsiteY27" fmla="*/ 1141592 h 4808525"/>
              <a:gd name="connsiteX28" fmla="*/ 6815371 w 12886034"/>
              <a:gd name="connsiteY28" fmla="*/ 939621 h 4808525"/>
              <a:gd name="connsiteX29" fmla="*/ 7074884 w 12886034"/>
              <a:gd name="connsiteY29" fmla="*/ 743590 h 4808525"/>
              <a:gd name="connsiteX30" fmla="*/ 7386370 w 12886034"/>
              <a:gd name="connsiteY30" fmla="*/ 1037462 h 4808525"/>
              <a:gd name="connsiteX31" fmla="*/ 7691926 w 12886034"/>
              <a:gd name="connsiteY31" fmla="*/ 945561 h 4808525"/>
              <a:gd name="connsiteX32" fmla="*/ 7105231 w 12886034"/>
              <a:gd name="connsiteY32" fmla="*/ 581454 h 4808525"/>
              <a:gd name="connsiteX33" fmla="*/ 6521674 w 12886034"/>
              <a:gd name="connsiteY33" fmla="*/ 1022087 h 4808525"/>
              <a:gd name="connsiteX34" fmla="*/ 6891411 w 12886034"/>
              <a:gd name="connsiteY34" fmla="*/ 1462720 h 4808525"/>
              <a:gd name="connsiteX35" fmla="*/ 7196967 w 12886034"/>
              <a:gd name="connsiteY35" fmla="*/ 1539245 h 4808525"/>
              <a:gd name="connsiteX36" fmla="*/ 7432064 w 12886034"/>
              <a:gd name="connsiteY36" fmla="*/ 1765677 h 4808525"/>
              <a:gd name="connsiteX37" fmla="*/ 7129647 w 12886034"/>
              <a:gd name="connsiteY37" fmla="*/ 2010628 h 4808525"/>
              <a:gd name="connsiteX38" fmla="*/ 6781536 w 12886034"/>
              <a:gd name="connsiteY38" fmla="*/ 1655606 h 4808525"/>
              <a:gd name="connsiteX39" fmla="*/ 6457842 w 12886034"/>
              <a:gd name="connsiteY39" fmla="*/ 1747506 h 4808525"/>
              <a:gd name="connsiteX40" fmla="*/ 7090232 w 12886034"/>
              <a:gd name="connsiteY40" fmla="*/ 2173114 h 4808525"/>
              <a:gd name="connsiteX41" fmla="*/ 5363978 w 12886034"/>
              <a:gd name="connsiteY41" fmla="*/ 2142364 h 4808525"/>
              <a:gd name="connsiteX42" fmla="*/ 5363978 w 12886034"/>
              <a:gd name="connsiteY42" fmla="*/ 1153823 h 4808525"/>
              <a:gd name="connsiteX43" fmla="*/ 5666395 w 12886034"/>
              <a:gd name="connsiteY43" fmla="*/ 795655 h 4808525"/>
              <a:gd name="connsiteX44" fmla="*/ 5926258 w 12886034"/>
              <a:gd name="connsiteY44" fmla="*/ 1095467 h 4808525"/>
              <a:gd name="connsiteX45" fmla="*/ 5926258 w 12886034"/>
              <a:gd name="connsiteY45" fmla="*/ 2142364 h 4808525"/>
              <a:gd name="connsiteX46" fmla="*/ 6286926 w 12886034"/>
              <a:gd name="connsiteY46" fmla="*/ 2142364 h 4808525"/>
              <a:gd name="connsiteX47" fmla="*/ 6286926 w 12886034"/>
              <a:gd name="connsiteY47" fmla="*/ 1092672 h 4808525"/>
              <a:gd name="connsiteX48" fmla="*/ 5804175 w 12886034"/>
              <a:gd name="connsiteY48" fmla="*/ 581454 h 4808525"/>
              <a:gd name="connsiteX49" fmla="*/ 5382465 w 12886034"/>
              <a:gd name="connsiteY49" fmla="*/ 804741 h 4808525"/>
              <a:gd name="connsiteX50" fmla="*/ 5363978 w 12886034"/>
              <a:gd name="connsiteY50" fmla="*/ 804741 h 4808525"/>
              <a:gd name="connsiteX51" fmla="*/ 5363978 w 12886034"/>
              <a:gd name="connsiteY51" fmla="*/ 611854 h 4808525"/>
              <a:gd name="connsiteX52" fmla="*/ 5003310 w 12886034"/>
              <a:gd name="connsiteY52" fmla="*/ 611854 h 4808525"/>
              <a:gd name="connsiteX53" fmla="*/ 5003310 w 12886034"/>
              <a:gd name="connsiteY53" fmla="*/ 2142015 h 4808525"/>
              <a:gd name="connsiteX54" fmla="*/ 5363978 w 12886034"/>
              <a:gd name="connsiteY54" fmla="*/ 2142015 h 4808525"/>
              <a:gd name="connsiteX55" fmla="*/ 3790851 w 12886034"/>
              <a:gd name="connsiteY55" fmla="*/ 2142364 h 4808525"/>
              <a:gd name="connsiteX56" fmla="*/ 3790851 w 12886034"/>
              <a:gd name="connsiteY56" fmla="*/ 1153823 h 4808525"/>
              <a:gd name="connsiteX57" fmla="*/ 4093268 w 12886034"/>
              <a:gd name="connsiteY57" fmla="*/ 795655 h 4808525"/>
              <a:gd name="connsiteX58" fmla="*/ 4352782 w 12886034"/>
              <a:gd name="connsiteY58" fmla="*/ 1095467 h 4808525"/>
              <a:gd name="connsiteX59" fmla="*/ 4352782 w 12886034"/>
              <a:gd name="connsiteY59" fmla="*/ 2142364 h 4808525"/>
              <a:gd name="connsiteX60" fmla="*/ 4713450 w 12886034"/>
              <a:gd name="connsiteY60" fmla="*/ 2142364 h 4808525"/>
              <a:gd name="connsiteX61" fmla="*/ 4713450 w 12886034"/>
              <a:gd name="connsiteY61" fmla="*/ 1092672 h 4808525"/>
              <a:gd name="connsiteX62" fmla="*/ 4230699 w 12886034"/>
              <a:gd name="connsiteY62" fmla="*/ 581454 h 4808525"/>
              <a:gd name="connsiteX63" fmla="*/ 3808990 w 12886034"/>
              <a:gd name="connsiteY63" fmla="*/ 804741 h 4808525"/>
              <a:gd name="connsiteX64" fmla="*/ 3790503 w 12886034"/>
              <a:gd name="connsiteY64" fmla="*/ 804741 h 4808525"/>
              <a:gd name="connsiteX65" fmla="*/ 3790503 w 12886034"/>
              <a:gd name="connsiteY65" fmla="*/ 0 h 4808525"/>
              <a:gd name="connsiteX66" fmla="*/ 3429835 w 12886034"/>
              <a:gd name="connsiteY66" fmla="*/ 0 h 4808525"/>
              <a:gd name="connsiteX67" fmla="*/ 3429835 w 12886034"/>
              <a:gd name="connsiteY67" fmla="*/ 2142364 h 4808525"/>
              <a:gd name="connsiteX68" fmla="*/ 3790851 w 12886034"/>
              <a:gd name="connsiteY68" fmla="*/ 2142364 h 4808525"/>
              <a:gd name="connsiteX69" fmla="*/ 2470960 w 12886034"/>
              <a:gd name="connsiteY69" fmla="*/ 2004688 h 4808525"/>
              <a:gd name="connsiteX70" fmla="*/ 2104362 w 12886034"/>
              <a:gd name="connsiteY70" fmla="*/ 1377109 h 4808525"/>
              <a:gd name="connsiteX71" fmla="*/ 2470960 w 12886034"/>
              <a:gd name="connsiteY71" fmla="*/ 749530 h 4808525"/>
              <a:gd name="connsiteX72" fmla="*/ 2837558 w 12886034"/>
              <a:gd name="connsiteY72" fmla="*/ 1377109 h 4808525"/>
              <a:gd name="connsiteX73" fmla="*/ 2470960 w 12886034"/>
              <a:gd name="connsiteY73" fmla="*/ 2004688 h 4808525"/>
              <a:gd name="connsiteX74" fmla="*/ 2470960 w 12886034"/>
              <a:gd name="connsiteY74" fmla="*/ 2173114 h 4808525"/>
              <a:gd name="connsiteX75" fmla="*/ 3216364 w 12886034"/>
              <a:gd name="connsiteY75" fmla="*/ 1377459 h 4808525"/>
              <a:gd name="connsiteX76" fmla="*/ 2470960 w 12886034"/>
              <a:gd name="connsiteY76" fmla="*/ 581803 h 4808525"/>
              <a:gd name="connsiteX77" fmla="*/ 1725556 w 12886034"/>
              <a:gd name="connsiteY77" fmla="*/ 1377459 h 4808525"/>
              <a:gd name="connsiteX78" fmla="*/ 2470960 w 12886034"/>
              <a:gd name="connsiteY78" fmla="*/ 2173114 h 4808525"/>
              <a:gd name="connsiteX79" fmla="*/ 802957 w 12886034"/>
              <a:gd name="connsiteY79" fmla="*/ 2191284 h 4808525"/>
              <a:gd name="connsiteX80" fmla="*/ 1511736 w 12886034"/>
              <a:gd name="connsiteY80" fmla="*/ 1484385 h 4808525"/>
              <a:gd name="connsiteX81" fmla="*/ 1511736 w 12886034"/>
              <a:gd name="connsiteY81" fmla="*/ 0 h 4808525"/>
              <a:gd name="connsiteX82" fmla="*/ 1132930 w 12886034"/>
              <a:gd name="connsiteY82" fmla="*/ 0 h 4808525"/>
              <a:gd name="connsiteX83" fmla="*/ 1132930 w 12886034"/>
              <a:gd name="connsiteY83" fmla="*/ 1582225 h 4808525"/>
              <a:gd name="connsiteX84" fmla="*/ 802957 w 12886034"/>
              <a:gd name="connsiteY84" fmla="*/ 1992458 h 4808525"/>
              <a:gd name="connsiteX85" fmla="*/ 472984 w 12886034"/>
              <a:gd name="connsiteY85" fmla="*/ 1551825 h 4808525"/>
              <a:gd name="connsiteX86" fmla="*/ 472984 w 12886034"/>
              <a:gd name="connsiteY86" fmla="*/ 1257953 h 4808525"/>
              <a:gd name="connsiteX87" fmla="*/ 94178 w 12886034"/>
              <a:gd name="connsiteY87" fmla="*/ 1352649 h 4808525"/>
              <a:gd name="connsiteX88" fmla="*/ 94178 w 12886034"/>
              <a:gd name="connsiteY88" fmla="*/ 1484385 h 4808525"/>
              <a:gd name="connsiteX89" fmla="*/ 802957 w 12886034"/>
              <a:gd name="connsiteY89" fmla="*/ 2191284 h 4808525"/>
              <a:gd name="connsiteX90" fmla="*/ 11963087 w 12886034"/>
              <a:gd name="connsiteY90" fmla="*/ 4759256 h 4808525"/>
              <a:gd name="connsiteX91" fmla="*/ 11963087 w 12886034"/>
              <a:gd name="connsiteY91" fmla="*/ 3770714 h 4808525"/>
              <a:gd name="connsiteX92" fmla="*/ 12265504 w 12886034"/>
              <a:gd name="connsiteY92" fmla="*/ 3412547 h 4808525"/>
              <a:gd name="connsiteX93" fmla="*/ 12525366 w 12886034"/>
              <a:gd name="connsiteY93" fmla="*/ 3712359 h 4808525"/>
              <a:gd name="connsiteX94" fmla="*/ 12525366 w 12886034"/>
              <a:gd name="connsiteY94" fmla="*/ 4759256 h 4808525"/>
              <a:gd name="connsiteX95" fmla="*/ 12886035 w 12886034"/>
              <a:gd name="connsiteY95" fmla="*/ 4759256 h 4808525"/>
              <a:gd name="connsiteX96" fmla="*/ 12886035 w 12886034"/>
              <a:gd name="connsiteY96" fmla="*/ 3709564 h 4808525"/>
              <a:gd name="connsiteX97" fmla="*/ 12403283 w 12886034"/>
              <a:gd name="connsiteY97" fmla="*/ 3198346 h 4808525"/>
              <a:gd name="connsiteX98" fmla="*/ 11981574 w 12886034"/>
              <a:gd name="connsiteY98" fmla="*/ 3421632 h 4808525"/>
              <a:gd name="connsiteX99" fmla="*/ 11963436 w 12886034"/>
              <a:gd name="connsiteY99" fmla="*/ 3421632 h 4808525"/>
              <a:gd name="connsiteX100" fmla="*/ 11963436 w 12886034"/>
              <a:gd name="connsiteY100" fmla="*/ 3228746 h 4808525"/>
              <a:gd name="connsiteX101" fmla="*/ 11602768 w 12886034"/>
              <a:gd name="connsiteY101" fmla="*/ 3228746 h 4808525"/>
              <a:gd name="connsiteX102" fmla="*/ 11602768 w 12886034"/>
              <a:gd name="connsiteY102" fmla="*/ 4758906 h 4808525"/>
              <a:gd name="connsiteX103" fmla="*/ 11963087 w 12886034"/>
              <a:gd name="connsiteY103" fmla="*/ 4758906 h 4808525"/>
              <a:gd name="connsiteX104" fmla="*/ 10643544 w 12886034"/>
              <a:gd name="connsiteY104" fmla="*/ 4621580 h 4808525"/>
              <a:gd name="connsiteX105" fmla="*/ 10276946 w 12886034"/>
              <a:gd name="connsiteY105" fmla="*/ 3994001 h 4808525"/>
              <a:gd name="connsiteX106" fmla="*/ 10643544 w 12886034"/>
              <a:gd name="connsiteY106" fmla="*/ 3366422 h 4808525"/>
              <a:gd name="connsiteX107" fmla="*/ 11010143 w 12886034"/>
              <a:gd name="connsiteY107" fmla="*/ 3994001 h 4808525"/>
              <a:gd name="connsiteX108" fmla="*/ 10643544 w 12886034"/>
              <a:gd name="connsiteY108" fmla="*/ 4621580 h 4808525"/>
              <a:gd name="connsiteX109" fmla="*/ 10643544 w 12886034"/>
              <a:gd name="connsiteY109" fmla="*/ 4790006 h 4808525"/>
              <a:gd name="connsiteX110" fmla="*/ 11388948 w 12886034"/>
              <a:gd name="connsiteY110" fmla="*/ 3994350 h 4808525"/>
              <a:gd name="connsiteX111" fmla="*/ 10643544 w 12886034"/>
              <a:gd name="connsiteY111" fmla="*/ 3198695 h 4808525"/>
              <a:gd name="connsiteX112" fmla="*/ 9898141 w 12886034"/>
              <a:gd name="connsiteY112" fmla="*/ 3994350 h 4808525"/>
              <a:gd name="connsiteX113" fmla="*/ 10643544 w 12886034"/>
              <a:gd name="connsiteY113" fmla="*/ 4790006 h 4808525"/>
              <a:gd name="connsiteX114" fmla="*/ 9112972 w 12886034"/>
              <a:gd name="connsiteY114" fmla="*/ 4790006 h 4808525"/>
              <a:gd name="connsiteX115" fmla="*/ 9748502 w 12886034"/>
              <a:gd name="connsiteY115" fmla="*/ 4291018 h 4808525"/>
              <a:gd name="connsiteX116" fmla="*/ 9342140 w 12886034"/>
              <a:gd name="connsiteY116" fmla="*/ 3831865 h 4808525"/>
              <a:gd name="connsiteX117" fmla="*/ 9048792 w 12886034"/>
              <a:gd name="connsiteY117" fmla="*/ 3758484 h 4808525"/>
              <a:gd name="connsiteX118" fmla="*/ 8838111 w 12886034"/>
              <a:gd name="connsiteY118" fmla="*/ 3556513 h 4808525"/>
              <a:gd name="connsiteX119" fmla="*/ 9097974 w 12886034"/>
              <a:gd name="connsiteY119" fmla="*/ 3360482 h 4808525"/>
              <a:gd name="connsiteX120" fmla="*/ 9409460 w 12886034"/>
              <a:gd name="connsiteY120" fmla="*/ 3654354 h 4808525"/>
              <a:gd name="connsiteX121" fmla="*/ 9715016 w 12886034"/>
              <a:gd name="connsiteY121" fmla="*/ 3562453 h 4808525"/>
              <a:gd name="connsiteX122" fmla="*/ 9128320 w 12886034"/>
              <a:gd name="connsiteY122" fmla="*/ 3198346 h 4808525"/>
              <a:gd name="connsiteX123" fmla="*/ 8544763 w 12886034"/>
              <a:gd name="connsiteY123" fmla="*/ 3638978 h 4808525"/>
              <a:gd name="connsiteX124" fmla="*/ 8914500 w 12886034"/>
              <a:gd name="connsiteY124" fmla="*/ 4079611 h 4808525"/>
              <a:gd name="connsiteX125" fmla="*/ 9220057 w 12886034"/>
              <a:gd name="connsiteY125" fmla="*/ 4156137 h 4808525"/>
              <a:gd name="connsiteX126" fmla="*/ 9455153 w 12886034"/>
              <a:gd name="connsiteY126" fmla="*/ 4382569 h 4808525"/>
              <a:gd name="connsiteX127" fmla="*/ 9152737 w 12886034"/>
              <a:gd name="connsiteY127" fmla="*/ 4627520 h 4808525"/>
              <a:gd name="connsiteX128" fmla="*/ 8804626 w 12886034"/>
              <a:gd name="connsiteY128" fmla="*/ 4272498 h 4808525"/>
              <a:gd name="connsiteX129" fmla="*/ 8480931 w 12886034"/>
              <a:gd name="connsiteY129" fmla="*/ 4364399 h 4808525"/>
              <a:gd name="connsiteX130" fmla="*/ 9112972 w 12886034"/>
              <a:gd name="connsiteY130" fmla="*/ 4790006 h 4808525"/>
              <a:gd name="connsiteX131" fmla="*/ 7386719 w 12886034"/>
              <a:gd name="connsiteY131" fmla="*/ 4759256 h 4808525"/>
              <a:gd name="connsiteX132" fmla="*/ 7386719 w 12886034"/>
              <a:gd name="connsiteY132" fmla="*/ 3770714 h 4808525"/>
              <a:gd name="connsiteX133" fmla="*/ 7689136 w 12886034"/>
              <a:gd name="connsiteY133" fmla="*/ 3412547 h 4808525"/>
              <a:gd name="connsiteX134" fmla="*/ 7948649 w 12886034"/>
              <a:gd name="connsiteY134" fmla="*/ 3712359 h 4808525"/>
              <a:gd name="connsiteX135" fmla="*/ 7948649 w 12886034"/>
              <a:gd name="connsiteY135" fmla="*/ 4759256 h 4808525"/>
              <a:gd name="connsiteX136" fmla="*/ 8309318 w 12886034"/>
              <a:gd name="connsiteY136" fmla="*/ 4759256 h 4808525"/>
              <a:gd name="connsiteX137" fmla="*/ 8309318 w 12886034"/>
              <a:gd name="connsiteY137" fmla="*/ 3709564 h 4808525"/>
              <a:gd name="connsiteX138" fmla="*/ 7826566 w 12886034"/>
              <a:gd name="connsiteY138" fmla="*/ 3198346 h 4808525"/>
              <a:gd name="connsiteX139" fmla="*/ 7404857 w 12886034"/>
              <a:gd name="connsiteY139" fmla="*/ 3421632 h 4808525"/>
              <a:gd name="connsiteX140" fmla="*/ 7386370 w 12886034"/>
              <a:gd name="connsiteY140" fmla="*/ 3421632 h 4808525"/>
              <a:gd name="connsiteX141" fmla="*/ 7386370 w 12886034"/>
              <a:gd name="connsiteY141" fmla="*/ 3228746 h 4808525"/>
              <a:gd name="connsiteX142" fmla="*/ 7025702 w 12886034"/>
              <a:gd name="connsiteY142" fmla="*/ 3228746 h 4808525"/>
              <a:gd name="connsiteX143" fmla="*/ 7025702 w 12886034"/>
              <a:gd name="connsiteY143" fmla="*/ 4758906 h 4808525"/>
              <a:gd name="connsiteX144" fmla="*/ 7386719 w 12886034"/>
              <a:gd name="connsiteY144" fmla="*/ 4758906 h 4808525"/>
              <a:gd name="connsiteX145" fmla="*/ 5813593 w 12886034"/>
              <a:gd name="connsiteY145" fmla="*/ 4759256 h 4808525"/>
              <a:gd name="connsiteX146" fmla="*/ 5813593 w 12886034"/>
              <a:gd name="connsiteY146" fmla="*/ 3770714 h 4808525"/>
              <a:gd name="connsiteX147" fmla="*/ 6116010 w 12886034"/>
              <a:gd name="connsiteY147" fmla="*/ 3412547 h 4808525"/>
              <a:gd name="connsiteX148" fmla="*/ 6375523 w 12886034"/>
              <a:gd name="connsiteY148" fmla="*/ 3712359 h 4808525"/>
              <a:gd name="connsiteX149" fmla="*/ 6375523 w 12886034"/>
              <a:gd name="connsiteY149" fmla="*/ 4759256 h 4808525"/>
              <a:gd name="connsiteX150" fmla="*/ 6736191 w 12886034"/>
              <a:gd name="connsiteY150" fmla="*/ 4759256 h 4808525"/>
              <a:gd name="connsiteX151" fmla="*/ 6736191 w 12886034"/>
              <a:gd name="connsiteY151" fmla="*/ 3709564 h 4808525"/>
              <a:gd name="connsiteX152" fmla="*/ 6253440 w 12886034"/>
              <a:gd name="connsiteY152" fmla="*/ 3198346 h 4808525"/>
              <a:gd name="connsiteX153" fmla="*/ 5831730 w 12886034"/>
              <a:gd name="connsiteY153" fmla="*/ 3421632 h 4808525"/>
              <a:gd name="connsiteX154" fmla="*/ 5813243 w 12886034"/>
              <a:gd name="connsiteY154" fmla="*/ 3421632 h 4808525"/>
              <a:gd name="connsiteX155" fmla="*/ 5813243 w 12886034"/>
              <a:gd name="connsiteY155" fmla="*/ 2616892 h 4808525"/>
              <a:gd name="connsiteX156" fmla="*/ 5452576 w 12886034"/>
              <a:gd name="connsiteY156" fmla="*/ 2616892 h 4808525"/>
              <a:gd name="connsiteX157" fmla="*/ 5452576 w 12886034"/>
              <a:gd name="connsiteY157" fmla="*/ 4759256 h 4808525"/>
              <a:gd name="connsiteX158" fmla="*/ 5813593 w 12886034"/>
              <a:gd name="connsiteY158" fmla="*/ 4759256 h 4808525"/>
              <a:gd name="connsiteX159" fmla="*/ 4493701 w 12886034"/>
              <a:gd name="connsiteY159" fmla="*/ 4621580 h 4808525"/>
              <a:gd name="connsiteX160" fmla="*/ 4127103 w 12886034"/>
              <a:gd name="connsiteY160" fmla="*/ 3994001 h 4808525"/>
              <a:gd name="connsiteX161" fmla="*/ 4493701 w 12886034"/>
              <a:gd name="connsiteY161" fmla="*/ 3366422 h 4808525"/>
              <a:gd name="connsiteX162" fmla="*/ 4860299 w 12886034"/>
              <a:gd name="connsiteY162" fmla="*/ 3994001 h 4808525"/>
              <a:gd name="connsiteX163" fmla="*/ 4493701 w 12886034"/>
              <a:gd name="connsiteY163" fmla="*/ 4621580 h 4808525"/>
              <a:gd name="connsiteX164" fmla="*/ 4493701 w 12886034"/>
              <a:gd name="connsiteY164" fmla="*/ 4790006 h 4808525"/>
              <a:gd name="connsiteX165" fmla="*/ 5239105 w 12886034"/>
              <a:gd name="connsiteY165" fmla="*/ 3994350 h 4808525"/>
              <a:gd name="connsiteX166" fmla="*/ 4493701 w 12886034"/>
              <a:gd name="connsiteY166" fmla="*/ 3198695 h 4808525"/>
              <a:gd name="connsiteX167" fmla="*/ 3748297 w 12886034"/>
              <a:gd name="connsiteY167" fmla="*/ 3994350 h 4808525"/>
              <a:gd name="connsiteX168" fmla="*/ 4493701 w 12886034"/>
              <a:gd name="connsiteY168" fmla="*/ 4790006 h 4808525"/>
              <a:gd name="connsiteX169" fmla="*/ 2825698 w 12886034"/>
              <a:gd name="connsiteY169" fmla="*/ 4808176 h 4808525"/>
              <a:gd name="connsiteX170" fmla="*/ 3534477 w 12886034"/>
              <a:gd name="connsiteY170" fmla="*/ 4101276 h 4808525"/>
              <a:gd name="connsiteX171" fmla="*/ 3534477 w 12886034"/>
              <a:gd name="connsiteY171" fmla="*/ 2616892 h 4808525"/>
              <a:gd name="connsiteX172" fmla="*/ 3155671 w 12886034"/>
              <a:gd name="connsiteY172" fmla="*/ 2616892 h 4808525"/>
              <a:gd name="connsiteX173" fmla="*/ 3155671 w 12886034"/>
              <a:gd name="connsiteY173" fmla="*/ 4199117 h 4808525"/>
              <a:gd name="connsiteX174" fmla="*/ 2825698 w 12886034"/>
              <a:gd name="connsiteY174" fmla="*/ 4609350 h 4808525"/>
              <a:gd name="connsiteX175" fmla="*/ 2495725 w 12886034"/>
              <a:gd name="connsiteY175" fmla="*/ 4168717 h 4808525"/>
              <a:gd name="connsiteX176" fmla="*/ 2495725 w 12886034"/>
              <a:gd name="connsiteY176" fmla="*/ 3874845 h 4808525"/>
              <a:gd name="connsiteX177" fmla="*/ 2116919 w 12886034"/>
              <a:gd name="connsiteY177" fmla="*/ 3969890 h 4808525"/>
              <a:gd name="connsiteX178" fmla="*/ 2116919 w 12886034"/>
              <a:gd name="connsiteY178" fmla="*/ 4101626 h 4808525"/>
              <a:gd name="connsiteX179" fmla="*/ 2825698 w 12886034"/>
              <a:gd name="connsiteY179" fmla="*/ 4808176 h 4808525"/>
              <a:gd name="connsiteX180" fmla="*/ 809585 w 12886034"/>
              <a:gd name="connsiteY180" fmla="*/ 4584890 h 4808525"/>
              <a:gd name="connsiteX181" fmla="*/ 335903 w 12886034"/>
              <a:gd name="connsiteY181" fmla="*/ 4092191 h 4808525"/>
              <a:gd name="connsiteX182" fmla="*/ 522166 w 12886034"/>
              <a:gd name="connsiteY182" fmla="*/ 3703623 h 4808525"/>
              <a:gd name="connsiteX183" fmla="*/ 1212807 w 12886034"/>
              <a:gd name="connsiteY183" fmla="*/ 4459444 h 4808525"/>
              <a:gd name="connsiteX184" fmla="*/ 809585 w 12886034"/>
              <a:gd name="connsiteY184" fmla="*/ 4584890 h 4808525"/>
              <a:gd name="connsiteX185" fmla="*/ 1178973 w 12886034"/>
              <a:gd name="connsiteY185" fmla="*/ 3489073 h 4808525"/>
              <a:gd name="connsiteX186" fmla="*/ 1579056 w 12886034"/>
              <a:gd name="connsiteY186" fmla="*/ 3880785 h 4808525"/>
              <a:gd name="connsiteX187" fmla="*/ 1481390 w 12886034"/>
              <a:gd name="connsiteY187" fmla="*/ 4208202 h 4808525"/>
              <a:gd name="connsiteX188" fmla="*/ 882834 w 12886034"/>
              <a:gd name="connsiteY188" fmla="*/ 3547078 h 4808525"/>
              <a:gd name="connsiteX189" fmla="*/ 1178973 w 12886034"/>
              <a:gd name="connsiteY189" fmla="*/ 3489073 h 4808525"/>
              <a:gd name="connsiteX190" fmla="*/ 809585 w 12886034"/>
              <a:gd name="connsiteY190" fmla="*/ 2730108 h 4808525"/>
              <a:gd name="connsiteX191" fmla="*/ 1096654 w 12886034"/>
              <a:gd name="connsiteY191" fmla="*/ 3023979 h 4808525"/>
              <a:gd name="connsiteX192" fmla="*/ 800167 w 12886034"/>
              <a:gd name="connsiteY192" fmla="*/ 3458672 h 4808525"/>
              <a:gd name="connsiteX193" fmla="*/ 668666 w 12886034"/>
              <a:gd name="connsiteY193" fmla="*/ 3311911 h 4808525"/>
              <a:gd name="connsiteX194" fmla="*/ 519027 w 12886034"/>
              <a:gd name="connsiteY194" fmla="*/ 3008954 h 4808525"/>
              <a:gd name="connsiteX195" fmla="*/ 809585 w 12886034"/>
              <a:gd name="connsiteY195" fmla="*/ 2730108 h 4808525"/>
              <a:gd name="connsiteX196" fmla="*/ 1576266 w 12886034"/>
              <a:gd name="connsiteY196" fmla="*/ 4312333 h 4808525"/>
              <a:gd name="connsiteX197" fmla="*/ 1835779 w 12886034"/>
              <a:gd name="connsiteY197" fmla="*/ 3715504 h 4808525"/>
              <a:gd name="connsiteX198" fmla="*/ 1435696 w 12886034"/>
              <a:gd name="connsiteY198" fmla="*/ 3326937 h 4808525"/>
              <a:gd name="connsiteX199" fmla="*/ 1069098 w 12886034"/>
              <a:gd name="connsiteY199" fmla="*/ 3400317 h 4808525"/>
              <a:gd name="connsiteX200" fmla="*/ 1062820 w 12886034"/>
              <a:gd name="connsiteY200" fmla="*/ 3388087 h 4808525"/>
              <a:gd name="connsiteX201" fmla="*/ 1392793 w 12886034"/>
              <a:gd name="connsiteY201" fmla="*/ 2984144 h 4808525"/>
              <a:gd name="connsiteX202" fmla="*/ 818305 w 12886034"/>
              <a:gd name="connsiteY202" fmla="*/ 2567971 h 4808525"/>
              <a:gd name="connsiteX203" fmla="*/ 189054 w 12886034"/>
              <a:gd name="connsiteY203" fmla="*/ 3097360 h 4808525"/>
              <a:gd name="connsiteX204" fmla="*/ 433569 w 12886034"/>
              <a:gd name="connsiteY204" fmla="*/ 3608578 h 4808525"/>
              <a:gd name="connsiteX205" fmla="*/ 436708 w 12886034"/>
              <a:gd name="connsiteY205" fmla="*/ 3614868 h 4808525"/>
              <a:gd name="connsiteX206" fmla="*/ 0 w 12886034"/>
              <a:gd name="connsiteY206" fmla="*/ 4230217 h 4808525"/>
              <a:gd name="connsiteX207" fmla="*/ 613903 w 12886034"/>
              <a:gd name="connsiteY207" fmla="*/ 4808526 h 4808525"/>
              <a:gd name="connsiteX208" fmla="*/ 1304544 w 12886034"/>
              <a:gd name="connsiteY208" fmla="*/ 4560779 h 4808525"/>
              <a:gd name="connsiteX209" fmla="*/ 1488017 w 12886034"/>
              <a:gd name="connsiteY209" fmla="*/ 4759605 h 4808525"/>
              <a:gd name="connsiteX210" fmla="*/ 1967629 w 12886034"/>
              <a:gd name="connsiteY210" fmla="*/ 4759605 h 4808525"/>
              <a:gd name="connsiteX211" fmla="*/ 1967629 w 12886034"/>
              <a:gd name="connsiteY211" fmla="*/ 4744230 h 4808525"/>
              <a:gd name="connsiteX212" fmla="*/ 1576266 w 12886034"/>
              <a:gd name="connsiteY212" fmla="*/ 4312333 h 480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12886034" h="4808525">
                <a:moveTo>
                  <a:pt x="9940695" y="2142364"/>
                </a:moveTo>
                <a:lnTo>
                  <a:pt x="9940695" y="1153823"/>
                </a:lnTo>
                <a:cubicBezTo>
                  <a:pt x="9940695" y="927391"/>
                  <a:pt x="10056848" y="795655"/>
                  <a:pt x="10243112" y="795655"/>
                </a:cubicBezTo>
                <a:cubicBezTo>
                  <a:pt x="10423446" y="795655"/>
                  <a:pt x="10502975" y="915161"/>
                  <a:pt x="10502975" y="1095467"/>
                </a:cubicBezTo>
                <a:lnTo>
                  <a:pt x="10502975" y="2142364"/>
                </a:lnTo>
                <a:lnTo>
                  <a:pt x="10863643" y="2142364"/>
                </a:lnTo>
                <a:lnTo>
                  <a:pt x="10863643" y="1092672"/>
                </a:lnTo>
                <a:cubicBezTo>
                  <a:pt x="10863643" y="777485"/>
                  <a:pt x="10698656" y="581454"/>
                  <a:pt x="10380892" y="581454"/>
                </a:cubicBezTo>
                <a:cubicBezTo>
                  <a:pt x="10154863" y="581454"/>
                  <a:pt x="10029641" y="679295"/>
                  <a:pt x="9959182" y="804741"/>
                </a:cubicBezTo>
                <a:lnTo>
                  <a:pt x="9940695" y="804741"/>
                </a:lnTo>
                <a:lnTo>
                  <a:pt x="9940695" y="611854"/>
                </a:lnTo>
                <a:lnTo>
                  <a:pt x="9580028" y="611854"/>
                </a:lnTo>
                <a:lnTo>
                  <a:pt x="9580028" y="2142015"/>
                </a:lnTo>
                <a:lnTo>
                  <a:pt x="9940695" y="2142015"/>
                </a:lnTo>
                <a:close/>
                <a:moveTo>
                  <a:pt x="8620803" y="2004688"/>
                </a:moveTo>
                <a:cubicBezTo>
                  <a:pt x="8385707" y="2004688"/>
                  <a:pt x="8254206" y="1781401"/>
                  <a:pt x="8254206" y="1377109"/>
                </a:cubicBezTo>
                <a:cubicBezTo>
                  <a:pt x="8254206" y="966877"/>
                  <a:pt x="8385707" y="749530"/>
                  <a:pt x="8620803" y="749530"/>
                </a:cubicBezTo>
                <a:cubicBezTo>
                  <a:pt x="8855901" y="749530"/>
                  <a:pt x="8987401" y="970022"/>
                  <a:pt x="8987401" y="1377109"/>
                </a:cubicBezTo>
                <a:cubicBezTo>
                  <a:pt x="8987401" y="1787342"/>
                  <a:pt x="8855901" y="2004688"/>
                  <a:pt x="8620803" y="2004688"/>
                </a:cubicBezTo>
                <a:moveTo>
                  <a:pt x="8620803" y="2173114"/>
                </a:moveTo>
                <a:cubicBezTo>
                  <a:pt x="9100416" y="2173114"/>
                  <a:pt x="9366208" y="1814947"/>
                  <a:pt x="9366208" y="1377459"/>
                </a:cubicBezTo>
                <a:cubicBezTo>
                  <a:pt x="9366208" y="939970"/>
                  <a:pt x="9100416" y="581803"/>
                  <a:pt x="8620803" y="581803"/>
                </a:cubicBezTo>
                <a:cubicBezTo>
                  <a:pt x="8141192" y="581803"/>
                  <a:pt x="7875400" y="939970"/>
                  <a:pt x="7875400" y="1377459"/>
                </a:cubicBezTo>
                <a:cubicBezTo>
                  <a:pt x="7875400" y="1814947"/>
                  <a:pt x="8141192" y="2173114"/>
                  <a:pt x="8620803" y="2173114"/>
                </a:cubicBezTo>
                <a:moveTo>
                  <a:pt x="7090232" y="2173114"/>
                </a:moveTo>
                <a:cubicBezTo>
                  <a:pt x="7502524" y="2173114"/>
                  <a:pt x="7725761" y="1980228"/>
                  <a:pt x="7725761" y="1674126"/>
                </a:cubicBezTo>
                <a:cubicBezTo>
                  <a:pt x="7725761" y="1386544"/>
                  <a:pt x="7527289" y="1267038"/>
                  <a:pt x="7319399" y="1214973"/>
                </a:cubicBezTo>
                <a:lnTo>
                  <a:pt x="7026051" y="1141592"/>
                </a:lnTo>
                <a:cubicBezTo>
                  <a:pt x="6879551" y="1104902"/>
                  <a:pt x="6815371" y="1037462"/>
                  <a:pt x="6815371" y="939621"/>
                </a:cubicBezTo>
                <a:cubicBezTo>
                  <a:pt x="6815371" y="817320"/>
                  <a:pt x="6919316" y="743590"/>
                  <a:pt x="7074884" y="743590"/>
                </a:cubicBezTo>
                <a:cubicBezTo>
                  <a:pt x="7258358" y="743590"/>
                  <a:pt x="7371372" y="844576"/>
                  <a:pt x="7386370" y="1037462"/>
                </a:cubicBezTo>
                <a:lnTo>
                  <a:pt x="7691926" y="945561"/>
                </a:lnTo>
                <a:cubicBezTo>
                  <a:pt x="7655302" y="731360"/>
                  <a:pt x="7444621" y="581454"/>
                  <a:pt x="7105231" y="581454"/>
                </a:cubicBezTo>
                <a:cubicBezTo>
                  <a:pt x="6772118" y="581454"/>
                  <a:pt x="6521674" y="722275"/>
                  <a:pt x="6521674" y="1022087"/>
                </a:cubicBezTo>
                <a:cubicBezTo>
                  <a:pt x="6521674" y="1276124"/>
                  <a:pt x="6695729" y="1413799"/>
                  <a:pt x="6891411" y="1462720"/>
                </a:cubicBezTo>
                <a:lnTo>
                  <a:pt x="7196967" y="1539245"/>
                </a:lnTo>
                <a:cubicBezTo>
                  <a:pt x="7358815" y="1579080"/>
                  <a:pt x="7432064" y="1637086"/>
                  <a:pt x="7432064" y="1765677"/>
                </a:cubicBezTo>
                <a:cubicBezTo>
                  <a:pt x="7432064" y="1921873"/>
                  <a:pt x="7322190" y="2010628"/>
                  <a:pt x="7129647" y="2010628"/>
                </a:cubicBezTo>
                <a:cubicBezTo>
                  <a:pt x="6921757" y="2010628"/>
                  <a:pt x="6815022" y="1909643"/>
                  <a:pt x="6781536" y="1655606"/>
                </a:cubicBezTo>
                <a:lnTo>
                  <a:pt x="6457842" y="1747506"/>
                </a:lnTo>
                <a:cubicBezTo>
                  <a:pt x="6475980" y="2010628"/>
                  <a:pt x="6720495" y="2173114"/>
                  <a:pt x="7090232" y="2173114"/>
                </a:cubicBezTo>
                <a:moveTo>
                  <a:pt x="5363978" y="2142364"/>
                </a:moveTo>
                <a:lnTo>
                  <a:pt x="5363978" y="1153823"/>
                </a:lnTo>
                <a:cubicBezTo>
                  <a:pt x="5363978" y="927391"/>
                  <a:pt x="5480132" y="795655"/>
                  <a:pt x="5666395" y="795655"/>
                </a:cubicBezTo>
                <a:cubicBezTo>
                  <a:pt x="5846729" y="795655"/>
                  <a:pt x="5926258" y="915161"/>
                  <a:pt x="5926258" y="1095467"/>
                </a:cubicBezTo>
                <a:lnTo>
                  <a:pt x="5926258" y="2142364"/>
                </a:lnTo>
                <a:lnTo>
                  <a:pt x="6286926" y="2142364"/>
                </a:lnTo>
                <a:lnTo>
                  <a:pt x="6286926" y="1092672"/>
                </a:lnTo>
                <a:cubicBezTo>
                  <a:pt x="6286926" y="777485"/>
                  <a:pt x="6121939" y="581454"/>
                  <a:pt x="5804175" y="581454"/>
                </a:cubicBezTo>
                <a:cubicBezTo>
                  <a:pt x="5578147" y="581454"/>
                  <a:pt x="5452925" y="679295"/>
                  <a:pt x="5382465" y="804741"/>
                </a:cubicBezTo>
                <a:lnTo>
                  <a:pt x="5363978" y="804741"/>
                </a:lnTo>
                <a:lnTo>
                  <a:pt x="5363978" y="611854"/>
                </a:lnTo>
                <a:lnTo>
                  <a:pt x="5003310" y="611854"/>
                </a:lnTo>
                <a:lnTo>
                  <a:pt x="5003310" y="2142015"/>
                </a:lnTo>
                <a:lnTo>
                  <a:pt x="5363978" y="2142015"/>
                </a:lnTo>
                <a:close/>
                <a:moveTo>
                  <a:pt x="3790851" y="2142364"/>
                </a:moveTo>
                <a:lnTo>
                  <a:pt x="3790851" y="1153823"/>
                </a:lnTo>
                <a:cubicBezTo>
                  <a:pt x="3790851" y="927391"/>
                  <a:pt x="3907005" y="795655"/>
                  <a:pt x="4093268" y="795655"/>
                </a:cubicBezTo>
                <a:cubicBezTo>
                  <a:pt x="4273603" y="795655"/>
                  <a:pt x="4352782" y="915161"/>
                  <a:pt x="4352782" y="1095467"/>
                </a:cubicBezTo>
                <a:lnTo>
                  <a:pt x="4352782" y="2142364"/>
                </a:lnTo>
                <a:lnTo>
                  <a:pt x="4713450" y="2142364"/>
                </a:lnTo>
                <a:lnTo>
                  <a:pt x="4713450" y="1092672"/>
                </a:lnTo>
                <a:cubicBezTo>
                  <a:pt x="4713450" y="777485"/>
                  <a:pt x="4548464" y="581454"/>
                  <a:pt x="4230699" y="581454"/>
                </a:cubicBezTo>
                <a:cubicBezTo>
                  <a:pt x="4004671" y="581454"/>
                  <a:pt x="3879449" y="679295"/>
                  <a:pt x="3808990" y="804741"/>
                </a:cubicBezTo>
                <a:lnTo>
                  <a:pt x="3790503" y="804741"/>
                </a:lnTo>
                <a:lnTo>
                  <a:pt x="3790503" y="0"/>
                </a:lnTo>
                <a:lnTo>
                  <a:pt x="3429835" y="0"/>
                </a:lnTo>
                <a:lnTo>
                  <a:pt x="3429835" y="2142364"/>
                </a:lnTo>
                <a:lnTo>
                  <a:pt x="3790851" y="2142364"/>
                </a:lnTo>
                <a:close/>
                <a:moveTo>
                  <a:pt x="2470960" y="2004688"/>
                </a:moveTo>
                <a:cubicBezTo>
                  <a:pt x="2235514" y="2004688"/>
                  <a:pt x="2104362" y="1781401"/>
                  <a:pt x="2104362" y="1377109"/>
                </a:cubicBezTo>
                <a:cubicBezTo>
                  <a:pt x="2104362" y="966877"/>
                  <a:pt x="2235863" y="749530"/>
                  <a:pt x="2470960" y="749530"/>
                </a:cubicBezTo>
                <a:cubicBezTo>
                  <a:pt x="2706057" y="749530"/>
                  <a:pt x="2837558" y="970022"/>
                  <a:pt x="2837558" y="1377109"/>
                </a:cubicBezTo>
                <a:cubicBezTo>
                  <a:pt x="2837906" y="1787342"/>
                  <a:pt x="2706406" y="2004688"/>
                  <a:pt x="2470960" y="2004688"/>
                </a:cubicBezTo>
                <a:moveTo>
                  <a:pt x="2470960" y="2173114"/>
                </a:moveTo>
                <a:cubicBezTo>
                  <a:pt x="2950572" y="2173114"/>
                  <a:pt x="3216364" y="1814947"/>
                  <a:pt x="3216364" y="1377459"/>
                </a:cubicBezTo>
                <a:cubicBezTo>
                  <a:pt x="3216364" y="939970"/>
                  <a:pt x="2950572" y="581803"/>
                  <a:pt x="2470960" y="581803"/>
                </a:cubicBezTo>
                <a:cubicBezTo>
                  <a:pt x="1991348" y="581803"/>
                  <a:pt x="1725556" y="939970"/>
                  <a:pt x="1725556" y="1377459"/>
                </a:cubicBezTo>
                <a:cubicBezTo>
                  <a:pt x="1725556" y="1814947"/>
                  <a:pt x="1991348" y="2173114"/>
                  <a:pt x="2470960" y="2173114"/>
                </a:cubicBezTo>
                <a:moveTo>
                  <a:pt x="802957" y="2191284"/>
                </a:moveTo>
                <a:cubicBezTo>
                  <a:pt x="1313264" y="2191284"/>
                  <a:pt x="1511736" y="1885182"/>
                  <a:pt x="1511736" y="1484385"/>
                </a:cubicBezTo>
                <a:lnTo>
                  <a:pt x="1511736" y="0"/>
                </a:lnTo>
                <a:lnTo>
                  <a:pt x="1132930" y="0"/>
                </a:lnTo>
                <a:lnTo>
                  <a:pt x="1132930" y="1582225"/>
                </a:lnTo>
                <a:cubicBezTo>
                  <a:pt x="1132930" y="1839407"/>
                  <a:pt x="1035264" y="1992458"/>
                  <a:pt x="802957" y="1992458"/>
                </a:cubicBezTo>
                <a:cubicBezTo>
                  <a:pt x="573790" y="1992458"/>
                  <a:pt x="472984" y="1830322"/>
                  <a:pt x="472984" y="1551825"/>
                </a:cubicBezTo>
                <a:lnTo>
                  <a:pt x="472984" y="1257953"/>
                </a:lnTo>
                <a:lnTo>
                  <a:pt x="94178" y="1352649"/>
                </a:lnTo>
                <a:lnTo>
                  <a:pt x="94178" y="1484385"/>
                </a:lnTo>
                <a:cubicBezTo>
                  <a:pt x="94178" y="1885182"/>
                  <a:pt x="292999" y="2191284"/>
                  <a:pt x="802957" y="2191284"/>
                </a:cubicBezTo>
                <a:moveTo>
                  <a:pt x="11963087" y="4759256"/>
                </a:moveTo>
                <a:lnTo>
                  <a:pt x="11963087" y="3770714"/>
                </a:lnTo>
                <a:cubicBezTo>
                  <a:pt x="11963087" y="3544283"/>
                  <a:pt x="12079241" y="3412547"/>
                  <a:pt x="12265504" y="3412547"/>
                </a:cubicBezTo>
                <a:cubicBezTo>
                  <a:pt x="12445838" y="3412547"/>
                  <a:pt x="12525366" y="3532053"/>
                  <a:pt x="12525366" y="3712359"/>
                </a:cubicBezTo>
                <a:lnTo>
                  <a:pt x="12525366" y="4759256"/>
                </a:lnTo>
                <a:lnTo>
                  <a:pt x="12886035" y="4759256"/>
                </a:lnTo>
                <a:lnTo>
                  <a:pt x="12886035" y="3709564"/>
                </a:lnTo>
                <a:cubicBezTo>
                  <a:pt x="12886035" y="3394377"/>
                  <a:pt x="12721048" y="3198346"/>
                  <a:pt x="12403283" y="3198346"/>
                </a:cubicBezTo>
                <a:cubicBezTo>
                  <a:pt x="12177256" y="3198346"/>
                  <a:pt x="12052034" y="3296186"/>
                  <a:pt x="11981574" y="3421632"/>
                </a:cubicBezTo>
                <a:lnTo>
                  <a:pt x="11963436" y="3421632"/>
                </a:lnTo>
                <a:lnTo>
                  <a:pt x="11963436" y="3228746"/>
                </a:lnTo>
                <a:lnTo>
                  <a:pt x="11602768" y="3228746"/>
                </a:lnTo>
                <a:lnTo>
                  <a:pt x="11602768" y="4758906"/>
                </a:lnTo>
                <a:lnTo>
                  <a:pt x="11963087" y="4758906"/>
                </a:lnTo>
                <a:close/>
                <a:moveTo>
                  <a:pt x="10643544" y="4621580"/>
                </a:moveTo>
                <a:cubicBezTo>
                  <a:pt x="10408448" y="4621580"/>
                  <a:pt x="10276946" y="4398293"/>
                  <a:pt x="10276946" y="3994001"/>
                </a:cubicBezTo>
                <a:cubicBezTo>
                  <a:pt x="10276946" y="3583769"/>
                  <a:pt x="10408448" y="3366422"/>
                  <a:pt x="10643544" y="3366422"/>
                </a:cubicBezTo>
                <a:cubicBezTo>
                  <a:pt x="10878641" y="3366422"/>
                  <a:pt x="11010143" y="3586913"/>
                  <a:pt x="11010143" y="3994001"/>
                </a:cubicBezTo>
                <a:cubicBezTo>
                  <a:pt x="11010143" y="4404234"/>
                  <a:pt x="10878641" y="4621580"/>
                  <a:pt x="10643544" y="4621580"/>
                </a:cubicBezTo>
                <a:moveTo>
                  <a:pt x="10643544" y="4790006"/>
                </a:moveTo>
                <a:cubicBezTo>
                  <a:pt x="11123156" y="4790006"/>
                  <a:pt x="11388948" y="4431839"/>
                  <a:pt x="11388948" y="3994350"/>
                </a:cubicBezTo>
                <a:cubicBezTo>
                  <a:pt x="11388948" y="3556513"/>
                  <a:pt x="11123156" y="3198695"/>
                  <a:pt x="10643544" y="3198695"/>
                </a:cubicBezTo>
                <a:cubicBezTo>
                  <a:pt x="10163933" y="3198695"/>
                  <a:pt x="9898141" y="3556862"/>
                  <a:pt x="9898141" y="3994350"/>
                </a:cubicBezTo>
                <a:cubicBezTo>
                  <a:pt x="9898141" y="4431839"/>
                  <a:pt x="10163933" y="4790006"/>
                  <a:pt x="10643544" y="4790006"/>
                </a:cubicBezTo>
                <a:moveTo>
                  <a:pt x="9112972" y="4790006"/>
                </a:moveTo>
                <a:cubicBezTo>
                  <a:pt x="9525264" y="4790006"/>
                  <a:pt x="9748502" y="4597119"/>
                  <a:pt x="9748502" y="4291018"/>
                </a:cubicBezTo>
                <a:cubicBezTo>
                  <a:pt x="9748502" y="4003435"/>
                  <a:pt x="9550029" y="3883930"/>
                  <a:pt x="9342140" y="3831865"/>
                </a:cubicBezTo>
                <a:lnTo>
                  <a:pt x="9048792" y="3758484"/>
                </a:lnTo>
                <a:cubicBezTo>
                  <a:pt x="8902292" y="3721794"/>
                  <a:pt x="8838111" y="3654354"/>
                  <a:pt x="8838111" y="3556513"/>
                </a:cubicBezTo>
                <a:cubicBezTo>
                  <a:pt x="8838111" y="3434212"/>
                  <a:pt x="8942056" y="3360482"/>
                  <a:pt x="9097974" y="3360482"/>
                </a:cubicBezTo>
                <a:cubicBezTo>
                  <a:pt x="9281446" y="3360482"/>
                  <a:pt x="9394461" y="3461468"/>
                  <a:pt x="9409460" y="3654354"/>
                </a:cubicBezTo>
                <a:lnTo>
                  <a:pt x="9715016" y="3562453"/>
                </a:lnTo>
                <a:cubicBezTo>
                  <a:pt x="9678391" y="3348252"/>
                  <a:pt x="9467711" y="3198346"/>
                  <a:pt x="9128320" y="3198346"/>
                </a:cubicBezTo>
                <a:cubicBezTo>
                  <a:pt x="8795208" y="3198346"/>
                  <a:pt x="8544763" y="3339167"/>
                  <a:pt x="8544763" y="3638978"/>
                </a:cubicBezTo>
                <a:cubicBezTo>
                  <a:pt x="8544763" y="3893015"/>
                  <a:pt x="8718819" y="4030691"/>
                  <a:pt x="8914500" y="4079611"/>
                </a:cubicBezTo>
                <a:lnTo>
                  <a:pt x="9220057" y="4156137"/>
                </a:lnTo>
                <a:cubicBezTo>
                  <a:pt x="9381903" y="4195972"/>
                  <a:pt x="9455153" y="4253978"/>
                  <a:pt x="9455153" y="4382569"/>
                </a:cubicBezTo>
                <a:cubicBezTo>
                  <a:pt x="9455153" y="4538764"/>
                  <a:pt x="9345279" y="4627520"/>
                  <a:pt x="9152737" y="4627520"/>
                </a:cubicBezTo>
                <a:cubicBezTo>
                  <a:pt x="8944846" y="4627520"/>
                  <a:pt x="8838111" y="4526535"/>
                  <a:pt x="8804626" y="4272498"/>
                </a:cubicBezTo>
                <a:lnTo>
                  <a:pt x="8480931" y="4364399"/>
                </a:lnTo>
                <a:cubicBezTo>
                  <a:pt x="8498720" y="4627520"/>
                  <a:pt x="8743235" y="4790006"/>
                  <a:pt x="9112972" y="4790006"/>
                </a:cubicBezTo>
                <a:moveTo>
                  <a:pt x="7386719" y="4759256"/>
                </a:moveTo>
                <a:lnTo>
                  <a:pt x="7386719" y="3770714"/>
                </a:lnTo>
                <a:cubicBezTo>
                  <a:pt x="7386719" y="3544283"/>
                  <a:pt x="7502872" y="3412547"/>
                  <a:pt x="7689136" y="3412547"/>
                </a:cubicBezTo>
                <a:cubicBezTo>
                  <a:pt x="7869470" y="3412547"/>
                  <a:pt x="7948649" y="3532053"/>
                  <a:pt x="7948649" y="3712359"/>
                </a:cubicBezTo>
                <a:lnTo>
                  <a:pt x="7948649" y="4759256"/>
                </a:lnTo>
                <a:lnTo>
                  <a:pt x="8309318" y="4759256"/>
                </a:lnTo>
                <a:lnTo>
                  <a:pt x="8309318" y="3709564"/>
                </a:lnTo>
                <a:cubicBezTo>
                  <a:pt x="8309318" y="3394377"/>
                  <a:pt x="8144331" y="3198346"/>
                  <a:pt x="7826566" y="3198346"/>
                </a:cubicBezTo>
                <a:cubicBezTo>
                  <a:pt x="7600539" y="3198346"/>
                  <a:pt x="7475317" y="3296186"/>
                  <a:pt x="7404857" y="3421632"/>
                </a:cubicBezTo>
                <a:lnTo>
                  <a:pt x="7386370" y="3421632"/>
                </a:lnTo>
                <a:lnTo>
                  <a:pt x="7386370" y="3228746"/>
                </a:lnTo>
                <a:lnTo>
                  <a:pt x="7025702" y="3228746"/>
                </a:lnTo>
                <a:lnTo>
                  <a:pt x="7025702" y="4758906"/>
                </a:lnTo>
                <a:lnTo>
                  <a:pt x="7386719" y="4758906"/>
                </a:lnTo>
                <a:close/>
                <a:moveTo>
                  <a:pt x="5813593" y="4759256"/>
                </a:moveTo>
                <a:lnTo>
                  <a:pt x="5813593" y="3770714"/>
                </a:lnTo>
                <a:cubicBezTo>
                  <a:pt x="5813593" y="3544283"/>
                  <a:pt x="5929746" y="3412547"/>
                  <a:pt x="6116010" y="3412547"/>
                </a:cubicBezTo>
                <a:cubicBezTo>
                  <a:pt x="6296343" y="3412547"/>
                  <a:pt x="6375523" y="3532053"/>
                  <a:pt x="6375523" y="3712359"/>
                </a:cubicBezTo>
                <a:lnTo>
                  <a:pt x="6375523" y="4759256"/>
                </a:lnTo>
                <a:lnTo>
                  <a:pt x="6736191" y="4759256"/>
                </a:lnTo>
                <a:lnTo>
                  <a:pt x="6736191" y="3709564"/>
                </a:lnTo>
                <a:cubicBezTo>
                  <a:pt x="6736191" y="3394377"/>
                  <a:pt x="6571205" y="3198346"/>
                  <a:pt x="6253440" y="3198346"/>
                </a:cubicBezTo>
                <a:cubicBezTo>
                  <a:pt x="6027412" y="3198346"/>
                  <a:pt x="5902190" y="3296186"/>
                  <a:pt x="5831730" y="3421632"/>
                </a:cubicBezTo>
                <a:lnTo>
                  <a:pt x="5813243" y="3421632"/>
                </a:lnTo>
                <a:lnTo>
                  <a:pt x="5813243" y="2616892"/>
                </a:lnTo>
                <a:lnTo>
                  <a:pt x="5452576" y="2616892"/>
                </a:lnTo>
                <a:lnTo>
                  <a:pt x="5452576" y="4759256"/>
                </a:lnTo>
                <a:lnTo>
                  <a:pt x="5813593" y="4759256"/>
                </a:lnTo>
                <a:close/>
                <a:moveTo>
                  <a:pt x="4493701" y="4621580"/>
                </a:moveTo>
                <a:cubicBezTo>
                  <a:pt x="4258604" y="4621580"/>
                  <a:pt x="4127103" y="4398293"/>
                  <a:pt x="4127103" y="3994001"/>
                </a:cubicBezTo>
                <a:cubicBezTo>
                  <a:pt x="4127103" y="3583769"/>
                  <a:pt x="4258604" y="3366422"/>
                  <a:pt x="4493701" y="3366422"/>
                </a:cubicBezTo>
                <a:cubicBezTo>
                  <a:pt x="4728798" y="3366422"/>
                  <a:pt x="4860299" y="3586913"/>
                  <a:pt x="4860299" y="3994001"/>
                </a:cubicBezTo>
                <a:cubicBezTo>
                  <a:pt x="4860299" y="4404234"/>
                  <a:pt x="4729147" y="4621580"/>
                  <a:pt x="4493701" y="4621580"/>
                </a:cubicBezTo>
                <a:moveTo>
                  <a:pt x="4493701" y="4790006"/>
                </a:moveTo>
                <a:cubicBezTo>
                  <a:pt x="4973313" y="4790006"/>
                  <a:pt x="5239105" y="4431839"/>
                  <a:pt x="5239105" y="3994350"/>
                </a:cubicBezTo>
                <a:cubicBezTo>
                  <a:pt x="5239105" y="3556513"/>
                  <a:pt x="4973313" y="3198695"/>
                  <a:pt x="4493701" y="3198695"/>
                </a:cubicBezTo>
                <a:cubicBezTo>
                  <a:pt x="4014089" y="3198695"/>
                  <a:pt x="3748297" y="3556862"/>
                  <a:pt x="3748297" y="3994350"/>
                </a:cubicBezTo>
                <a:cubicBezTo>
                  <a:pt x="3748297" y="4431839"/>
                  <a:pt x="4014089" y="4790006"/>
                  <a:pt x="4493701" y="4790006"/>
                </a:cubicBezTo>
                <a:moveTo>
                  <a:pt x="2825698" y="4808176"/>
                </a:moveTo>
                <a:cubicBezTo>
                  <a:pt x="3336005" y="4808176"/>
                  <a:pt x="3534477" y="4502074"/>
                  <a:pt x="3534477" y="4101276"/>
                </a:cubicBezTo>
                <a:lnTo>
                  <a:pt x="3534477" y="2616892"/>
                </a:lnTo>
                <a:lnTo>
                  <a:pt x="3155671" y="2616892"/>
                </a:lnTo>
                <a:lnTo>
                  <a:pt x="3155671" y="4199117"/>
                </a:lnTo>
                <a:cubicBezTo>
                  <a:pt x="3155671" y="4456299"/>
                  <a:pt x="3058005" y="4609350"/>
                  <a:pt x="2825698" y="4609350"/>
                </a:cubicBezTo>
                <a:cubicBezTo>
                  <a:pt x="2596531" y="4609350"/>
                  <a:pt x="2495725" y="4447214"/>
                  <a:pt x="2495725" y="4168717"/>
                </a:cubicBezTo>
                <a:lnTo>
                  <a:pt x="2495725" y="3874845"/>
                </a:lnTo>
                <a:lnTo>
                  <a:pt x="2116919" y="3969890"/>
                </a:lnTo>
                <a:lnTo>
                  <a:pt x="2116919" y="4101626"/>
                </a:lnTo>
                <a:cubicBezTo>
                  <a:pt x="2116919" y="4502074"/>
                  <a:pt x="2315391" y="4808176"/>
                  <a:pt x="2825698" y="4808176"/>
                </a:cubicBezTo>
                <a:moveTo>
                  <a:pt x="809585" y="4584890"/>
                </a:moveTo>
                <a:cubicBezTo>
                  <a:pt x="516237" y="4584890"/>
                  <a:pt x="335903" y="4346228"/>
                  <a:pt x="335903" y="4092191"/>
                </a:cubicBezTo>
                <a:cubicBezTo>
                  <a:pt x="335903" y="3933200"/>
                  <a:pt x="406013" y="3786089"/>
                  <a:pt x="522166" y="3703623"/>
                </a:cubicBezTo>
                <a:lnTo>
                  <a:pt x="1212807" y="4459444"/>
                </a:lnTo>
                <a:cubicBezTo>
                  <a:pt x="1084446" y="4535969"/>
                  <a:pt x="940737" y="4584890"/>
                  <a:pt x="809585" y="4584890"/>
                </a:cubicBezTo>
                <a:moveTo>
                  <a:pt x="1178973" y="3489073"/>
                </a:moveTo>
                <a:cubicBezTo>
                  <a:pt x="1426278" y="3489073"/>
                  <a:pt x="1579056" y="3633038"/>
                  <a:pt x="1579056" y="3880785"/>
                </a:cubicBezTo>
                <a:cubicBezTo>
                  <a:pt x="1579056" y="3990856"/>
                  <a:pt x="1548361" y="4104072"/>
                  <a:pt x="1481390" y="4208202"/>
                </a:cubicBezTo>
                <a:lnTo>
                  <a:pt x="882834" y="3547078"/>
                </a:lnTo>
                <a:cubicBezTo>
                  <a:pt x="989570" y="3504447"/>
                  <a:pt x="1093515" y="3489073"/>
                  <a:pt x="1178973" y="3489073"/>
                </a:cubicBezTo>
                <a:moveTo>
                  <a:pt x="809585" y="2730108"/>
                </a:moveTo>
                <a:cubicBezTo>
                  <a:pt x="989919" y="2730108"/>
                  <a:pt x="1096654" y="2834238"/>
                  <a:pt x="1096654" y="3023979"/>
                </a:cubicBezTo>
                <a:cubicBezTo>
                  <a:pt x="1096654" y="3198346"/>
                  <a:pt x="1011196" y="3363627"/>
                  <a:pt x="800167" y="3458672"/>
                </a:cubicBezTo>
                <a:lnTo>
                  <a:pt x="668666" y="3311911"/>
                </a:lnTo>
                <a:cubicBezTo>
                  <a:pt x="552513" y="3183320"/>
                  <a:pt x="519027" y="3103650"/>
                  <a:pt x="519027" y="3008954"/>
                </a:cubicBezTo>
                <a:cubicBezTo>
                  <a:pt x="519027" y="2831093"/>
                  <a:pt x="632390" y="2730108"/>
                  <a:pt x="809585" y="2730108"/>
                </a:cubicBezTo>
                <a:moveTo>
                  <a:pt x="1576266" y="4312333"/>
                </a:moveTo>
                <a:cubicBezTo>
                  <a:pt x="1741252" y="4116302"/>
                  <a:pt x="1835779" y="3902101"/>
                  <a:pt x="1835779" y="3715504"/>
                </a:cubicBezTo>
                <a:cubicBezTo>
                  <a:pt x="1835779" y="3482783"/>
                  <a:pt x="1679862" y="3326937"/>
                  <a:pt x="1435696" y="3326937"/>
                </a:cubicBezTo>
                <a:cubicBezTo>
                  <a:pt x="1307335" y="3326937"/>
                  <a:pt x="1163625" y="3363627"/>
                  <a:pt x="1069098" y="3400317"/>
                </a:cubicBezTo>
                <a:lnTo>
                  <a:pt x="1062820" y="3388087"/>
                </a:lnTo>
                <a:cubicBezTo>
                  <a:pt x="1295126" y="3262641"/>
                  <a:pt x="1392793" y="3146280"/>
                  <a:pt x="1392793" y="2984144"/>
                </a:cubicBezTo>
                <a:cubicBezTo>
                  <a:pt x="1392793" y="2751423"/>
                  <a:pt x="1184903" y="2567971"/>
                  <a:pt x="818305" y="2567971"/>
                </a:cubicBezTo>
                <a:cubicBezTo>
                  <a:pt x="396595" y="2567971"/>
                  <a:pt x="189054" y="2803488"/>
                  <a:pt x="189054" y="3097360"/>
                </a:cubicBezTo>
                <a:cubicBezTo>
                  <a:pt x="189054" y="3256351"/>
                  <a:pt x="256374" y="3415692"/>
                  <a:pt x="433569" y="3608578"/>
                </a:cubicBezTo>
                <a:lnTo>
                  <a:pt x="436708" y="3614868"/>
                </a:lnTo>
                <a:cubicBezTo>
                  <a:pt x="137431" y="3758833"/>
                  <a:pt x="0" y="3991205"/>
                  <a:pt x="0" y="4230217"/>
                </a:cubicBezTo>
                <a:cubicBezTo>
                  <a:pt x="0" y="4545404"/>
                  <a:pt x="241376" y="4808526"/>
                  <a:pt x="613903" y="4808526"/>
                </a:cubicBezTo>
                <a:cubicBezTo>
                  <a:pt x="827723" y="4808526"/>
                  <a:pt x="1078167" y="4719770"/>
                  <a:pt x="1304544" y="4560779"/>
                </a:cubicBezTo>
                <a:lnTo>
                  <a:pt x="1488017" y="4759605"/>
                </a:lnTo>
                <a:lnTo>
                  <a:pt x="1967629" y="4759605"/>
                </a:lnTo>
                <a:lnTo>
                  <a:pt x="1967629" y="4744230"/>
                </a:lnTo>
                <a:lnTo>
                  <a:pt x="1576266" y="4312333"/>
                </a:lnTo>
                <a:close/>
              </a:path>
            </a:pathLst>
          </a:custGeom>
          <a:solidFill>
            <a:schemeClr val="bg1"/>
          </a:solidFill>
          <a:ln w="34866" cap="flat">
            <a:noFill/>
            <a:prstDash val="solid"/>
            <a:miter/>
          </a:ln>
        </p:spPr>
        <p:txBody>
          <a:bodyPr rtlCol="0" anchor="ctr"/>
          <a:lstStyle/>
          <a:p>
            <a:endParaRPr lang="en-GB"/>
          </a:p>
        </p:txBody>
      </p:sp>
    </p:spTree>
    <p:extLst>
      <p:ext uri="{BB962C8B-B14F-4D97-AF65-F5344CB8AC3E}">
        <p14:creationId xmlns:p14="http://schemas.microsoft.com/office/powerpoint/2010/main" val="368244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7338" y="266400"/>
            <a:ext cx="7693026" cy="1859099"/>
          </a:xfrm>
        </p:spPr>
        <p:txBody>
          <a:bodyPr anchor="t"/>
          <a:lstStyle>
            <a:lvl1pPr>
              <a:lnSpc>
                <a:spcPct val="80000"/>
              </a:lnSpc>
              <a:defRPr sz="7400" spc="0" baseline="0">
                <a:solidFill>
                  <a:schemeClr val="tx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895F487D-4064-92B3-E439-C4C68E6D7889}"/>
              </a:ext>
            </a:extLst>
          </p:cNvPr>
          <p:cNvSpPr>
            <a:spLocks noGrp="1"/>
          </p:cNvSpPr>
          <p:nvPr>
            <p:ph type="ftr" sz="quarter" idx="11"/>
          </p:nvPr>
        </p:nvSpPr>
        <p:spPr/>
        <p:txBody>
          <a:bodyPr/>
          <a:lstStyle/>
          <a:p>
            <a:r>
              <a:rPr lang="en-GB"/>
              <a:t>Slide footer goes here if required</a:t>
            </a:r>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p>
            <a:fld id="{AEC8D767-5246-2244-A4A3-B8AFB218393C}" type="slidenum">
              <a:rPr lang="en-GB" smtClean="0"/>
              <a:t>‹#›</a:t>
            </a:fld>
            <a:endParaRPr lang="en-GB"/>
          </a:p>
        </p:txBody>
      </p:sp>
    </p:spTree>
    <p:extLst>
      <p:ext uri="{BB962C8B-B14F-4D97-AF65-F5344CB8AC3E}">
        <p14:creationId xmlns:p14="http://schemas.microsoft.com/office/powerpoint/2010/main" val="357462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rgbClr val="5E4F4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7338" y="266705"/>
            <a:ext cx="7693026" cy="1859099"/>
          </a:xfrm>
        </p:spPr>
        <p:txBody>
          <a:bodyPr anchor="t"/>
          <a:lstStyle>
            <a:lvl1pPr>
              <a:lnSpc>
                <a:spcPct val="80000"/>
              </a:lnSpc>
              <a:defRPr sz="7400" spc="0" baseline="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895F487D-4064-92B3-E439-C4C68E6D7889}"/>
              </a:ext>
            </a:extLst>
          </p:cNvPr>
          <p:cNvSpPr>
            <a:spLocks noGrp="1"/>
          </p:cNvSpPr>
          <p:nvPr>
            <p:ph type="ftr" sz="quarter" idx="11"/>
          </p:nvPr>
        </p:nvSpPr>
        <p:spPr/>
        <p:txBody>
          <a:bodyPr/>
          <a:lstStyle>
            <a:lvl1pPr>
              <a:defRPr>
                <a:solidFill>
                  <a:schemeClr val="bg1"/>
                </a:solidFill>
              </a:defRPr>
            </a:lvl1pPr>
          </a:lstStyle>
          <a:p>
            <a:r>
              <a:rPr lang="en-GB"/>
              <a:t>Slide footer goes here if required</a:t>
            </a:r>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4" name="Graphic 8">
            <a:extLst>
              <a:ext uri="{FF2B5EF4-FFF2-40B4-BE49-F238E27FC236}">
                <a16:creationId xmlns:a16="http://schemas.microsoft.com/office/drawing/2014/main" id="{1BEEFE38-569A-A8EF-1D54-81764BE3F5BA}"/>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138407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Ima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8AD4-5298-7DA9-DDAD-3AB53AF2F9F5}"/>
              </a:ext>
            </a:extLst>
          </p:cNvPr>
          <p:cNvSpPr>
            <a:spLocks noGrp="1"/>
          </p:cNvSpPr>
          <p:nvPr>
            <p:ph type="title"/>
          </p:nvPr>
        </p:nvSpPr>
        <p:spPr>
          <a:xfrm>
            <a:off x="289384" y="266400"/>
            <a:ext cx="5732004" cy="2770117"/>
          </a:xfrm>
        </p:spPr>
        <p:txBody>
          <a:bodyPr anchor="t"/>
          <a:lstStyle>
            <a:lvl1pPr>
              <a:lnSpc>
                <a:spcPct val="80000"/>
              </a:lnSpc>
              <a:defRPr sz="7400" spc="0" baseline="0">
                <a:solidFill>
                  <a:schemeClr val="bg1"/>
                </a:solidFill>
              </a:defRPr>
            </a:lvl1pPr>
          </a:lstStyle>
          <a:p>
            <a:r>
              <a:rPr lang="en-US"/>
              <a:t>Click to edit Master title style</a:t>
            </a:r>
            <a:endParaRPr lang="en-GB"/>
          </a:p>
        </p:txBody>
      </p:sp>
      <p:sp>
        <p:nvSpPr>
          <p:cNvPr id="5" name="Footer Placeholder 4">
            <a:extLst>
              <a:ext uri="{FF2B5EF4-FFF2-40B4-BE49-F238E27FC236}">
                <a16:creationId xmlns:a16="http://schemas.microsoft.com/office/drawing/2014/main" id="{895F487D-4064-92B3-E439-C4C68E6D7889}"/>
              </a:ext>
            </a:extLst>
          </p:cNvPr>
          <p:cNvSpPr>
            <a:spLocks noGrp="1"/>
          </p:cNvSpPr>
          <p:nvPr>
            <p:ph type="ftr" sz="quarter" idx="11"/>
          </p:nvPr>
        </p:nvSpPr>
        <p:spPr/>
        <p:txBody>
          <a:bodyPr/>
          <a:lstStyle>
            <a:lvl1pPr>
              <a:defRPr>
                <a:solidFill>
                  <a:schemeClr val="bg1"/>
                </a:solidFill>
              </a:defRPr>
            </a:lvl1pPr>
          </a:lstStyle>
          <a:p>
            <a:r>
              <a:rPr lang="en-GB"/>
              <a:t>Slide footer goes here if required</a:t>
            </a:r>
          </a:p>
        </p:txBody>
      </p:sp>
      <p:sp>
        <p:nvSpPr>
          <p:cNvPr id="6" name="Slide Number Placeholder 5">
            <a:extLst>
              <a:ext uri="{FF2B5EF4-FFF2-40B4-BE49-F238E27FC236}">
                <a16:creationId xmlns:a16="http://schemas.microsoft.com/office/drawing/2014/main" id="{6F49183B-3F5F-D40F-DF08-A45F8678A099}"/>
              </a:ext>
            </a:extLst>
          </p:cNvPr>
          <p:cNvSpPr>
            <a:spLocks noGrp="1"/>
          </p:cNvSpPr>
          <p:nvPr>
            <p:ph type="sldNum" sz="quarter" idx="12"/>
          </p:nvPr>
        </p:nvSpPr>
        <p:spPr/>
        <p:txBody>
          <a:bodyPr/>
          <a:lstStyle>
            <a:lvl1pPr>
              <a:defRPr>
                <a:solidFill>
                  <a:schemeClr val="bg1"/>
                </a:solidFill>
              </a:defRPr>
            </a:lvl1pPr>
          </a:lstStyle>
          <a:p>
            <a:fld id="{AEC8D767-5246-2244-A4A3-B8AFB218393C}" type="slidenum">
              <a:rPr lang="en-GB" smtClean="0"/>
              <a:pPr/>
              <a:t>‹#›</a:t>
            </a:fld>
            <a:endParaRPr lang="en-GB"/>
          </a:p>
        </p:txBody>
      </p:sp>
      <p:sp>
        <p:nvSpPr>
          <p:cNvPr id="3" name="Graphic 8">
            <a:extLst>
              <a:ext uri="{FF2B5EF4-FFF2-40B4-BE49-F238E27FC236}">
                <a16:creationId xmlns:a16="http://schemas.microsoft.com/office/drawing/2014/main" id="{D45A48FB-9AA7-F5E5-80E7-97EC299F000F}"/>
              </a:ext>
            </a:extLst>
          </p:cNvPr>
          <p:cNvSpPr>
            <a:spLocks noChangeAspect="1"/>
          </p:cNvSpPr>
          <p:nvPr userDrawn="1"/>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bg1"/>
          </a:solidFill>
          <a:ln w="24751" cap="flat">
            <a:noFill/>
            <a:prstDash val="solid"/>
            <a:miter/>
          </a:ln>
        </p:spPr>
        <p:txBody>
          <a:bodyPr rtlCol="0" anchor="ctr"/>
          <a:lstStyle/>
          <a:p>
            <a:endParaRPr lang="en-GB"/>
          </a:p>
        </p:txBody>
      </p:sp>
      <p:sp>
        <p:nvSpPr>
          <p:cNvPr id="4" name="Picture Placeholder 3">
            <a:extLst>
              <a:ext uri="{FF2B5EF4-FFF2-40B4-BE49-F238E27FC236}">
                <a16:creationId xmlns:a16="http://schemas.microsoft.com/office/drawing/2014/main" id="{E97FF01E-CE3E-39E2-D61B-0FA837B6BDA6}"/>
              </a:ext>
            </a:extLst>
          </p:cNvPr>
          <p:cNvSpPr>
            <a:spLocks noGrp="1"/>
          </p:cNvSpPr>
          <p:nvPr>
            <p:ph type="pic" sz="quarter" idx="13" hasCustomPrompt="1"/>
          </p:nvPr>
        </p:nvSpPr>
        <p:spPr>
          <a:xfrm>
            <a:off x="6562381" y="0"/>
            <a:ext cx="5629619" cy="6858000"/>
          </a:xfrm>
          <a:solidFill>
            <a:srgbClr val="F6F3F2"/>
          </a:solidFill>
        </p:spPr>
        <p:txBody>
          <a:bodyPr/>
          <a:lstStyle>
            <a:lvl1pPr>
              <a:defRPr lang="en-US" dirty="0"/>
            </a:lvl1pPr>
          </a:lstStyle>
          <a:p>
            <a:pPr marL="0" marR="0" lvl="0" indent="0" algn="l"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lang="en-US"/>
              <a:t>Click the icon to add a photo or illustration.</a:t>
            </a:r>
          </a:p>
        </p:txBody>
      </p:sp>
    </p:spTree>
    <p:extLst>
      <p:ext uri="{BB962C8B-B14F-4D97-AF65-F5344CB8AC3E}">
        <p14:creationId xmlns:p14="http://schemas.microsoft.com/office/powerpoint/2010/main" val="40972979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3AC25-83CD-60B4-726C-FF80D1E34156}"/>
              </a:ext>
            </a:extLst>
          </p:cNvPr>
          <p:cNvSpPr>
            <a:spLocks noGrp="1"/>
          </p:cNvSpPr>
          <p:nvPr>
            <p:ph type="title"/>
          </p:nvPr>
        </p:nvSpPr>
        <p:spPr>
          <a:xfrm>
            <a:off x="288303" y="262267"/>
            <a:ext cx="9649446" cy="457818"/>
          </a:xfrm>
          <a:prstGeom prst="rect">
            <a:avLst/>
          </a:prstGeom>
        </p:spPr>
        <p:txBody>
          <a:bodyPr vert="horz" wrap="square" lIns="0" tIns="0" rIns="0" bIns="0" rtlCol="0" anchor="t">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6C014F-3AB8-1D05-B6D7-A26746AAF1A0}"/>
              </a:ext>
            </a:extLst>
          </p:cNvPr>
          <p:cNvSpPr>
            <a:spLocks noGrp="1"/>
          </p:cNvSpPr>
          <p:nvPr>
            <p:ph type="body" idx="1"/>
          </p:nvPr>
        </p:nvSpPr>
        <p:spPr>
          <a:xfrm>
            <a:off x="289384" y="1822450"/>
            <a:ext cx="11610516" cy="4448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2DB68EF-BA48-F4BC-BE79-97134696D633}"/>
              </a:ext>
            </a:extLst>
          </p:cNvPr>
          <p:cNvSpPr>
            <a:spLocks noGrp="1"/>
          </p:cNvSpPr>
          <p:nvPr>
            <p:ph type="ftr" sz="quarter" idx="3"/>
          </p:nvPr>
        </p:nvSpPr>
        <p:spPr>
          <a:xfrm>
            <a:off x="1266824" y="6415710"/>
            <a:ext cx="4754563" cy="153463"/>
          </a:xfrm>
          <a:prstGeom prst="rect">
            <a:avLst/>
          </a:prstGeom>
        </p:spPr>
        <p:txBody>
          <a:bodyPr vert="horz" lIns="0" tIns="0" rIns="0" bIns="0" rtlCol="0" anchor="ctr"/>
          <a:lstStyle>
            <a:lvl1pPr algn="l">
              <a:lnSpc>
                <a:spcPct val="110000"/>
              </a:lnSpc>
              <a:spcBef>
                <a:spcPts val="600"/>
              </a:spcBef>
              <a:spcAft>
                <a:spcPts val="600"/>
              </a:spcAft>
              <a:defRPr sz="900" b="0" i="0">
                <a:solidFill>
                  <a:schemeClr val="tx1"/>
                </a:solidFill>
                <a:latin typeface="+mn-lt"/>
              </a:defRPr>
            </a:lvl1pPr>
          </a:lstStyle>
          <a:p>
            <a:r>
              <a:rPr lang="en-GB"/>
              <a:t>Slide footer goes here if required</a:t>
            </a:r>
          </a:p>
        </p:txBody>
      </p:sp>
      <p:sp>
        <p:nvSpPr>
          <p:cNvPr id="6" name="Slide Number Placeholder 5">
            <a:extLst>
              <a:ext uri="{FF2B5EF4-FFF2-40B4-BE49-F238E27FC236}">
                <a16:creationId xmlns:a16="http://schemas.microsoft.com/office/drawing/2014/main" id="{150AF38A-4788-8D76-5A2D-056814C2D2C7}"/>
              </a:ext>
            </a:extLst>
          </p:cNvPr>
          <p:cNvSpPr>
            <a:spLocks noGrp="1"/>
          </p:cNvSpPr>
          <p:nvPr>
            <p:ph type="sldNum" sz="quarter" idx="4"/>
          </p:nvPr>
        </p:nvSpPr>
        <p:spPr>
          <a:xfrm>
            <a:off x="11064874" y="6415710"/>
            <a:ext cx="837741" cy="153463"/>
          </a:xfrm>
          <a:prstGeom prst="rect">
            <a:avLst/>
          </a:prstGeom>
        </p:spPr>
        <p:txBody>
          <a:bodyPr vert="horz" lIns="0" tIns="0" rIns="0" bIns="0" rtlCol="0" anchor="ctr"/>
          <a:lstStyle>
            <a:lvl1pPr algn="r">
              <a:lnSpc>
                <a:spcPct val="110000"/>
              </a:lnSpc>
              <a:spcBef>
                <a:spcPts val="600"/>
              </a:spcBef>
              <a:spcAft>
                <a:spcPts val="600"/>
              </a:spcAft>
              <a:defRPr sz="900" b="0" i="0">
                <a:solidFill>
                  <a:schemeClr val="tx1"/>
                </a:solidFill>
                <a:latin typeface="+mn-lt"/>
              </a:defRPr>
            </a:lvl1pPr>
          </a:lstStyle>
          <a:p>
            <a:fld id="{AEC8D767-5246-2244-A4A3-B8AFB218393C}" type="slidenum">
              <a:rPr lang="en-GB" smtClean="0"/>
              <a:pPr/>
              <a:t>‹#›</a:t>
            </a:fld>
            <a:endParaRPr lang="en-GB"/>
          </a:p>
        </p:txBody>
      </p:sp>
      <p:sp>
        <p:nvSpPr>
          <p:cNvPr id="10" name="Graphic 8">
            <a:extLst>
              <a:ext uri="{FF2B5EF4-FFF2-40B4-BE49-F238E27FC236}">
                <a16:creationId xmlns:a16="http://schemas.microsoft.com/office/drawing/2014/main" id="{89912C14-54EA-5DA7-6F07-C2AB6D29AF6F}"/>
              </a:ext>
            </a:extLst>
          </p:cNvPr>
          <p:cNvSpPr>
            <a:spLocks noChangeAspect="1"/>
          </p:cNvSpPr>
          <p:nvPr/>
        </p:nvSpPr>
        <p:spPr>
          <a:xfrm>
            <a:off x="287338" y="6416675"/>
            <a:ext cx="352800" cy="149403"/>
          </a:xfrm>
          <a:custGeom>
            <a:avLst/>
            <a:gdLst>
              <a:gd name="connsiteX0" fmla="*/ 5699846 w 6586631"/>
              <a:gd name="connsiteY0" fmla="*/ 2789294 h 2789293"/>
              <a:gd name="connsiteX1" fmla="*/ 6586632 w 6586631"/>
              <a:gd name="connsiteY1" fmla="*/ 1909153 h 2789293"/>
              <a:gd name="connsiteX2" fmla="*/ 6586632 w 6586631"/>
              <a:gd name="connsiteY2" fmla="*/ 60980 h 2789293"/>
              <a:gd name="connsiteX3" fmla="*/ 6112656 w 6586631"/>
              <a:gd name="connsiteY3" fmla="*/ 60980 h 2789293"/>
              <a:gd name="connsiteX4" fmla="*/ 6112656 w 6586631"/>
              <a:gd name="connsiteY4" fmla="*/ 2031114 h 2789293"/>
              <a:gd name="connsiteX5" fmla="*/ 5699846 w 6586631"/>
              <a:gd name="connsiteY5" fmla="*/ 2541669 h 2789293"/>
              <a:gd name="connsiteX6" fmla="*/ 5287036 w 6586631"/>
              <a:gd name="connsiteY6" fmla="*/ 1992847 h 2789293"/>
              <a:gd name="connsiteX7" fmla="*/ 5287036 w 6586631"/>
              <a:gd name="connsiteY7" fmla="*/ 1627212 h 2789293"/>
              <a:gd name="connsiteX8" fmla="*/ 4813060 w 6586631"/>
              <a:gd name="connsiteY8" fmla="*/ 1745222 h 2789293"/>
              <a:gd name="connsiteX9" fmla="*/ 4813060 w 6586631"/>
              <a:gd name="connsiteY9" fmla="*/ 1909153 h 2789293"/>
              <a:gd name="connsiteX10" fmla="*/ 5699846 w 6586631"/>
              <a:gd name="connsiteY10" fmla="*/ 2789294 h 2789293"/>
              <a:gd name="connsiteX11" fmla="*/ 3177175 w 6586631"/>
              <a:gd name="connsiteY11" fmla="*/ 2511056 h 2789293"/>
              <a:gd name="connsiteX12" fmla="*/ 2584828 w 6586631"/>
              <a:gd name="connsiteY12" fmla="*/ 1897549 h 2789293"/>
              <a:gd name="connsiteX13" fmla="*/ 2817854 w 6586631"/>
              <a:gd name="connsiteY13" fmla="*/ 1413657 h 2789293"/>
              <a:gd name="connsiteX14" fmla="*/ 3681610 w 6586631"/>
              <a:gd name="connsiteY14" fmla="*/ 2354778 h 2789293"/>
              <a:gd name="connsiteX15" fmla="*/ 3177175 w 6586631"/>
              <a:gd name="connsiteY15" fmla="*/ 2511056 h 2789293"/>
              <a:gd name="connsiteX16" fmla="*/ 3639512 w 6586631"/>
              <a:gd name="connsiteY16" fmla="*/ 1147022 h 2789293"/>
              <a:gd name="connsiteX17" fmla="*/ 4140232 w 6586631"/>
              <a:gd name="connsiteY17" fmla="*/ 1634865 h 2789293"/>
              <a:gd name="connsiteX18" fmla="*/ 4017900 w 6586631"/>
              <a:gd name="connsiteY18" fmla="*/ 2042717 h 2789293"/>
              <a:gd name="connsiteX19" fmla="*/ 3268800 w 6586631"/>
              <a:gd name="connsiteY19" fmla="*/ 1219359 h 2789293"/>
              <a:gd name="connsiteX20" fmla="*/ 3639512 w 6586631"/>
              <a:gd name="connsiteY20" fmla="*/ 1147022 h 2789293"/>
              <a:gd name="connsiteX21" fmla="*/ 3177175 w 6586631"/>
              <a:gd name="connsiteY21" fmla="*/ 201951 h 2789293"/>
              <a:gd name="connsiteX22" fmla="*/ 3536495 w 6586631"/>
              <a:gd name="connsiteY22" fmla="*/ 567833 h 2789293"/>
              <a:gd name="connsiteX23" fmla="*/ 3165783 w 6586631"/>
              <a:gd name="connsiteY23" fmla="*/ 1109002 h 2789293"/>
              <a:gd name="connsiteX24" fmla="*/ 3001353 w 6586631"/>
              <a:gd name="connsiteY24" fmla="*/ 926061 h 2789293"/>
              <a:gd name="connsiteX25" fmla="*/ 2814140 w 6586631"/>
              <a:gd name="connsiteY25" fmla="*/ 548823 h 2789293"/>
              <a:gd name="connsiteX26" fmla="*/ 3177175 w 6586631"/>
              <a:gd name="connsiteY26" fmla="*/ 201951 h 2789293"/>
              <a:gd name="connsiteX27" fmla="*/ 4136518 w 6586631"/>
              <a:gd name="connsiteY27" fmla="*/ 2172084 h 2789293"/>
              <a:gd name="connsiteX28" fmla="*/ 4461417 w 6586631"/>
              <a:gd name="connsiteY28" fmla="*/ 1428964 h 2789293"/>
              <a:gd name="connsiteX29" fmla="*/ 3960696 w 6586631"/>
              <a:gd name="connsiteY29" fmla="*/ 945071 h 2789293"/>
              <a:gd name="connsiteX30" fmla="*/ 3502073 w 6586631"/>
              <a:gd name="connsiteY30" fmla="*/ 1036418 h 2789293"/>
              <a:gd name="connsiteX31" fmla="*/ 3494397 w 6586631"/>
              <a:gd name="connsiteY31" fmla="*/ 1021112 h 2789293"/>
              <a:gd name="connsiteX32" fmla="*/ 3907206 w 6586631"/>
              <a:gd name="connsiteY32" fmla="*/ 518209 h 2789293"/>
              <a:gd name="connsiteX33" fmla="*/ 3188566 w 6586631"/>
              <a:gd name="connsiteY33" fmla="*/ 0 h 2789293"/>
              <a:gd name="connsiteX34" fmla="*/ 2401082 w 6586631"/>
              <a:gd name="connsiteY34" fmla="*/ 659180 h 2789293"/>
              <a:gd name="connsiteX35" fmla="*/ 2706913 w 6586631"/>
              <a:gd name="connsiteY35" fmla="*/ 1295646 h 2789293"/>
              <a:gd name="connsiteX36" fmla="*/ 2710628 w 6586631"/>
              <a:gd name="connsiteY36" fmla="*/ 1303300 h 2789293"/>
              <a:gd name="connsiteX37" fmla="*/ 2164094 w 6586631"/>
              <a:gd name="connsiteY37" fmla="*/ 2069134 h 2789293"/>
              <a:gd name="connsiteX38" fmla="*/ 2932262 w 6586631"/>
              <a:gd name="connsiteY38" fmla="*/ 2789294 h 2789293"/>
              <a:gd name="connsiteX39" fmla="*/ 3796018 w 6586631"/>
              <a:gd name="connsiteY39" fmla="*/ 2480689 h 2789293"/>
              <a:gd name="connsiteX40" fmla="*/ 4025329 w 6586631"/>
              <a:gd name="connsiteY40" fmla="*/ 2728314 h 2789293"/>
              <a:gd name="connsiteX41" fmla="*/ 4625352 w 6586631"/>
              <a:gd name="connsiteY41" fmla="*/ 2728314 h 2789293"/>
              <a:gd name="connsiteX42" fmla="*/ 4625352 w 6586631"/>
              <a:gd name="connsiteY42" fmla="*/ 2709303 h 2789293"/>
              <a:gd name="connsiteX43" fmla="*/ 4136518 w 6586631"/>
              <a:gd name="connsiteY43" fmla="*/ 2172084 h 2789293"/>
              <a:gd name="connsiteX44" fmla="*/ 886786 w 6586631"/>
              <a:gd name="connsiteY44" fmla="*/ 2789294 h 2789293"/>
              <a:gd name="connsiteX45" fmla="*/ 1773572 w 6586631"/>
              <a:gd name="connsiteY45" fmla="*/ 1909153 h 2789293"/>
              <a:gd name="connsiteX46" fmla="*/ 1773572 w 6586631"/>
              <a:gd name="connsiteY46" fmla="*/ 60980 h 2789293"/>
              <a:gd name="connsiteX47" fmla="*/ 1299596 w 6586631"/>
              <a:gd name="connsiteY47" fmla="*/ 60980 h 2789293"/>
              <a:gd name="connsiteX48" fmla="*/ 1299596 w 6586631"/>
              <a:gd name="connsiteY48" fmla="*/ 2031114 h 2789293"/>
              <a:gd name="connsiteX49" fmla="*/ 886786 w 6586631"/>
              <a:gd name="connsiteY49" fmla="*/ 2541669 h 2789293"/>
              <a:gd name="connsiteX50" fmla="*/ 473976 w 6586631"/>
              <a:gd name="connsiteY50" fmla="*/ 1992847 h 2789293"/>
              <a:gd name="connsiteX51" fmla="*/ 473976 w 6586631"/>
              <a:gd name="connsiteY51" fmla="*/ 1627212 h 2789293"/>
              <a:gd name="connsiteX52" fmla="*/ 0 w 6586631"/>
              <a:gd name="connsiteY52" fmla="*/ 1745222 h 2789293"/>
              <a:gd name="connsiteX53" fmla="*/ 0 w 6586631"/>
              <a:gd name="connsiteY53" fmla="*/ 1909153 h 2789293"/>
              <a:gd name="connsiteX54" fmla="*/ 886786 w 6586631"/>
              <a:gd name="connsiteY54" fmla="*/ 2789294 h 278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86631" h="2789293">
                <a:moveTo>
                  <a:pt x="5699846" y="2789294"/>
                </a:moveTo>
                <a:cubicBezTo>
                  <a:pt x="6338253" y="2789294"/>
                  <a:pt x="6586632" y="2408105"/>
                  <a:pt x="6586632" y="1909153"/>
                </a:cubicBezTo>
                <a:lnTo>
                  <a:pt x="6586632" y="60980"/>
                </a:lnTo>
                <a:lnTo>
                  <a:pt x="6112656" y="60980"/>
                </a:lnTo>
                <a:lnTo>
                  <a:pt x="6112656" y="2031114"/>
                </a:lnTo>
                <a:cubicBezTo>
                  <a:pt x="6112656" y="2351075"/>
                  <a:pt x="5990324" y="2541669"/>
                  <a:pt x="5699846" y="2541669"/>
                </a:cubicBezTo>
                <a:cubicBezTo>
                  <a:pt x="5413083" y="2541669"/>
                  <a:pt x="5287036" y="2339718"/>
                  <a:pt x="5287036" y="1992847"/>
                </a:cubicBezTo>
                <a:lnTo>
                  <a:pt x="5287036" y="1627212"/>
                </a:lnTo>
                <a:lnTo>
                  <a:pt x="4813060" y="1745222"/>
                </a:lnTo>
                <a:lnTo>
                  <a:pt x="4813060" y="1909153"/>
                </a:lnTo>
                <a:cubicBezTo>
                  <a:pt x="4813060" y="2408352"/>
                  <a:pt x="5061440" y="2789294"/>
                  <a:pt x="5699846" y="2789294"/>
                </a:cubicBezTo>
                <a:moveTo>
                  <a:pt x="3177175" y="2511056"/>
                </a:moveTo>
                <a:cubicBezTo>
                  <a:pt x="2810177" y="2511056"/>
                  <a:pt x="2584828" y="2213808"/>
                  <a:pt x="2584828" y="1897549"/>
                </a:cubicBezTo>
                <a:cubicBezTo>
                  <a:pt x="2584828" y="1699302"/>
                  <a:pt x="2672739" y="1516361"/>
                  <a:pt x="2817854" y="1413657"/>
                </a:cubicBezTo>
                <a:lnTo>
                  <a:pt x="3681610" y="2354778"/>
                </a:lnTo>
                <a:cubicBezTo>
                  <a:pt x="3521141" y="2450075"/>
                  <a:pt x="3341358" y="2511056"/>
                  <a:pt x="3177175" y="2511056"/>
                </a:cubicBezTo>
                <a:moveTo>
                  <a:pt x="3639512" y="1147022"/>
                </a:moveTo>
                <a:cubicBezTo>
                  <a:pt x="3949057" y="1147022"/>
                  <a:pt x="4140232" y="1326013"/>
                  <a:pt x="4140232" y="1634865"/>
                </a:cubicBezTo>
                <a:cubicBezTo>
                  <a:pt x="4140232" y="1772132"/>
                  <a:pt x="4102096" y="1913103"/>
                  <a:pt x="4017900" y="2042717"/>
                </a:cubicBezTo>
                <a:lnTo>
                  <a:pt x="3268800" y="1219359"/>
                </a:lnTo>
                <a:cubicBezTo>
                  <a:pt x="3402524" y="1166032"/>
                  <a:pt x="3532533" y="1147022"/>
                  <a:pt x="3639512" y="1147022"/>
                </a:cubicBezTo>
                <a:moveTo>
                  <a:pt x="3177175" y="201951"/>
                </a:moveTo>
                <a:cubicBezTo>
                  <a:pt x="3402771" y="201951"/>
                  <a:pt x="3536495" y="331565"/>
                  <a:pt x="3536495" y="567833"/>
                </a:cubicBezTo>
                <a:cubicBezTo>
                  <a:pt x="3536495" y="785091"/>
                  <a:pt x="3429516" y="990745"/>
                  <a:pt x="3165783" y="1109002"/>
                </a:cubicBezTo>
                <a:lnTo>
                  <a:pt x="3001353" y="926061"/>
                </a:lnTo>
                <a:cubicBezTo>
                  <a:pt x="2855990" y="766081"/>
                  <a:pt x="2814140" y="666833"/>
                  <a:pt x="2814140" y="548823"/>
                </a:cubicBezTo>
                <a:cubicBezTo>
                  <a:pt x="2813892" y="327615"/>
                  <a:pt x="2955292" y="201951"/>
                  <a:pt x="3177175" y="201951"/>
                </a:cubicBezTo>
                <a:moveTo>
                  <a:pt x="4136518" y="2172084"/>
                </a:moveTo>
                <a:cubicBezTo>
                  <a:pt x="4343047" y="1928163"/>
                  <a:pt x="4461417" y="1661528"/>
                  <a:pt x="4461417" y="1428964"/>
                </a:cubicBezTo>
                <a:cubicBezTo>
                  <a:pt x="4461417" y="1139369"/>
                  <a:pt x="4266527" y="945071"/>
                  <a:pt x="3960696" y="945071"/>
                </a:cubicBezTo>
                <a:cubicBezTo>
                  <a:pt x="3800228" y="945071"/>
                  <a:pt x="3620443" y="990745"/>
                  <a:pt x="3502073" y="1036418"/>
                </a:cubicBezTo>
                <a:lnTo>
                  <a:pt x="3494397" y="1021112"/>
                </a:lnTo>
                <a:cubicBezTo>
                  <a:pt x="3784874" y="864834"/>
                  <a:pt x="3907206" y="720160"/>
                  <a:pt x="3907206" y="518209"/>
                </a:cubicBezTo>
                <a:cubicBezTo>
                  <a:pt x="3907206" y="228614"/>
                  <a:pt x="3647188" y="0"/>
                  <a:pt x="3188566" y="0"/>
                </a:cubicBezTo>
                <a:cubicBezTo>
                  <a:pt x="2661100" y="0"/>
                  <a:pt x="2401082" y="293545"/>
                  <a:pt x="2401082" y="659180"/>
                </a:cubicBezTo>
                <a:cubicBezTo>
                  <a:pt x="2401082" y="857428"/>
                  <a:pt x="2485278" y="1055429"/>
                  <a:pt x="2706913" y="1295646"/>
                </a:cubicBezTo>
                <a:lnTo>
                  <a:pt x="2710628" y="1303300"/>
                </a:lnTo>
                <a:cubicBezTo>
                  <a:pt x="2336201" y="1482291"/>
                  <a:pt x="2164094" y="1771886"/>
                  <a:pt x="2164094" y="2069134"/>
                </a:cubicBezTo>
                <a:cubicBezTo>
                  <a:pt x="2164094" y="2461679"/>
                  <a:pt x="2465963" y="2789294"/>
                  <a:pt x="2932262" y="2789294"/>
                </a:cubicBezTo>
                <a:cubicBezTo>
                  <a:pt x="3199710" y="2789294"/>
                  <a:pt x="3513217" y="2678690"/>
                  <a:pt x="3796018" y="2480689"/>
                </a:cubicBezTo>
                <a:lnTo>
                  <a:pt x="4025329" y="2728314"/>
                </a:lnTo>
                <a:lnTo>
                  <a:pt x="4625352" y="2728314"/>
                </a:lnTo>
                <a:lnTo>
                  <a:pt x="4625352" y="2709303"/>
                </a:lnTo>
                <a:lnTo>
                  <a:pt x="4136518" y="2172084"/>
                </a:lnTo>
                <a:close/>
                <a:moveTo>
                  <a:pt x="886786" y="2789294"/>
                </a:moveTo>
                <a:cubicBezTo>
                  <a:pt x="1525192" y="2789294"/>
                  <a:pt x="1773572" y="2408105"/>
                  <a:pt x="1773572" y="1909153"/>
                </a:cubicBezTo>
                <a:lnTo>
                  <a:pt x="1773572" y="60980"/>
                </a:lnTo>
                <a:lnTo>
                  <a:pt x="1299596" y="60980"/>
                </a:lnTo>
                <a:lnTo>
                  <a:pt x="1299596" y="2031114"/>
                </a:lnTo>
                <a:cubicBezTo>
                  <a:pt x="1299596" y="2351075"/>
                  <a:pt x="1177263" y="2541669"/>
                  <a:pt x="886786" y="2541669"/>
                </a:cubicBezTo>
                <a:cubicBezTo>
                  <a:pt x="600023" y="2541669"/>
                  <a:pt x="473976" y="2339718"/>
                  <a:pt x="473976" y="1992847"/>
                </a:cubicBezTo>
                <a:lnTo>
                  <a:pt x="473976" y="1627212"/>
                </a:lnTo>
                <a:lnTo>
                  <a:pt x="0" y="1745222"/>
                </a:lnTo>
                <a:lnTo>
                  <a:pt x="0" y="1909153"/>
                </a:lnTo>
                <a:cubicBezTo>
                  <a:pt x="0" y="2408352"/>
                  <a:pt x="248379" y="2789294"/>
                  <a:pt x="886786" y="2789294"/>
                </a:cubicBezTo>
              </a:path>
            </a:pathLst>
          </a:custGeom>
          <a:solidFill>
            <a:schemeClr val="tx2"/>
          </a:solidFill>
          <a:ln w="24751" cap="flat">
            <a:noFill/>
            <a:prstDash val="solid"/>
            <a:miter/>
          </a:ln>
        </p:spPr>
        <p:txBody>
          <a:bodyPr rtlCol="0" anchor="ctr"/>
          <a:lstStyle/>
          <a:p>
            <a:endParaRPr lang="en-GB"/>
          </a:p>
        </p:txBody>
      </p:sp>
    </p:spTree>
    <p:extLst>
      <p:ext uri="{BB962C8B-B14F-4D97-AF65-F5344CB8AC3E}">
        <p14:creationId xmlns:p14="http://schemas.microsoft.com/office/powerpoint/2010/main" val="3543768889"/>
      </p:ext>
    </p:extLst>
  </p:cSld>
  <p:clrMap bg1="lt1" tx1="dk1" bg2="lt2" tx2="dk2" accent1="accent1" accent2="accent2" accent3="accent3" accent4="accent4" accent5="accent5" accent6="accent6" hlink="hlink" folHlink="folHlink"/>
  <p:sldLayoutIdLst>
    <p:sldLayoutId id="2147483680" r:id="rId1"/>
    <p:sldLayoutId id="2147483730" r:id="rId2"/>
    <p:sldLayoutId id="2147483724" r:id="rId3"/>
    <p:sldLayoutId id="2147483737" r:id="rId4"/>
    <p:sldLayoutId id="2147483720" r:id="rId5"/>
    <p:sldLayoutId id="2147483721" r:id="rId6"/>
    <p:sldLayoutId id="2147483682" r:id="rId7"/>
    <p:sldLayoutId id="2147483691" r:id="rId8"/>
    <p:sldLayoutId id="2147483692" r:id="rId9"/>
    <p:sldLayoutId id="2147483693" r:id="rId10"/>
    <p:sldLayoutId id="2147483689" r:id="rId11"/>
    <p:sldLayoutId id="2147483690" r:id="rId12"/>
    <p:sldLayoutId id="2147483694" r:id="rId13"/>
    <p:sldLayoutId id="2147483696" r:id="rId14"/>
    <p:sldLayoutId id="2147483728" r:id="rId15"/>
    <p:sldLayoutId id="2147483732" r:id="rId16"/>
    <p:sldLayoutId id="2147483681" r:id="rId17"/>
    <p:sldLayoutId id="2147483683" r:id="rId18"/>
    <p:sldLayoutId id="2147483699" r:id="rId19"/>
    <p:sldLayoutId id="2147483710" r:id="rId20"/>
    <p:sldLayoutId id="2147483700" r:id="rId21"/>
    <p:sldLayoutId id="2147483711" r:id="rId22"/>
    <p:sldLayoutId id="2147483701" r:id="rId23"/>
    <p:sldLayoutId id="2147483722" r:id="rId24"/>
    <p:sldLayoutId id="2147483723" r:id="rId25"/>
    <p:sldLayoutId id="2147483716" r:id="rId26"/>
    <p:sldLayoutId id="2147483685" r:id="rId27"/>
    <p:sldLayoutId id="2147483686" r:id="rId28"/>
    <p:sldLayoutId id="2147483702" r:id="rId29"/>
    <p:sldLayoutId id="2147483703" r:id="rId30"/>
    <p:sldLayoutId id="2147483704" r:id="rId31"/>
    <p:sldLayoutId id="2147483727" r:id="rId32"/>
    <p:sldLayoutId id="2147483705" r:id="rId33"/>
    <p:sldLayoutId id="2147483706" r:id="rId34"/>
    <p:sldLayoutId id="2147483707" r:id="rId35"/>
    <p:sldLayoutId id="2147483708" r:id="rId36"/>
    <p:sldLayoutId id="2147483709" r:id="rId37"/>
    <p:sldLayoutId id="2147483725" r:id="rId38"/>
    <p:sldLayoutId id="2147483714" r:id="rId39"/>
    <p:sldLayoutId id="2147483715" r:id="rId40"/>
    <p:sldLayoutId id="2147483712" r:id="rId41"/>
    <p:sldLayoutId id="2147483739" r:id="rId42"/>
    <p:sldLayoutId id="2147483740" r:id="rId43"/>
    <p:sldLayoutId id="2147483741" r:id="rId44"/>
    <p:sldLayoutId id="2147483736" r:id="rId45"/>
    <p:sldLayoutId id="2147483688" r:id="rId46"/>
    <p:sldLayoutId id="2147483733" r:id="rId47"/>
    <p:sldLayoutId id="2147483726" r:id="rId48"/>
    <p:sldLayoutId id="2147483729" r:id="rId49"/>
    <p:sldLayoutId id="2147483742" r:id="rId50"/>
    <p:sldLayoutId id="2147483746" r:id="rId51"/>
    <p:sldLayoutId id="2147483747" r:id="rId52"/>
    <p:sldLayoutId id="2147483748" r:id="rId53"/>
    <p:sldLayoutId id="2147483754" r:id="rId54"/>
    <p:sldLayoutId id="2147483755" r:id="rId55"/>
  </p:sldLayoutIdLst>
  <p:hf hdr="0" dt="0"/>
  <p:txStyles>
    <p:titleStyle>
      <a:lvl1pPr algn="l" defTabSz="914400" rtl="0" eaLnBrk="1" latinLnBrk="0" hangingPunct="1">
        <a:lnSpc>
          <a:spcPct val="85000"/>
        </a:lnSpc>
        <a:spcBef>
          <a:spcPts val="600"/>
        </a:spcBef>
        <a:spcAft>
          <a:spcPts val="600"/>
        </a:spcAft>
        <a:buNone/>
        <a:defRPr sz="3500" b="0" i="0" kern="1200" spc="0"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800" b="0" i="0" kern="120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0" indent="0" algn="l" defTabSz="914400" rtl="0" eaLnBrk="1" latinLnBrk="0" hangingPunct="1">
        <a:lnSpc>
          <a:spcPct val="80000"/>
        </a:lnSpc>
        <a:spcBef>
          <a:spcPts val="600"/>
        </a:spcBef>
        <a:spcAft>
          <a:spcPts val="0"/>
        </a:spcAft>
        <a:buFont typeface="Arial" panose="020B0604020202020204" pitchFamily="34" charset="0"/>
        <a:buNone/>
        <a:tabLst/>
        <a:defRPr sz="7400" b="0" i="0" kern="1200">
          <a:solidFill>
            <a:schemeClr val="tx2"/>
          </a:solidFill>
          <a:latin typeface="+mj-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8" userDrawn="1">
          <p15:clr>
            <a:srgbClr val="F26B43"/>
          </p15:clr>
        </p15:guide>
        <p15:guide id="2" pos="181" userDrawn="1">
          <p15:clr>
            <a:srgbClr val="F26B43"/>
          </p15:clr>
        </p15:guide>
        <p15:guide id="3" pos="708" userDrawn="1">
          <p15:clr>
            <a:srgbClr val="F26B43"/>
          </p15:clr>
        </p15:guide>
        <p15:guide id="4" pos="798" userDrawn="1">
          <p15:clr>
            <a:srgbClr val="F26B43"/>
          </p15:clr>
        </p15:guide>
        <p15:guide id="5" pos="1325" userDrawn="1">
          <p15:clr>
            <a:srgbClr val="F26B43"/>
          </p15:clr>
        </p15:guide>
        <p15:guide id="6" pos="1415" userDrawn="1">
          <p15:clr>
            <a:srgbClr val="F26B43"/>
          </p15:clr>
        </p15:guide>
        <p15:guide id="7" pos="1942" userDrawn="1">
          <p15:clr>
            <a:srgbClr val="F26B43"/>
          </p15:clr>
        </p15:guide>
        <p15:guide id="8" pos="2032" userDrawn="1">
          <p15:clr>
            <a:srgbClr val="F26B43"/>
          </p15:clr>
        </p15:guide>
        <p15:guide id="9" pos="2559" userDrawn="1">
          <p15:clr>
            <a:srgbClr val="F26B43"/>
          </p15:clr>
        </p15:guide>
        <p15:guide id="10" pos="2650" userDrawn="1">
          <p15:clr>
            <a:srgbClr val="F26B43"/>
          </p15:clr>
        </p15:guide>
        <p15:guide id="11" pos="3176" userDrawn="1">
          <p15:clr>
            <a:srgbClr val="F26B43"/>
          </p15:clr>
        </p15:guide>
        <p15:guide id="12" pos="3267" userDrawn="1">
          <p15:clr>
            <a:srgbClr val="F26B43"/>
          </p15:clr>
        </p15:guide>
        <p15:guide id="13" pos="3793" userDrawn="1">
          <p15:clr>
            <a:srgbClr val="F26B43"/>
          </p15:clr>
        </p15:guide>
        <p15:guide id="14" pos="3884" userDrawn="1">
          <p15:clr>
            <a:srgbClr val="F26B43"/>
          </p15:clr>
        </p15:guide>
        <p15:guide id="15" pos="4411" userDrawn="1">
          <p15:clr>
            <a:srgbClr val="F26B43"/>
          </p15:clr>
        </p15:guide>
        <p15:guide id="16" pos="4501" userDrawn="1">
          <p15:clr>
            <a:srgbClr val="F26B43"/>
          </p15:clr>
        </p15:guide>
        <p15:guide id="17" pos="5028" userDrawn="1">
          <p15:clr>
            <a:srgbClr val="F26B43"/>
          </p15:clr>
        </p15:guide>
        <p15:guide id="18" pos="5118" userDrawn="1">
          <p15:clr>
            <a:srgbClr val="F26B43"/>
          </p15:clr>
        </p15:guide>
        <p15:guide id="19" pos="5645" userDrawn="1">
          <p15:clr>
            <a:srgbClr val="F26B43"/>
          </p15:clr>
        </p15:guide>
        <p15:guide id="20" pos="5735" userDrawn="1">
          <p15:clr>
            <a:srgbClr val="F26B43"/>
          </p15:clr>
        </p15:guide>
        <p15:guide id="21" pos="6262" userDrawn="1">
          <p15:clr>
            <a:srgbClr val="F26B43"/>
          </p15:clr>
        </p15:guide>
        <p15:guide id="22" pos="6352" userDrawn="1">
          <p15:clr>
            <a:srgbClr val="F26B43"/>
          </p15:clr>
        </p15:guide>
        <p15:guide id="23" pos="6879" userDrawn="1">
          <p15:clr>
            <a:srgbClr val="F26B43"/>
          </p15:clr>
        </p15:guide>
        <p15:guide id="24" pos="6970" userDrawn="1">
          <p15:clr>
            <a:srgbClr val="F26B43"/>
          </p15:clr>
        </p15:guide>
        <p15:guide id="25" pos="7496" userDrawn="1">
          <p15:clr>
            <a:srgbClr val="F26B43"/>
          </p15:clr>
        </p15:guide>
        <p15:guide id="28" orient="horz" pos="1382" userDrawn="1">
          <p15:clr>
            <a:srgbClr val="F26B43"/>
          </p15:clr>
        </p15:guide>
        <p15:guide id="29" orient="horz" pos="1473" userDrawn="1">
          <p15:clr>
            <a:srgbClr val="F26B43"/>
          </p15:clr>
        </p15:guide>
        <p15:guide id="30" orient="horz" pos="2024" userDrawn="1">
          <p15:clr>
            <a:srgbClr val="F26B43"/>
          </p15:clr>
        </p15:guide>
        <p15:guide id="31" orient="horz" pos="2115" userDrawn="1">
          <p15:clr>
            <a:srgbClr val="F26B43"/>
          </p15:clr>
        </p15:guide>
        <p15:guide id="32" orient="horz" pos="2666" userDrawn="1">
          <p15:clr>
            <a:srgbClr val="F26B43"/>
          </p15:clr>
        </p15:guide>
        <p15:guide id="33" orient="horz" pos="2757" userDrawn="1">
          <p15:clr>
            <a:srgbClr val="F26B43"/>
          </p15:clr>
        </p15:guide>
        <p15:guide id="34" orient="horz" pos="3308" userDrawn="1">
          <p15:clr>
            <a:srgbClr val="F26B43"/>
          </p15:clr>
        </p15:guide>
        <p15:guide id="35" orient="horz" pos="3398" userDrawn="1">
          <p15:clr>
            <a:srgbClr val="F26B43"/>
          </p15:clr>
        </p15:guide>
        <p15:guide id="36" orient="horz" pos="3954" userDrawn="1">
          <p15:clr>
            <a:srgbClr val="F26B43"/>
          </p15:clr>
        </p15:guide>
        <p15:guide id="37" orient="horz" pos="4044" userDrawn="1">
          <p15:clr>
            <a:srgbClr val="F26B43"/>
          </p15:clr>
        </p15:guide>
        <p15:guide id="38" orient="horz" pos="4131" userDrawn="1">
          <p15:clr>
            <a:srgbClr val="F26B43"/>
          </p15:clr>
        </p15:guide>
        <p15:guide id="39" orient="horz" pos="738" userDrawn="1">
          <p15:clr>
            <a:srgbClr val="F26B43"/>
          </p15:clr>
        </p15:guide>
        <p15:guide id="40" orient="horz" pos="828" userDrawn="1">
          <p15:clr>
            <a:srgbClr val="F26B43"/>
          </p15:clr>
        </p15:guide>
        <p15:guide id="41" orient="horz" pos="1060" userDrawn="1">
          <p15:clr>
            <a:srgbClr val="F26B43"/>
          </p15:clr>
        </p15:guide>
        <p15:guide id="42" orient="horz" pos="1148" userDrawn="1">
          <p15:clr>
            <a:srgbClr val="F26B43"/>
          </p15:clr>
        </p15:guide>
        <p15:guide id="43" orient="horz" pos="1702" userDrawn="1">
          <p15:clr>
            <a:srgbClr val="F26B43"/>
          </p15:clr>
        </p15:guide>
        <p15:guide id="44" orient="horz" pos="1794" userDrawn="1">
          <p15:clr>
            <a:srgbClr val="F26B43"/>
          </p15:clr>
        </p15:guide>
        <p15:guide id="45" orient="horz" pos="2346" userDrawn="1">
          <p15:clr>
            <a:srgbClr val="F26B43"/>
          </p15:clr>
        </p15:guide>
        <p15:guide id="46" orient="horz" pos="2436" userDrawn="1">
          <p15:clr>
            <a:srgbClr val="F26B43"/>
          </p15:clr>
        </p15:guide>
        <p15:guide id="47" orient="horz" pos="2990" userDrawn="1">
          <p15:clr>
            <a:srgbClr val="F26B43"/>
          </p15:clr>
        </p15:guide>
        <p15:guide id="48" orient="horz" pos="3080" userDrawn="1">
          <p15:clr>
            <a:srgbClr val="F26B43"/>
          </p15:clr>
        </p15:guide>
        <p15:guide id="49" orient="horz" pos="3632" userDrawn="1">
          <p15:clr>
            <a:srgbClr val="F26B43"/>
          </p15:clr>
        </p15:guide>
        <p15:guide id="50" orient="horz" pos="3722" userDrawn="1">
          <p15:clr>
            <a:srgbClr val="F26B43"/>
          </p15:clr>
        </p15:guide>
        <p15:guide id="51" orient="horz" pos="346"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de.symantra.eu/dashboard#/download?path=https://de.symantra.eu/api/challenges/5/document_repository/1pathKey=Digital%20health%2FEHDS%2FEP%20documents%2FIMCO%2F230208_IMCO_draft_opinion.pdf" TargetMode="External"/><Relationship Id="rId13" Type="http://schemas.openxmlformats.org/officeDocument/2006/relationships/hyperlink" Target="https://de.symantra.eu/dashboard#/download?path=https://de.symantra.eu/api/challenges/5/document_repository/1pathKey=Digital%20health%2FEHDS%2FEP%20documents%2FENVI_LIBE%2F230210_ENVI_LIBE_draft_report.pdf" TargetMode="External"/><Relationship Id="rId18" Type="http://schemas.openxmlformats.org/officeDocument/2006/relationships/hyperlink" Target="https://de.symantra.eu/dashboard#/download?path=https://de.symantra.eu/api/challenges/5/document_repository/1pathKey=Digital%20health%2FEHDS%2FCouncil%20documents%2F230704%20EHDS%20-%202nd%20Presidency%20compromise%20text%20(revised).pdf" TargetMode="External"/><Relationship Id="rId3" Type="http://schemas.openxmlformats.org/officeDocument/2006/relationships/hyperlink" Target="https://eur-lex.europa.eu/legal-content/EN/TXT/?uri=celex:52022PC0197" TargetMode="External"/><Relationship Id="rId7" Type="http://schemas.openxmlformats.org/officeDocument/2006/relationships/hyperlink" Target="https://multimedia.europarl.europa.eu/en/webstreaming/envi-libe-committee-meeting_20221108-1430-COMMITTEE-ENVI-LIBE" TargetMode="External"/><Relationship Id="rId12" Type="http://schemas.openxmlformats.org/officeDocument/2006/relationships/hyperlink" Target="https://de.symantra.eu/dashboard#/download?path=https://de.symantra.eu/api/challenges/5/document_repository/1pathKey=Digital%20health%2FEHDS%2FCouncil%20documents%2F230228%20EHDS%20-%201st%20Presidency%20compromise%20text%20(Chapters%20V-IX).pdf" TargetMode="External"/><Relationship Id="rId17" Type="http://schemas.openxmlformats.org/officeDocument/2006/relationships/hyperlink" Target="https://de.symantra.eu/dashboard#/download?path=https://de.symantra.eu/api/challenges/5/document_repository/1pathKey=Digital%20health%2FEHDS%2FCouncil%20documents%2F230508%20EHDS%20-%202nd%20Presidency%20compromise%20text%20(Chapters%20I-III%2C%20Arts%2033-35%2C%20Chapters%20V-VIII).pdf" TargetMode="External"/><Relationship Id="rId2" Type="http://schemas.openxmlformats.org/officeDocument/2006/relationships/notesSlide" Target="../notesSlides/notesSlide7.xml"/><Relationship Id="rId16" Type="http://schemas.openxmlformats.org/officeDocument/2006/relationships/hyperlink" Target="https://www.europarl.europa.eu/doceo/document/ITRE-AD-742310_EN.pdf" TargetMode="External"/><Relationship Id="rId1" Type="http://schemas.openxmlformats.org/officeDocument/2006/relationships/slideLayout" Target="../slideLayouts/slideLayout54.xml"/><Relationship Id="rId6" Type="http://schemas.openxmlformats.org/officeDocument/2006/relationships/hyperlink" Target="https://de.symantra.eu/dashboard#/download?path=https://de.symantra.eu/api/challenges/5/document_repository/1pathKey=Digital%20health%2FEHDS%2FCouncil%20documents%2F230116%20EHDS%20-%201st%20Presidency%20compromise%20text%20(Chapters%20I%20and%20IV).pdf" TargetMode="External"/><Relationship Id="rId11" Type="http://schemas.openxmlformats.org/officeDocument/2006/relationships/hyperlink" Target="https://de.symantra.eu/dashboard#/download?path=https://de.symantra.eu/api/challenges/5/document_repository/1pathKey=Digital%20health%2FEHDS%2FEP%20documents%2FENVI_LIBE%2FENVI_LIBE_EHDS_all_AMs_1_2138.pdf" TargetMode="External"/><Relationship Id="rId5" Type="http://schemas.openxmlformats.org/officeDocument/2006/relationships/hyperlink" Target="https://de.symantra.eu/dashboard#/download?path=https://de.symantra.eu/api/challenges/5/document_repository/1pathKey=Digital%20health%2FEHDS%2FCouncil%20documents%2F221017%20EHDS%20-%201st%20Presidency%20compromise%20text%20(Chapters%20II%20and%20III).pdf" TargetMode="External"/><Relationship Id="rId15" Type="http://schemas.openxmlformats.org/officeDocument/2006/relationships/hyperlink" Target="https://www.europarl.europa.eu/doceo/document/IMCO-AD-740773_EN.pdf" TargetMode="External"/><Relationship Id="rId10" Type="http://schemas.openxmlformats.org/officeDocument/2006/relationships/hyperlink" Target="https://de.symantra.eu/dashboard#/download?path=https://de.symantra.eu/api/challenges/5/document_repository/1pathKey=Digital%20health%2FEHDS%2FEP%20documents%2FITRE%2FITRE_EHDS_all_AMs_1_343.pdf" TargetMode="External"/><Relationship Id="rId4" Type="http://schemas.openxmlformats.org/officeDocument/2006/relationships/hyperlink" Target="https://de.symantra.eu/dashboard#/download?path=https://de.symantra.eu/api/challenges/5/document_repository/1pathKey=Digital%20health%2FEHDS%2FCouncil%20documents%2F221201%20EHDS%20-%20Progress%20report.pdf" TargetMode="External"/><Relationship Id="rId9" Type="http://schemas.openxmlformats.org/officeDocument/2006/relationships/hyperlink" Target="https://de.symantra.eu/dashboard#/download?path=https://de.symantra.eu/api/challenges/5/document_repository/1pathKey=Digital%20health%2FEHDS%2FEP%20documents%2FIMCO%2FIMCO_EHDS_all_AMs_1_213.pdf" TargetMode="External"/><Relationship Id="rId14" Type="http://schemas.openxmlformats.org/officeDocument/2006/relationships/hyperlink" Target="https://de.symantra.eu/dashboard#/download?path=https://de.symantra.eu/api/challenges/5/document_repository/1pathKey=Digital%20health%2FEHDS%2FEP%20documents%2FITRE%2F230214_ITRE_draft_opinion.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5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C91AC-C302-AEC3-1CD4-A5616037B74F}"/>
              </a:ext>
            </a:extLst>
          </p:cNvPr>
          <p:cNvSpPr>
            <a:spLocks noGrp="1"/>
          </p:cNvSpPr>
          <p:nvPr>
            <p:ph type="ctrTitle"/>
          </p:nvPr>
        </p:nvSpPr>
        <p:spPr>
          <a:xfrm>
            <a:off x="6165850" y="266955"/>
            <a:ext cx="5734050" cy="5205720"/>
          </a:xfrm>
        </p:spPr>
        <p:txBody>
          <a:bodyPr/>
          <a:lstStyle/>
          <a:p>
            <a:r>
              <a:rPr lang="it-IT" dirty="0"/>
              <a:t>EHDS </a:t>
            </a:r>
            <a:br>
              <a:rPr lang="it-IT" dirty="0"/>
            </a:br>
            <a:br>
              <a:rPr lang="it-IT" dirty="0"/>
            </a:br>
            <a:br>
              <a:rPr lang="it-IT" dirty="0"/>
            </a:br>
            <a:r>
              <a:rPr lang="it-IT" dirty="0"/>
              <a:t>Secondary use of data for research</a:t>
            </a:r>
            <a:endParaRPr lang="en-US" noProof="0" dirty="0"/>
          </a:p>
        </p:txBody>
      </p:sp>
      <p:sp>
        <p:nvSpPr>
          <p:cNvPr id="5" name="Subtitle 4">
            <a:extLst>
              <a:ext uri="{FF2B5EF4-FFF2-40B4-BE49-F238E27FC236}">
                <a16:creationId xmlns:a16="http://schemas.microsoft.com/office/drawing/2014/main" id="{DBC7E8A9-51E2-544C-1E2A-D6E140D6ECE5}"/>
              </a:ext>
            </a:extLst>
          </p:cNvPr>
          <p:cNvSpPr>
            <a:spLocks noGrp="1"/>
          </p:cNvSpPr>
          <p:nvPr>
            <p:ph type="subTitle" idx="1"/>
          </p:nvPr>
        </p:nvSpPr>
        <p:spPr>
          <a:xfrm>
            <a:off x="219076" y="5892920"/>
            <a:ext cx="5946774" cy="717180"/>
          </a:xfrm>
        </p:spPr>
        <p:txBody>
          <a:bodyPr/>
          <a:lstStyle/>
          <a:p>
            <a:r>
              <a:rPr lang="en-US" sz="1800" noProof="0" dirty="0"/>
              <a:t>Angel Martin</a:t>
            </a:r>
          </a:p>
          <a:p>
            <a:r>
              <a:rPr lang="en-US" sz="1800" dirty="0"/>
              <a:t>Senior Director, Digital Health and Tax Advocacy EMEA</a:t>
            </a:r>
            <a:endParaRPr lang="en-US" sz="1800" noProof="0" dirty="0"/>
          </a:p>
        </p:txBody>
      </p:sp>
      <p:sp>
        <p:nvSpPr>
          <p:cNvPr id="6" name="Text Placeholder 5">
            <a:extLst>
              <a:ext uri="{FF2B5EF4-FFF2-40B4-BE49-F238E27FC236}">
                <a16:creationId xmlns:a16="http://schemas.microsoft.com/office/drawing/2014/main" id="{DCEEF6A5-A4F3-0EF0-2CD2-F4E646282137}"/>
              </a:ext>
            </a:extLst>
          </p:cNvPr>
          <p:cNvSpPr>
            <a:spLocks noGrp="1"/>
          </p:cNvSpPr>
          <p:nvPr>
            <p:ph type="body" sz="quarter" idx="10"/>
          </p:nvPr>
        </p:nvSpPr>
        <p:spPr>
          <a:xfrm>
            <a:off x="6165851" y="5892920"/>
            <a:ext cx="5734050" cy="717180"/>
          </a:xfrm>
        </p:spPr>
        <p:txBody>
          <a:bodyPr/>
          <a:lstStyle/>
          <a:p>
            <a:r>
              <a:rPr lang="en-US" sz="1800" dirty="0"/>
              <a:t>24 October</a:t>
            </a:r>
            <a:r>
              <a:rPr lang="en-US" sz="1800" noProof="0" dirty="0"/>
              <a:t> 2023</a:t>
            </a:r>
          </a:p>
        </p:txBody>
      </p:sp>
    </p:spTree>
    <p:extLst>
      <p:ext uri="{BB962C8B-B14F-4D97-AF65-F5344CB8AC3E}">
        <p14:creationId xmlns:p14="http://schemas.microsoft.com/office/powerpoint/2010/main" val="4156411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1F7DDF-31A4-25D5-BF62-3EB2FB5C7545}"/>
              </a:ext>
            </a:extLst>
          </p:cNvPr>
          <p:cNvSpPr>
            <a:spLocks noGrp="1"/>
          </p:cNvSpPr>
          <p:nvPr>
            <p:ph type="title"/>
          </p:nvPr>
        </p:nvSpPr>
        <p:spPr>
          <a:xfrm>
            <a:off x="605367" y="378458"/>
            <a:ext cx="10981267" cy="502125"/>
          </a:xfrm>
        </p:spPr>
        <p:txBody>
          <a:bodyPr/>
          <a:lstStyle/>
          <a:p>
            <a:r>
              <a:rPr lang="en-US" sz="3750" dirty="0"/>
              <a:t>Timeline for Adoption</a:t>
            </a:r>
          </a:p>
        </p:txBody>
      </p:sp>
      <p:sp>
        <p:nvSpPr>
          <p:cNvPr id="5" name="Slide Number Placeholder 4">
            <a:extLst>
              <a:ext uri="{FF2B5EF4-FFF2-40B4-BE49-F238E27FC236}">
                <a16:creationId xmlns:a16="http://schemas.microsoft.com/office/drawing/2014/main" id="{A94F6494-C347-CBA0-5B9F-90329083F708}"/>
              </a:ext>
            </a:extLst>
          </p:cNvPr>
          <p:cNvSpPr>
            <a:spLocks noGrp="1"/>
          </p:cNvSpPr>
          <p:nvPr>
            <p:ph type="sldNum" sz="quarter" idx="4"/>
          </p:nvPr>
        </p:nvSpPr>
        <p:spPr/>
        <p:txBody>
          <a:bodyPr/>
          <a:lstStyle/>
          <a:p>
            <a:pPr marL="0" marR="0" lvl="0" indent="0" algn="r" defTabSz="914400" rtl="0" eaLnBrk="1" fontAlgn="auto" latinLnBrk="0" hangingPunct="1">
              <a:lnSpc>
                <a:spcPct val="110000"/>
              </a:lnSpc>
              <a:spcBef>
                <a:spcPts val="600"/>
              </a:spcBef>
              <a:spcAft>
                <a:spcPts val="600"/>
              </a:spcAft>
              <a:buClrTx/>
              <a:buSzTx/>
              <a:buFontTx/>
              <a:buNone/>
              <a:tabLst/>
              <a:defRPr/>
            </a:pPr>
            <a:fld id="{AD816501-AAE5-214E-B100-00C3DC5F5E3F}" type="slidenum">
              <a:rPr kumimoji="0" lang="en-US" sz="800" b="0" i="0" u="none" strike="noStrike" kern="1200" cap="none" spc="0" normalizeH="0" baseline="0" noProof="0" smtClean="0">
                <a:ln>
                  <a:noFill/>
                </a:ln>
                <a:solidFill>
                  <a:srgbClr val="FF0000"/>
                </a:solidFill>
                <a:effectLst/>
                <a:uLnTx/>
                <a:uFillTx/>
                <a:latin typeface="Johnson Text"/>
                <a:ea typeface="+mn-ea"/>
                <a:cs typeface="+mn-cs"/>
              </a:rPr>
              <a:pPr marL="0" marR="0" lvl="0" indent="0" algn="r" defTabSz="914400" rtl="0" eaLnBrk="1" fontAlgn="auto" latinLnBrk="0" hangingPunct="1">
                <a:lnSpc>
                  <a:spcPct val="110000"/>
                </a:lnSpc>
                <a:spcBef>
                  <a:spcPts val="600"/>
                </a:spcBef>
                <a:spcAft>
                  <a:spcPts val="600"/>
                </a:spcAft>
                <a:buClrTx/>
                <a:buSzTx/>
                <a:buFontTx/>
                <a:buNone/>
                <a:tabLst/>
                <a:defRPr/>
              </a:pPr>
              <a:t>10</a:t>
            </a:fld>
            <a:endParaRPr kumimoji="0" lang="en-US" sz="800" b="0" i="0" u="none" strike="noStrike" kern="1200" cap="none" spc="0" normalizeH="0" baseline="0" noProof="0">
              <a:ln>
                <a:noFill/>
              </a:ln>
              <a:solidFill>
                <a:srgbClr val="FF0000"/>
              </a:solidFill>
              <a:effectLst/>
              <a:uLnTx/>
              <a:uFillTx/>
              <a:latin typeface="Johnson Text"/>
              <a:ea typeface="+mn-ea"/>
              <a:cs typeface="+mn-cs"/>
            </a:endParaRPr>
          </a:p>
        </p:txBody>
      </p:sp>
      <p:cxnSp>
        <p:nvCxnSpPr>
          <p:cNvPr id="144" name="Straight Connector 143">
            <a:extLst>
              <a:ext uri="{FF2B5EF4-FFF2-40B4-BE49-F238E27FC236}">
                <a16:creationId xmlns:a16="http://schemas.microsoft.com/office/drawing/2014/main" id="{2A65B74C-41E3-1052-86E0-BDEE8168C1A1}"/>
              </a:ext>
            </a:extLst>
          </p:cNvPr>
          <p:cNvCxnSpPr>
            <a:cxnSpLocks/>
            <a:stCxn id="176" idx="1"/>
            <a:endCxn id="184" idx="0"/>
          </p:cNvCxnSpPr>
          <p:nvPr/>
        </p:nvCxnSpPr>
        <p:spPr>
          <a:xfrm>
            <a:off x="5129256" y="1422286"/>
            <a:ext cx="1337" cy="2022492"/>
          </a:xfrm>
          <a:prstGeom prst="line">
            <a:avLst/>
          </a:prstGeom>
          <a:noFill/>
          <a:ln w="19050" cap="flat" cmpd="sng" algn="ctr">
            <a:solidFill>
              <a:srgbClr val="FFFFFF">
                <a:lumMod val="50000"/>
              </a:srgbClr>
            </a:solidFill>
            <a:prstDash val="solid"/>
          </a:ln>
          <a:effectLst/>
        </p:spPr>
      </p:cxnSp>
      <p:cxnSp>
        <p:nvCxnSpPr>
          <p:cNvPr id="145" name="Straight Connector 144">
            <a:extLst>
              <a:ext uri="{FF2B5EF4-FFF2-40B4-BE49-F238E27FC236}">
                <a16:creationId xmlns:a16="http://schemas.microsoft.com/office/drawing/2014/main" id="{AF0F06A5-D107-7A9D-A0A6-A52F7BFDC2AD}"/>
              </a:ext>
            </a:extLst>
          </p:cNvPr>
          <p:cNvCxnSpPr>
            <a:cxnSpLocks/>
            <a:stCxn id="189" idx="1"/>
            <a:endCxn id="185" idx="0"/>
          </p:cNvCxnSpPr>
          <p:nvPr/>
        </p:nvCxnSpPr>
        <p:spPr>
          <a:xfrm flipH="1">
            <a:off x="4031346" y="2460965"/>
            <a:ext cx="1160" cy="990727"/>
          </a:xfrm>
          <a:prstGeom prst="line">
            <a:avLst/>
          </a:prstGeom>
          <a:noFill/>
          <a:ln w="19050" cap="flat" cmpd="sng" algn="ctr">
            <a:solidFill>
              <a:srgbClr val="FFFFFF">
                <a:lumMod val="50000"/>
              </a:srgbClr>
            </a:solidFill>
            <a:prstDash val="solid"/>
          </a:ln>
          <a:effectLst/>
        </p:spPr>
      </p:cxnSp>
      <p:cxnSp>
        <p:nvCxnSpPr>
          <p:cNvPr id="146" name="Straight Connector 145">
            <a:extLst>
              <a:ext uri="{FF2B5EF4-FFF2-40B4-BE49-F238E27FC236}">
                <a16:creationId xmlns:a16="http://schemas.microsoft.com/office/drawing/2014/main" id="{CB120061-88AD-4AF4-577E-46A2600B7D35}"/>
              </a:ext>
            </a:extLst>
          </p:cNvPr>
          <p:cNvCxnSpPr>
            <a:cxnSpLocks/>
            <a:stCxn id="188" idx="1"/>
            <a:endCxn id="186" idx="0"/>
          </p:cNvCxnSpPr>
          <p:nvPr/>
        </p:nvCxnSpPr>
        <p:spPr>
          <a:xfrm>
            <a:off x="3808286" y="2805120"/>
            <a:ext cx="1" cy="650792"/>
          </a:xfrm>
          <a:prstGeom prst="line">
            <a:avLst/>
          </a:prstGeom>
          <a:noFill/>
          <a:ln w="19050" cap="flat" cmpd="sng" algn="ctr">
            <a:solidFill>
              <a:srgbClr val="FFFFFF">
                <a:lumMod val="50000"/>
              </a:srgbClr>
            </a:solidFill>
            <a:prstDash val="solid"/>
          </a:ln>
          <a:effectLst/>
        </p:spPr>
      </p:cxnSp>
      <p:cxnSp>
        <p:nvCxnSpPr>
          <p:cNvPr id="147" name="Straight Connector 146">
            <a:extLst>
              <a:ext uri="{FF2B5EF4-FFF2-40B4-BE49-F238E27FC236}">
                <a16:creationId xmlns:a16="http://schemas.microsoft.com/office/drawing/2014/main" id="{C89921DB-31C2-AFB6-F46B-7CFDEDC8D866}"/>
              </a:ext>
            </a:extLst>
          </p:cNvPr>
          <p:cNvCxnSpPr>
            <a:cxnSpLocks/>
            <a:stCxn id="174" idx="1"/>
            <a:endCxn id="183" idx="0"/>
          </p:cNvCxnSpPr>
          <p:nvPr/>
        </p:nvCxnSpPr>
        <p:spPr>
          <a:xfrm>
            <a:off x="4891829" y="1770818"/>
            <a:ext cx="15039" cy="1672938"/>
          </a:xfrm>
          <a:prstGeom prst="line">
            <a:avLst/>
          </a:prstGeom>
          <a:noFill/>
          <a:ln w="19050" cap="flat" cmpd="sng" algn="ctr">
            <a:solidFill>
              <a:srgbClr val="FFFFFF">
                <a:lumMod val="50000"/>
              </a:srgbClr>
            </a:solidFill>
            <a:prstDash val="solid"/>
          </a:ln>
          <a:effectLst/>
        </p:spPr>
      </p:cxnSp>
      <p:cxnSp>
        <p:nvCxnSpPr>
          <p:cNvPr id="148" name="Straight Connector 147">
            <a:extLst>
              <a:ext uri="{FF2B5EF4-FFF2-40B4-BE49-F238E27FC236}">
                <a16:creationId xmlns:a16="http://schemas.microsoft.com/office/drawing/2014/main" id="{70C1974C-7FFD-2EB9-DBEB-3F45AFD3C38F}"/>
              </a:ext>
            </a:extLst>
          </p:cNvPr>
          <p:cNvCxnSpPr>
            <a:cxnSpLocks/>
            <a:stCxn id="173" idx="1"/>
            <a:endCxn id="182" idx="0"/>
          </p:cNvCxnSpPr>
          <p:nvPr/>
        </p:nvCxnSpPr>
        <p:spPr>
          <a:xfrm>
            <a:off x="4679508" y="2115031"/>
            <a:ext cx="3591" cy="1328725"/>
          </a:xfrm>
          <a:prstGeom prst="line">
            <a:avLst/>
          </a:prstGeom>
          <a:noFill/>
          <a:ln w="19050" cap="flat" cmpd="sng" algn="ctr">
            <a:solidFill>
              <a:srgbClr val="FFFFFF">
                <a:lumMod val="50000"/>
              </a:srgbClr>
            </a:solidFill>
            <a:prstDash val="solid"/>
          </a:ln>
          <a:effectLst/>
        </p:spPr>
      </p:cxnSp>
      <p:cxnSp>
        <p:nvCxnSpPr>
          <p:cNvPr id="149" name="Straight Connector 148">
            <a:extLst>
              <a:ext uri="{FF2B5EF4-FFF2-40B4-BE49-F238E27FC236}">
                <a16:creationId xmlns:a16="http://schemas.microsoft.com/office/drawing/2014/main" id="{8587FF56-94EA-A920-30DB-A72C668853E6}"/>
              </a:ext>
            </a:extLst>
          </p:cNvPr>
          <p:cNvCxnSpPr>
            <a:cxnSpLocks/>
            <a:stCxn id="172" idx="1"/>
            <a:endCxn id="187" idx="0"/>
          </p:cNvCxnSpPr>
          <p:nvPr/>
        </p:nvCxnSpPr>
        <p:spPr>
          <a:xfrm>
            <a:off x="3587407" y="3152356"/>
            <a:ext cx="1" cy="310666"/>
          </a:xfrm>
          <a:prstGeom prst="line">
            <a:avLst/>
          </a:prstGeom>
          <a:noFill/>
          <a:ln w="19050" cap="flat" cmpd="sng" algn="ctr">
            <a:solidFill>
              <a:srgbClr val="FFFFFF">
                <a:lumMod val="50000"/>
              </a:srgbClr>
            </a:solidFill>
            <a:prstDash val="solid"/>
          </a:ln>
          <a:effectLst/>
        </p:spPr>
      </p:cxnSp>
      <p:cxnSp>
        <p:nvCxnSpPr>
          <p:cNvPr id="150" name="Straight Connector 149">
            <a:extLst>
              <a:ext uri="{FF2B5EF4-FFF2-40B4-BE49-F238E27FC236}">
                <a16:creationId xmlns:a16="http://schemas.microsoft.com/office/drawing/2014/main" id="{0D9E40AA-8092-C128-E0D7-F31A0E3512E0}"/>
              </a:ext>
            </a:extLst>
          </p:cNvPr>
          <p:cNvCxnSpPr>
            <a:cxnSpLocks/>
          </p:cNvCxnSpPr>
          <p:nvPr/>
        </p:nvCxnSpPr>
        <p:spPr>
          <a:xfrm>
            <a:off x="2737292" y="3618178"/>
            <a:ext cx="21259" cy="2411567"/>
          </a:xfrm>
          <a:prstGeom prst="line">
            <a:avLst/>
          </a:prstGeom>
          <a:noFill/>
          <a:ln w="19050" cap="flat" cmpd="sng" algn="ctr">
            <a:solidFill>
              <a:srgbClr val="F4F4F4">
                <a:lumMod val="90000"/>
              </a:srgbClr>
            </a:solidFill>
            <a:prstDash val="sysDot"/>
          </a:ln>
          <a:effectLst/>
        </p:spPr>
      </p:cxnSp>
      <p:cxnSp>
        <p:nvCxnSpPr>
          <p:cNvPr id="151" name="Straight Arrow Connector 150">
            <a:extLst>
              <a:ext uri="{FF2B5EF4-FFF2-40B4-BE49-F238E27FC236}">
                <a16:creationId xmlns:a16="http://schemas.microsoft.com/office/drawing/2014/main" id="{B9A6764E-A030-4E68-3CD7-E1C9B950666E}"/>
              </a:ext>
            </a:extLst>
          </p:cNvPr>
          <p:cNvCxnSpPr>
            <a:cxnSpLocks/>
          </p:cNvCxnSpPr>
          <p:nvPr/>
        </p:nvCxnSpPr>
        <p:spPr>
          <a:xfrm flipV="1">
            <a:off x="183844" y="3526907"/>
            <a:ext cx="11788799" cy="56627"/>
          </a:xfrm>
          <a:prstGeom prst="straightConnector1">
            <a:avLst/>
          </a:prstGeom>
          <a:noFill/>
          <a:ln w="38100" cap="flat" cmpd="sng" algn="ctr">
            <a:solidFill>
              <a:srgbClr val="212121"/>
            </a:solidFill>
            <a:prstDash val="solid"/>
            <a:tailEnd type="triangle"/>
          </a:ln>
          <a:effectLst/>
        </p:spPr>
      </p:cxnSp>
      <p:sp>
        <p:nvSpPr>
          <p:cNvPr id="152" name="TextBox 151">
            <a:extLst>
              <a:ext uri="{FF2B5EF4-FFF2-40B4-BE49-F238E27FC236}">
                <a16:creationId xmlns:a16="http://schemas.microsoft.com/office/drawing/2014/main" id="{1BA6FFAA-3480-F6C9-EB18-481350E50145}"/>
              </a:ext>
            </a:extLst>
          </p:cNvPr>
          <p:cNvSpPr txBox="1"/>
          <p:nvPr/>
        </p:nvSpPr>
        <p:spPr>
          <a:xfrm>
            <a:off x="10083199" y="3385678"/>
            <a:ext cx="540000" cy="255389"/>
          </a:xfrm>
          <a:prstGeom prst="roundRect">
            <a:avLst/>
          </a:prstGeom>
          <a:solidFill>
            <a:srgbClr val="FFFFFF"/>
          </a:solidFill>
          <a:ln w="1270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2024</a:t>
            </a:r>
            <a:endParaRPr kumimoji="0" lang="en-US" sz="900" b="0"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endParaRPr>
          </a:p>
        </p:txBody>
      </p:sp>
      <p:sp>
        <p:nvSpPr>
          <p:cNvPr id="153" name="TextBox 152">
            <a:extLst>
              <a:ext uri="{FF2B5EF4-FFF2-40B4-BE49-F238E27FC236}">
                <a16:creationId xmlns:a16="http://schemas.microsoft.com/office/drawing/2014/main" id="{023DC692-9CBA-3E06-9420-24BF709D9E50}"/>
              </a:ext>
            </a:extLst>
          </p:cNvPr>
          <p:cNvSpPr txBox="1"/>
          <p:nvPr/>
        </p:nvSpPr>
        <p:spPr>
          <a:xfrm>
            <a:off x="837494" y="5869405"/>
            <a:ext cx="1949380" cy="261610"/>
          </a:xfrm>
          <a:prstGeom prst="rect">
            <a:avLst/>
          </a:prstGeom>
          <a:solidFill>
            <a:srgbClr val="FFFFFF"/>
          </a:solid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Czech Presidency</a:t>
            </a:r>
            <a:endParaRPr kumimoji="0" lang="en-US" sz="11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4" name="TextBox 153">
            <a:extLst>
              <a:ext uri="{FF2B5EF4-FFF2-40B4-BE49-F238E27FC236}">
                <a16:creationId xmlns:a16="http://schemas.microsoft.com/office/drawing/2014/main" id="{A412522E-63A9-6144-C93E-46E1D73EF4B3}"/>
              </a:ext>
            </a:extLst>
          </p:cNvPr>
          <p:cNvSpPr txBox="1"/>
          <p:nvPr/>
        </p:nvSpPr>
        <p:spPr>
          <a:xfrm>
            <a:off x="2778045" y="5865390"/>
            <a:ext cx="3802925" cy="261610"/>
          </a:xfrm>
          <a:prstGeom prst="rect">
            <a:avLst/>
          </a:prstGeom>
          <a:solidFill>
            <a:srgbClr val="FFFFFF"/>
          </a:solid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Swedish Presidency</a:t>
            </a:r>
            <a:endParaRPr kumimoji="0" lang="en-US" sz="11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5" name="TextBox 154">
            <a:extLst>
              <a:ext uri="{FF2B5EF4-FFF2-40B4-BE49-F238E27FC236}">
                <a16:creationId xmlns:a16="http://schemas.microsoft.com/office/drawing/2014/main" id="{29C54538-C883-9B13-B787-D7875213B6A6}"/>
              </a:ext>
            </a:extLst>
          </p:cNvPr>
          <p:cNvSpPr txBox="1"/>
          <p:nvPr/>
        </p:nvSpPr>
        <p:spPr>
          <a:xfrm>
            <a:off x="6582054" y="5866228"/>
            <a:ext cx="3808537" cy="261610"/>
          </a:xfrm>
          <a:prstGeom prst="rect">
            <a:avLst/>
          </a:prstGeom>
          <a:solidFill>
            <a:srgbClr val="FFFFFF"/>
          </a:solid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Spanish Presidency</a:t>
            </a:r>
            <a:endParaRPr kumimoji="0" lang="en-US" sz="11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6" name="TextBox 155">
            <a:extLst>
              <a:ext uri="{FF2B5EF4-FFF2-40B4-BE49-F238E27FC236}">
                <a16:creationId xmlns:a16="http://schemas.microsoft.com/office/drawing/2014/main" id="{E1E5468F-8807-C54D-A0E6-343B0C197E81}"/>
              </a:ext>
            </a:extLst>
          </p:cNvPr>
          <p:cNvSpPr txBox="1"/>
          <p:nvPr/>
        </p:nvSpPr>
        <p:spPr>
          <a:xfrm>
            <a:off x="21861" y="3429000"/>
            <a:ext cx="787918" cy="261610"/>
          </a:xfrm>
          <a:prstGeom prst="rect">
            <a:avLst/>
          </a:prstGeom>
          <a:solidFill>
            <a:srgbClr val="FFFFFF"/>
          </a:solidFill>
          <a:ln w="19050">
            <a:solidFill>
              <a:srgbClr val="C800A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C800A1"/>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Proposal</a:t>
            </a:r>
            <a:endParaRPr kumimoji="0" lang="en-US" sz="1100" b="0" i="0" u="none" strike="noStrike" kern="0" cap="none" spc="0" normalizeH="0" baseline="0" noProof="0">
              <a:ln>
                <a:noFill/>
              </a:ln>
              <a:solidFill>
                <a:srgbClr val="C800A1"/>
              </a:solidFill>
              <a:effectLst/>
              <a:uLnTx/>
              <a:uFillTx/>
              <a:latin typeface="Arial" panose="020B0604020202020204" pitchFamily="34" charset="0"/>
              <a:ea typeface="+mn-ea"/>
              <a:cs typeface="Arial" panose="020B0604020202020204" pitchFamily="34" charset="0"/>
            </a:endParaRPr>
          </a:p>
        </p:txBody>
      </p:sp>
      <p:sp>
        <p:nvSpPr>
          <p:cNvPr id="157" name="TextBox 156">
            <a:extLst>
              <a:ext uri="{FF2B5EF4-FFF2-40B4-BE49-F238E27FC236}">
                <a16:creationId xmlns:a16="http://schemas.microsoft.com/office/drawing/2014/main" id="{B10D036D-1618-515B-CA30-3DB8BECBD072}"/>
              </a:ext>
            </a:extLst>
          </p:cNvPr>
          <p:cNvSpPr txBox="1"/>
          <p:nvPr/>
        </p:nvSpPr>
        <p:spPr>
          <a:xfrm>
            <a:off x="1442822" y="4094866"/>
            <a:ext cx="1185360" cy="261610"/>
          </a:xfrm>
          <a:prstGeom prst="rect">
            <a:avLst/>
          </a:prstGeom>
          <a:noFill/>
          <a:ln w="19050">
            <a:solidFill>
              <a:srgbClr val="FFFFFF">
                <a:lumMod val="50000"/>
              </a:srgbClr>
            </a:solidFill>
          </a:ln>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Progress report</a:t>
            </a:r>
            <a:endPar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endParaRPr>
          </a:p>
        </p:txBody>
      </p:sp>
      <p:sp>
        <p:nvSpPr>
          <p:cNvPr id="158" name="Oval 157">
            <a:extLst>
              <a:ext uri="{FF2B5EF4-FFF2-40B4-BE49-F238E27FC236}">
                <a16:creationId xmlns:a16="http://schemas.microsoft.com/office/drawing/2014/main" id="{AE3DD776-B537-07CC-4E29-B833E473AA8D}"/>
              </a:ext>
            </a:extLst>
          </p:cNvPr>
          <p:cNvSpPr/>
          <p:nvPr/>
        </p:nvSpPr>
        <p:spPr>
          <a:xfrm>
            <a:off x="1944171" y="3465867"/>
            <a:ext cx="182661" cy="189375"/>
          </a:xfrm>
          <a:prstGeom prst="ellipse">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59" name="Straight Connector 158">
            <a:extLst>
              <a:ext uri="{FF2B5EF4-FFF2-40B4-BE49-F238E27FC236}">
                <a16:creationId xmlns:a16="http://schemas.microsoft.com/office/drawing/2014/main" id="{1C7529B0-06D0-1689-8FE0-17902C151815}"/>
              </a:ext>
            </a:extLst>
          </p:cNvPr>
          <p:cNvCxnSpPr>
            <a:cxnSpLocks/>
            <a:stCxn id="158" idx="4"/>
            <a:endCxn id="157" idx="0"/>
          </p:cNvCxnSpPr>
          <p:nvPr/>
        </p:nvCxnSpPr>
        <p:spPr>
          <a:xfrm>
            <a:off x="2035502" y="3655242"/>
            <a:ext cx="0" cy="439624"/>
          </a:xfrm>
          <a:prstGeom prst="line">
            <a:avLst/>
          </a:prstGeom>
          <a:noFill/>
          <a:ln w="19050" cap="flat" cmpd="sng" algn="ctr">
            <a:solidFill>
              <a:srgbClr val="FFFFFF">
                <a:lumMod val="50000"/>
              </a:srgbClr>
            </a:solidFill>
            <a:prstDash val="solid"/>
          </a:ln>
          <a:effectLst/>
        </p:spPr>
      </p:cxnSp>
      <p:sp>
        <p:nvSpPr>
          <p:cNvPr id="160" name="Oval 159">
            <a:extLst>
              <a:ext uri="{FF2B5EF4-FFF2-40B4-BE49-F238E27FC236}">
                <a16:creationId xmlns:a16="http://schemas.microsoft.com/office/drawing/2014/main" id="{1CDF4A91-7F6F-8D92-8563-F4B6DE05DB29}"/>
              </a:ext>
            </a:extLst>
          </p:cNvPr>
          <p:cNvSpPr/>
          <p:nvPr/>
        </p:nvSpPr>
        <p:spPr>
          <a:xfrm>
            <a:off x="1259825" y="3476762"/>
            <a:ext cx="182661" cy="189375"/>
          </a:xfrm>
          <a:prstGeom prst="ellipse">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61" name="Straight Connector 160">
            <a:extLst>
              <a:ext uri="{FF2B5EF4-FFF2-40B4-BE49-F238E27FC236}">
                <a16:creationId xmlns:a16="http://schemas.microsoft.com/office/drawing/2014/main" id="{2EC3D278-1643-2184-0E0D-2678D8F2D2E1}"/>
              </a:ext>
            </a:extLst>
          </p:cNvPr>
          <p:cNvCxnSpPr>
            <a:cxnSpLocks/>
            <a:stCxn id="160" idx="4"/>
            <a:endCxn id="162" idx="1"/>
          </p:cNvCxnSpPr>
          <p:nvPr/>
        </p:nvCxnSpPr>
        <p:spPr>
          <a:xfrm flipH="1">
            <a:off x="1334913" y="3666137"/>
            <a:ext cx="16243" cy="1184184"/>
          </a:xfrm>
          <a:prstGeom prst="line">
            <a:avLst/>
          </a:prstGeom>
          <a:noFill/>
          <a:ln w="19050" cap="flat" cmpd="sng" algn="ctr">
            <a:solidFill>
              <a:srgbClr val="FFFFFF">
                <a:lumMod val="50000"/>
              </a:srgbClr>
            </a:solidFill>
            <a:prstDash val="solid"/>
          </a:ln>
          <a:effectLst/>
        </p:spPr>
      </p:cxnSp>
      <p:sp>
        <p:nvSpPr>
          <p:cNvPr id="162" name="TextBox 161">
            <a:extLst>
              <a:ext uri="{FF2B5EF4-FFF2-40B4-BE49-F238E27FC236}">
                <a16:creationId xmlns:a16="http://schemas.microsoft.com/office/drawing/2014/main" id="{C4AAC9B7-CF45-C369-BDE7-F04370CF497F}"/>
              </a:ext>
            </a:extLst>
          </p:cNvPr>
          <p:cNvSpPr txBox="1"/>
          <p:nvPr/>
        </p:nvSpPr>
        <p:spPr>
          <a:xfrm>
            <a:off x="1334913" y="4550239"/>
            <a:ext cx="1371600" cy="600164"/>
          </a:xfrm>
          <a:prstGeom prst="rect">
            <a:avLst/>
          </a:prstGeom>
          <a:no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First Presidency compromise text on Chapters II+III</a:t>
            </a:r>
            <a:endPar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endParaRPr>
          </a:p>
        </p:txBody>
      </p:sp>
      <p:cxnSp>
        <p:nvCxnSpPr>
          <p:cNvPr id="163" name="Straight Connector 162">
            <a:extLst>
              <a:ext uri="{FF2B5EF4-FFF2-40B4-BE49-F238E27FC236}">
                <a16:creationId xmlns:a16="http://schemas.microsoft.com/office/drawing/2014/main" id="{36A1D1D2-D73C-CFFD-9166-05EF18D4C190}"/>
              </a:ext>
            </a:extLst>
          </p:cNvPr>
          <p:cNvCxnSpPr>
            <a:cxnSpLocks/>
          </p:cNvCxnSpPr>
          <p:nvPr/>
        </p:nvCxnSpPr>
        <p:spPr>
          <a:xfrm>
            <a:off x="6526766" y="3555218"/>
            <a:ext cx="54204" cy="2474527"/>
          </a:xfrm>
          <a:prstGeom prst="line">
            <a:avLst/>
          </a:prstGeom>
          <a:noFill/>
          <a:ln w="19050" cap="flat" cmpd="sng" algn="ctr">
            <a:solidFill>
              <a:srgbClr val="F4F4F4">
                <a:lumMod val="90000"/>
              </a:srgbClr>
            </a:solidFill>
            <a:prstDash val="sysDot"/>
          </a:ln>
          <a:effectLst/>
        </p:spPr>
      </p:cxnSp>
      <p:sp>
        <p:nvSpPr>
          <p:cNvPr id="164" name="TextBox 163">
            <a:extLst>
              <a:ext uri="{FF2B5EF4-FFF2-40B4-BE49-F238E27FC236}">
                <a16:creationId xmlns:a16="http://schemas.microsoft.com/office/drawing/2014/main" id="{2AD27A95-4F53-DC90-2F1C-871B0E827C8B}"/>
              </a:ext>
            </a:extLst>
          </p:cNvPr>
          <p:cNvSpPr txBox="1"/>
          <p:nvPr/>
        </p:nvSpPr>
        <p:spPr>
          <a:xfrm>
            <a:off x="2461558" y="3443756"/>
            <a:ext cx="540000" cy="255389"/>
          </a:xfrm>
          <a:prstGeom prst="roundRect">
            <a:avLst/>
          </a:prstGeom>
          <a:solidFill>
            <a:srgbClr val="FFFFFF"/>
          </a:solidFill>
          <a:ln w="1270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2023</a:t>
            </a:r>
          </a:p>
        </p:txBody>
      </p:sp>
      <p:sp>
        <p:nvSpPr>
          <p:cNvPr id="165" name="TextBox 164">
            <a:extLst>
              <a:ext uri="{FF2B5EF4-FFF2-40B4-BE49-F238E27FC236}">
                <a16:creationId xmlns:a16="http://schemas.microsoft.com/office/drawing/2014/main" id="{057A02BB-6847-409C-9F57-0862CC46CDC6}"/>
              </a:ext>
            </a:extLst>
          </p:cNvPr>
          <p:cNvSpPr txBox="1"/>
          <p:nvPr/>
        </p:nvSpPr>
        <p:spPr>
          <a:xfrm>
            <a:off x="3163074" y="4960787"/>
            <a:ext cx="1705718" cy="769441"/>
          </a:xfrm>
          <a:prstGeom prst="rect">
            <a:avLst/>
          </a:prstGeom>
          <a:no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First Presidency compromise text on Chapters I+IV</a:t>
            </a:r>
            <a:r>
              <a:rPr kumimoji="0" lang="en-GB"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 </a:t>
            </a:r>
            <a:r>
              <a:rPr kumimoji="0" lang="en-GB"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(16/01/2023)</a:t>
            </a:r>
            <a:endPar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endParaRPr>
          </a:p>
        </p:txBody>
      </p:sp>
      <p:cxnSp>
        <p:nvCxnSpPr>
          <p:cNvPr id="166" name="Straight Connector 165">
            <a:extLst>
              <a:ext uri="{FF2B5EF4-FFF2-40B4-BE49-F238E27FC236}">
                <a16:creationId xmlns:a16="http://schemas.microsoft.com/office/drawing/2014/main" id="{391A679B-7BAA-A0B5-98C6-0A0E0927FCC0}"/>
              </a:ext>
            </a:extLst>
          </p:cNvPr>
          <p:cNvCxnSpPr>
            <a:cxnSpLocks/>
            <a:stCxn id="167" idx="4"/>
            <a:endCxn id="165" idx="1"/>
          </p:cNvCxnSpPr>
          <p:nvPr/>
        </p:nvCxnSpPr>
        <p:spPr>
          <a:xfrm flipH="1">
            <a:off x="3163074" y="3652670"/>
            <a:ext cx="4832" cy="1692838"/>
          </a:xfrm>
          <a:prstGeom prst="line">
            <a:avLst/>
          </a:prstGeom>
          <a:noFill/>
          <a:ln w="19050" cap="flat" cmpd="sng" algn="ctr">
            <a:solidFill>
              <a:srgbClr val="FFFFFF">
                <a:lumMod val="50000"/>
              </a:srgbClr>
            </a:solidFill>
            <a:prstDash val="solid"/>
          </a:ln>
          <a:effectLst/>
        </p:spPr>
      </p:cxnSp>
      <p:sp>
        <p:nvSpPr>
          <p:cNvPr id="167" name="Oval 166">
            <a:extLst>
              <a:ext uri="{FF2B5EF4-FFF2-40B4-BE49-F238E27FC236}">
                <a16:creationId xmlns:a16="http://schemas.microsoft.com/office/drawing/2014/main" id="{C359D5B0-62DA-201D-11E8-95057F0D195E}"/>
              </a:ext>
            </a:extLst>
          </p:cNvPr>
          <p:cNvSpPr/>
          <p:nvPr/>
        </p:nvSpPr>
        <p:spPr>
          <a:xfrm>
            <a:off x="3076575" y="3463295"/>
            <a:ext cx="182661" cy="189375"/>
          </a:xfrm>
          <a:prstGeom prst="ellipse">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68" name="Straight Connector 167">
            <a:extLst>
              <a:ext uri="{FF2B5EF4-FFF2-40B4-BE49-F238E27FC236}">
                <a16:creationId xmlns:a16="http://schemas.microsoft.com/office/drawing/2014/main" id="{A06164CA-82EE-2246-CFE6-40F14FFEF168}"/>
              </a:ext>
            </a:extLst>
          </p:cNvPr>
          <p:cNvCxnSpPr>
            <a:cxnSpLocks/>
            <a:stCxn id="152" idx="2"/>
          </p:cNvCxnSpPr>
          <p:nvPr/>
        </p:nvCxnSpPr>
        <p:spPr>
          <a:xfrm>
            <a:off x="10353199" y="3641067"/>
            <a:ext cx="37392" cy="2388678"/>
          </a:xfrm>
          <a:prstGeom prst="line">
            <a:avLst/>
          </a:prstGeom>
          <a:noFill/>
          <a:ln w="19050" cap="flat" cmpd="sng" algn="ctr">
            <a:solidFill>
              <a:srgbClr val="F4F4F4">
                <a:lumMod val="90000"/>
              </a:srgbClr>
            </a:solidFill>
            <a:prstDash val="sysDot"/>
          </a:ln>
          <a:effectLst/>
        </p:spPr>
      </p:cxnSp>
      <p:sp>
        <p:nvSpPr>
          <p:cNvPr id="169" name="TextBox 168">
            <a:extLst>
              <a:ext uri="{FF2B5EF4-FFF2-40B4-BE49-F238E27FC236}">
                <a16:creationId xmlns:a16="http://schemas.microsoft.com/office/drawing/2014/main" id="{D75F616B-5D20-EFB3-CD47-F1FF8D68F46B}"/>
              </a:ext>
            </a:extLst>
          </p:cNvPr>
          <p:cNvSpPr txBox="1"/>
          <p:nvPr/>
        </p:nvSpPr>
        <p:spPr>
          <a:xfrm>
            <a:off x="1695549" y="2547656"/>
            <a:ext cx="1063002" cy="430887"/>
          </a:xfrm>
          <a:prstGeom prst="rect">
            <a:avLst/>
          </a:prstGeom>
          <a:solidFill>
            <a:srgbClr val="FFFFFF"/>
          </a:solid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LIBE-ENVI</a:t>
            </a:r>
            <a:b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b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joint meeting</a:t>
            </a:r>
            <a:endPar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endParaRPr>
          </a:p>
        </p:txBody>
      </p:sp>
      <p:sp>
        <p:nvSpPr>
          <p:cNvPr id="170" name="Oval 169">
            <a:extLst>
              <a:ext uri="{FF2B5EF4-FFF2-40B4-BE49-F238E27FC236}">
                <a16:creationId xmlns:a16="http://schemas.microsoft.com/office/drawing/2014/main" id="{6494D073-8E88-A78B-5242-E040063EB02A}"/>
              </a:ext>
            </a:extLst>
          </p:cNvPr>
          <p:cNvSpPr/>
          <p:nvPr/>
        </p:nvSpPr>
        <p:spPr>
          <a:xfrm>
            <a:off x="1604218" y="3485226"/>
            <a:ext cx="182661" cy="189375"/>
          </a:xfrm>
          <a:prstGeom prst="ellipse">
            <a:avLst/>
          </a:prstGeom>
          <a:solidFill>
            <a:srgbClr val="FFFFFF">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71" name="Straight Connector 170">
            <a:extLst>
              <a:ext uri="{FF2B5EF4-FFF2-40B4-BE49-F238E27FC236}">
                <a16:creationId xmlns:a16="http://schemas.microsoft.com/office/drawing/2014/main" id="{CE7159D2-5751-F44A-A244-107F3E8B2DD0}"/>
              </a:ext>
            </a:extLst>
          </p:cNvPr>
          <p:cNvCxnSpPr>
            <a:cxnSpLocks/>
            <a:stCxn id="169" idx="1"/>
            <a:endCxn id="170" idx="0"/>
          </p:cNvCxnSpPr>
          <p:nvPr/>
        </p:nvCxnSpPr>
        <p:spPr>
          <a:xfrm>
            <a:off x="1695549" y="2763100"/>
            <a:ext cx="0" cy="722126"/>
          </a:xfrm>
          <a:prstGeom prst="line">
            <a:avLst/>
          </a:prstGeom>
          <a:noFill/>
          <a:ln w="19050" cap="flat" cmpd="sng" algn="ctr">
            <a:solidFill>
              <a:srgbClr val="FFFFFF">
                <a:lumMod val="50000"/>
              </a:srgbClr>
            </a:solidFill>
            <a:prstDash val="solid"/>
          </a:ln>
          <a:effectLst/>
        </p:spPr>
      </p:cxnSp>
      <p:sp>
        <p:nvSpPr>
          <p:cNvPr id="172" name="TextBox 171">
            <a:extLst>
              <a:ext uri="{FF2B5EF4-FFF2-40B4-BE49-F238E27FC236}">
                <a16:creationId xmlns:a16="http://schemas.microsoft.com/office/drawing/2014/main" id="{1525DF01-04B2-4E8D-F8A5-95A0169506A8}"/>
              </a:ext>
            </a:extLst>
          </p:cNvPr>
          <p:cNvSpPr txBox="1"/>
          <p:nvPr/>
        </p:nvSpPr>
        <p:spPr>
          <a:xfrm>
            <a:off x="3587407" y="3021551"/>
            <a:ext cx="2217377" cy="261610"/>
          </a:xfrm>
          <a:prstGeom prst="rect">
            <a:avLst/>
          </a:prstGeom>
          <a:solidFill>
            <a:srgbClr val="FFFFFF"/>
          </a:solidFill>
          <a:ln w="19050">
            <a:solidFill>
              <a:srgbClr val="FFFFFF">
                <a:lumMod val="50000"/>
              </a:srgbClr>
            </a:solidFill>
          </a:ln>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IMCO draft report</a:t>
            </a: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 </a:t>
            </a:r>
            <a:r>
              <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(08/02/2023)</a:t>
            </a:r>
          </a:p>
        </p:txBody>
      </p:sp>
      <p:sp>
        <p:nvSpPr>
          <p:cNvPr id="173" name="TextBox 172">
            <a:extLst>
              <a:ext uri="{FF2B5EF4-FFF2-40B4-BE49-F238E27FC236}">
                <a16:creationId xmlns:a16="http://schemas.microsoft.com/office/drawing/2014/main" id="{36BD1A06-189A-4B23-78F0-53458F11EECF}"/>
              </a:ext>
            </a:extLst>
          </p:cNvPr>
          <p:cNvSpPr txBox="1"/>
          <p:nvPr/>
        </p:nvSpPr>
        <p:spPr>
          <a:xfrm>
            <a:off x="4679508" y="1984226"/>
            <a:ext cx="2576077" cy="261610"/>
          </a:xfrm>
          <a:prstGeom prst="rect">
            <a:avLst/>
          </a:prstGeom>
          <a:solidFill>
            <a:srgbClr val="FFFFFF"/>
          </a:solidFill>
          <a:ln w="19050">
            <a:solidFill>
              <a:srgbClr val="FFFFFF">
                <a:lumMod val="50000"/>
              </a:srgbClr>
            </a:solidFill>
          </a:ln>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IMCO amendments</a:t>
            </a:r>
            <a:r>
              <a:rPr kumimoji="0" lang="en-US" sz="1100" b="1"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 </a:t>
            </a:r>
            <a:r>
              <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(07/03/2023)</a:t>
            </a:r>
          </a:p>
        </p:txBody>
      </p:sp>
      <p:sp>
        <p:nvSpPr>
          <p:cNvPr id="174" name="TextBox 173">
            <a:extLst>
              <a:ext uri="{FF2B5EF4-FFF2-40B4-BE49-F238E27FC236}">
                <a16:creationId xmlns:a16="http://schemas.microsoft.com/office/drawing/2014/main" id="{6125ED98-BBD4-69CA-1A5A-8544521E0956}"/>
              </a:ext>
            </a:extLst>
          </p:cNvPr>
          <p:cNvSpPr txBox="1"/>
          <p:nvPr/>
        </p:nvSpPr>
        <p:spPr>
          <a:xfrm>
            <a:off x="4891829" y="1640013"/>
            <a:ext cx="2356068" cy="261610"/>
          </a:xfrm>
          <a:prstGeom prst="rect">
            <a:avLst/>
          </a:prstGeom>
          <a:solidFill>
            <a:srgbClr val="FFFFFF"/>
          </a:solid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ITRE amendments</a:t>
            </a:r>
            <a:r>
              <a:rPr kumimoji="0" lang="en-US" sz="1100" b="1"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 </a:t>
            </a:r>
            <a:r>
              <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(09/03/2023)</a:t>
            </a:r>
          </a:p>
        </p:txBody>
      </p:sp>
      <p:sp>
        <p:nvSpPr>
          <p:cNvPr id="175" name="Oval 174">
            <a:extLst>
              <a:ext uri="{FF2B5EF4-FFF2-40B4-BE49-F238E27FC236}">
                <a16:creationId xmlns:a16="http://schemas.microsoft.com/office/drawing/2014/main" id="{51BAAA22-127F-A22F-1379-60383FDEE71A}"/>
              </a:ext>
            </a:extLst>
          </p:cNvPr>
          <p:cNvSpPr/>
          <p:nvPr/>
        </p:nvSpPr>
        <p:spPr>
          <a:xfrm>
            <a:off x="6282546" y="3447595"/>
            <a:ext cx="182661" cy="189375"/>
          </a:xfrm>
          <a:prstGeom prst="ellipse">
            <a:avLst/>
          </a:prstGeom>
          <a:solidFill>
            <a:srgbClr val="FFFFFF">
              <a:lumMod val="50000"/>
              <a:alpha val="50000"/>
            </a:srgbClr>
          </a:solidFill>
          <a:ln w="25400" cap="flat" cmpd="sng" algn="ctr">
            <a:solidFill>
              <a:srgbClr val="FFFFFF">
                <a:lumMod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6" name="TextBox 175">
            <a:extLst>
              <a:ext uri="{FF2B5EF4-FFF2-40B4-BE49-F238E27FC236}">
                <a16:creationId xmlns:a16="http://schemas.microsoft.com/office/drawing/2014/main" id="{48EF5C24-16D7-023B-1487-790F1E1A82FC}"/>
              </a:ext>
            </a:extLst>
          </p:cNvPr>
          <p:cNvSpPr txBox="1"/>
          <p:nvPr/>
        </p:nvSpPr>
        <p:spPr>
          <a:xfrm>
            <a:off x="5129256" y="1291481"/>
            <a:ext cx="2681244" cy="261610"/>
          </a:xfrm>
          <a:prstGeom prst="rect">
            <a:avLst/>
          </a:prstGeom>
          <a:solidFill>
            <a:srgbClr val="FFFFFF"/>
          </a:solid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ENVI-LIBE amendments</a:t>
            </a: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 </a:t>
            </a:r>
            <a:r>
              <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(23/03/2023)</a:t>
            </a:r>
          </a:p>
        </p:txBody>
      </p:sp>
      <p:sp>
        <p:nvSpPr>
          <p:cNvPr id="177" name="TextBox 176">
            <a:extLst>
              <a:ext uri="{FF2B5EF4-FFF2-40B4-BE49-F238E27FC236}">
                <a16:creationId xmlns:a16="http://schemas.microsoft.com/office/drawing/2014/main" id="{C07D8142-09B3-3E2D-33E2-F5C1A69DDAF4}"/>
              </a:ext>
            </a:extLst>
          </p:cNvPr>
          <p:cNvSpPr txBox="1"/>
          <p:nvPr/>
        </p:nvSpPr>
        <p:spPr>
          <a:xfrm>
            <a:off x="10390593" y="5864645"/>
            <a:ext cx="1674407" cy="261610"/>
          </a:xfrm>
          <a:prstGeom prst="rect">
            <a:avLst/>
          </a:prstGeom>
          <a:solidFill>
            <a:srgbClr val="FFFFFF"/>
          </a:solid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Belgian Presidency</a:t>
            </a:r>
            <a:endParaRPr kumimoji="0" lang="en-US" sz="1100" b="1" i="0" u="none" strike="noStrike" kern="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78" name="TextBox 177">
            <a:extLst>
              <a:ext uri="{FF2B5EF4-FFF2-40B4-BE49-F238E27FC236}">
                <a16:creationId xmlns:a16="http://schemas.microsoft.com/office/drawing/2014/main" id="{9AF83B2E-BE96-4066-3F21-7B8011A3E67B}"/>
              </a:ext>
            </a:extLst>
          </p:cNvPr>
          <p:cNvSpPr txBox="1"/>
          <p:nvPr/>
        </p:nvSpPr>
        <p:spPr>
          <a:xfrm>
            <a:off x="3403810" y="4094866"/>
            <a:ext cx="1705718" cy="769441"/>
          </a:xfrm>
          <a:prstGeom prst="rect">
            <a:avLst/>
          </a:prstGeom>
          <a:no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12">
                  <a:extLst>
                    <a:ext uri="{A12FA001-AC4F-418D-AE19-62706E023703}">
                      <ahyp:hlinkClr xmlns:ahyp="http://schemas.microsoft.com/office/drawing/2018/hyperlinkcolor" val="tx"/>
                    </a:ext>
                  </a:extLst>
                </a:hlinkClick>
              </a:rPr>
              <a:t>First Presidency compromise text on Chapters V-IX</a:t>
            </a:r>
            <a:r>
              <a:rPr kumimoji="0" lang="en-GB"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 </a:t>
            </a:r>
            <a:r>
              <a:rPr kumimoji="0" lang="en-GB"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(28/02/2023)</a:t>
            </a:r>
            <a:endPar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endParaRPr>
          </a:p>
        </p:txBody>
      </p:sp>
      <p:sp>
        <p:nvSpPr>
          <p:cNvPr id="179" name="Oval 178">
            <a:extLst>
              <a:ext uri="{FF2B5EF4-FFF2-40B4-BE49-F238E27FC236}">
                <a16:creationId xmlns:a16="http://schemas.microsoft.com/office/drawing/2014/main" id="{38F0E693-73F4-0CFA-25B1-1A6E071A0572}"/>
              </a:ext>
            </a:extLst>
          </p:cNvPr>
          <p:cNvSpPr/>
          <p:nvPr/>
        </p:nvSpPr>
        <p:spPr>
          <a:xfrm>
            <a:off x="4164690" y="3443756"/>
            <a:ext cx="182661" cy="189375"/>
          </a:xfrm>
          <a:prstGeom prst="ellipse">
            <a:avLst/>
          </a:prstGeom>
          <a:solidFill>
            <a:srgbClr val="FFFFFF">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80" name="Straight Connector 179">
            <a:extLst>
              <a:ext uri="{FF2B5EF4-FFF2-40B4-BE49-F238E27FC236}">
                <a16:creationId xmlns:a16="http://schemas.microsoft.com/office/drawing/2014/main" id="{9B74CBEF-C094-1022-F334-45EA3329E101}"/>
              </a:ext>
            </a:extLst>
          </p:cNvPr>
          <p:cNvCxnSpPr>
            <a:cxnSpLocks/>
            <a:stCxn id="179" idx="4"/>
            <a:endCxn id="178" idx="0"/>
          </p:cNvCxnSpPr>
          <p:nvPr/>
        </p:nvCxnSpPr>
        <p:spPr>
          <a:xfrm>
            <a:off x="4256021" y="3633131"/>
            <a:ext cx="648" cy="461735"/>
          </a:xfrm>
          <a:prstGeom prst="line">
            <a:avLst/>
          </a:prstGeom>
          <a:noFill/>
          <a:ln w="19050" cap="flat" cmpd="sng" algn="ctr">
            <a:solidFill>
              <a:srgbClr val="FFFFFF">
                <a:lumMod val="50000"/>
              </a:srgbClr>
            </a:solidFill>
            <a:prstDash val="solid"/>
          </a:ln>
          <a:effectLst/>
        </p:spPr>
      </p:cxnSp>
      <p:sp>
        <p:nvSpPr>
          <p:cNvPr id="181" name="Oval 180">
            <a:extLst>
              <a:ext uri="{FF2B5EF4-FFF2-40B4-BE49-F238E27FC236}">
                <a16:creationId xmlns:a16="http://schemas.microsoft.com/office/drawing/2014/main" id="{FF5769E9-4157-815D-8674-D841D56E1496}"/>
              </a:ext>
            </a:extLst>
          </p:cNvPr>
          <p:cNvSpPr/>
          <p:nvPr/>
        </p:nvSpPr>
        <p:spPr>
          <a:xfrm>
            <a:off x="4367421" y="3443756"/>
            <a:ext cx="182661" cy="189375"/>
          </a:xfrm>
          <a:prstGeom prst="ellipse">
            <a:avLst/>
          </a:prstGeom>
          <a:solidFill>
            <a:srgbClr val="FFFFFF">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2" name="Oval 181">
            <a:extLst>
              <a:ext uri="{FF2B5EF4-FFF2-40B4-BE49-F238E27FC236}">
                <a16:creationId xmlns:a16="http://schemas.microsoft.com/office/drawing/2014/main" id="{A5FE148F-647C-7407-ADB9-42E885F01F97}"/>
              </a:ext>
            </a:extLst>
          </p:cNvPr>
          <p:cNvSpPr/>
          <p:nvPr/>
        </p:nvSpPr>
        <p:spPr>
          <a:xfrm>
            <a:off x="4591768" y="3443756"/>
            <a:ext cx="182661" cy="189375"/>
          </a:xfrm>
          <a:prstGeom prst="ellipse">
            <a:avLst/>
          </a:prstGeom>
          <a:solidFill>
            <a:srgbClr val="FFFFFF">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3" name="Oval 182">
            <a:extLst>
              <a:ext uri="{FF2B5EF4-FFF2-40B4-BE49-F238E27FC236}">
                <a16:creationId xmlns:a16="http://schemas.microsoft.com/office/drawing/2014/main" id="{7FF89659-E9C2-387A-0CC1-C54FF5EC9671}"/>
              </a:ext>
            </a:extLst>
          </p:cNvPr>
          <p:cNvSpPr/>
          <p:nvPr/>
        </p:nvSpPr>
        <p:spPr>
          <a:xfrm>
            <a:off x="4815537" y="3443756"/>
            <a:ext cx="182661" cy="189375"/>
          </a:xfrm>
          <a:prstGeom prst="ellipse">
            <a:avLst/>
          </a:prstGeom>
          <a:solidFill>
            <a:srgbClr val="FFFFFF">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4" name="Oval 183">
            <a:extLst>
              <a:ext uri="{FF2B5EF4-FFF2-40B4-BE49-F238E27FC236}">
                <a16:creationId xmlns:a16="http://schemas.microsoft.com/office/drawing/2014/main" id="{CAAA0F06-5079-CD7C-A130-306CE27E1503}"/>
              </a:ext>
            </a:extLst>
          </p:cNvPr>
          <p:cNvSpPr/>
          <p:nvPr/>
        </p:nvSpPr>
        <p:spPr>
          <a:xfrm>
            <a:off x="5039262" y="3444778"/>
            <a:ext cx="182661" cy="189375"/>
          </a:xfrm>
          <a:prstGeom prst="ellipse">
            <a:avLst/>
          </a:prstGeom>
          <a:solidFill>
            <a:srgbClr val="FFFFFF">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5" name="Oval 184">
            <a:extLst>
              <a:ext uri="{FF2B5EF4-FFF2-40B4-BE49-F238E27FC236}">
                <a16:creationId xmlns:a16="http://schemas.microsoft.com/office/drawing/2014/main" id="{9E461378-6748-D109-3D8F-5EAE1BF8392C}"/>
              </a:ext>
            </a:extLst>
          </p:cNvPr>
          <p:cNvSpPr/>
          <p:nvPr/>
        </p:nvSpPr>
        <p:spPr>
          <a:xfrm>
            <a:off x="3940015" y="3451692"/>
            <a:ext cx="182661" cy="189375"/>
          </a:xfrm>
          <a:prstGeom prst="ellipse">
            <a:avLst/>
          </a:prstGeom>
          <a:solidFill>
            <a:srgbClr val="FFFFFF">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6" name="Oval 185">
            <a:extLst>
              <a:ext uri="{FF2B5EF4-FFF2-40B4-BE49-F238E27FC236}">
                <a16:creationId xmlns:a16="http://schemas.microsoft.com/office/drawing/2014/main" id="{046C3C4D-10DB-D3C4-5C6D-93BCBB605603}"/>
              </a:ext>
            </a:extLst>
          </p:cNvPr>
          <p:cNvSpPr/>
          <p:nvPr/>
        </p:nvSpPr>
        <p:spPr>
          <a:xfrm>
            <a:off x="3716956" y="3455912"/>
            <a:ext cx="182661" cy="189375"/>
          </a:xfrm>
          <a:prstGeom prst="ellipse">
            <a:avLst/>
          </a:prstGeom>
          <a:solidFill>
            <a:srgbClr val="FFFFFF">
              <a:lumMod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7" name="Oval 186">
            <a:extLst>
              <a:ext uri="{FF2B5EF4-FFF2-40B4-BE49-F238E27FC236}">
                <a16:creationId xmlns:a16="http://schemas.microsoft.com/office/drawing/2014/main" id="{F19A28CA-C958-114D-42A9-5F8056BF2CE1}"/>
              </a:ext>
            </a:extLst>
          </p:cNvPr>
          <p:cNvSpPr/>
          <p:nvPr/>
        </p:nvSpPr>
        <p:spPr>
          <a:xfrm>
            <a:off x="3496077" y="3463022"/>
            <a:ext cx="182661" cy="189375"/>
          </a:xfrm>
          <a:prstGeom prst="ellipse">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8" name="TextBox 187">
            <a:extLst>
              <a:ext uri="{FF2B5EF4-FFF2-40B4-BE49-F238E27FC236}">
                <a16:creationId xmlns:a16="http://schemas.microsoft.com/office/drawing/2014/main" id="{667A8A04-43A9-4FA0-3844-2EEDF02A3970}"/>
              </a:ext>
            </a:extLst>
          </p:cNvPr>
          <p:cNvSpPr txBox="1"/>
          <p:nvPr/>
        </p:nvSpPr>
        <p:spPr>
          <a:xfrm>
            <a:off x="3808286" y="2674315"/>
            <a:ext cx="2425067" cy="261610"/>
          </a:xfrm>
          <a:prstGeom prst="rect">
            <a:avLst/>
          </a:prstGeom>
          <a:solidFill>
            <a:srgbClr val="FFFFFF"/>
          </a:solidFill>
          <a:ln w="19050">
            <a:solidFill>
              <a:srgbClr val="FFFFFF">
                <a:lumMod val="50000"/>
              </a:srgbClr>
            </a:solidFill>
          </a:ln>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13">
                  <a:extLst>
                    <a:ext uri="{A12FA001-AC4F-418D-AE19-62706E023703}">
                      <ahyp:hlinkClr xmlns:ahyp="http://schemas.microsoft.com/office/drawing/2018/hyperlinkcolor" val="tx"/>
                    </a:ext>
                  </a:extLst>
                </a:hlinkClick>
              </a:rPr>
              <a:t>LIBE-ENVI draft report</a:t>
            </a: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 </a:t>
            </a:r>
            <a:r>
              <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(10/02/2023)</a:t>
            </a:r>
          </a:p>
        </p:txBody>
      </p:sp>
      <p:sp>
        <p:nvSpPr>
          <p:cNvPr id="189" name="TextBox 188">
            <a:extLst>
              <a:ext uri="{FF2B5EF4-FFF2-40B4-BE49-F238E27FC236}">
                <a16:creationId xmlns:a16="http://schemas.microsoft.com/office/drawing/2014/main" id="{ACD94030-D4BB-C8E6-44D9-BBB88152A55A}"/>
              </a:ext>
            </a:extLst>
          </p:cNvPr>
          <p:cNvSpPr txBox="1"/>
          <p:nvPr/>
        </p:nvSpPr>
        <p:spPr>
          <a:xfrm>
            <a:off x="4032506" y="2330160"/>
            <a:ext cx="2193501" cy="261610"/>
          </a:xfrm>
          <a:prstGeom prst="rect">
            <a:avLst/>
          </a:prstGeom>
          <a:solidFill>
            <a:srgbClr val="FFFFFF"/>
          </a:solidFill>
          <a:ln w="19050">
            <a:solidFill>
              <a:srgbClr val="FFFFFF">
                <a:lumMod val="50000"/>
              </a:srgbClr>
            </a:solidFill>
          </a:ln>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14">
                  <a:extLst>
                    <a:ext uri="{A12FA001-AC4F-418D-AE19-62706E023703}">
                      <ahyp:hlinkClr xmlns:ahyp="http://schemas.microsoft.com/office/drawing/2018/hyperlinkcolor" val="tx"/>
                    </a:ext>
                  </a:extLst>
                </a:hlinkClick>
              </a:rPr>
              <a:t>ITRE draft report</a:t>
            </a: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 </a:t>
            </a:r>
            <a:r>
              <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(14/02/2023)</a:t>
            </a:r>
          </a:p>
        </p:txBody>
      </p:sp>
      <p:sp>
        <p:nvSpPr>
          <p:cNvPr id="190" name="TextBox 189">
            <a:extLst>
              <a:ext uri="{FF2B5EF4-FFF2-40B4-BE49-F238E27FC236}">
                <a16:creationId xmlns:a16="http://schemas.microsoft.com/office/drawing/2014/main" id="{AE3BF800-F707-D673-1C8B-1533B159DC1C}"/>
              </a:ext>
            </a:extLst>
          </p:cNvPr>
          <p:cNvSpPr txBox="1"/>
          <p:nvPr/>
        </p:nvSpPr>
        <p:spPr>
          <a:xfrm>
            <a:off x="7970892" y="1639121"/>
            <a:ext cx="2020281" cy="261610"/>
          </a:xfrm>
          <a:prstGeom prst="rect">
            <a:avLst/>
          </a:prstGeom>
          <a:solidFill>
            <a:srgbClr val="FFFFFF"/>
          </a:solid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15">
                  <a:extLst>
                    <a:ext uri="{A12FA001-AC4F-418D-AE19-62706E023703}">
                      <ahyp:hlinkClr xmlns:ahyp="http://schemas.microsoft.com/office/drawing/2018/hyperlinkcolor" val="tx"/>
                    </a:ext>
                  </a:extLst>
                </a:hlinkClick>
              </a:rPr>
              <a:t>IMCO opinion</a:t>
            </a: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 </a:t>
            </a:r>
            <a:r>
              <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(25/05/2023)</a:t>
            </a:r>
          </a:p>
        </p:txBody>
      </p:sp>
      <p:sp>
        <p:nvSpPr>
          <p:cNvPr id="191" name="Oval 190">
            <a:extLst>
              <a:ext uri="{FF2B5EF4-FFF2-40B4-BE49-F238E27FC236}">
                <a16:creationId xmlns:a16="http://schemas.microsoft.com/office/drawing/2014/main" id="{74CF8B60-D8EB-3A00-AB2E-A22139A7591C}"/>
              </a:ext>
            </a:extLst>
          </p:cNvPr>
          <p:cNvSpPr/>
          <p:nvPr/>
        </p:nvSpPr>
        <p:spPr>
          <a:xfrm>
            <a:off x="6037017" y="3461173"/>
            <a:ext cx="182661" cy="189375"/>
          </a:xfrm>
          <a:prstGeom prst="ellipse">
            <a:avLst/>
          </a:prstGeom>
          <a:solidFill>
            <a:srgbClr val="FFFFFF">
              <a:lumMod val="50000"/>
              <a:alpha val="50000"/>
            </a:srgbClr>
          </a:solidFill>
          <a:ln w="25400" cap="flat" cmpd="sng" algn="ctr">
            <a:solidFill>
              <a:srgbClr val="FFFFFF">
                <a:lumMod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2" name="TextBox 191">
            <a:extLst>
              <a:ext uri="{FF2B5EF4-FFF2-40B4-BE49-F238E27FC236}">
                <a16:creationId xmlns:a16="http://schemas.microsoft.com/office/drawing/2014/main" id="{589173BE-549F-C7C3-4635-06559530E3A9}"/>
              </a:ext>
            </a:extLst>
          </p:cNvPr>
          <p:cNvSpPr txBox="1"/>
          <p:nvPr/>
        </p:nvSpPr>
        <p:spPr>
          <a:xfrm>
            <a:off x="8087701" y="1287797"/>
            <a:ext cx="2499937" cy="261610"/>
          </a:xfrm>
          <a:prstGeom prst="rect">
            <a:avLst/>
          </a:prstGeom>
          <a:solidFill>
            <a:srgbClr val="FFFFFF"/>
          </a:solidFill>
          <a:ln w="19050">
            <a:solidFill>
              <a:srgbClr val="1E22A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1E22AA"/>
                </a:solidFill>
                <a:effectLst/>
                <a:uLnTx/>
                <a:uFillTx/>
                <a:latin typeface="Arial" panose="020B0604020202020204" pitchFamily="34" charset="0"/>
                <a:ea typeface="+mn-ea"/>
                <a:cs typeface="Arial" panose="020B0604020202020204" pitchFamily="34" charset="0"/>
              </a:rPr>
              <a:t>ENVI-LIBE report vote (09/11/2023)</a:t>
            </a:r>
          </a:p>
        </p:txBody>
      </p:sp>
      <p:cxnSp>
        <p:nvCxnSpPr>
          <p:cNvPr id="193" name="Straight Connector 211">
            <a:extLst>
              <a:ext uri="{FF2B5EF4-FFF2-40B4-BE49-F238E27FC236}">
                <a16:creationId xmlns:a16="http://schemas.microsoft.com/office/drawing/2014/main" id="{D3BDFEC0-BD61-9655-E1EE-4951BDB8B276}"/>
              </a:ext>
            </a:extLst>
          </p:cNvPr>
          <p:cNvCxnSpPr>
            <a:cxnSpLocks/>
            <a:stCxn id="192" idx="3"/>
            <a:endCxn id="195" idx="0"/>
          </p:cNvCxnSpPr>
          <p:nvPr/>
        </p:nvCxnSpPr>
        <p:spPr>
          <a:xfrm flipH="1">
            <a:off x="8293575" y="1418602"/>
            <a:ext cx="2294063" cy="2018591"/>
          </a:xfrm>
          <a:prstGeom prst="bentConnector4">
            <a:avLst>
              <a:gd name="adj1" fmla="val -9965"/>
              <a:gd name="adj2" fmla="val 53240"/>
            </a:avLst>
          </a:prstGeom>
          <a:noFill/>
          <a:ln w="19050" cap="flat" cmpd="sng" algn="ctr">
            <a:solidFill>
              <a:srgbClr val="1E22AA"/>
            </a:solidFill>
            <a:prstDash val="solid"/>
          </a:ln>
          <a:effectLst/>
        </p:spPr>
      </p:cxnSp>
      <p:sp>
        <p:nvSpPr>
          <p:cNvPr id="194" name="TextBox 193">
            <a:extLst>
              <a:ext uri="{FF2B5EF4-FFF2-40B4-BE49-F238E27FC236}">
                <a16:creationId xmlns:a16="http://schemas.microsoft.com/office/drawing/2014/main" id="{CC4B1522-B053-B4BC-F213-CFA79C952533}"/>
              </a:ext>
            </a:extLst>
          </p:cNvPr>
          <p:cNvSpPr txBox="1"/>
          <p:nvPr/>
        </p:nvSpPr>
        <p:spPr>
          <a:xfrm>
            <a:off x="8237080" y="958676"/>
            <a:ext cx="2350558" cy="261610"/>
          </a:xfrm>
          <a:prstGeom prst="rect">
            <a:avLst/>
          </a:prstGeom>
          <a:solidFill>
            <a:srgbClr val="FFFFFF"/>
          </a:solidFill>
          <a:ln w="19050">
            <a:solidFill>
              <a:srgbClr val="1E22A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1E22AA"/>
                </a:solidFill>
                <a:effectLst/>
                <a:uLnTx/>
                <a:uFillTx/>
                <a:latin typeface="Arial" panose="020B0604020202020204" pitchFamily="34" charset="0"/>
                <a:ea typeface="+mn-ea"/>
                <a:cs typeface="Arial" panose="020B0604020202020204" pitchFamily="34" charset="0"/>
              </a:rPr>
              <a:t>Plenary vote (22/11/2023)</a:t>
            </a:r>
          </a:p>
        </p:txBody>
      </p:sp>
      <p:sp>
        <p:nvSpPr>
          <p:cNvPr id="195" name="Oval 194">
            <a:extLst>
              <a:ext uri="{FF2B5EF4-FFF2-40B4-BE49-F238E27FC236}">
                <a16:creationId xmlns:a16="http://schemas.microsoft.com/office/drawing/2014/main" id="{98D800E4-16F0-594F-7A35-7AC0C790663D}"/>
              </a:ext>
            </a:extLst>
          </p:cNvPr>
          <p:cNvSpPr/>
          <p:nvPr/>
        </p:nvSpPr>
        <p:spPr>
          <a:xfrm>
            <a:off x="8202244" y="3437193"/>
            <a:ext cx="182661" cy="189375"/>
          </a:xfrm>
          <a:prstGeom prst="ellipse">
            <a:avLst/>
          </a:prstGeom>
          <a:solidFill>
            <a:srgbClr val="1E22AA">
              <a:alpha val="50000"/>
            </a:srgbClr>
          </a:solidFill>
          <a:ln w="25400" cap="flat" cmpd="sng" algn="ctr">
            <a:solidFill>
              <a:srgbClr val="1E22A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6" name="TextBox 195">
            <a:extLst>
              <a:ext uri="{FF2B5EF4-FFF2-40B4-BE49-F238E27FC236}">
                <a16:creationId xmlns:a16="http://schemas.microsoft.com/office/drawing/2014/main" id="{C73EE93A-831B-6740-CA85-AC3FC4E5994D}"/>
              </a:ext>
            </a:extLst>
          </p:cNvPr>
          <p:cNvSpPr txBox="1"/>
          <p:nvPr/>
        </p:nvSpPr>
        <p:spPr>
          <a:xfrm>
            <a:off x="9049174" y="3743137"/>
            <a:ext cx="1291837" cy="769441"/>
          </a:xfrm>
          <a:prstGeom prst="rect">
            <a:avLst/>
          </a:prstGeom>
          <a:noFill/>
          <a:ln w="38100">
            <a:solidFill>
              <a:srgbClr val="C00000">
                <a:alpha val="15000"/>
              </a:srgbClr>
            </a:solidFill>
          </a:ln>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General approach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and kick-off trialogue (30/11/2023)</a:t>
            </a:r>
          </a:p>
        </p:txBody>
      </p:sp>
      <p:sp>
        <p:nvSpPr>
          <p:cNvPr id="197" name="TextBox 196">
            <a:extLst>
              <a:ext uri="{FF2B5EF4-FFF2-40B4-BE49-F238E27FC236}">
                <a16:creationId xmlns:a16="http://schemas.microsoft.com/office/drawing/2014/main" id="{EE1DFAEF-2B6A-B7D5-0F12-12812E8EB955}"/>
              </a:ext>
            </a:extLst>
          </p:cNvPr>
          <p:cNvSpPr txBox="1"/>
          <p:nvPr/>
        </p:nvSpPr>
        <p:spPr>
          <a:xfrm>
            <a:off x="7863944" y="1984226"/>
            <a:ext cx="2020281" cy="261610"/>
          </a:xfrm>
          <a:prstGeom prst="rect">
            <a:avLst/>
          </a:prstGeom>
          <a:solidFill>
            <a:srgbClr val="FFFFFF"/>
          </a:solid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16">
                  <a:extLst>
                    <a:ext uri="{A12FA001-AC4F-418D-AE19-62706E023703}">
                      <ahyp:hlinkClr xmlns:ahyp="http://schemas.microsoft.com/office/drawing/2018/hyperlinkcolor" val="tx"/>
                    </a:ext>
                  </a:extLst>
                </a:hlinkClick>
              </a:rPr>
              <a:t>ITRE opinion</a:t>
            </a:r>
            <a:r>
              <a:rPr kumimoji="0" lang="en-US"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 </a:t>
            </a:r>
            <a:r>
              <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(23/05/2023)</a:t>
            </a:r>
          </a:p>
        </p:txBody>
      </p:sp>
      <p:cxnSp>
        <p:nvCxnSpPr>
          <p:cNvPr id="198" name="Straight Connector 198">
            <a:extLst>
              <a:ext uri="{FF2B5EF4-FFF2-40B4-BE49-F238E27FC236}">
                <a16:creationId xmlns:a16="http://schemas.microsoft.com/office/drawing/2014/main" id="{BF26FDEC-9947-F22D-2046-7A5F01AF804C}"/>
              </a:ext>
            </a:extLst>
          </p:cNvPr>
          <p:cNvCxnSpPr>
            <a:cxnSpLocks/>
            <a:stCxn id="197" idx="3"/>
            <a:endCxn id="191" idx="0"/>
          </p:cNvCxnSpPr>
          <p:nvPr/>
        </p:nvCxnSpPr>
        <p:spPr>
          <a:xfrm flipH="1">
            <a:off x="6128348" y="2115031"/>
            <a:ext cx="3755877" cy="1346142"/>
          </a:xfrm>
          <a:prstGeom prst="bentConnector4">
            <a:avLst>
              <a:gd name="adj1" fmla="val -3767"/>
              <a:gd name="adj2" fmla="val 67797"/>
            </a:avLst>
          </a:prstGeom>
          <a:noFill/>
          <a:ln w="19050" cap="flat" cmpd="sng" algn="ctr">
            <a:solidFill>
              <a:srgbClr val="FFFFFF">
                <a:lumMod val="50000"/>
              </a:srgbClr>
            </a:solidFill>
            <a:prstDash val="solid"/>
          </a:ln>
          <a:effectLst/>
        </p:spPr>
      </p:cxnSp>
      <p:sp>
        <p:nvSpPr>
          <p:cNvPr id="199" name="Oval 198">
            <a:extLst>
              <a:ext uri="{FF2B5EF4-FFF2-40B4-BE49-F238E27FC236}">
                <a16:creationId xmlns:a16="http://schemas.microsoft.com/office/drawing/2014/main" id="{18B905FF-9543-02F0-EF7D-058253F4F471}"/>
              </a:ext>
            </a:extLst>
          </p:cNvPr>
          <p:cNvSpPr/>
          <p:nvPr/>
        </p:nvSpPr>
        <p:spPr>
          <a:xfrm>
            <a:off x="8691424" y="3439691"/>
            <a:ext cx="182661" cy="189375"/>
          </a:xfrm>
          <a:prstGeom prst="ellipse">
            <a:avLst/>
          </a:prstGeom>
          <a:solidFill>
            <a:srgbClr val="1E22AA">
              <a:alpha val="50000"/>
            </a:srgbClr>
          </a:solidFill>
          <a:ln w="25400" cap="flat" cmpd="sng" algn="ctr">
            <a:solidFill>
              <a:srgbClr val="1E22A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200" name="Straight Connector 211">
            <a:extLst>
              <a:ext uri="{FF2B5EF4-FFF2-40B4-BE49-F238E27FC236}">
                <a16:creationId xmlns:a16="http://schemas.microsoft.com/office/drawing/2014/main" id="{1A505548-FC8B-DE77-89AD-E9812B9A7EF3}"/>
              </a:ext>
            </a:extLst>
          </p:cNvPr>
          <p:cNvCxnSpPr>
            <a:cxnSpLocks/>
            <a:stCxn id="194" idx="3"/>
            <a:endCxn id="199" idx="0"/>
          </p:cNvCxnSpPr>
          <p:nvPr/>
        </p:nvCxnSpPr>
        <p:spPr>
          <a:xfrm flipH="1">
            <a:off x="8782755" y="1089481"/>
            <a:ext cx="1804883" cy="2350210"/>
          </a:xfrm>
          <a:prstGeom prst="bentConnector4">
            <a:avLst>
              <a:gd name="adj1" fmla="val -12666"/>
              <a:gd name="adj2" fmla="val 95025"/>
            </a:avLst>
          </a:prstGeom>
          <a:noFill/>
          <a:ln w="19050" cap="flat" cmpd="sng" algn="ctr">
            <a:solidFill>
              <a:srgbClr val="1E22AA"/>
            </a:solidFill>
            <a:prstDash val="solid"/>
          </a:ln>
          <a:effectLst/>
        </p:spPr>
      </p:cxnSp>
      <p:sp>
        <p:nvSpPr>
          <p:cNvPr id="201" name="Oval 200">
            <a:extLst>
              <a:ext uri="{FF2B5EF4-FFF2-40B4-BE49-F238E27FC236}">
                <a16:creationId xmlns:a16="http://schemas.microsoft.com/office/drawing/2014/main" id="{33020665-01F8-0A3A-2606-FFBFDE05D3DE}"/>
              </a:ext>
            </a:extLst>
          </p:cNvPr>
          <p:cNvSpPr/>
          <p:nvPr/>
        </p:nvSpPr>
        <p:spPr>
          <a:xfrm>
            <a:off x="9557103" y="3429000"/>
            <a:ext cx="182661" cy="189375"/>
          </a:xfrm>
          <a:prstGeom prst="ellipse">
            <a:avLst/>
          </a:prstGeom>
          <a:solidFill>
            <a:srgbClr val="C00000">
              <a:alpha val="50000"/>
            </a:srgbClr>
          </a:solidFill>
          <a:ln w="25400"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202" name="Straight Connector 201">
            <a:extLst>
              <a:ext uri="{FF2B5EF4-FFF2-40B4-BE49-F238E27FC236}">
                <a16:creationId xmlns:a16="http://schemas.microsoft.com/office/drawing/2014/main" id="{E330EDE2-C8CE-76A2-4100-31EA91206EE8}"/>
              </a:ext>
            </a:extLst>
          </p:cNvPr>
          <p:cNvCxnSpPr>
            <a:cxnSpLocks/>
          </p:cNvCxnSpPr>
          <p:nvPr/>
        </p:nvCxnSpPr>
        <p:spPr>
          <a:xfrm>
            <a:off x="9645207" y="3522553"/>
            <a:ext cx="3226" cy="236504"/>
          </a:xfrm>
          <a:prstGeom prst="line">
            <a:avLst/>
          </a:prstGeom>
          <a:noFill/>
          <a:ln w="38100" cap="flat" cmpd="sng" algn="ctr">
            <a:solidFill>
              <a:srgbClr val="C00000"/>
            </a:solidFill>
            <a:prstDash val="solid"/>
          </a:ln>
          <a:effectLst>
            <a:outerShdw blurRad="40000" dist="23000" dir="5400000" rotWithShape="0">
              <a:srgbClr val="000000">
                <a:alpha val="35000"/>
              </a:srgbClr>
            </a:outerShdw>
          </a:effectLst>
        </p:spPr>
      </p:cxnSp>
      <p:sp>
        <p:nvSpPr>
          <p:cNvPr id="203" name="TextBox 202">
            <a:extLst>
              <a:ext uri="{FF2B5EF4-FFF2-40B4-BE49-F238E27FC236}">
                <a16:creationId xmlns:a16="http://schemas.microsoft.com/office/drawing/2014/main" id="{BC9C58C0-A92A-F552-A1DB-FDC8E3CEA2C4}"/>
              </a:ext>
            </a:extLst>
          </p:cNvPr>
          <p:cNvSpPr txBox="1"/>
          <p:nvPr/>
        </p:nvSpPr>
        <p:spPr>
          <a:xfrm>
            <a:off x="5226562" y="3934580"/>
            <a:ext cx="1861606" cy="938719"/>
          </a:xfrm>
          <a:prstGeom prst="rect">
            <a:avLst/>
          </a:prstGeom>
          <a:no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17">
                  <a:extLst>
                    <a:ext uri="{A12FA001-AC4F-418D-AE19-62706E023703}">
                      <ahyp:hlinkClr xmlns:ahyp="http://schemas.microsoft.com/office/drawing/2018/hyperlinkcolor" val="tx"/>
                    </a:ext>
                  </a:extLst>
                </a:hlinkClick>
              </a:rPr>
              <a:t>Second Presidency compromise text on Chapters I-III, Arts 33-35, Chapters V-VIII</a:t>
            </a:r>
            <a:r>
              <a:rPr kumimoji="0" lang="en-GB"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rPr>
              <a:t> </a:t>
            </a:r>
            <a:r>
              <a:rPr kumimoji="0" lang="en-GB"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(08/05/2023)</a:t>
            </a:r>
            <a:endPar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endParaRPr>
          </a:p>
        </p:txBody>
      </p:sp>
      <p:cxnSp>
        <p:nvCxnSpPr>
          <p:cNvPr id="204" name="Straight Connector 198">
            <a:extLst>
              <a:ext uri="{FF2B5EF4-FFF2-40B4-BE49-F238E27FC236}">
                <a16:creationId xmlns:a16="http://schemas.microsoft.com/office/drawing/2014/main" id="{6D7C47E1-587C-AA1B-B316-ADADAF45624C}"/>
              </a:ext>
            </a:extLst>
          </p:cNvPr>
          <p:cNvCxnSpPr>
            <a:cxnSpLocks/>
            <a:stCxn id="190" idx="3"/>
            <a:endCxn id="175" idx="0"/>
          </p:cNvCxnSpPr>
          <p:nvPr/>
        </p:nvCxnSpPr>
        <p:spPr>
          <a:xfrm flipH="1">
            <a:off x="6373877" y="1769926"/>
            <a:ext cx="3617296" cy="1677669"/>
          </a:xfrm>
          <a:prstGeom prst="bentConnector4">
            <a:avLst>
              <a:gd name="adj1" fmla="val -4394"/>
              <a:gd name="adj2" fmla="val 80891"/>
            </a:avLst>
          </a:prstGeom>
          <a:noFill/>
          <a:ln w="19050" cap="flat" cmpd="sng" algn="ctr">
            <a:solidFill>
              <a:srgbClr val="FFFFFF">
                <a:lumMod val="50000"/>
              </a:srgbClr>
            </a:solidFill>
            <a:prstDash val="solid"/>
          </a:ln>
          <a:effectLst/>
        </p:spPr>
      </p:cxnSp>
      <p:sp>
        <p:nvSpPr>
          <p:cNvPr id="205" name="Oval 204">
            <a:extLst>
              <a:ext uri="{FF2B5EF4-FFF2-40B4-BE49-F238E27FC236}">
                <a16:creationId xmlns:a16="http://schemas.microsoft.com/office/drawing/2014/main" id="{BA911E7A-1538-A6FD-9841-1FEDFE77969A}"/>
              </a:ext>
            </a:extLst>
          </p:cNvPr>
          <p:cNvSpPr/>
          <p:nvPr/>
        </p:nvSpPr>
        <p:spPr>
          <a:xfrm>
            <a:off x="5580639" y="3439691"/>
            <a:ext cx="182661" cy="189375"/>
          </a:xfrm>
          <a:prstGeom prst="ellipse">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206" name="Straight Connector 205">
            <a:extLst>
              <a:ext uri="{FF2B5EF4-FFF2-40B4-BE49-F238E27FC236}">
                <a16:creationId xmlns:a16="http://schemas.microsoft.com/office/drawing/2014/main" id="{64D14CC7-C93C-FADB-19B0-D99D6F873BDE}"/>
              </a:ext>
            </a:extLst>
          </p:cNvPr>
          <p:cNvCxnSpPr>
            <a:cxnSpLocks/>
          </p:cNvCxnSpPr>
          <p:nvPr/>
        </p:nvCxnSpPr>
        <p:spPr>
          <a:xfrm flipH="1">
            <a:off x="5662788" y="3585897"/>
            <a:ext cx="1538" cy="342859"/>
          </a:xfrm>
          <a:prstGeom prst="line">
            <a:avLst/>
          </a:prstGeom>
          <a:noFill/>
          <a:ln w="19050" cap="flat" cmpd="sng" algn="ctr">
            <a:solidFill>
              <a:srgbClr val="FFFFFF">
                <a:lumMod val="50000"/>
              </a:srgbClr>
            </a:solidFill>
            <a:prstDash val="solid"/>
          </a:ln>
          <a:effectLst/>
        </p:spPr>
      </p:cxnSp>
      <p:sp>
        <p:nvSpPr>
          <p:cNvPr id="207" name="Oval 206">
            <a:extLst>
              <a:ext uri="{FF2B5EF4-FFF2-40B4-BE49-F238E27FC236}">
                <a16:creationId xmlns:a16="http://schemas.microsoft.com/office/drawing/2014/main" id="{D2455EC9-345B-0B33-61FC-39C401F00B0E}"/>
              </a:ext>
            </a:extLst>
          </p:cNvPr>
          <p:cNvSpPr/>
          <p:nvPr/>
        </p:nvSpPr>
        <p:spPr>
          <a:xfrm>
            <a:off x="6563509" y="3451692"/>
            <a:ext cx="182661" cy="189375"/>
          </a:xfrm>
          <a:prstGeom prst="ellipse">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 name="TextBox 207">
            <a:extLst>
              <a:ext uri="{FF2B5EF4-FFF2-40B4-BE49-F238E27FC236}">
                <a16:creationId xmlns:a16="http://schemas.microsoft.com/office/drawing/2014/main" id="{9C05F63A-EBCB-B252-4B02-619A7B3CAF5B}"/>
              </a:ext>
            </a:extLst>
          </p:cNvPr>
          <p:cNvSpPr txBox="1"/>
          <p:nvPr/>
        </p:nvSpPr>
        <p:spPr>
          <a:xfrm>
            <a:off x="7719444" y="3167390"/>
            <a:ext cx="453209" cy="261610"/>
          </a:xfrm>
          <a:prstGeom prst="rect">
            <a:avLst/>
          </a:prstGeom>
          <a:noFill/>
          <a:ln w="19050">
            <a:noFill/>
          </a:ln>
        </p:spPr>
        <p:txBody>
          <a:bodyPr wrap="square" lIns="36000" r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NOW</a:t>
            </a:r>
          </a:p>
        </p:txBody>
      </p:sp>
      <p:sp>
        <p:nvSpPr>
          <p:cNvPr id="209" name="Arrow: Chevron 208">
            <a:extLst>
              <a:ext uri="{FF2B5EF4-FFF2-40B4-BE49-F238E27FC236}">
                <a16:creationId xmlns:a16="http://schemas.microsoft.com/office/drawing/2014/main" id="{FEE5C6A9-DCA9-3B83-62D5-CA6BED33D6FD}"/>
              </a:ext>
            </a:extLst>
          </p:cNvPr>
          <p:cNvSpPr/>
          <p:nvPr/>
        </p:nvSpPr>
        <p:spPr>
          <a:xfrm>
            <a:off x="7840546" y="3464781"/>
            <a:ext cx="182661" cy="189375"/>
          </a:xfrm>
          <a:prstGeom prst="chevron">
            <a:avLst/>
          </a:prstGeom>
          <a:solidFill>
            <a:srgbClr val="00B05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0" name="TextBox 209">
            <a:extLst>
              <a:ext uri="{FF2B5EF4-FFF2-40B4-BE49-F238E27FC236}">
                <a16:creationId xmlns:a16="http://schemas.microsoft.com/office/drawing/2014/main" id="{2E5D667A-097B-96AA-CF86-3425D84CF5B7}"/>
              </a:ext>
            </a:extLst>
          </p:cNvPr>
          <p:cNvSpPr txBox="1"/>
          <p:nvPr/>
        </p:nvSpPr>
        <p:spPr>
          <a:xfrm>
            <a:off x="7149727" y="3938412"/>
            <a:ext cx="1861606" cy="600164"/>
          </a:xfrm>
          <a:prstGeom prst="rect">
            <a:avLst/>
          </a:prstGeom>
          <a:noFill/>
          <a:ln w="19050">
            <a:solidFill>
              <a:srgbClr val="FFFFFF">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rgbClr val="63666A"/>
                </a:solidFill>
                <a:effectLst/>
                <a:uLnTx/>
                <a:uFillTx/>
                <a:latin typeface="Arial" panose="020B0604020202020204" pitchFamily="34" charset="0"/>
                <a:ea typeface="+mn-ea"/>
                <a:cs typeface="Arial" panose="020B0604020202020204" pitchFamily="34" charset="0"/>
                <a:hlinkClick r:id="rId18">
                  <a:extLst>
                    <a:ext uri="{A12FA001-AC4F-418D-AE19-62706E023703}">
                      <ahyp:hlinkClr xmlns:ahyp="http://schemas.microsoft.com/office/drawing/2018/hyperlinkcolor" val="tx"/>
                    </a:ext>
                  </a:extLst>
                </a:hlinkClick>
              </a:rPr>
              <a:t>Second Presidency compromise text (revised)</a:t>
            </a:r>
            <a:br>
              <a:rPr kumimoji="0" lang="en-GB"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br>
            <a:r>
              <a:rPr kumimoji="0" lang="en-GB"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rPr>
              <a:t>(04/07/2023)</a:t>
            </a:r>
            <a:endParaRPr kumimoji="0" lang="en-US" sz="1100" b="1" i="0" u="none" strike="noStrike" kern="0" cap="none" spc="0" normalizeH="0" baseline="0" noProof="0">
              <a:ln>
                <a:noFill/>
              </a:ln>
              <a:solidFill>
                <a:srgbClr val="212121"/>
              </a:solidFill>
              <a:effectLst/>
              <a:uLnTx/>
              <a:uFillTx/>
              <a:latin typeface="Arial" panose="020B0604020202020204" pitchFamily="34" charset="0"/>
              <a:ea typeface="+mn-ea"/>
              <a:cs typeface="Arial" panose="020B0604020202020204" pitchFamily="34" charset="0"/>
            </a:endParaRPr>
          </a:p>
        </p:txBody>
      </p:sp>
      <p:cxnSp>
        <p:nvCxnSpPr>
          <p:cNvPr id="211" name="Straight Connector 198">
            <a:extLst>
              <a:ext uri="{FF2B5EF4-FFF2-40B4-BE49-F238E27FC236}">
                <a16:creationId xmlns:a16="http://schemas.microsoft.com/office/drawing/2014/main" id="{7EBBAD90-99E2-80C9-F994-47148E9791D8}"/>
              </a:ext>
            </a:extLst>
          </p:cNvPr>
          <p:cNvCxnSpPr>
            <a:cxnSpLocks/>
          </p:cNvCxnSpPr>
          <p:nvPr/>
        </p:nvCxnSpPr>
        <p:spPr>
          <a:xfrm rot="16200000" flipH="1">
            <a:off x="7225619" y="3083501"/>
            <a:ext cx="297345" cy="1412477"/>
          </a:xfrm>
          <a:prstGeom prst="bentConnector3">
            <a:avLst>
              <a:gd name="adj1" fmla="val 50000"/>
            </a:avLst>
          </a:prstGeom>
          <a:noFill/>
          <a:ln w="19050" cap="flat" cmpd="sng" algn="ctr">
            <a:solidFill>
              <a:srgbClr val="FFFFFF">
                <a:lumMod val="50000"/>
              </a:srgbClr>
            </a:solidFill>
            <a:prstDash val="solid"/>
          </a:ln>
          <a:effectLst/>
        </p:spPr>
      </p:cxnSp>
      <p:sp>
        <p:nvSpPr>
          <p:cNvPr id="212" name="TextBox 211">
            <a:extLst>
              <a:ext uri="{FF2B5EF4-FFF2-40B4-BE49-F238E27FC236}">
                <a16:creationId xmlns:a16="http://schemas.microsoft.com/office/drawing/2014/main" id="{B76B70A1-487A-8EC4-B850-5184DE7F2C2C}"/>
              </a:ext>
            </a:extLst>
          </p:cNvPr>
          <p:cNvSpPr txBox="1"/>
          <p:nvPr/>
        </p:nvSpPr>
        <p:spPr>
          <a:xfrm>
            <a:off x="10796037" y="1302223"/>
            <a:ext cx="143061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E22AA"/>
                </a:solidFill>
                <a:effectLst/>
                <a:uLnTx/>
                <a:uFillTx/>
                <a:latin typeface="Arial" panose="020B0604020202020204" pitchFamily="34" charset="0"/>
                <a:ea typeface="+mn-ea"/>
                <a:cs typeface="Arial" panose="020B0604020202020204" pitchFamily="34" charset="0"/>
              </a:rPr>
              <a:t>European Parliament</a:t>
            </a:r>
          </a:p>
        </p:txBody>
      </p:sp>
      <p:sp>
        <p:nvSpPr>
          <p:cNvPr id="213" name="TextBox 212">
            <a:extLst>
              <a:ext uri="{FF2B5EF4-FFF2-40B4-BE49-F238E27FC236}">
                <a16:creationId xmlns:a16="http://schemas.microsoft.com/office/drawing/2014/main" id="{6EB71636-FD85-7EF6-2891-BDE9F80CAF52}"/>
              </a:ext>
            </a:extLst>
          </p:cNvPr>
          <p:cNvSpPr txBox="1"/>
          <p:nvPr/>
        </p:nvSpPr>
        <p:spPr>
          <a:xfrm>
            <a:off x="10796037" y="4479586"/>
            <a:ext cx="143061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8102E"/>
                </a:solidFill>
                <a:effectLst/>
                <a:uLnTx/>
                <a:uFillTx/>
                <a:latin typeface="Arial" panose="020B0604020202020204" pitchFamily="34" charset="0"/>
                <a:ea typeface="+mn-ea"/>
                <a:cs typeface="Arial" panose="020B0604020202020204" pitchFamily="34" charset="0"/>
              </a:rPr>
              <a:t>Council of the EU</a:t>
            </a:r>
          </a:p>
        </p:txBody>
      </p:sp>
      <p:sp>
        <p:nvSpPr>
          <p:cNvPr id="214" name="TextBox 213">
            <a:extLst>
              <a:ext uri="{FF2B5EF4-FFF2-40B4-BE49-F238E27FC236}">
                <a16:creationId xmlns:a16="http://schemas.microsoft.com/office/drawing/2014/main" id="{8F312E19-6036-2BC4-EFD9-B6EF6CF256F5}"/>
              </a:ext>
            </a:extLst>
          </p:cNvPr>
          <p:cNvSpPr txBox="1"/>
          <p:nvPr/>
        </p:nvSpPr>
        <p:spPr>
          <a:xfrm>
            <a:off x="0" y="2663784"/>
            <a:ext cx="125982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800A1"/>
                </a:solidFill>
                <a:effectLst/>
                <a:uLnTx/>
                <a:uFillTx/>
                <a:latin typeface="Arial" panose="020B0604020202020204" pitchFamily="34" charset="0"/>
                <a:ea typeface="+mn-ea"/>
                <a:cs typeface="Arial" panose="020B0604020202020204" pitchFamily="34" charset="0"/>
              </a:rPr>
              <a:t>European Commission</a:t>
            </a:r>
          </a:p>
        </p:txBody>
      </p:sp>
    </p:spTree>
    <p:extLst>
      <p:ext uri="{BB962C8B-B14F-4D97-AF65-F5344CB8AC3E}">
        <p14:creationId xmlns:p14="http://schemas.microsoft.com/office/powerpoint/2010/main" val="37845649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EC1A2D-BA44-5F1F-D830-22A2FF8F1DDC}"/>
              </a:ext>
            </a:extLst>
          </p:cNvPr>
          <p:cNvSpPr>
            <a:spLocks noGrp="1"/>
          </p:cNvSpPr>
          <p:nvPr>
            <p:ph type="ctrTitle"/>
          </p:nvPr>
        </p:nvSpPr>
        <p:spPr>
          <a:xfrm>
            <a:off x="292100" y="280988"/>
            <a:ext cx="5734050" cy="896849"/>
          </a:xfrm>
        </p:spPr>
        <p:txBody>
          <a:bodyPr/>
          <a:lstStyle/>
          <a:p>
            <a:r>
              <a:rPr lang="en-US" noProof="0" dirty="0"/>
              <a:t>Thank you</a:t>
            </a:r>
          </a:p>
        </p:txBody>
      </p:sp>
      <p:sp>
        <p:nvSpPr>
          <p:cNvPr id="3" name="Text Placeholder 2">
            <a:extLst>
              <a:ext uri="{FF2B5EF4-FFF2-40B4-BE49-F238E27FC236}">
                <a16:creationId xmlns:a16="http://schemas.microsoft.com/office/drawing/2014/main" id="{C07711FF-74A8-81A4-E2D2-38E95270C8EF}"/>
              </a:ext>
            </a:extLst>
          </p:cNvPr>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82758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F5E24-D128-40E4-9920-CFBBE2CB891F}"/>
              </a:ext>
            </a:extLst>
          </p:cNvPr>
          <p:cNvSpPr>
            <a:spLocks noGrp="1"/>
          </p:cNvSpPr>
          <p:nvPr>
            <p:ph type="title"/>
          </p:nvPr>
        </p:nvSpPr>
        <p:spPr/>
        <p:txBody>
          <a:bodyPr/>
          <a:lstStyle/>
          <a:p>
            <a:r>
              <a:rPr lang="nl-NL" dirty="0">
                <a:cs typeface="Arial" panose="020B0604020202020204" pitchFamily="34" charset="0"/>
              </a:rPr>
              <a:t>Creating an EU health data ecosystem</a:t>
            </a:r>
            <a:endParaRPr lang="LID4096" dirty="0"/>
          </a:p>
        </p:txBody>
      </p:sp>
      <p:pic>
        <p:nvPicPr>
          <p:cNvPr id="5" name="Picture 4">
            <a:extLst>
              <a:ext uri="{FF2B5EF4-FFF2-40B4-BE49-F238E27FC236}">
                <a16:creationId xmlns:a16="http://schemas.microsoft.com/office/drawing/2014/main" id="{5AB75AEE-F73C-4D3B-9F1C-6AE5EBDC9123}"/>
              </a:ext>
            </a:extLst>
          </p:cNvPr>
          <p:cNvPicPr>
            <a:picLocks noChangeAspect="1"/>
          </p:cNvPicPr>
          <p:nvPr/>
        </p:nvPicPr>
        <p:blipFill>
          <a:blip r:embed="rId2"/>
          <a:stretch>
            <a:fillRect/>
          </a:stretch>
        </p:blipFill>
        <p:spPr>
          <a:xfrm>
            <a:off x="1308933" y="1930119"/>
            <a:ext cx="4381344" cy="2997762"/>
          </a:xfrm>
          <a:prstGeom prst="rect">
            <a:avLst/>
          </a:prstGeom>
        </p:spPr>
      </p:pic>
      <p:sp>
        <p:nvSpPr>
          <p:cNvPr id="9" name="Rectangle 8">
            <a:extLst>
              <a:ext uri="{FF2B5EF4-FFF2-40B4-BE49-F238E27FC236}">
                <a16:creationId xmlns:a16="http://schemas.microsoft.com/office/drawing/2014/main" id="{D762737E-2952-43B3-A69D-AB7E4C7C2279}"/>
              </a:ext>
            </a:extLst>
          </p:cNvPr>
          <p:cNvSpPr/>
          <p:nvPr/>
        </p:nvSpPr>
        <p:spPr bwMode="auto">
          <a:xfrm>
            <a:off x="6525786" y="1930119"/>
            <a:ext cx="4381344" cy="2997762"/>
          </a:xfrm>
          <a:prstGeom prst="rect">
            <a:avLst/>
          </a:prstGeom>
          <a:solidFill>
            <a:schemeClr val="accent4"/>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err="1">
              <a:ln>
                <a:noFill/>
              </a:ln>
              <a:solidFill>
                <a:srgbClr val="FFFFFF"/>
              </a:solidFill>
              <a:effectLst/>
              <a:uLnTx/>
              <a:uFillTx/>
              <a:latin typeface="Arial" pitchFamily="-110" charset="0"/>
              <a:ea typeface="ヒラギノ角ゴ ProN W3" pitchFamily="-110" charset="-128"/>
              <a:cs typeface="ヒラギノ角ゴ ProN W3" pitchFamily="-110" charset="-128"/>
              <a:sym typeface="Arial" pitchFamily="-110" charset="0"/>
            </a:endParaRPr>
          </a:p>
        </p:txBody>
      </p:sp>
      <p:sp>
        <p:nvSpPr>
          <p:cNvPr id="8" name="TextBox 7">
            <a:extLst>
              <a:ext uri="{FF2B5EF4-FFF2-40B4-BE49-F238E27FC236}">
                <a16:creationId xmlns:a16="http://schemas.microsoft.com/office/drawing/2014/main" id="{C47345D8-F5EF-481F-BE5F-A42D8091DC63}"/>
              </a:ext>
            </a:extLst>
          </p:cNvPr>
          <p:cNvSpPr txBox="1"/>
          <p:nvPr/>
        </p:nvSpPr>
        <p:spPr>
          <a:xfrm>
            <a:off x="6883885" y="2118930"/>
            <a:ext cx="3788125" cy="246625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Johnson Display"/>
                <a:ea typeface="+mn-ea"/>
                <a:cs typeface="+mn-cs"/>
              </a:rPr>
              <a:t>The EHDS is […] crucial to develop life-saving treatments, vaccines or medical devices and ensuring better access to healthcare and more resilient health systems.  </a:t>
            </a:r>
          </a:p>
          <a:p>
            <a:pPr marL="0" marR="0" lvl="0" indent="0" algn="l" defTabSz="60957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Johnson Display"/>
                <a:ea typeface="+mn-ea"/>
                <a:cs typeface="Arial" panose="020B0604020202020204" pitchFamily="34" charset="0"/>
              </a:rPr>
              <a:t> </a:t>
            </a:r>
            <a:endParaRPr kumimoji="0" lang="en-GB" sz="1800" b="0" i="0" u="none" strike="noStrike" kern="1200" cap="none" spc="0" normalizeH="0" baseline="0" noProof="0" dirty="0">
              <a:ln>
                <a:noFill/>
              </a:ln>
              <a:solidFill>
                <a:srgbClr val="FFFFFF"/>
              </a:solidFill>
              <a:effectLst/>
              <a:uLnTx/>
              <a:uFillTx/>
              <a:latin typeface="Johnson Display"/>
              <a:ea typeface="+mn-ea"/>
              <a:cs typeface="Arial" panose="020B0604020202020204" pitchFamily="34" charset="0"/>
            </a:endParaRPr>
          </a:p>
          <a:p>
            <a:pPr marL="0" marR="0" lvl="0" indent="0" algn="l" defTabSz="60957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Johnson Display"/>
              <a:ea typeface="+mn-ea"/>
              <a:cs typeface="Arial" panose="020B0604020202020204" pitchFamily="34" charset="0"/>
            </a:endParaRPr>
          </a:p>
          <a:p>
            <a:pPr marL="0" marR="0" lvl="0" indent="0" algn="l" defTabSz="609570" rtl="0" eaLnBrk="1" fontAlgn="auto" latinLnBrk="0" hangingPunct="1">
              <a:lnSpc>
                <a:spcPct val="19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Johnson Display"/>
              <a:ea typeface="+mn-ea"/>
              <a:cs typeface="Arial" panose="020B0604020202020204" pitchFamily="34" charset="0"/>
            </a:endParaRPr>
          </a:p>
          <a:p>
            <a:pPr marL="0" marR="0" lvl="0" indent="0" algn="l" defTabSz="609570" rtl="0" eaLnBrk="1" fontAlgn="auto" latinLnBrk="0" hangingPunct="1">
              <a:lnSpc>
                <a:spcPct val="19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Johnson Display"/>
              <a:ea typeface="+mn-ea"/>
              <a:cs typeface="Arial" panose="020B0604020202020204" pitchFamily="34" charset="0"/>
            </a:endParaRPr>
          </a:p>
          <a:p>
            <a:pPr marL="0" marR="0" lvl="0" indent="0" algn="l" defTabSz="609570" rtl="0" eaLnBrk="1" fontAlgn="auto" latinLnBrk="0" hangingPunct="1">
              <a:lnSpc>
                <a:spcPct val="19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Johnson Display"/>
                <a:ea typeface="+mn-ea"/>
                <a:cs typeface="Arial" panose="020B0604020202020204" pitchFamily="34" charset="0"/>
              </a:rPr>
              <a:t>– Health Commissioner </a:t>
            </a:r>
            <a:r>
              <a:rPr kumimoji="0" lang="en-GB" sz="1800" b="1" i="0" u="none" strike="noStrike" kern="1200" cap="none" spc="0" normalizeH="0" baseline="0" noProof="0" dirty="0" err="1">
                <a:ln>
                  <a:noFill/>
                </a:ln>
                <a:solidFill>
                  <a:srgbClr val="FFFFFF"/>
                </a:solidFill>
                <a:effectLst/>
                <a:uLnTx/>
                <a:uFillTx/>
                <a:latin typeface="Johnson Display"/>
                <a:ea typeface="+mn-ea"/>
                <a:cs typeface="Arial" panose="020B0604020202020204" pitchFamily="34" charset="0"/>
              </a:rPr>
              <a:t>Kyriakides</a:t>
            </a:r>
            <a:endParaRPr kumimoji="0" lang="en-GB" sz="1800" b="1" i="0" u="none" strike="noStrike" kern="1200" cap="none" spc="0" normalizeH="0" baseline="0" noProof="0" dirty="0">
              <a:ln>
                <a:noFill/>
              </a:ln>
              <a:solidFill>
                <a:srgbClr val="FFFFFF"/>
              </a:solidFill>
              <a:effectLst/>
              <a:uLnTx/>
              <a:uFillTx/>
              <a:latin typeface="Johnson Display"/>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Johnson Display"/>
              <a:ea typeface="+mn-ea"/>
              <a:cs typeface="+mn-cs"/>
            </a:endParaRPr>
          </a:p>
        </p:txBody>
      </p:sp>
    </p:spTree>
    <p:extLst>
      <p:ext uri="{BB962C8B-B14F-4D97-AF65-F5344CB8AC3E}">
        <p14:creationId xmlns:p14="http://schemas.microsoft.com/office/powerpoint/2010/main" val="36591123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7E6BF0-099E-25FD-A966-C9F7E7FBF88C}"/>
              </a:ext>
            </a:extLst>
          </p:cNvPr>
          <p:cNvSpPr>
            <a:spLocks noGrp="1"/>
          </p:cNvSpPr>
          <p:nvPr>
            <p:ph type="title"/>
          </p:nvPr>
        </p:nvSpPr>
        <p:spPr>
          <a:xfrm>
            <a:off x="605367" y="378458"/>
            <a:ext cx="10981267" cy="793394"/>
          </a:xfrm>
        </p:spPr>
        <p:txBody>
          <a:bodyPr/>
          <a:lstStyle/>
          <a:p>
            <a:r>
              <a:rPr lang="en-US" sz="3750" dirty="0"/>
              <a:t>What is the European Health Data Space?</a:t>
            </a:r>
            <a:br>
              <a:rPr lang="en-US" dirty="0"/>
            </a:br>
            <a:endParaRPr lang="en-US" dirty="0"/>
          </a:p>
        </p:txBody>
      </p:sp>
      <p:sp>
        <p:nvSpPr>
          <p:cNvPr id="13" name="Slide Number Placeholder 12">
            <a:extLst>
              <a:ext uri="{FF2B5EF4-FFF2-40B4-BE49-F238E27FC236}">
                <a16:creationId xmlns:a16="http://schemas.microsoft.com/office/drawing/2014/main" id="{B656C7D7-2689-5331-84C1-38AEC84D75E3}"/>
              </a:ext>
            </a:extLst>
          </p:cNvPr>
          <p:cNvSpPr>
            <a:spLocks noGrp="1"/>
          </p:cNvSpPr>
          <p:nvPr>
            <p:ph type="sldNum" sz="quarter" idx="4"/>
          </p:nvPr>
        </p:nvSpPr>
        <p:spPr/>
        <p:txBody>
          <a:bodyPr/>
          <a:lstStyle/>
          <a:p>
            <a:pPr marL="0" marR="0" lvl="0" indent="0" algn="r" defTabSz="914400" rtl="0" eaLnBrk="1" fontAlgn="auto" latinLnBrk="0" hangingPunct="1">
              <a:lnSpc>
                <a:spcPct val="110000"/>
              </a:lnSpc>
              <a:spcBef>
                <a:spcPts val="600"/>
              </a:spcBef>
              <a:spcAft>
                <a:spcPts val="600"/>
              </a:spcAft>
              <a:buClrTx/>
              <a:buSzTx/>
              <a:buFontTx/>
              <a:buNone/>
              <a:tabLst/>
              <a:defRPr/>
            </a:pPr>
            <a:fld id="{AD816501-AAE5-214E-B100-00C3DC5F5E3F}" type="slidenum">
              <a:rPr kumimoji="0" lang="en-US" sz="800" b="0" i="0" u="none" strike="noStrike" kern="1200" cap="none" spc="0" normalizeH="0" baseline="0" noProof="0" smtClean="0">
                <a:ln>
                  <a:noFill/>
                </a:ln>
                <a:solidFill>
                  <a:srgbClr val="FF0000"/>
                </a:solidFill>
                <a:effectLst/>
                <a:uLnTx/>
                <a:uFillTx/>
                <a:latin typeface="Johnson Text"/>
                <a:ea typeface="+mn-ea"/>
                <a:cs typeface="+mn-cs"/>
              </a:rPr>
              <a:pPr marL="0" marR="0" lvl="0" indent="0" algn="r" defTabSz="914400" rtl="0" eaLnBrk="1" fontAlgn="auto" latinLnBrk="0" hangingPunct="1">
                <a:lnSpc>
                  <a:spcPct val="110000"/>
                </a:lnSpc>
                <a:spcBef>
                  <a:spcPts val="600"/>
                </a:spcBef>
                <a:spcAft>
                  <a:spcPts val="600"/>
                </a:spcAft>
                <a:buClrTx/>
                <a:buSzTx/>
                <a:buFontTx/>
                <a:buNone/>
                <a:tabLst/>
                <a:defRPr/>
              </a:pPr>
              <a:t>3</a:t>
            </a:fld>
            <a:endParaRPr kumimoji="0" lang="en-US" sz="800" b="0" i="0" u="none" strike="noStrike" kern="1200" cap="none" spc="0" normalizeH="0" baseline="0" noProof="0">
              <a:ln>
                <a:noFill/>
              </a:ln>
              <a:solidFill>
                <a:srgbClr val="FF0000"/>
              </a:solidFill>
              <a:effectLst/>
              <a:uLnTx/>
              <a:uFillTx/>
              <a:latin typeface="Johnson Text"/>
              <a:ea typeface="+mn-ea"/>
              <a:cs typeface="+mn-cs"/>
            </a:endParaRPr>
          </a:p>
        </p:txBody>
      </p:sp>
      <p:sp>
        <p:nvSpPr>
          <p:cNvPr id="9" name="Rectangle 8">
            <a:extLst>
              <a:ext uri="{FF2B5EF4-FFF2-40B4-BE49-F238E27FC236}">
                <a16:creationId xmlns:a16="http://schemas.microsoft.com/office/drawing/2014/main" id="{824CAE18-4E42-3BF1-8110-1C2113C2D903}"/>
              </a:ext>
            </a:extLst>
          </p:cNvPr>
          <p:cNvSpPr/>
          <p:nvPr/>
        </p:nvSpPr>
        <p:spPr>
          <a:xfrm>
            <a:off x="2690528" y="3255737"/>
            <a:ext cx="2104103" cy="265702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rPr>
              <a:t>Delivery of 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rPr>
              <a:t>Empowering patients on their health data and </a:t>
            </a:r>
            <a:r>
              <a:rPr kumimoji="0" lang="en-GB" sz="1400" b="0" i="0" u="none" strike="noStrike" kern="1200" cap="none" spc="0" normalizeH="0" baseline="0" noProof="0" err="1">
                <a:ln>
                  <a:noFill/>
                </a:ln>
                <a:solidFill>
                  <a:srgbClr val="FFFFFF"/>
                </a:solidFill>
                <a:effectLst/>
                <a:uLnTx/>
                <a:uFillTx/>
                <a:latin typeface="Johnson Display"/>
                <a:ea typeface="Verdana" panose="020B0604030504040204" pitchFamily="34" charset="0"/>
                <a:cs typeface="+mn-cs"/>
              </a:rPr>
              <a:t>and</a:t>
            </a:r>
            <a:r>
              <a:rPr kumimoji="0" lang="en-GB" sz="1400" b="0"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rPr>
              <a:t> HCPs in delivery of care across EU borders</a:t>
            </a:r>
          </a:p>
        </p:txBody>
      </p:sp>
      <p:sp>
        <p:nvSpPr>
          <p:cNvPr id="10" name="Rectangle 9">
            <a:extLst>
              <a:ext uri="{FF2B5EF4-FFF2-40B4-BE49-F238E27FC236}">
                <a16:creationId xmlns:a16="http://schemas.microsoft.com/office/drawing/2014/main" id="{81C2F133-E1B0-0041-49F7-1177B41BEE19}"/>
              </a:ext>
            </a:extLst>
          </p:cNvPr>
          <p:cNvSpPr/>
          <p:nvPr/>
        </p:nvSpPr>
        <p:spPr>
          <a:xfrm>
            <a:off x="5099431" y="3243494"/>
            <a:ext cx="2104103" cy="2657020"/>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rPr>
              <a:t>Electronic Health Records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rPr>
              <a:t>Upgrade generation of high-quality data through common standards in Electronic Health Records Systems</a:t>
            </a:r>
          </a:p>
        </p:txBody>
      </p:sp>
      <p:sp>
        <p:nvSpPr>
          <p:cNvPr id="12" name="Rectangle 11">
            <a:extLst>
              <a:ext uri="{FF2B5EF4-FFF2-40B4-BE49-F238E27FC236}">
                <a16:creationId xmlns:a16="http://schemas.microsoft.com/office/drawing/2014/main" id="{4D47944E-4E2F-DC7B-5176-F58F9CFABFD7}"/>
              </a:ext>
            </a:extLst>
          </p:cNvPr>
          <p:cNvSpPr/>
          <p:nvPr/>
        </p:nvSpPr>
        <p:spPr>
          <a:xfrm>
            <a:off x="7508334" y="3243494"/>
            <a:ext cx="2104103" cy="265702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rPr>
              <a:t>Research &amp; Innovation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Johnson Display"/>
                <a:ea typeface="Verdana" panose="020B0604030504040204" pitchFamily="34" charset="0"/>
                <a:cs typeface="+mn-cs"/>
              </a:rPr>
              <a:t>Use of health data for R&amp;D, innovation and personalised medicines</a:t>
            </a:r>
          </a:p>
        </p:txBody>
      </p:sp>
      <p:pic>
        <p:nvPicPr>
          <p:cNvPr id="15" name="Picture 14" descr="Icon&#10;&#10;Description automatically generated">
            <a:extLst>
              <a:ext uri="{FF2B5EF4-FFF2-40B4-BE49-F238E27FC236}">
                <a16:creationId xmlns:a16="http://schemas.microsoft.com/office/drawing/2014/main" id="{28DA4423-D4E3-FE54-D935-A783D3599EDA}"/>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78345" y="2470801"/>
            <a:ext cx="528466" cy="528466"/>
          </a:xfrm>
          <a:prstGeom prst="rect">
            <a:avLst/>
          </a:prstGeom>
        </p:spPr>
      </p:pic>
      <p:pic>
        <p:nvPicPr>
          <p:cNvPr id="17" name="Picture 16" descr="Icon&#10;&#10;Description automatically generated">
            <a:extLst>
              <a:ext uri="{FF2B5EF4-FFF2-40B4-BE49-F238E27FC236}">
                <a16:creationId xmlns:a16="http://schemas.microsoft.com/office/drawing/2014/main" id="{9D7AA075-7D0A-75A3-44B4-D50B358235BF}"/>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82323" y="2470801"/>
            <a:ext cx="528466" cy="528466"/>
          </a:xfrm>
          <a:prstGeom prst="rect">
            <a:avLst/>
          </a:prstGeom>
        </p:spPr>
      </p:pic>
      <p:pic>
        <p:nvPicPr>
          <p:cNvPr id="18" name="Picture 17" descr="Icon&#10;&#10;Description automatically generated">
            <a:extLst>
              <a:ext uri="{FF2B5EF4-FFF2-40B4-BE49-F238E27FC236}">
                <a16:creationId xmlns:a16="http://schemas.microsoft.com/office/drawing/2014/main" id="{D6112945-3613-B689-D6E7-AD1DABA4F7CE}"/>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86301" y="2470485"/>
            <a:ext cx="528466" cy="528783"/>
          </a:xfrm>
          <a:prstGeom prst="rect">
            <a:avLst/>
          </a:prstGeom>
        </p:spPr>
      </p:pic>
      <p:sp>
        <p:nvSpPr>
          <p:cNvPr id="19" name="Text Placeholder 4">
            <a:extLst>
              <a:ext uri="{FF2B5EF4-FFF2-40B4-BE49-F238E27FC236}">
                <a16:creationId xmlns:a16="http://schemas.microsoft.com/office/drawing/2014/main" id="{D631A18B-D413-C5B7-5A53-5F4BDA16032E}"/>
              </a:ext>
            </a:extLst>
          </p:cNvPr>
          <p:cNvSpPr txBox="1">
            <a:spLocks/>
          </p:cNvSpPr>
          <p:nvPr/>
        </p:nvSpPr>
        <p:spPr>
          <a:xfrm>
            <a:off x="655922" y="1326372"/>
            <a:ext cx="10981267" cy="707886"/>
          </a:xfrm>
          <a:prstGeom prst="rect">
            <a:avLst/>
          </a:prstGeom>
        </p:spPr>
        <p:txBody>
          <a:bodyPr/>
          <a:lstStyle>
            <a:lvl1pPr marL="0" indent="0" algn="l" defTabSz="914400" rtl="0" eaLnBrk="1" latinLnBrk="0" hangingPunct="1">
              <a:lnSpc>
                <a:spcPct val="110000"/>
              </a:lnSpc>
              <a:spcBef>
                <a:spcPts val="600"/>
              </a:spcBef>
              <a:spcAft>
                <a:spcPts val="600"/>
              </a:spcAft>
              <a:buFont typeface="Arial" panose="020B0604020202020204" pitchFamily="34" charset="0"/>
              <a:buNone/>
              <a:tabLst/>
              <a:defRPr sz="1800" b="0" i="0" kern="1200">
                <a:solidFill>
                  <a:schemeClr val="tx1"/>
                </a:solidFill>
                <a:latin typeface="+mn-lt"/>
                <a:ea typeface="+mn-ea"/>
                <a:cs typeface="+mn-cs"/>
              </a:defRPr>
            </a:lvl1pPr>
            <a:lvl2pPr marL="285750" indent="-285750" algn="l" defTabSz="914400" rtl="0" eaLnBrk="1" latinLnBrk="0" hangingPunct="1">
              <a:lnSpc>
                <a:spcPct val="110000"/>
              </a:lnSpc>
              <a:spcBef>
                <a:spcPts val="0"/>
              </a:spcBef>
              <a:spcAft>
                <a:spcPts val="600"/>
              </a:spcAft>
              <a:buFont typeface="Arial" panose="020B0604020202020204" pitchFamily="34" charset="0"/>
              <a:buChar char="•"/>
              <a:tabLst/>
              <a:defRPr sz="1800" b="0" i="0" kern="1200">
                <a:solidFill>
                  <a:schemeClr val="tx1"/>
                </a:solidFill>
                <a:latin typeface="+mn-lt"/>
                <a:ea typeface="+mn-ea"/>
                <a:cs typeface="+mn-cs"/>
              </a:defRPr>
            </a:lvl2pPr>
            <a:lvl3pPr marL="571500" indent="-285750" algn="l" defTabSz="914400" rtl="0" eaLnBrk="1" latinLnBrk="0" hangingPunct="1">
              <a:lnSpc>
                <a:spcPct val="110000"/>
              </a:lnSpc>
              <a:spcBef>
                <a:spcPts val="0"/>
              </a:spcBef>
              <a:spcAft>
                <a:spcPts val="600"/>
              </a:spcAft>
              <a:buFont typeface="Arial" panose="020B0604020202020204" pitchFamily="34" charset="0"/>
              <a:buChar char="•"/>
              <a:tabLst/>
              <a:defRPr sz="1600" b="0" i="0" kern="1200">
                <a:solidFill>
                  <a:schemeClr val="tx1"/>
                </a:solidFill>
                <a:latin typeface="+mn-lt"/>
                <a:ea typeface="+mn-ea"/>
                <a:cs typeface="+mn-cs"/>
              </a:defRPr>
            </a:lvl3pPr>
            <a:lvl4pPr marL="0" indent="0" algn="l" defTabSz="914400" rtl="0" eaLnBrk="1" latinLnBrk="0" hangingPunct="1">
              <a:lnSpc>
                <a:spcPct val="80000"/>
              </a:lnSpc>
              <a:spcBef>
                <a:spcPts val="600"/>
              </a:spcBef>
              <a:spcAft>
                <a:spcPts val="0"/>
              </a:spcAft>
              <a:buFont typeface="Arial" panose="020B0604020202020204" pitchFamily="34" charset="0"/>
              <a:buNone/>
              <a:tabLst/>
              <a:defRPr sz="7400" b="0" i="0" kern="1200">
                <a:solidFill>
                  <a:schemeClr val="tx2"/>
                </a:solidFill>
                <a:latin typeface="+mj-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tabLst/>
              <a:defRPr sz="800" b="0" i="0" kern="1200">
                <a:solidFill>
                  <a:schemeClr val="tx1"/>
                </a:solidFill>
                <a:latin typeface="+mn-lt"/>
                <a:ea typeface="+mn-ea"/>
                <a:cs typeface="+mn-cs"/>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smtClean="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Font typeface="Arial" panose="020B0604020202020204" pitchFamily="34" charset="0"/>
              <a:buNone/>
              <a:defRPr lang="en-GB" sz="1800" b="0" i="0" kern="1200" dirty="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800" b="0" i="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Johnson Display"/>
                <a:ea typeface="+mn-ea"/>
                <a:cs typeface="+mn-cs"/>
              </a:rPr>
              <a:t>A health</a:t>
            </a:r>
            <a:r>
              <a:rPr kumimoji="0" lang="en-US" sz="1800" b="0" i="0" u="none" strike="noStrike" kern="1200" cap="none" spc="0" normalizeH="0" baseline="0" noProof="0" dirty="0">
                <a:ln>
                  <a:noFill/>
                </a:ln>
                <a:solidFill>
                  <a:srgbClr val="000000"/>
                </a:solidFill>
                <a:effectLst/>
                <a:uLnTx/>
                <a:uFillTx/>
                <a:latin typeface="Johnson Display"/>
                <a:ea typeface="+mn-ea"/>
                <a:cs typeface="+mn-cs"/>
              </a:rPr>
              <a:t> </a:t>
            </a:r>
            <a:r>
              <a:rPr kumimoji="0" lang="en-US" sz="1800" b="1" i="0" u="none" strike="noStrike" kern="1200" cap="none" spc="0" normalizeH="0" baseline="0" noProof="0" dirty="0">
                <a:ln>
                  <a:noFill/>
                </a:ln>
                <a:solidFill>
                  <a:srgbClr val="000000"/>
                </a:solidFill>
                <a:effectLst/>
                <a:uLnTx/>
                <a:uFillTx/>
                <a:latin typeface="Johnson Display"/>
                <a:ea typeface="+mn-ea"/>
                <a:cs typeface="+mn-cs"/>
              </a:rPr>
              <a:t>data ecosystem built through </a:t>
            </a:r>
            <a:r>
              <a:rPr kumimoji="0" lang="en-US" sz="1800" b="1" i="0" u="none" strike="noStrike" kern="1200" cap="none" spc="0" normalizeH="0" baseline="0" noProof="0" dirty="0">
                <a:ln>
                  <a:noFill/>
                </a:ln>
                <a:solidFill>
                  <a:srgbClr val="EB1700"/>
                </a:solidFill>
                <a:effectLst/>
                <a:uLnTx/>
                <a:uFillTx/>
                <a:latin typeface="Johnson Display"/>
                <a:ea typeface="+mn-ea"/>
                <a:cs typeface="+mn-cs"/>
              </a:rPr>
              <a:t>legislation, infrastructure and governance</a:t>
            </a:r>
          </a:p>
          <a:p>
            <a:pPr marL="0" marR="0" lvl="0" indent="0" algn="ctr" defTabSz="914400" rtl="0" eaLnBrk="1" fontAlgn="auto" latinLnBrk="0" hangingPunct="1">
              <a:lnSpc>
                <a:spcPct val="110000"/>
              </a:lnSpc>
              <a:spcBef>
                <a:spcPts val="600"/>
              </a:spcBef>
              <a:spcAft>
                <a:spcPts val="6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EB1700"/>
                </a:solidFill>
                <a:effectLst/>
                <a:uLnTx/>
                <a:uFillTx/>
                <a:latin typeface="Johnson Display"/>
                <a:ea typeface="+mn-ea"/>
                <a:cs typeface="+mn-cs"/>
              </a:rPr>
              <a:t>Major system shift </a:t>
            </a:r>
            <a:r>
              <a:rPr kumimoji="0" lang="en-US" sz="1800" b="1" i="0" u="none" strike="noStrike" kern="1200" cap="none" spc="0" normalizeH="0" baseline="0" noProof="0" dirty="0">
                <a:ln>
                  <a:noFill/>
                </a:ln>
                <a:solidFill>
                  <a:srgbClr val="000000"/>
                </a:solidFill>
                <a:effectLst/>
                <a:uLnTx/>
                <a:uFillTx/>
                <a:latin typeface="Johnson Display"/>
                <a:ea typeface="+mn-ea"/>
                <a:cs typeface="+mn-cs"/>
              </a:rPr>
              <a:t>to unleash potential of data in:</a:t>
            </a:r>
            <a:endParaRPr kumimoji="0" lang="en-US" sz="1800" b="0" i="0" u="none" strike="noStrike" kern="1200" cap="none" spc="0" normalizeH="0" baseline="0" noProof="0" dirty="0">
              <a:ln>
                <a:noFill/>
              </a:ln>
              <a:solidFill>
                <a:srgbClr val="000000"/>
              </a:solidFill>
              <a:effectLst/>
              <a:uLnTx/>
              <a:uFillTx/>
              <a:latin typeface="Johnson Display"/>
              <a:ea typeface="+mn-ea"/>
              <a:cs typeface="+mn-cs"/>
            </a:endParaRPr>
          </a:p>
        </p:txBody>
      </p:sp>
    </p:spTree>
    <p:extLst>
      <p:ext uri="{BB962C8B-B14F-4D97-AF65-F5344CB8AC3E}">
        <p14:creationId xmlns:p14="http://schemas.microsoft.com/office/powerpoint/2010/main" val="18013144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BFA9F0-8E57-E7F7-9005-466913F49AD6}"/>
              </a:ext>
            </a:extLst>
          </p:cNvPr>
          <p:cNvSpPr>
            <a:spLocks noGrp="1"/>
          </p:cNvSpPr>
          <p:nvPr>
            <p:ph type="title"/>
          </p:nvPr>
        </p:nvSpPr>
        <p:spPr/>
        <p:txBody>
          <a:bodyPr/>
          <a:lstStyle/>
          <a:p>
            <a:r>
              <a:rPr lang="en-US" sz="3750" dirty="0"/>
              <a:t>EHDS: a multi-layered structure</a:t>
            </a:r>
            <a:endParaRPr lang="en-AU" sz="3750" dirty="0"/>
          </a:p>
        </p:txBody>
      </p:sp>
      <p:sp>
        <p:nvSpPr>
          <p:cNvPr id="2" name="Text Placeholder 1">
            <a:extLst>
              <a:ext uri="{FF2B5EF4-FFF2-40B4-BE49-F238E27FC236}">
                <a16:creationId xmlns:a16="http://schemas.microsoft.com/office/drawing/2014/main" id="{C30F2F55-6D0E-34F2-2A9D-CE93E7516C71}"/>
              </a:ext>
            </a:extLst>
          </p:cNvPr>
          <p:cNvSpPr>
            <a:spLocks noGrp="1"/>
          </p:cNvSpPr>
          <p:nvPr>
            <p:ph type="body" sz="quarter" idx="10"/>
          </p:nvPr>
        </p:nvSpPr>
        <p:spPr>
          <a:xfrm>
            <a:off x="605366" y="1141308"/>
            <a:ext cx="10981267" cy="307777"/>
          </a:xfrm>
        </p:spPr>
        <p:txBody>
          <a:bodyPr/>
          <a:lstStyle/>
          <a:p>
            <a:r>
              <a:rPr kumimoji="0" lang="en-US" sz="2000" b="0" i="0" u="none" strike="noStrike" kern="1200" cap="none" spc="0" normalizeH="0" baseline="0" noProof="0">
                <a:ln>
                  <a:noFill/>
                </a:ln>
                <a:solidFill>
                  <a:srgbClr val="63666A"/>
                </a:solidFill>
                <a:effectLst/>
                <a:uLnTx/>
                <a:uFillTx/>
                <a:latin typeface="Arial"/>
                <a:ea typeface="ヒラギノ角ゴ ProN W3"/>
              </a:rPr>
              <a:t>A health data ecosystem built through </a:t>
            </a:r>
            <a:r>
              <a:rPr kumimoji="0" lang="en-US" sz="2000" b="1" i="0" u="none" strike="noStrike" kern="1200" cap="none" spc="0" normalizeH="0" baseline="0" noProof="0">
                <a:ln>
                  <a:noFill/>
                </a:ln>
                <a:solidFill>
                  <a:srgbClr val="63666A"/>
                </a:solidFill>
                <a:effectLst/>
                <a:uLnTx/>
                <a:uFillTx/>
                <a:latin typeface="Arial"/>
                <a:ea typeface="ヒラギノ角ゴ ProN W3"/>
              </a:rPr>
              <a:t>legislation, infrastructure and governance</a:t>
            </a:r>
          </a:p>
        </p:txBody>
      </p:sp>
      <p:sp>
        <p:nvSpPr>
          <p:cNvPr id="9" name="Slide Number Placeholder 8">
            <a:extLst>
              <a:ext uri="{FF2B5EF4-FFF2-40B4-BE49-F238E27FC236}">
                <a16:creationId xmlns:a16="http://schemas.microsoft.com/office/drawing/2014/main" id="{CA1C9D76-597A-A5B7-7296-235C6AE7A0D9}"/>
              </a:ext>
            </a:extLst>
          </p:cNvPr>
          <p:cNvSpPr>
            <a:spLocks noGrp="1"/>
          </p:cNvSpPr>
          <p:nvPr>
            <p:ph type="sldNum" sz="quarter" idx="4"/>
          </p:nvPr>
        </p:nvSpPr>
        <p:spPr/>
        <p:txBody>
          <a:bodyPr/>
          <a:lstStyle/>
          <a:p>
            <a:pPr marL="0" marR="0" lvl="0" indent="0" algn="r" defTabSz="914400" rtl="0" eaLnBrk="1" fontAlgn="auto" latinLnBrk="0" hangingPunct="1">
              <a:lnSpc>
                <a:spcPct val="110000"/>
              </a:lnSpc>
              <a:spcBef>
                <a:spcPts val="600"/>
              </a:spcBef>
              <a:spcAft>
                <a:spcPts val="600"/>
              </a:spcAft>
              <a:buClrTx/>
              <a:buSzTx/>
              <a:buFontTx/>
              <a:buNone/>
              <a:tabLst/>
              <a:defRPr/>
            </a:pPr>
            <a:fld id="{AD816501-AAE5-214E-B100-00C3DC5F5E3F}" type="slidenum">
              <a:rPr kumimoji="0" lang="en-US" sz="800" b="0" i="0" u="none" strike="noStrike" kern="1200" cap="none" spc="0" normalizeH="0" baseline="0" noProof="0" smtClean="0">
                <a:ln>
                  <a:noFill/>
                </a:ln>
                <a:solidFill>
                  <a:srgbClr val="FF0000"/>
                </a:solidFill>
                <a:effectLst/>
                <a:uLnTx/>
                <a:uFillTx/>
                <a:latin typeface="Johnson Text"/>
                <a:ea typeface="+mn-ea"/>
                <a:cs typeface="+mn-cs"/>
              </a:rPr>
              <a:pPr marL="0" marR="0" lvl="0" indent="0" algn="r" defTabSz="914400" rtl="0" eaLnBrk="1" fontAlgn="auto" latinLnBrk="0" hangingPunct="1">
                <a:lnSpc>
                  <a:spcPct val="110000"/>
                </a:lnSpc>
                <a:spcBef>
                  <a:spcPts val="600"/>
                </a:spcBef>
                <a:spcAft>
                  <a:spcPts val="600"/>
                </a:spcAft>
                <a:buClrTx/>
                <a:buSzTx/>
                <a:buFontTx/>
                <a:buNone/>
                <a:tabLst/>
                <a:defRPr/>
              </a:pPr>
              <a:t>4</a:t>
            </a:fld>
            <a:endParaRPr kumimoji="0" lang="en-US" sz="800" b="0" i="0" u="none" strike="noStrike" kern="1200" cap="none" spc="0" normalizeH="0" baseline="0" noProof="0">
              <a:ln>
                <a:noFill/>
              </a:ln>
              <a:solidFill>
                <a:srgbClr val="FF0000"/>
              </a:solidFill>
              <a:effectLst/>
              <a:uLnTx/>
              <a:uFillTx/>
              <a:latin typeface="Johnson Text"/>
              <a:ea typeface="+mn-ea"/>
              <a:cs typeface="+mn-cs"/>
            </a:endParaRPr>
          </a:p>
        </p:txBody>
      </p:sp>
      <p:grpSp>
        <p:nvGrpSpPr>
          <p:cNvPr id="20" name="Group 19">
            <a:extLst>
              <a:ext uri="{FF2B5EF4-FFF2-40B4-BE49-F238E27FC236}">
                <a16:creationId xmlns:a16="http://schemas.microsoft.com/office/drawing/2014/main" id="{4E1AE4FD-42B9-A70F-2E2A-CD367AF26A1A}"/>
              </a:ext>
            </a:extLst>
          </p:cNvPr>
          <p:cNvGrpSpPr/>
          <p:nvPr/>
        </p:nvGrpSpPr>
        <p:grpSpPr>
          <a:xfrm>
            <a:off x="5371227" y="2020043"/>
            <a:ext cx="4136169" cy="1003522"/>
            <a:chOff x="8921977" y="1435948"/>
            <a:chExt cx="2952108" cy="1338030"/>
          </a:xfrm>
        </p:grpSpPr>
        <p:sp>
          <p:nvSpPr>
            <p:cNvPr id="21" name="TextBox 20">
              <a:extLst>
                <a:ext uri="{FF2B5EF4-FFF2-40B4-BE49-F238E27FC236}">
                  <a16:creationId xmlns:a16="http://schemas.microsoft.com/office/drawing/2014/main" id="{9BC42781-6012-0C23-0051-4DFDF1C7891D}"/>
                </a:ext>
              </a:extLst>
            </p:cNvPr>
            <p:cNvSpPr txBox="1"/>
            <p:nvPr/>
          </p:nvSpPr>
          <p:spPr>
            <a:xfrm>
              <a:off x="8921978" y="1435948"/>
              <a:ext cx="2952107" cy="492443"/>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000000"/>
                  </a:solidFill>
                  <a:effectLst/>
                  <a:uLnTx/>
                  <a:uFillTx/>
                  <a:latin typeface="Johnson Text"/>
                  <a:ea typeface="+mn-ea"/>
                  <a:cs typeface="+mn-cs"/>
                </a:rPr>
                <a:t>Framework Legislation</a:t>
              </a:r>
            </a:p>
          </p:txBody>
        </p:sp>
        <p:sp>
          <p:nvSpPr>
            <p:cNvPr id="22" name="TextBox 21">
              <a:extLst>
                <a:ext uri="{FF2B5EF4-FFF2-40B4-BE49-F238E27FC236}">
                  <a16:creationId xmlns:a16="http://schemas.microsoft.com/office/drawing/2014/main" id="{51C04D11-072F-D3A7-014B-FF587B5B18AD}"/>
                </a:ext>
              </a:extLst>
            </p:cNvPr>
            <p:cNvSpPr txBox="1"/>
            <p:nvPr/>
          </p:nvSpPr>
          <p:spPr>
            <a:xfrm>
              <a:off x="8921977" y="1925882"/>
              <a:ext cx="2926080" cy="848096"/>
            </a:xfrm>
            <a:prstGeom prst="rect">
              <a:avLst/>
            </a:prstGeom>
            <a:noFill/>
          </p:spPr>
          <p:txBody>
            <a:bodyPr wrap="square" lIns="0" rIns="0" rtlCol="0" anchor="t">
              <a:spAutoFit/>
            </a:bodyPr>
            <a:lstStyle/>
            <a:p>
              <a:pPr marL="128588" marR="0" lvl="0" indent="-128588"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900" b="0" i="0" u="none" strike="noStrike" kern="1200" cap="none" spc="0" normalizeH="0" baseline="0" noProof="1">
                  <a:ln>
                    <a:noFill/>
                  </a:ln>
                  <a:solidFill>
                    <a:srgbClr val="000000">
                      <a:lumMod val="65000"/>
                      <a:lumOff val="35000"/>
                    </a:srgbClr>
                  </a:solidFill>
                  <a:effectLst/>
                  <a:uLnTx/>
                  <a:uFillTx/>
                  <a:latin typeface="Johnson Text"/>
                  <a:ea typeface="+mn-ea"/>
                  <a:cs typeface="+mn-cs"/>
                </a:rPr>
                <a:t>2022-2024 (TBC)</a:t>
              </a:r>
            </a:p>
            <a:p>
              <a:pPr marL="128588" marR="0" lvl="0" indent="-128588"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900" b="0" i="0" u="none" strike="noStrike" kern="1200" cap="none" spc="0" normalizeH="0" baseline="0" noProof="1">
                  <a:ln>
                    <a:noFill/>
                  </a:ln>
                  <a:solidFill>
                    <a:srgbClr val="000000">
                      <a:lumMod val="65000"/>
                      <a:lumOff val="35000"/>
                    </a:srgbClr>
                  </a:solidFill>
                  <a:effectLst/>
                  <a:uLnTx/>
                  <a:uFillTx/>
                  <a:latin typeface="Johnson Text"/>
                  <a:ea typeface="+mn-ea"/>
                  <a:cs typeface="+mn-cs"/>
                </a:rPr>
                <a:t>Principles / Scope</a:t>
              </a:r>
            </a:p>
            <a:p>
              <a:pPr marL="128588" marR="0" lvl="0" indent="-128588"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900" b="0" i="0" u="none" strike="noStrike" kern="1200" cap="none" spc="0" normalizeH="0" baseline="0" noProof="1">
                  <a:ln>
                    <a:noFill/>
                  </a:ln>
                  <a:solidFill>
                    <a:srgbClr val="000000">
                      <a:lumMod val="65000"/>
                      <a:lumOff val="35000"/>
                    </a:srgbClr>
                  </a:solidFill>
                  <a:effectLst/>
                  <a:uLnTx/>
                  <a:uFillTx/>
                  <a:latin typeface="Johnson Text"/>
                  <a:ea typeface="+mn-ea"/>
                  <a:cs typeface="+mn-cs"/>
                </a:rPr>
                <a:t>Purpose, Data types, Conditions</a:t>
              </a:r>
            </a:p>
          </p:txBody>
        </p:sp>
      </p:grpSp>
      <p:grpSp>
        <p:nvGrpSpPr>
          <p:cNvPr id="23" name="Group 22">
            <a:extLst>
              <a:ext uri="{FF2B5EF4-FFF2-40B4-BE49-F238E27FC236}">
                <a16:creationId xmlns:a16="http://schemas.microsoft.com/office/drawing/2014/main" id="{912BD085-2210-B5D5-9362-3AC64FBB6D26}"/>
              </a:ext>
            </a:extLst>
          </p:cNvPr>
          <p:cNvGrpSpPr/>
          <p:nvPr/>
        </p:nvGrpSpPr>
        <p:grpSpPr>
          <a:xfrm>
            <a:off x="5371226" y="3179785"/>
            <a:ext cx="4883009" cy="1003521"/>
            <a:chOff x="8921977" y="1435948"/>
            <a:chExt cx="2926080" cy="1338030"/>
          </a:xfrm>
        </p:grpSpPr>
        <p:sp>
          <p:nvSpPr>
            <p:cNvPr id="24" name="TextBox 23">
              <a:extLst>
                <a:ext uri="{FF2B5EF4-FFF2-40B4-BE49-F238E27FC236}">
                  <a16:creationId xmlns:a16="http://schemas.microsoft.com/office/drawing/2014/main" id="{97B17DCF-D4CC-8EA8-2755-4F77AF8EB37E}"/>
                </a:ext>
              </a:extLst>
            </p:cNvPr>
            <p:cNvSpPr txBox="1"/>
            <p:nvPr/>
          </p:nvSpPr>
          <p:spPr>
            <a:xfrm>
              <a:off x="8921978" y="1435948"/>
              <a:ext cx="2514526" cy="492443"/>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000000"/>
                  </a:solidFill>
                  <a:effectLst/>
                  <a:uLnTx/>
                  <a:uFillTx/>
                  <a:latin typeface="Johnson Text"/>
                  <a:ea typeface="+mn-ea"/>
                  <a:cs typeface="+mn-cs"/>
                </a:rPr>
                <a:t>Technical Legislation</a:t>
              </a:r>
              <a:r>
                <a:rPr kumimoji="0" lang="de-DE" sz="1800" b="0" i="0" u="none" strike="noStrike" kern="1200" cap="none" spc="0" normalizeH="0" baseline="0" noProof="0">
                  <a:ln>
                    <a:noFill/>
                  </a:ln>
                  <a:solidFill>
                    <a:srgbClr val="C8102E"/>
                  </a:solidFill>
                  <a:effectLst/>
                  <a:uLnTx/>
                  <a:uFillTx/>
                  <a:latin typeface="Johnson Text"/>
                  <a:ea typeface="+mn-ea"/>
                  <a:cs typeface="+mn-cs"/>
                </a:rPr>
                <a:t> </a:t>
              </a:r>
              <a:endParaRPr kumimoji="0" lang="en-US" sz="1800" b="1" i="0" u="none" strike="noStrike" kern="1200" cap="none" spc="0" normalizeH="0" baseline="0" noProof="1">
                <a:ln>
                  <a:noFill/>
                </a:ln>
                <a:solidFill>
                  <a:srgbClr val="000000"/>
                </a:solidFill>
                <a:effectLst/>
                <a:uLnTx/>
                <a:uFillTx/>
                <a:latin typeface="Johnson Text"/>
                <a:ea typeface="+mn-ea"/>
                <a:cs typeface="+mn-cs"/>
              </a:endParaRPr>
            </a:p>
          </p:txBody>
        </p:sp>
        <p:sp>
          <p:nvSpPr>
            <p:cNvPr id="25" name="TextBox 24">
              <a:extLst>
                <a:ext uri="{FF2B5EF4-FFF2-40B4-BE49-F238E27FC236}">
                  <a16:creationId xmlns:a16="http://schemas.microsoft.com/office/drawing/2014/main" id="{FBAD3347-96A8-19D3-DF45-2F68AD5B9D0C}"/>
                </a:ext>
              </a:extLst>
            </p:cNvPr>
            <p:cNvSpPr txBox="1"/>
            <p:nvPr/>
          </p:nvSpPr>
          <p:spPr>
            <a:xfrm>
              <a:off x="8921977" y="1925881"/>
              <a:ext cx="2926080" cy="848097"/>
            </a:xfrm>
            <a:prstGeom prst="rect">
              <a:avLst/>
            </a:prstGeom>
            <a:noFill/>
          </p:spPr>
          <p:txBody>
            <a:bodyPr wrap="square" lIns="0" rIns="0" rtlCol="0" anchor="t">
              <a:spAutoFit/>
            </a:bodyPr>
            <a:lstStyle/>
            <a:p>
              <a:pPr marL="128588" marR="0" lvl="0" indent="-128588"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900" b="0" i="0" u="none" strike="noStrike" kern="1200" cap="none" spc="0" normalizeH="0" baseline="0" noProof="1">
                  <a:ln>
                    <a:noFill/>
                  </a:ln>
                  <a:solidFill>
                    <a:srgbClr val="000000">
                      <a:lumMod val="65000"/>
                      <a:lumOff val="35000"/>
                    </a:srgbClr>
                  </a:solidFill>
                  <a:effectLst/>
                  <a:uLnTx/>
                  <a:uFillTx/>
                  <a:latin typeface="Johnson Text"/>
                  <a:ea typeface="+mn-ea"/>
                  <a:cs typeface="+mn-cs"/>
                </a:rPr>
                <a:t>2025-… TBC)</a:t>
              </a:r>
            </a:p>
            <a:p>
              <a:pPr marL="128588" marR="0" lvl="0" indent="-128588"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900" b="0" i="0" u="none" strike="noStrike" kern="1200" cap="none" spc="0" normalizeH="0" baseline="0" noProof="1">
                  <a:ln>
                    <a:noFill/>
                  </a:ln>
                  <a:solidFill>
                    <a:srgbClr val="000000">
                      <a:lumMod val="65000"/>
                      <a:lumOff val="35000"/>
                    </a:srgbClr>
                  </a:solidFill>
                  <a:effectLst/>
                  <a:uLnTx/>
                  <a:uFillTx/>
                  <a:latin typeface="Johnson Text"/>
                  <a:ea typeface="+mn-ea"/>
                  <a:cs typeface="+mn-cs"/>
                </a:rPr>
                <a:t>Standard Definition </a:t>
              </a:r>
            </a:p>
            <a:p>
              <a:pPr marL="128588" marR="0" lvl="0" indent="-128588"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US" sz="900" b="0" i="0" u="none" strike="noStrike" kern="1200" cap="none" spc="0" normalizeH="0" baseline="0" noProof="1">
                  <a:ln>
                    <a:noFill/>
                  </a:ln>
                  <a:solidFill>
                    <a:srgbClr val="000000">
                      <a:lumMod val="65000"/>
                      <a:lumOff val="35000"/>
                    </a:srgbClr>
                  </a:solidFill>
                  <a:effectLst/>
                  <a:uLnTx/>
                  <a:uFillTx/>
                  <a:latin typeface="Johnson Text"/>
                  <a:ea typeface="+mn-ea"/>
                  <a:cs typeface="+mn-cs"/>
                </a:rPr>
                <a:t>Implementing rules</a:t>
              </a:r>
            </a:p>
          </p:txBody>
        </p:sp>
      </p:grpSp>
      <p:grpSp>
        <p:nvGrpSpPr>
          <p:cNvPr id="26" name="Group 25">
            <a:extLst>
              <a:ext uri="{FF2B5EF4-FFF2-40B4-BE49-F238E27FC236}">
                <a16:creationId xmlns:a16="http://schemas.microsoft.com/office/drawing/2014/main" id="{365C554C-4816-3B66-9CD8-76F2FC26C319}"/>
              </a:ext>
            </a:extLst>
          </p:cNvPr>
          <p:cNvGrpSpPr/>
          <p:nvPr/>
        </p:nvGrpSpPr>
        <p:grpSpPr>
          <a:xfrm>
            <a:off x="5371226" y="4339525"/>
            <a:ext cx="4883009" cy="1106113"/>
            <a:chOff x="8921977" y="1435948"/>
            <a:chExt cx="2926080" cy="1474818"/>
          </a:xfrm>
        </p:grpSpPr>
        <p:sp>
          <p:nvSpPr>
            <p:cNvPr id="27" name="TextBox 26">
              <a:extLst>
                <a:ext uri="{FF2B5EF4-FFF2-40B4-BE49-F238E27FC236}">
                  <a16:creationId xmlns:a16="http://schemas.microsoft.com/office/drawing/2014/main" id="{CF9E0D53-302E-3B32-A3E8-2FCBC188C593}"/>
                </a:ext>
              </a:extLst>
            </p:cNvPr>
            <p:cNvSpPr txBox="1"/>
            <p:nvPr/>
          </p:nvSpPr>
          <p:spPr>
            <a:xfrm>
              <a:off x="8921978" y="1435948"/>
              <a:ext cx="2826983" cy="492443"/>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1">
                  <a:ln>
                    <a:noFill/>
                  </a:ln>
                  <a:solidFill>
                    <a:srgbClr val="000000"/>
                  </a:solidFill>
                  <a:effectLst/>
                  <a:uLnTx/>
                  <a:uFillTx/>
                  <a:latin typeface="Johnson Text"/>
                  <a:ea typeface="+mn-ea"/>
                  <a:cs typeface="+mn-cs"/>
                </a:rPr>
                <a:t>National Data Spaces and Infrastructure</a:t>
              </a:r>
              <a:r>
                <a:rPr kumimoji="0" lang="de-DE" sz="1800" b="0" i="0" u="none" strike="noStrike" kern="1200" cap="none" spc="0" normalizeH="0" baseline="0" noProof="0">
                  <a:ln>
                    <a:noFill/>
                  </a:ln>
                  <a:solidFill>
                    <a:srgbClr val="C8102E"/>
                  </a:solidFill>
                  <a:effectLst/>
                  <a:uLnTx/>
                  <a:uFillTx/>
                  <a:latin typeface="Johnson Text"/>
                  <a:ea typeface="+mn-ea"/>
                  <a:cs typeface="+mn-cs"/>
                </a:rPr>
                <a:t> </a:t>
              </a:r>
              <a:endParaRPr kumimoji="0" lang="en-US" sz="1800" b="1" i="0" u="none" strike="noStrike" kern="1200" cap="none" spc="0" normalizeH="0" baseline="0" noProof="1">
                <a:ln>
                  <a:noFill/>
                </a:ln>
                <a:solidFill>
                  <a:srgbClr val="000000"/>
                </a:solidFill>
                <a:effectLst/>
                <a:uLnTx/>
                <a:uFillTx/>
                <a:latin typeface="Johnson Text"/>
                <a:ea typeface="+mn-ea"/>
                <a:cs typeface="+mn-cs"/>
              </a:endParaRPr>
            </a:p>
          </p:txBody>
        </p:sp>
        <p:sp>
          <p:nvSpPr>
            <p:cNvPr id="28" name="TextBox 27">
              <a:extLst>
                <a:ext uri="{FF2B5EF4-FFF2-40B4-BE49-F238E27FC236}">
                  <a16:creationId xmlns:a16="http://schemas.microsoft.com/office/drawing/2014/main" id="{7EE0D3B1-224D-A848-68B2-3C4B82E31643}"/>
                </a:ext>
              </a:extLst>
            </p:cNvPr>
            <p:cNvSpPr txBox="1"/>
            <p:nvPr/>
          </p:nvSpPr>
          <p:spPr>
            <a:xfrm>
              <a:off x="8921977" y="1925881"/>
              <a:ext cx="2926080" cy="984885"/>
            </a:xfrm>
            <a:prstGeom prst="rect">
              <a:avLst/>
            </a:prstGeom>
            <a:noFill/>
          </p:spPr>
          <p:txBody>
            <a:bodyPr wrap="square" lIns="0" rIns="0" rtlCol="0" anchor="t">
              <a:spAutoFit/>
            </a:bodyPr>
            <a:lstStyle/>
            <a:p>
              <a:pPr marL="128588" marR="0" lvl="0" indent="-128588"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AU" sz="900" b="0" i="0" u="none" strike="noStrike" kern="1200" cap="none" spc="0" normalizeH="0" baseline="0" noProof="1">
                  <a:ln>
                    <a:noFill/>
                  </a:ln>
                  <a:solidFill>
                    <a:srgbClr val="000000">
                      <a:lumMod val="65000"/>
                      <a:lumOff val="35000"/>
                    </a:srgbClr>
                  </a:solidFill>
                  <a:effectLst/>
                  <a:uLnTx/>
                  <a:uFillTx/>
                  <a:latin typeface="Johnson Text"/>
                  <a:ea typeface="+mn-ea"/>
                  <a:cs typeface="+mn-cs"/>
                </a:rPr>
                <a:t>2022-…</a:t>
              </a:r>
            </a:p>
            <a:p>
              <a:pPr marL="128588" marR="0" lvl="0" indent="-128588"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AU" sz="900" b="0" i="0" u="none" strike="noStrike" kern="1200" cap="none" spc="0" normalizeH="0" baseline="0" noProof="1">
                  <a:ln>
                    <a:noFill/>
                  </a:ln>
                  <a:solidFill>
                    <a:srgbClr val="000000">
                      <a:lumMod val="65000"/>
                      <a:lumOff val="35000"/>
                    </a:srgbClr>
                  </a:solidFill>
                  <a:effectLst/>
                  <a:uLnTx/>
                  <a:uFillTx/>
                  <a:latin typeface="Johnson Text"/>
                  <a:ea typeface="+mn-ea"/>
                  <a:cs typeface="+mn-cs"/>
                </a:rPr>
                <a:t>National/Regional Spaces (aligned with the framework): new (BE, DE, ES…), existing (FI, DK, EE, FR) </a:t>
              </a:r>
            </a:p>
            <a:p>
              <a:pPr marL="128588" marR="0" lvl="0" indent="-128588"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en-AU" sz="900" b="0" i="0" u="none" strike="noStrike" kern="1200" cap="none" spc="0" normalizeH="0" baseline="0" noProof="1">
                  <a:ln>
                    <a:noFill/>
                  </a:ln>
                  <a:solidFill>
                    <a:srgbClr val="000000">
                      <a:lumMod val="65000"/>
                      <a:lumOff val="35000"/>
                    </a:srgbClr>
                  </a:solidFill>
                  <a:effectLst/>
                  <a:uLnTx/>
                  <a:uFillTx/>
                  <a:latin typeface="Johnson Text"/>
                  <a:ea typeface="+mn-ea"/>
                  <a:cs typeface="+mn-cs"/>
                </a:rPr>
                <a:t>Interoperability, Connectivity abd Infrastructure – how do we connect the Spaces</a:t>
              </a:r>
            </a:p>
          </p:txBody>
        </p:sp>
      </p:grpSp>
      <p:sp>
        <p:nvSpPr>
          <p:cNvPr id="29" name="Rounded Rectangle 18">
            <a:extLst>
              <a:ext uri="{FF2B5EF4-FFF2-40B4-BE49-F238E27FC236}">
                <a16:creationId xmlns:a16="http://schemas.microsoft.com/office/drawing/2014/main" id="{BD373505-67AC-07E7-E9A0-8B485234B61C}"/>
              </a:ext>
            </a:extLst>
          </p:cNvPr>
          <p:cNvSpPr/>
          <p:nvPr/>
        </p:nvSpPr>
        <p:spPr>
          <a:xfrm>
            <a:off x="5251221" y="2140800"/>
            <a:ext cx="34289" cy="98535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75" b="0" i="0" u="none" strike="noStrike" kern="1200" cap="none" spc="0" normalizeH="0" baseline="0" noProof="0">
              <a:ln>
                <a:noFill/>
              </a:ln>
              <a:solidFill>
                <a:srgbClr val="FFFFFF"/>
              </a:solidFill>
              <a:effectLst/>
              <a:uLnTx/>
              <a:uFillTx/>
              <a:latin typeface="Johnson Text"/>
              <a:ea typeface="+mn-ea"/>
              <a:cs typeface="+mn-cs"/>
            </a:endParaRPr>
          </a:p>
        </p:txBody>
      </p:sp>
      <p:sp>
        <p:nvSpPr>
          <p:cNvPr id="30" name="Rounded Rectangle 19">
            <a:extLst>
              <a:ext uri="{FF2B5EF4-FFF2-40B4-BE49-F238E27FC236}">
                <a16:creationId xmlns:a16="http://schemas.microsoft.com/office/drawing/2014/main" id="{BB3930B0-8F1F-4DF1-03EF-BE1008400A0D}"/>
              </a:ext>
            </a:extLst>
          </p:cNvPr>
          <p:cNvSpPr/>
          <p:nvPr/>
        </p:nvSpPr>
        <p:spPr>
          <a:xfrm>
            <a:off x="5251221" y="3300541"/>
            <a:ext cx="34289" cy="98535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75" b="0" i="0" u="none" strike="noStrike" kern="1200" cap="none" spc="0" normalizeH="0" baseline="0" noProof="0">
              <a:ln>
                <a:noFill/>
              </a:ln>
              <a:solidFill>
                <a:srgbClr val="FFFFFF"/>
              </a:solidFill>
              <a:effectLst/>
              <a:uLnTx/>
              <a:uFillTx/>
              <a:latin typeface="Johnson Text"/>
              <a:ea typeface="+mn-ea"/>
              <a:cs typeface="+mn-cs"/>
            </a:endParaRPr>
          </a:p>
        </p:txBody>
      </p:sp>
      <p:sp>
        <p:nvSpPr>
          <p:cNvPr id="31" name="Rounded Rectangle 20">
            <a:extLst>
              <a:ext uri="{FF2B5EF4-FFF2-40B4-BE49-F238E27FC236}">
                <a16:creationId xmlns:a16="http://schemas.microsoft.com/office/drawing/2014/main" id="{77D64802-A6B5-7891-352D-278573B5D2B4}"/>
              </a:ext>
            </a:extLst>
          </p:cNvPr>
          <p:cNvSpPr/>
          <p:nvPr/>
        </p:nvSpPr>
        <p:spPr>
          <a:xfrm>
            <a:off x="5251221" y="4460283"/>
            <a:ext cx="34289" cy="9853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75" b="0" i="0" u="none" strike="noStrike" kern="1200" cap="none" spc="0" normalizeH="0" baseline="0" noProof="0">
              <a:ln>
                <a:noFill/>
              </a:ln>
              <a:solidFill>
                <a:srgbClr val="FFFFFF"/>
              </a:solidFill>
              <a:effectLst/>
              <a:uLnTx/>
              <a:uFillTx/>
              <a:latin typeface="Johnson Text"/>
              <a:ea typeface="+mn-ea"/>
              <a:cs typeface="+mn-cs"/>
            </a:endParaRPr>
          </a:p>
        </p:txBody>
      </p:sp>
      <p:grpSp>
        <p:nvGrpSpPr>
          <p:cNvPr id="36" name="Group 35">
            <a:extLst>
              <a:ext uri="{FF2B5EF4-FFF2-40B4-BE49-F238E27FC236}">
                <a16:creationId xmlns:a16="http://schemas.microsoft.com/office/drawing/2014/main" id="{7E5F5FC5-947D-20EB-2887-9173B616F20B}"/>
              </a:ext>
            </a:extLst>
          </p:cNvPr>
          <p:cNvGrpSpPr/>
          <p:nvPr/>
        </p:nvGrpSpPr>
        <p:grpSpPr>
          <a:xfrm>
            <a:off x="2319761" y="2404595"/>
            <a:ext cx="2260817" cy="2257882"/>
            <a:chOff x="1829951" y="1002011"/>
            <a:chExt cx="4912361" cy="4853977"/>
          </a:xfrm>
        </p:grpSpPr>
        <p:sp>
          <p:nvSpPr>
            <p:cNvPr id="14" name="Shape">
              <a:extLst>
                <a:ext uri="{FF2B5EF4-FFF2-40B4-BE49-F238E27FC236}">
                  <a16:creationId xmlns:a16="http://schemas.microsoft.com/office/drawing/2014/main" id="{C5DECD2C-B7D6-996C-CD1F-375AF51A4CDA}"/>
                </a:ext>
              </a:extLst>
            </p:cNvPr>
            <p:cNvSpPr/>
            <p:nvPr/>
          </p:nvSpPr>
          <p:spPr>
            <a:xfrm>
              <a:off x="1829951" y="3170453"/>
              <a:ext cx="2410313" cy="2685535"/>
            </a:xfrm>
            <a:custGeom>
              <a:avLst/>
              <a:gdLst/>
              <a:ahLst/>
              <a:cxnLst>
                <a:cxn ang="0">
                  <a:pos x="wd2" y="hd2"/>
                </a:cxn>
                <a:cxn ang="5400000">
                  <a:pos x="wd2" y="hd2"/>
                </a:cxn>
                <a:cxn ang="10800000">
                  <a:pos x="wd2" y="hd2"/>
                </a:cxn>
                <a:cxn ang="16200000">
                  <a:pos x="wd2" y="hd2"/>
                </a:cxn>
              </a:cxnLst>
              <a:rect l="0" t="0" r="r" b="b"/>
              <a:pathLst>
                <a:path w="21600" h="21368" extrusionOk="0">
                  <a:moveTo>
                    <a:pt x="21600" y="14715"/>
                  </a:moveTo>
                  <a:lnTo>
                    <a:pt x="21600" y="6653"/>
                  </a:lnTo>
                  <a:cubicBezTo>
                    <a:pt x="21600" y="5724"/>
                    <a:pt x="21039" y="4861"/>
                    <a:pt x="20143" y="4396"/>
                  </a:cubicBezTo>
                  <a:lnTo>
                    <a:pt x="12257" y="349"/>
                  </a:lnTo>
                  <a:cubicBezTo>
                    <a:pt x="11361" y="-116"/>
                    <a:pt x="10239" y="-116"/>
                    <a:pt x="9343" y="349"/>
                  </a:cubicBezTo>
                  <a:lnTo>
                    <a:pt x="1457" y="4396"/>
                  </a:lnTo>
                  <a:cubicBezTo>
                    <a:pt x="561" y="4861"/>
                    <a:pt x="0" y="5724"/>
                    <a:pt x="0" y="6653"/>
                  </a:cubicBezTo>
                  <a:lnTo>
                    <a:pt x="0" y="14715"/>
                  </a:lnTo>
                  <a:cubicBezTo>
                    <a:pt x="0" y="15644"/>
                    <a:pt x="561" y="16507"/>
                    <a:pt x="1457" y="16972"/>
                  </a:cubicBezTo>
                  <a:lnTo>
                    <a:pt x="9343" y="21019"/>
                  </a:lnTo>
                  <a:cubicBezTo>
                    <a:pt x="10239" y="21484"/>
                    <a:pt x="11361" y="21484"/>
                    <a:pt x="12257" y="21019"/>
                  </a:cubicBezTo>
                  <a:lnTo>
                    <a:pt x="20143" y="16972"/>
                  </a:lnTo>
                  <a:cubicBezTo>
                    <a:pt x="21039" y="16507"/>
                    <a:pt x="21600" y="15644"/>
                    <a:pt x="21600" y="14715"/>
                  </a:cubicBezTo>
                  <a:close/>
                </a:path>
              </a:pathLst>
            </a:custGeom>
            <a:solidFill>
              <a:schemeClr val="tx2"/>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Johnson Text"/>
                <a:ea typeface="+mn-ea"/>
                <a:cs typeface="+mn-cs"/>
              </a:endParaRPr>
            </a:p>
          </p:txBody>
        </p:sp>
        <p:sp>
          <p:nvSpPr>
            <p:cNvPr id="15" name="Shape">
              <a:extLst>
                <a:ext uri="{FF2B5EF4-FFF2-40B4-BE49-F238E27FC236}">
                  <a16:creationId xmlns:a16="http://schemas.microsoft.com/office/drawing/2014/main" id="{120CFF68-36DA-A603-B6CF-874C7C9154B7}"/>
                </a:ext>
              </a:extLst>
            </p:cNvPr>
            <p:cNvSpPr/>
            <p:nvPr/>
          </p:nvSpPr>
          <p:spPr>
            <a:xfrm>
              <a:off x="4331999" y="3170453"/>
              <a:ext cx="2410313" cy="2685535"/>
            </a:xfrm>
            <a:custGeom>
              <a:avLst/>
              <a:gdLst/>
              <a:ahLst/>
              <a:cxnLst>
                <a:cxn ang="0">
                  <a:pos x="wd2" y="hd2"/>
                </a:cxn>
                <a:cxn ang="5400000">
                  <a:pos x="wd2" y="hd2"/>
                </a:cxn>
                <a:cxn ang="10800000">
                  <a:pos x="wd2" y="hd2"/>
                </a:cxn>
                <a:cxn ang="16200000">
                  <a:pos x="wd2" y="hd2"/>
                </a:cxn>
              </a:cxnLst>
              <a:rect l="0" t="0" r="r" b="b"/>
              <a:pathLst>
                <a:path w="21600" h="21368" extrusionOk="0">
                  <a:moveTo>
                    <a:pt x="21600" y="14715"/>
                  </a:moveTo>
                  <a:lnTo>
                    <a:pt x="21600" y="6653"/>
                  </a:lnTo>
                  <a:cubicBezTo>
                    <a:pt x="21600" y="5724"/>
                    <a:pt x="21039" y="4861"/>
                    <a:pt x="20143" y="4396"/>
                  </a:cubicBezTo>
                  <a:lnTo>
                    <a:pt x="12257" y="349"/>
                  </a:lnTo>
                  <a:cubicBezTo>
                    <a:pt x="11361" y="-116"/>
                    <a:pt x="10239" y="-116"/>
                    <a:pt x="9343" y="349"/>
                  </a:cubicBezTo>
                  <a:lnTo>
                    <a:pt x="1457" y="4396"/>
                  </a:lnTo>
                  <a:cubicBezTo>
                    <a:pt x="561" y="4861"/>
                    <a:pt x="0" y="5724"/>
                    <a:pt x="0" y="6653"/>
                  </a:cubicBezTo>
                  <a:lnTo>
                    <a:pt x="0" y="14715"/>
                  </a:lnTo>
                  <a:cubicBezTo>
                    <a:pt x="0" y="15644"/>
                    <a:pt x="561" y="16507"/>
                    <a:pt x="1457" y="16972"/>
                  </a:cubicBezTo>
                  <a:lnTo>
                    <a:pt x="9343" y="21019"/>
                  </a:lnTo>
                  <a:cubicBezTo>
                    <a:pt x="10239" y="21484"/>
                    <a:pt x="11361" y="21484"/>
                    <a:pt x="12257" y="21019"/>
                  </a:cubicBezTo>
                  <a:lnTo>
                    <a:pt x="20143" y="16972"/>
                  </a:lnTo>
                  <a:cubicBezTo>
                    <a:pt x="21039" y="16507"/>
                    <a:pt x="21600" y="15644"/>
                    <a:pt x="21600" y="14715"/>
                  </a:cubicBezTo>
                  <a:close/>
                </a:path>
              </a:pathLst>
            </a:custGeom>
            <a:solidFill>
              <a:schemeClr val="accent2"/>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Johnson Text"/>
                <a:ea typeface="+mn-ea"/>
                <a:cs typeface="+mn-cs"/>
              </a:endParaRPr>
            </a:p>
          </p:txBody>
        </p:sp>
        <p:sp>
          <p:nvSpPr>
            <p:cNvPr id="16" name="Shape">
              <a:extLst>
                <a:ext uri="{FF2B5EF4-FFF2-40B4-BE49-F238E27FC236}">
                  <a16:creationId xmlns:a16="http://schemas.microsoft.com/office/drawing/2014/main" id="{48CE498A-A663-9B0A-36DF-61AD82F9137C}"/>
                </a:ext>
              </a:extLst>
            </p:cNvPr>
            <p:cNvSpPr/>
            <p:nvPr/>
          </p:nvSpPr>
          <p:spPr>
            <a:xfrm>
              <a:off x="3080975" y="1002011"/>
              <a:ext cx="2410313" cy="2685535"/>
            </a:xfrm>
            <a:custGeom>
              <a:avLst/>
              <a:gdLst/>
              <a:ahLst/>
              <a:cxnLst>
                <a:cxn ang="0">
                  <a:pos x="wd2" y="hd2"/>
                </a:cxn>
                <a:cxn ang="5400000">
                  <a:pos x="wd2" y="hd2"/>
                </a:cxn>
                <a:cxn ang="10800000">
                  <a:pos x="wd2" y="hd2"/>
                </a:cxn>
                <a:cxn ang="16200000">
                  <a:pos x="wd2" y="hd2"/>
                </a:cxn>
              </a:cxnLst>
              <a:rect l="0" t="0" r="r" b="b"/>
              <a:pathLst>
                <a:path w="21600" h="21368" extrusionOk="0">
                  <a:moveTo>
                    <a:pt x="21600" y="14715"/>
                  </a:moveTo>
                  <a:lnTo>
                    <a:pt x="21600" y="6653"/>
                  </a:lnTo>
                  <a:cubicBezTo>
                    <a:pt x="21600" y="5724"/>
                    <a:pt x="21039" y="4861"/>
                    <a:pt x="20143" y="4396"/>
                  </a:cubicBezTo>
                  <a:lnTo>
                    <a:pt x="12257" y="349"/>
                  </a:lnTo>
                  <a:cubicBezTo>
                    <a:pt x="11361" y="-116"/>
                    <a:pt x="10239" y="-116"/>
                    <a:pt x="9343" y="349"/>
                  </a:cubicBezTo>
                  <a:lnTo>
                    <a:pt x="1457" y="4396"/>
                  </a:lnTo>
                  <a:cubicBezTo>
                    <a:pt x="561" y="4861"/>
                    <a:pt x="0" y="5724"/>
                    <a:pt x="0" y="6653"/>
                  </a:cubicBezTo>
                  <a:lnTo>
                    <a:pt x="0" y="14715"/>
                  </a:lnTo>
                  <a:cubicBezTo>
                    <a:pt x="0" y="15644"/>
                    <a:pt x="561" y="16507"/>
                    <a:pt x="1457" y="16972"/>
                  </a:cubicBezTo>
                  <a:lnTo>
                    <a:pt x="9343" y="21019"/>
                  </a:lnTo>
                  <a:cubicBezTo>
                    <a:pt x="10239" y="21484"/>
                    <a:pt x="11361" y="21484"/>
                    <a:pt x="12257" y="21019"/>
                  </a:cubicBezTo>
                  <a:lnTo>
                    <a:pt x="20143" y="16972"/>
                  </a:lnTo>
                  <a:cubicBezTo>
                    <a:pt x="21039" y="16474"/>
                    <a:pt x="21600" y="15644"/>
                    <a:pt x="21600" y="14715"/>
                  </a:cubicBezTo>
                  <a:close/>
                </a:path>
              </a:pathLst>
            </a:custGeom>
            <a:solidFill>
              <a:schemeClr val="accent3"/>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Johnson Text"/>
                <a:ea typeface="+mn-ea"/>
                <a:cs typeface="+mn-cs"/>
              </a:endParaRPr>
            </a:p>
          </p:txBody>
        </p:sp>
        <p:sp>
          <p:nvSpPr>
            <p:cNvPr id="17" name="Shape">
              <a:extLst>
                <a:ext uri="{FF2B5EF4-FFF2-40B4-BE49-F238E27FC236}">
                  <a16:creationId xmlns:a16="http://schemas.microsoft.com/office/drawing/2014/main" id="{373504B5-4602-8101-2AC7-5C9739150A9A}"/>
                </a:ext>
              </a:extLst>
            </p:cNvPr>
            <p:cNvSpPr/>
            <p:nvPr/>
          </p:nvSpPr>
          <p:spPr>
            <a:xfrm>
              <a:off x="4623905" y="3003646"/>
              <a:ext cx="412680" cy="499034"/>
            </a:xfrm>
            <a:custGeom>
              <a:avLst/>
              <a:gdLst/>
              <a:ahLst/>
              <a:cxnLst>
                <a:cxn ang="0">
                  <a:pos x="wd2" y="hd2"/>
                </a:cxn>
                <a:cxn ang="5400000">
                  <a:pos x="wd2" y="hd2"/>
                </a:cxn>
                <a:cxn ang="10800000">
                  <a:pos x="wd2" y="hd2"/>
                </a:cxn>
                <a:cxn ang="16200000">
                  <a:pos x="wd2" y="hd2"/>
                </a:cxn>
              </a:cxnLst>
              <a:rect l="0" t="0" r="r" b="b"/>
              <a:pathLst>
                <a:path w="20358" h="20353" extrusionOk="0">
                  <a:moveTo>
                    <a:pt x="4518" y="1474"/>
                  </a:moveTo>
                  <a:cubicBezTo>
                    <a:pt x="404" y="3855"/>
                    <a:pt x="-1242" y="8447"/>
                    <a:pt x="1021" y="12189"/>
                  </a:cubicBezTo>
                  <a:cubicBezTo>
                    <a:pt x="2050" y="13720"/>
                    <a:pt x="3490" y="14910"/>
                    <a:pt x="5135" y="15761"/>
                  </a:cubicBezTo>
                  <a:cubicBezTo>
                    <a:pt x="5958" y="16101"/>
                    <a:pt x="6781" y="16441"/>
                    <a:pt x="7604" y="16611"/>
                  </a:cubicBezTo>
                  <a:cubicBezTo>
                    <a:pt x="8015" y="16611"/>
                    <a:pt x="8221" y="16781"/>
                    <a:pt x="8632" y="16781"/>
                  </a:cubicBezTo>
                  <a:cubicBezTo>
                    <a:pt x="10895" y="17291"/>
                    <a:pt x="12953" y="18482"/>
                    <a:pt x="14187" y="20183"/>
                  </a:cubicBezTo>
                  <a:lnTo>
                    <a:pt x="16038" y="19162"/>
                  </a:lnTo>
                  <a:cubicBezTo>
                    <a:pt x="16244" y="18992"/>
                    <a:pt x="16655" y="19162"/>
                    <a:pt x="16860" y="19332"/>
                  </a:cubicBezTo>
                  <a:lnTo>
                    <a:pt x="16860" y="19332"/>
                  </a:lnTo>
                  <a:cubicBezTo>
                    <a:pt x="17066" y="19502"/>
                    <a:pt x="16860" y="19843"/>
                    <a:pt x="16655" y="20013"/>
                  </a:cubicBezTo>
                  <a:lnTo>
                    <a:pt x="15832" y="20353"/>
                  </a:lnTo>
                  <a:lnTo>
                    <a:pt x="18095" y="20353"/>
                  </a:lnTo>
                  <a:cubicBezTo>
                    <a:pt x="18506" y="20353"/>
                    <a:pt x="18712" y="20183"/>
                    <a:pt x="18918" y="20013"/>
                  </a:cubicBezTo>
                  <a:lnTo>
                    <a:pt x="19946" y="18312"/>
                  </a:lnTo>
                  <a:lnTo>
                    <a:pt x="19124" y="18652"/>
                  </a:lnTo>
                  <a:cubicBezTo>
                    <a:pt x="18918" y="18822"/>
                    <a:pt x="18506" y="18652"/>
                    <a:pt x="18301" y="18482"/>
                  </a:cubicBezTo>
                  <a:lnTo>
                    <a:pt x="18301" y="18482"/>
                  </a:lnTo>
                  <a:cubicBezTo>
                    <a:pt x="18095" y="18312"/>
                    <a:pt x="18301" y="17972"/>
                    <a:pt x="18507" y="17802"/>
                  </a:cubicBezTo>
                  <a:lnTo>
                    <a:pt x="20358" y="16781"/>
                  </a:lnTo>
                  <a:cubicBezTo>
                    <a:pt x="19124" y="14911"/>
                    <a:pt x="18712" y="12870"/>
                    <a:pt x="19329" y="10999"/>
                  </a:cubicBezTo>
                  <a:cubicBezTo>
                    <a:pt x="19329" y="10658"/>
                    <a:pt x="19535" y="10488"/>
                    <a:pt x="19535" y="10148"/>
                  </a:cubicBezTo>
                  <a:cubicBezTo>
                    <a:pt x="19741" y="9468"/>
                    <a:pt x="19741" y="8788"/>
                    <a:pt x="19741" y="7937"/>
                  </a:cubicBezTo>
                  <a:cubicBezTo>
                    <a:pt x="19741" y="6577"/>
                    <a:pt x="19330" y="5046"/>
                    <a:pt x="18301" y="3855"/>
                  </a:cubicBezTo>
                  <a:cubicBezTo>
                    <a:pt x="15832" y="-57"/>
                    <a:pt x="9455" y="-1247"/>
                    <a:pt x="4518" y="1474"/>
                  </a:cubicBezTo>
                  <a:close/>
                </a:path>
              </a:pathLst>
            </a:custGeom>
            <a:solidFill>
              <a:schemeClr val="accent2"/>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Johnson Text"/>
                <a:ea typeface="+mn-ea"/>
                <a:cs typeface="+mn-cs"/>
              </a:endParaRPr>
            </a:p>
          </p:txBody>
        </p:sp>
        <p:sp>
          <p:nvSpPr>
            <p:cNvPr id="18" name="Shape">
              <a:extLst>
                <a:ext uri="{FF2B5EF4-FFF2-40B4-BE49-F238E27FC236}">
                  <a16:creationId xmlns:a16="http://schemas.microsoft.com/office/drawing/2014/main" id="{6800282E-3A00-DB4D-3D6A-C18FAF71B45C}"/>
                </a:ext>
              </a:extLst>
            </p:cNvPr>
            <p:cNvSpPr/>
            <p:nvPr/>
          </p:nvSpPr>
          <p:spPr>
            <a:xfrm>
              <a:off x="3331183" y="3295555"/>
              <a:ext cx="413508" cy="506284"/>
            </a:xfrm>
            <a:custGeom>
              <a:avLst/>
              <a:gdLst/>
              <a:ahLst/>
              <a:cxnLst>
                <a:cxn ang="0">
                  <a:pos x="wd2" y="hd2"/>
                </a:cxn>
                <a:cxn ang="5400000">
                  <a:pos x="wd2" y="hd2"/>
                </a:cxn>
                <a:cxn ang="10800000">
                  <a:pos x="wd2" y="hd2"/>
                </a:cxn>
                <a:cxn ang="16200000">
                  <a:pos x="wd2" y="hd2"/>
                </a:cxn>
              </a:cxnLst>
              <a:rect l="0" t="0" r="r" b="b"/>
              <a:pathLst>
                <a:path w="20206" h="20649" extrusionOk="0">
                  <a:moveTo>
                    <a:pt x="5331" y="19729"/>
                  </a:moveTo>
                  <a:cubicBezTo>
                    <a:pt x="9813" y="21600"/>
                    <a:pt x="15315" y="20580"/>
                    <a:pt x="18168" y="17008"/>
                  </a:cubicBezTo>
                  <a:cubicBezTo>
                    <a:pt x="19391" y="15477"/>
                    <a:pt x="20002" y="13947"/>
                    <a:pt x="20002" y="12246"/>
                  </a:cubicBezTo>
                  <a:cubicBezTo>
                    <a:pt x="20002" y="11565"/>
                    <a:pt x="20002" y="10715"/>
                    <a:pt x="19595" y="10035"/>
                  </a:cubicBezTo>
                  <a:cubicBezTo>
                    <a:pt x="19595" y="9695"/>
                    <a:pt x="19391" y="9525"/>
                    <a:pt x="19187" y="9184"/>
                  </a:cubicBezTo>
                  <a:cubicBezTo>
                    <a:pt x="18576" y="7313"/>
                    <a:pt x="18983" y="5273"/>
                    <a:pt x="20206" y="3402"/>
                  </a:cubicBezTo>
                  <a:lnTo>
                    <a:pt x="18372" y="2551"/>
                  </a:lnTo>
                  <a:cubicBezTo>
                    <a:pt x="18168" y="2381"/>
                    <a:pt x="17965" y="2041"/>
                    <a:pt x="18168" y="1871"/>
                  </a:cubicBezTo>
                  <a:lnTo>
                    <a:pt x="18168" y="1871"/>
                  </a:lnTo>
                  <a:cubicBezTo>
                    <a:pt x="18372" y="1701"/>
                    <a:pt x="18780" y="1531"/>
                    <a:pt x="18983" y="1701"/>
                  </a:cubicBezTo>
                  <a:lnTo>
                    <a:pt x="19798" y="2041"/>
                  </a:lnTo>
                  <a:lnTo>
                    <a:pt x="18779" y="340"/>
                  </a:lnTo>
                  <a:cubicBezTo>
                    <a:pt x="18575" y="0"/>
                    <a:pt x="18372" y="0"/>
                    <a:pt x="17964" y="0"/>
                  </a:cubicBezTo>
                  <a:lnTo>
                    <a:pt x="15723" y="0"/>
                  </a:lnTo>
                  <a:lnTo>
                    <a:pt x="16538" y="340"/>
                  </a:lnTo>
                  <a:cubicBezTo>
                    <a:pt x="16741" y="510"/>
                    <a:pt x="16945" y="850"/>
                    <a:pt x="16741" y="1021"/>
                  </a:cubicBezTo>
                  <a:lnTo>
                    <a:pt x="16741" y="1021"/>
                  </a:lnTo>
                  <a:cubicBezTo>
                    <a:pt x="16538" y="1191"/>
                    <a:pt x="16130" y="1361"/>
                    <a:pt x="15927" y="1191"/>
                  </a:cubicBezTo>
                  <a:lnTo>
                    <a:pt x="13889" y="170"/>
                  </a:lnTo>
                  <a:cubicBezTo>
                    <a:pt x="12666" y="2041"/>
                    <a:pt x="10628" y="3232"/>
                    <a:pt x="8387" y="3742"/>
                  </a:cubicBezTo>
                  <a:cubicBezTo>
                    <a:pt x="7980" y="3742"/>
                    <a:pt x="7776" y="3912"/>
                    <a:pt x="7368" y="3912"/>
                  </a:cubicBezTo>
                  <a:cubicBezTo>
                    <a:pt x="6553" y="4082"/>
                    <a:pt x="5738" y="4422"/>
                    <a:pt x="4923" y="4762"/>
                  </a:cubicBezTo>
                  <a:cubicBezTo>
                    <a:pt x="3497" y="5443"/>
                    <a:pt x="2274" y="6463"/>
                    <a:pt x="1255" y="7824"/>
                  </a:cubicBezTo>
                  <a:cubicBezTo>
                    <a:pt x="-1394" y="12246"/>
                    <a:pt x="236" y="17518"/>
                    <a:pt x="5331" y="19729"/>
                  </a:cubicBezTo>
                  <a:close/>
                </a:path>
              </a:pathLst>
            </a:custGeom>
            <a:solidFill>
              <a:schemeClr val="accent3"/>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Johnson Text"/>
                <a:ea typeface="+mn-ea"/>
                <a:cs typeface="+mn-cs"/>
              </a:endParaRPr>
            </a:p>
          </p:txBody>
        </p:sp>
        <p:sp>
          <p:nvSpPr>
            <p:cNvPr id="19" name="Shape">
              <a:extLst>
                <a:ext uri="{FF2B5EF4-FFF2-40B4-BE49-F238E27FC236}">
                  <a16:creationId xmlns:a16="http://schemas.microsoft.com/office/drawing/2014/main" id="{204DC4B9-5A6A-A404-9F2D-D364A03C256E}"/>
                </a:ext>
              </a:extLst>
            </p:cNvPr>
            <p:cNvSpPr/>
            <p:nvPr/>
          </p:nvSpPr>
          <p:spPr>
            <a:xfrm>
              <a:off x="4165196" y="4296371"/>
              <a:ext cx="549557" cy="413646"/>
            </a:xfrm>
            <a:custGeom>
              <a:avLst/>
              <a:gdLst/>
              <a:ahLst/>
              <a:cxnLst>
                <a:cxn ang="0">
                  <a:pos x="wd2" y="hd2"/>
                </a:cxn>
                <a:cxn ang="5400000">
                  <a:pos x="wd2" y="hd2"/>
                </a:cxn>
                <a:cxn ang="10800000">
                  <a:pos x="wd2" y="hd2"/>
                </a:cxn>
                <a:cxn ang="16200000">
                  <a:pos x="wd2" y="hd2"/>
                </a:cxn>
              </a:cxnLst>
              <a:rect l="0" t="0" r="r" b="b"/>
              <a:pathLst>
                <a:path w="21403" h="21426" extrusionOk="0">
                  <a:moveTo>
                    <a:pt x="21397" y="10194"/>
                  </a:moveTo>
                  <a:cubicBezTo>
                    <a:pt x="21234" y="5010"/>
                    <a:pt x="17986" y="474"/>
                    <a:pt x="14089" y="42"/>
                  </a:cubicBezTo>
                  <a:cubicBezTo>
                    <a:pt x="12465" y="-174"/>
                    <a:pt x="10840" y="474"/>
                    <a:pt x="9541" y="1338"/>
                  </a:cubicBezTo>
                  <a:cubicBezTo>
                    <a:pt x="8892" y="1770"/>
                    <a:pt x="8404" y="2418"/>
                    <a:pt x="7917" y="3066"/>
                  </a:cubicBezTo>
                  <a:cubicBezTo>
                    <a:pt x="7755" y="3282"/>
                    <a:pt x="7592" y="3498"/>
                    <a:pt x="7268" y="3930"/>
                  </a:cubicBezTo>
                  <a:cubicBezTo>
                    <a:pt x="5968" y="5658"/>
                    <a:pt x="4182" y="6738"/>
                    <a:pt x="2071" y="6738"/>
                  </a:cubicBezTo>
                  <a:lnTo>
                    <a:pt x="2071" y="9114"/>
                  </a:lnTo>
                  <a:cubicBezTo>
                    <a:pt x="2071" y="9546"/>
                    <a:pt x="1908" y="9762"/>
                    <a:pt x="1583" y="9762"/>
                  </a:cubicBezTo>
                  <a:lnTo>
                    <a:pt x="1583" y="9762"/>
                  </a:lnTo>
                  <a:cubicBezTo>
                    <a:pt x="1259" y="9762"/>
                    <a:pt x="1096" y="9546"/>
                    <a:pt x="1096" y="9114"/>
                  </a:cubicBezTo>
                  <a:lnTo>
                    <a:pt x="1096" y="8034"/>
                  </a:lnTo>
                  <a:lnTo>
                    <a:pt x="122" y="10194"/>
                  </a:lnTo>
                  <a:cubicBezTo>
                    <a:pt x="-41" y="10410"/>
                    <a:pt x="-41" y="10842"/>
                    <a:pt x="122" y="11274"/>
                  </a:cubicBezTo>
                  <a:lnTo>
                    <a:pt x="1096" y="13434"/>
                  </a:lnTo>
                  <a:lnTo>
                    <a:pt x="1096" y="12354"/>
                  </a:lnTo>
                  <a:cubicBezTo>
                    <a:pt x="1096" y="11922"/>
                    <a:pt x="1259" y="11706"/>
                    <a:pt x="1583" y="11706"/>
                  </a:cubicBezTo>
                  <a:lnTo>
                    <a:pt x="1583" y="11706"/>
                  </a:lnTo>
                  <a:cubicBezTo>
                    <a:pt x="1908" y="11706"/>
                    <a:pt x="2071" y="11922"/>
                    <a:pt x="2071" y="12354"/>
                  </a:cubicBezTo>
                  <a:lnTo>
                    <a:pt x="2071" y="14730"/>
                  </a:lnTo>
                  <a:cubicBezTo>
                    <a:pt x="4020" y="14730"/>
                    <a:pt x="5806" y="15810"/>
                    <a:pt x="7268" y="17538"/>
                  </a:cubicBezTo>
                  <a:cubicBezTo>
                    <a:pt x="7430" y="17754"/>
                    <a:pt x="7592" y="17970"/>
                    <a:pt x="7917" y="18402"/>
                  </a:cubicBezTo>
                  <a:cubicBezTo>
                    <a:pt x="8404" y="19050"/>
                    <a:pt x="8892" y="19698"/>
                    <a:pt x="9541" y="20130"/>
                  </a:cubicBezTo>
                  <a:cubicBezTo>
                    <a:pt x="10678" y="20994"/>
                    <a:pt x="11977" y="21426"/>
                    <a:pt x="13439" y="21426"/>
                  </a:cubicBezTo>
                  <a:cubicBezTo>
                    <a:pt x="17986" y="21426"/>
                    <a:pt x="21559" y="16458"/>
                    <a:pt x="21397" y="10194"/>
                  </a:cubicBezTo>
                  <a:close/>
                </a:path>
              </a:pathLst>
            </a:custGeom>
            <a:solidFill>
              <a:schemeClr val="tx2"/>
            </a:solidFill>
            <a:ln w="12700">
              <a:miter lim="400000"/>
            </a:ln>
          </p:spPr>
          <p:txBody>
            <a:bodyPr lIns="28575" tIns="28575" rIns="28575" bIns="28575"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250" b="0" i="0" u="none" strike="noStrike" kern="1200" cap="none" spc="0" normalizeH="0" baseline="0" noProof="0">
                <a:ln>
                  <a:noFill/>
                </a:ln>
                <a:solidFill>
                  <a:srgbClr val="FFFFFF"/>
                </a:solidFill>
                <a:effectLst/>
                <a:uLnTx/>
                <a:uFillTx/>
                <a:latin typeface="Johnson Text"/>
                <a:ea typeface="+mn-ea"/>
                <a:cs typeface="+mn-cs"/>
              </a:endParaRPr>
            </a:p>
          </p:txBody>
        </p:sp>
      </p:grpSp>
      <p:pic>
        <p:nvPicPr>
          <p:cNvPr id="42" name="Picture 41" descr="Icon&#10;&#10;Description automatically generated">
            <a:extLst>
              <a:ext uri="{FF2B5EF4-FFF2-40B4-BE49-F238E27FC236}">
                <a16:creationId xmlns:a16="http://schemas.microsoft.com/office/drawing/2014/main" id="{4C84BEC0-D529-05BC-C931-32236C45C30E}"/>
              </a:ext>
            </a:extLst>
          </p:cNvPr>
          <p:cNvPicPr>
            <a:picLocks noChangeAspect="1"/>
          </p:cNvPicPr>
          <p:nvPr/>
        </p:nvPicPr>
        <p:blipFill>
          <a:blip r:embed="rId2"/>
          <a:stretch>
            <a:fillRect/>
          </a:stretch>
        </p:blipFill>
        <p:spPr>
          <a:xfrm>
            <a:off x="3214428" y="2691355"/>
            <a:ext cx="486158" cy="485867"/>
          </a:xfrm>
          <a:prstGeom prst="rect">
            <a:avLst/>
          </a:prstGeom>
        </p:spPr>
      </p:pic>
      <p:pic>
        <p:nvPicPr>
          <p:cNvPr id="44" name="Picture 43" descr="Icon&#10;&#10;Description automatically generated">
            <a:extLst>
              <a:ext uri="{FF2B5EF4-FFF2-40B4-BE49-F238E27FC236}">
                <a16:creationId xmlns:a16="http://schemas.microsoft.com/office/drawing/2014/main" id="{24E1D2A6-AF29-86B3-C6C3-4578CEF97E89}"/>
              </a:ext>
            </a:extLst>
          </p:cNvPr>
          <p:cNvPicPr>
            <a:picLocks noChangeAspect="1"/>
          </p:cNvPicPr>
          <p:nvPr/>
        </p:nvPicPr>
        <p:blipFill>
          <a:blip r:embed="rId3"/>
          <a:stretch>
            <a:fillRect/>
          </a:stretch>
        </p:blipFill>
        <p:spPr>
          <a:xfrm>
            <a:off x="2610753" y="3762437"/>
            <a:ext cx="504351" cy="503746"/>
          </a:xfrm>
          <a:prstGeom prst="rect">
            <a:avLst/>
          </a:prstGeom>
        </p:spPr>
      </p:pic>
      <p:pic>
        <p:nvPicPr>
          <p:cNvPr id="48" name="Picture 47" descr="Icon&#10;&#10;Description automatically generated">
            <a:extLst>
              <a:ext uri="{FF2B5EF4-FFF2-40B4-BE49-F238E27FC236}">
                <a16:creationId xmlns:a16="http://schemas.microsoft.com/office/drawing/2014/main" id="{80423F1F-A129-3161-35C2-939F1D255763}"/>
              </a:ext>
            </a:extLst>
          </p:cNvPr>
          <p:cNvPicPr>
            <a:picLocks noChangeAspect="1"/>
          </p:cNvPicPr>
          <p:nvPr/>
        </p:nvPicPr>
        <p:blipFill>
          <a:blip r:embed="rId4"/>
          <a:stretch>
            <a:fillRect/>
          </a:stretch>
        </p:blipFill>
        <p:spPr>
          <a:xfrm>
            <a:off x="3769911" y="3731394"/>
            <a:ext cx="535109" cy="534788"/>
          </a:xfrm>
          <a:prstGeom prst="rect">
            <a:avLst/>
          </a:prstGeom>
        </p:spPr>
      </p:pic>
    </p:spTree>
    <p:extLst>
      <p:ext uri="{BB962C8B-B14F-4D97-AF65-F5344CB8AC3E}">
        <p14:creationId xmlns:p14="http://schemas.microsoft.com/office/powerpoint/2010/main" val="38376125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D9CD-A3F3-4C8A-B552-4259253B7BED}"/>
              </a:ext>
            </a:extLst>
          </p:cNvPr>
          <p:cNvSpPr>
            <a:spLocks noGrp="1"/>
          </p:cNvSpPr>
          <p:nvPr>
            <p:ph type="title"/>
          </p:nvPr>
        </p:nvSpPr>
        <p:spPr/>
        <p:txBody>
          <a:bodyPr>
            <a:normAutofit/>
          </a:bodyPr>
          <a:lstStyle/>
          <a:p>
            <a:r>
              <a:rPr lang="en-AU"/>
              <a:t>EHDS – a (r)evolution in health data</a:t>
            </a:r>
            <a:endParaRPr lang="en-US"/>
          </a:p>
        </p:txBody>
      </p:sp>
      <p:sp>
        <p:nvSpPr>
          <p:cNvPr id="5" name="Slide Number Placeholder 4">
            <a:extLst>
              <a:ext uri="{FF2B5EF4-FFF2-40B4-BE49-F238E27FC236}">
                <a16:creationId xmlns:a16="http://schemas.microsoft.com/office/drawing/2014/main" id="{E0FC8F04-5A09-4F52-A81B-F28DA6BB5B7D}"/>
              </a:ext>
            </a:extLst>
          </p:cNvPr>
          <p:cNvSpPr>
            <a:spLocks noGrp="1"/>
          </p:cNvSpPr>
          <p:nvPr>
            <p:ph type="sldNum" sz="quarter" idx="4"/>
          </p:nvPr>
        </p:nvSpPr>
        <p:spPr/>
        <p:txBody>
          <a:bodyPr/>
          <a:lstStyle/>
          <a:p>
            <a:fld id="{AD816501-AAE5-214E-B100-00C3DC5F5E3F}" type="slidenum">
              <a:rPr lang="en-US" smtClean="0"/>
              <a:pPr/>
              <a:t>5</a:t>
            </a:fld>
            <a:endParaRPr lang="en-US"/>
          </a:p>
        </p:txBody>
      </p:sp>
      <p:sp>
        <p:nvSpPr>
          <p:cNvPr id="3" name="Shape">
            <a:extLst>
              <a:ext uri="{FF2B5EF4-FFF2-40B4-BE49-F238E27FC236}">
                <a16:creationId xmlns:a16="http://schemas.microsoft.com/office/drawing/2014/main" id="{89FF8809-7CCB-5DF4-5B7F-EE6EDE854CE7}"/>
              </a:ext>
            </a:extLst>
          </p:cNvPr>
          <p:cNvSpPr/>
          <p:nvPr/>
        </p:nvSpPr>
        <p:spPr>
          <a:xfrm>
            <a:off x="677471" y="2913586"/>
            <a:ext cx="3710600" cy="1625948"/>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600" y="20600"/>
                  <a:pt x="21048" y="21600"/>
                  <a:pt x="20368" y="21600"/>
                </a:cubicBezTo>
                <a:close/>
              </a:path>
            </a:pathLst>
          </a:custGeom>
          <a:solidFill>
            <a:srgbClr val="FFFFFF"/>
          </a:solidFill>
          <a:ln w="12700">
            <a:miter lim="400000"/>
          </a:ln>
          <a:effectLst>
            <a:outerShdw blurRad="50800" dist="38100" dir="2700000" algn="tl" rotWithShape="0">
              <a:prstClr val="black">
                <a:alpha val="25000"/>
              </a:prstClr>
            </a:outerShdw>
          </a:effectLst>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4" name="Shape">
            <a:extLst>
              <a:ext uri="{FF2B5EF4-FFF2-40B4-BE49-F238E27FC236}">
                <a16:creationId xmlns:a16="http://schemas.microsoft.com/office/drawing/2014/main" id="{0B4F3199-9FA0-9A4F-92A1-ECAFB5F4B391}"/>
              </a:ext>
            </a:extLst>
          </p:cNvPr>
          <p:cNvSpPr/>
          <p:nvPr/>
        </p:nvSpPr>
        <p:spPr>
          <a:xfrm>
            <a:off x="7815067" y="1144949"/>
            <a:ext cx="3813703" cy="1615164"/>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600" y="20600"/>
                  <a:pt x="21048" y="21600"/>
                  <a:pt x="20368" y="21600"/>
                </a:cubicBezTo>
                <a:close/>
              </a:path>
            </a:pathLst>
          </a:custGeom>
          <a:solidFill>
            <a:srgbClr val="FFFFFF"/>
          </a:solidFill>
          <a:ln w="38100">
            <a:noFill/>
            <a:miter lim="400000"/>
          </a:ln>
          <a:effectLst>
            <a:outerShdw blurRad="50800" dist="38100" dir="2700000" algn="tl" rotWithShape="0">
              <a:prstClr val="black">
                <a:alpha val="25000"/>
              </a:prstClr>
            </a:outerShdw>
          </a:effectLst>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7" name="TextBox 6">
            <a:extLst>
              <a:ext uri="{FF2B5EF4-FFF2-40B4-BE49-F238E27FC236}">
                <a16:creationId xmlns:a16="http://schemas.microsoft.com/office/drawing/2014/main" id="{26364999-7180-C725-B98F-97DC0F583B7A}"/>
              </a:ext>
            </a:extLst>
          </p:cNvPr>
          <p:cNvSpPr txBox="1"/>
          <p:nvPr/>
        </p:nvSpPr>
        <p:spPr>
          <a:xfrm>
            <a:off x="8675003" y="1284805"/>
            <a:ext cx="2686757" cy="323165"/>
          </a:xfrm>
          <a:prstGeom prst="rect">
            <a:avLst/>
          </a:prstGeom>
          <a:noFill/>
        </p:spPr>
        <p:txBody>
          <a:bodyPr wrap="square" lIns="0" rIns="0" rtlCol="0" anchor="b">
            <a:spAutoFit/>
          </a:bodyPr>
          <a:lstStyle/>
          <a:p>
            <a:pPr algn="ctr"/>
            <a:r>
              <a:rPr lang="en-US" sz="1500" b="1" noProof="1">
                <a:solidFill>
                  <a:srgbClr val="212121"/>
                </a:solidFill>
                <a:latin typeface="+mj-lt"/>
              </a:rPr>
              <a:t>Access to data</a:t>
            </a:r>
          </a:p>
        </p:txBody>
      </p:sp>
      <p:sp>
        <p:nvSpPr>
          <p:cNvPr id="9" name="TextBox 8">
            <a:extLst>
              <a:ext uri="{FF2B5EF4-FFF2-40B4-BE49-F238E27FC236}">
                <a16:creationId xmlns:a16="http://schemas.microsoft.com/office/drawing/2014/main" id="{7E86FC60-4377-C2AE-A975-8A60E835EC0B}"/>
              </a:ext>
            </a:extLst>
          </p:cNvPr>
          <p:cNvSpPr txBox="1"/>
          <p:nvPr/>
        </p:nvSpPr>
        <p:spPr>
          <a:xfrm>
            <a:off x="7962512" y="1749607"/>
            <a:ext cx="3399247" cy="938719"/>
          </a:xfrm>
          <a:prstGeom prst="rect">
            <a:avLst/>
          </a:prstGeom>
          <a:noFill/>
        </p:spPr>
        <p:txBody>
          <a:bodyPr wrap="square" lIns="0" rIns="0" rtlCol="0" anchor="t">
            <a:spAutoFit/>
          </a:bodyPr>
          <a:lstStyle/>
          <a:p>
            <a:pPr algn="just"/>
            <a:r>
              <a:rPr lang="en-US" sz="1100" noProof="1">
                <a:solidFill>
                  <a:srgbClr val="212121">
                    <a:lumMod val="65000"/>
                    <a:lumOff val="35000"/>
                  </a:srgbClr>
                </a:solidFill>
                <a:latin typeface="+mj-lt"/>
              </a:rPr>
              <a:t>Provides </a:t>
            </a:r>
            <a:r>
              <a:rPr lang="en-US" sz="1100" b="1" noProof="1">
                <a:solidFill>
                  <a:srgbClr val="212121">
                    <a:lumMod val="65000"/>
                    <a:lumOff val="35000"/>
                  </a:srgbClr>
                </a:solidFill>
                <a:latin typeface="+mj-lt"/>
              </a:rPr>
              <a:t>common European purposes of access </a:t>
            </a:r>
            <a:r>
              <a:rPr lang="en-US" sz="1100" noProof="1">
                <a:solidFill>
                  <a:srgbClr val="212121">
                    <a:lumMod val="65000"/>
                    <a:lumOff val="35000"/>
                  </a:srgbClr>
                </a:solidFill>
                <a:latin typeface="+mj-lt"/>
              </a:rPr>
              <a:t>for public and private actors. Includes </a:t>
            </a:r>
            <a:r>
              <a:rPr lang="en-US" sz="1100" b="1" noProof="1">
                <a:solidFill>
                  <a:srgbClr val="212121">
                    <a:lumMod val="65000"/>
                    <a:lumOff val="35000"/>
                  </a:srgbClr>
                </a:solidFill>
                <a:latin typeface="+mj-lt"/>
              </a:rPr>
              <a:t>innovation of new products/ services</a:t>
            </a:r>
            <a:r>
              <a:rPr lang="en-US" sz="1100" noProof="1">
                <a:solidFill>
                  <a:srgbClr val="212121">
                    <a:lumMod val="65000"/>
                    <a:lumOff val="35000"/>
                  </a:srgbClr>
                </a:solidFill>
                <a:latin typeface="+mj-lt"/>
              </a:rPr>
              <a:t>; training of algorithms in medical devices and digital health apps; and providing personalized healthcare</a:t>
            </a:r>
            <a:endParaRPr lang="en-US" sz="900" noProof="1">
              <a:solidFill>
                <a:srgbClr val="212121">
                  <a:lumMod val="65000"/>
                  <a:lumOff val="35000"/>
                </a:srgbClr>
              </a:solidFill>
              <a:latin typeface="+mj-lt"/>
            </a:endParaRPr>
          </a:p>
        </p:txBody>
      </p:sp>
      <p:grpSp>
        <p:nvGrpSpPr>
          <p:cNvPr id="10" name="Group 9">
            <a:extLst>
              <a:ext uri="{FF2B5EF4-FFF2-40B4-BE49-F238E27FC236}">
                <a16:creationId xmlns:a16="http://schemas.microsoft.com/office/drawing/2014/main" id="{1FDCC6CF-D605-58FE-7E96-50AF870C8FBA}"/>
              </a:ext>
            </a:extLst>
          </p:cNvPr>
          <p:cNvGrpSpPr/>
          <p:nvPr/>
        </p:nvGrpSpPr>
        <p:grpSpPr>
          <a:xfrm>
            <a:off x="7844411" y="1170279"/>
            <a:ext cx="880052" cy="553998"/>
            <a:chOff x="4405501" y="1552895"/>
            <a:chExt cx="1398208" cy="689465"/>
          </a:xfrm>
        </p:grpSpPr>
        <p:sp>
          <p:nvSpPr>
            <p:cNvPr id="11" name="Shape">
              <a:extLst>
                <a:ext uri="{FF2B5EF4-FFF2-40B4-BE49-F238E27FC236}">
                  <a16:creationId xmlns:a16="http://schemas.microsoft.com/office/drawing/2014/main" id="{0E107B88-7640-FFDA-808B-BDDB7749B2FF}"/>
                </a:ext>
              </a:extLst>
            </p:cNvPr>
            <p:cNvSpPr/>
            <p:nvPr/>
          </p:nvSpPr>
          <p:spPr>
            <a:xfrm>
              <a:off x="4594448" y="1552895"/>
              <a:ext cx="1209261" cy="689465"/>
            </a:xfrm>
            <a:custGeom>
              <a:avLst/>
              <a:gdLst/>
              <a:ahLst/>
              <a:cxnLst>
                <a:cxn ang="0">
                  <a:pos x="wd2" y="hd2"/>
                </a:cxn>
                <a:cxn ang="5400000">
                  <a:pos x="wd2" y="hd2"/>
                </a:cxn>
                <a:cxn ang="10800000">
                  <a:pos x="wd2" y="hd2"/>
                </a:cxn>
                <a:cxn ang="16200000">
                  <a:pos x="wd2" y="hd2"/>
                </a:cxn>
              </a:cxnLst>
              <a:rect l="0" t="0" r="r" b="b"/>
              <a:pathLst>
                <a:path w="21600" h="21600" extrusionOk="0">
                  <a:moveTo>
                    <a:pt x="9285" y="21600"/>
                  </a:moveTo>
                  <a:lnTo>
                    <a:pt x="0" y="21600"/>
                  </a:lnTo>
                  <a:lnTo>
                    <a:pt x="0" y="0"/>
                  </a:lnTo>
                  <a:lnTo>
                    <a:pt x="21600" y="0"/>
                  </a:lnTo>
                  <a:lnTo>
                    <a:pt x="21600" y="0"/>
                  </a:lnTo>
                  <a:cubicBezTo>
                    <a:pt x="21600" y="11887"/>
                    <a:pt x="16090" y="21600"/>
                    <a:pt x="9285" y="21600"/>
                  </a:cubicBezTo>
                  <a:close/>
                </a:path>
              </a:pathLst>
            </a:custGeom>
            <a:solidFill>
              <a:srgbClr val="00009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12" name="Shape">
              <a:extLst>
                <a:ext uri="{FF2B5EF4-FFF2-40B4-BE49-F238E27FC236}">
                  <a16:creationId xmlns:a16="http://schemas.microsoft.com/office/drawing/2014/main" id="{9E0EE2C4-FA44-6209-72DF-074462104C15}"/>
                </a:ext>
              </a:extLst>
            </p:cNvPr>
            <p:cNvSpPr/>
            <p:nvPr/>
          </p:nvSpPr>
          <p:spPr>
            <a:xfrm>
              <a:off x="4405501" y="1552895"/>
              <a:ext cx="192803" cy="6894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6040"/>
                  </a:lnTo>
                  <a:cubicBezTo>
                    <a:pt x="0" y="2706"/>
                    <a:pt x="9677" y="0"/>
                    <a:pt x="21600" y="0"/>
                  </a:cubicBezTo>
                  <a:lnTo>
                    <a:pt x="21600" y="0"/>
                  </a:lnTo>
                  <a:lnTo>
                    <a:pt x="21600" y="21600"/>
                  </a:lnTo>
                  <a:close/>
                </a:path>
              </a:pathLst>
            </a:custGeom>
            <a:solidFill>
              <a:srgbClr val="FFFFFF">
                <a:lumMod val="8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grpSp>
      <p:sp>
        <p:nvSpPr>
          <p:cNvPr id="13" name="Shape">
            <a:extLst>
              <a:ext uri="{FF2B5EF4-FFF2-40B4-BE49-F238E27FC236}">
                <a16:creationId xmlns:a16="http://schemas.microsoft.com/office/drawing/2014/main" id="{6158E1D1-707D-9FD7-5550-EB0FD220A597}"/>
              </a:ext>
            </a:extLst>
          </p:cNvPr>
          <p:cNvSpPr/>
          <p:nvPr/>
        </p:nvSpPr>
        <p:spPr>
          <a:xfrm>
            <a:off x="605367" y="1143756"/>
            <a:ext cx="3813703" cy="1625948"/>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600" y="20600"/>
                  <a:pt x="21048" y="21600"/>
                  <a:pt x="20368" y="21600"/>
                </a:cubicBezTo>
                <a:close/>
              </a:path>
            </a:pathLst>
          </a:custGeom>
          <a:solidFill>
            <a:srgbClr val="FFFFFF"/>
          </a:solidFill>
          <a:ln w="12700">
            <a:miter lim="400000"/>
          </a:ln>
          <a:effectLst>
            <a:outerShdw blurRad="50800" dist="38100" dir="2700000" algn="tl" rotWithShape="0">
              <a:prstClr val="black">
                <a:alpha val="25000"/>
              </a:prstClr>
            </a:outerShdw>
          </a:effectLst>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14" name="TextBox 13">
            <a:extLst>
              <a:ext uri="{FF2B5EF4-FFF2-40B4-BE49-F238E27FC236}">
                <a16:creationId xmlns:a16="http://schemas.microsoft.com/office/drawing/2014/main" id="{C86DFEFB-1BD3-4B30-6DF6-5A24F6B15733}"/>
              </a:ext>
            </a:extLst>
          </p:cNvPr>
          <p:cNvSpPr txBox="1"/>
          <p:nvPr/>
        </p:nvSpPr>
        <p:spPr>
          <a:xfrm>
            <a:off x="1500923" y="3125750"/>
            <a:ext cx="2649332" cy="553998"/>
          </a:xfrm>
          <a:prstGeom prst="rect">
            <a:avLst/>
          </a:prstGeom>
          <a:noFill/>
        </p:spPr>
        <p:txBody>
          <a:bodyPr wrap="square" lIns="0" rIns="0" rtlCol="0" anchor="b">
            <a:spAutoFit/>
          </a:bodyPr>
          <a:lstStyle/>
          <a:p>
            <a:pPr algn="ctr"/>
            <a:r>
              <a:rPr lang="en-US" sz="1500" b="1" noProof="1">
                <a:solidFill>
                  <a:srgbClr val="212121"/>
                </a:solidFill>
                <a:latin typeface="+mj-lt"/>
              </a:rPr>
              <a:t>Harmonised technical standards</a:t>
            </a:r>
          </a:p>
        </p:txBody>
      </p:sp>
      <p:sp>
        <p:nvSpPr>
          <p:cNvPr id="15" name="TextBox 14">
            <a:extLst>
              <a:ext uri="{FF2B5EF4-FFF2-40B4-BE49-F238E27FC236}">
                <a16:creationId xmlns:a16="http://schemas.microsoft.com/office/drawing/2014/main" id="{CB2AF67B-BDE8-AB78-BAFD-C59008FA5F29}"/>
              </a:ext>
            </a:extLst>
          </p:cNvPr>
          <p:cNvSpPr txBox="1"/>
          <p:nvPr/>
        </p:nvSpPr>
        <p:spPr>
          <a:xfrm>
            <a:off x="805617" y="3763429"/>
            <a:ext cx="3344638" cy="600164"/>
          </a:xfrm>
          <a:prstGeom prst="rect">
            <a:avLst/>
          </a:prstGeom>
          <a:noFill/>
        </p:spPr>
        <p:txBody>
          <a:bodyPr wrap="square" lIns="0" tIns="45720" rIns="0" bIns="45720" rtlCol="0" anchor="t">
            <a:spAutoFit/>
          </a:bodyPr>
          <a:lstStyle/>
          <a:p>
            <a:pPr algn="just"/>
            <a:r>
              <a:rPr lang="en-US" sz="1100" noProof="1">
                <a:solidFill>
                  <a:srgbClr val="212121">
                    <a:lumMod val="65000"/>
                    <a:lumOff val="35000"/>
                  </a:srgbClr>
                </a:solidFill>
                <a:latin typeface="+mj-lt"/>
              </a:rPr>
              <a:t>Commission selection of </a:t>
            </a:r>
            <a:r>
              <a:rPr lang="en-US" sz="1100" b="1" noProof="1">
                <a:solidFill>
                  <a:srgbClr val="212121">
                    <a:lumMod val="65000"/>
                    <a:lumOff val="35000"/>
                  </a:srgbClr>
                </a:solidFill>
                <a:latin typeface="+mj-lt"/>
              </a:rPr>
              <a:t>standards and common specifications to avoid interoperability, security, quality risks</a:t>
            </a:r>
            <a:r>
              <a:rPr lang="en-US" sz="1100" noProof="1">
                <a:solidFill>
                  <a:srgbClr val="212121">
                    <a:lumMod val="65000"/>
                    <a:lumOff val="35000"/>
                  </a:srgbClr>
                </a:solidFill>
                <a:latin typeface="+mj-lt"/>
              </a:rPr>
              <a:t>. </a:t>
            </a:r>
          </a:p>
        </p:txBody>
      </p:sp>
      <p:grpSp>
        <p:nvGrpSpPr>
          <p:cNvPr id="16" name="Group 15">
            <a:extLst>
              <a:ext uri="{FF2B5EF4-FFF2-40B4-BE49-F238E27FC236}">
                <a16:creationId xmlns:a16="http://schemas.microsoft.com/office/drawing/2014/main" id="{B218B8E8-9441-BC31-01F9-7B06B90664C9}"/>
              </a:ext>
            </a:extLst>
          </p:cNvPr>
          <p:cNvGrpSpPr/>
          <p:nvPr/>
        </p:nvGrpSpPr>
        <p:grpSpPr>
          <a:xfrm>
            <a:off x="602051" y="1145044"/>
            <a:ext cx="880052" cy="553998"/>
            <a:chOff x="4405501" y="1552895"/>
            <a:chExt cx="1398208" cy="689465"/>
          </a:xfrm>
        </p:grpSpPr>
        <p:sp>
          <p:nvSpPr>
            <p:cNvPr id="17" name="Shape">
              <a:extLst>
                <a:ext uri="{FF2B5EF4-FFF2-40B4-BE49-F238E27FC236}">
                  <a16:creationId xmlns:a16="http://schemas.microsoft.com/office/drawing/2014/main" id="{EA720EF0-6642-28A8-BB2A-215BB474E27F}"/>
                </a:ext>
              </a:extLst>
            </p:cNvPr>
            <p:cNvSpPr/>
            <p:nvPr/>
          </p:nvSpPr>
          <p:spPr>
            <a:xfrm>
              <a:off x="4594448" y="1552895"/>
              <a:ext cx="1209261" cy="689465"/>
            </a:xfrm>
            <a:custGeom>
              <a:avLst/>
              <a:gdLst/>
              <a:ahLst/>
              <a:cxnLst>
                <a:cxn ang="0">
                  <a:pos x="wd2" y="hd2"/>
                </a:cxn>
                <a:cxn ang="5400000">
                  <a:pos x="wd2" y="hd2"/>
                </a:cxn>
                <a:cxn ang="10800000">
                  <a:pos x="wd2" y="hd2"/>
                </a:cxn>
                <a:cxn ang="16200000">
                  <a:pos x="wd2" y="hd2"/>
                </a:cxn>
              </a:cxnLst>
              <a:rect l="0" t="0" r="r" b="b"/>
              <a:pathLst>
                <a:path w="21600" h="21600" extrusionOk="0">
                  <a:moveTo>
                    <a:pt x="9285" y="21600"/>
                  </a:moveTo>
                  <a:lnTo>
                    <a:pt x="0" y="21600"/>
                  </a:lnTo>
                  <a:lnTo>
                    <a:pt x="0" y="0"/>
                  </a:lnTo>
                  <a:lnTo>
                    <a:pt x="21600" y="0"/>
                  </a:lnTo>
                  <a:lnTo>
                    <a:pt x="21600" y="0"/>
                  </a:lnTo>
                  <a:cubicBezTo>
                    <a:pt x="21600" y="11887"/>
                    <a:pt x="16090" y="21600"/>
                    <a:pt x="9285" y="21600"/>
                  </a:cubicBezTo>
                  <a:close/>
                </a:path>
              </a:pathLst>
            </a:custGeom>
            <a:solidFill>
              <a:srgbClr val="6633C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18" name="Shape">
              <a:extLst>
                <a:ext uri="{FF2B5EF4-FFF2-40B4-BE49-F238E27FC236}">
                  <a16:creationId xmlns:a16="http://schemas.microsoft.com/office/drawing/2014/main" id="{FBE47BCB-8159-A53C-5ABA-792FDD4F9839}"/>
                </a:ext>
              </a:extLst>
            </p:cNvPr>
            <p:cNvSpPr/>
            <p:nvPr/>
          </p:nvSpPr>
          <p:spPr>
            <a:xfrm>
              <a:off x="4405501" y="1552895"/>
              <a:ext cx="192803" cy="6894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6040"/>
                  </a:lnTo>
                  <a:cubicBezTo>
                    <a:pt x="0" y="2706"/>
                    <a:pt x="9677" y="0"/>
                    <a:pt x="21600" y="0"/>
                  </a:cubicBezTo>
                  <a:lnTo>
                    <a:pt x="21600" y="0"/>
                  </a:lnTo>
                  <a:lnTo>
                    <a:pt x="21600" y="21600"/>
                  </a:lnTo>
                  <a:close/>
                </a:path>
              </a:pathLst>
            </a:custGeom>
            <a:solidFill>
              <a:srgbClr val="FFFFFF">
                <a:lumMod val="8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grpSp>
      <p:sp>
        <p:nvSpPr>
          <p:cNvPr id="19" name="Shape">
            <a:extLst>
              <a:ext uri="{FF2B5EF4-FFF2-40B4-BE49-F238E27FC236}">
                <a16:creationId xmlns:a16="http://schemas.microsoft.com/office/drawing/2014/main" id="{2ED008CE-7537-FE3F-A46C-1DB1EC176212}"/>
              </a:ext>
            </a:extLst>
          </p:cNvPr>
          <p:cNvSpPr/>
          <p:nvPr/>
        </p:nvSpPr>
        <p:spPr>
          <a:xfrm>
            <a:off x="7816994" y="2913586"/>
            <a:ext cx="3811776" cy="1625948"/>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600" y="20600"/>
                  <a:pt x="21048" y="21600"/>
                  <a:pt x="20368" y="21600"/>
                </a:cubicBezTo>
                <a:close/>
              </a:path>
            </a:pathLst>
          </a:custGeom>
          <a:solidFill>
            <a:srgbClr val="FFFFFF"/>
          </a:solidFill>
          <a:ln w="28575">
            <a:noFill/>
            <a:miter lim="400000"/>
          </a:ln>
          <a:effectLst>
            <a:outerShdw blurRad="50800" dist="38100" dir="2700000" algn="tl" rotWithShape="0">
              <a:prstClr val="black">
                <a:alpha val="25000"/>
              </a:prstClr>
            </a:outerShdw>
          </a:effectLst>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20" name="TextBox 19">
            <a:extLst>
              <a:ext uri="{FF2B5EF4-FFF2-40B4-BE49-F238E27FC236}">
                <a16:creationId xmlns:a16="http://schemas.microsoft.com/office/drawing/2014/main" id="{9F43C185-D98A-5983-FE67-9E6F13EF9542}"/>
              </a:ext>
            </a:extLst>
          </p:cNvPr>
          <p:cNvSpPr txBox="1"/>
          <p:nvPr/>
        </p:nvSpPr>
        <p:spPr>
          <a:xfrm>
            <a:off x="8675848" y="3051971"/>
            <a:ext cx="1555841" cy="323165"/>
          </a:xfrm>
          <a:prstGeom prst="rect">
            <a:avLst/>
          </a:prstGeom>
          <a:noFill/>
        </p:spPr>
        <p:txBody>
          <a:bodyPr wrap="square" lIns="0" rIns="0" rtlCol="0" anchor="b">
            <a:spAutoFit/>
          </a:bodyPr>
          <a:lstStyle/>
          <a:p>
            <a:pPr algn="ctr"/>
            <a:r>
              <a:rPr lang="en-US" sz="1500" b="1" noProof="1">
                <a:solidFill>
                  <a:srgbClr val="212121"/>
                </a:solidFill>
                <a:latin typeface="+mj-lt"/>
              </a:rPr>
              <a:t>Provision of data</a:t>
            </a:r>
          </a:p>
        </p:txBody>
      </p:sp>
      <p:sp>
        <p:nvSpPr>
          <p:cNvPr id="21" name="TextBox 20">
            <a:extLst>
              <a:ext uri="{FF2B5EF4-FFF2-40B4-BE49-F238E27FC236}">
                <a16:creationId xmlns:a16="http://schemas.microsoft.com/office/drawing/2014/main" id="{017A94DD-327C-9E69-4B24-44CAD69AA52F}"/>
              </a:ext>
            </a:extLst>
          </p:cNvPr>
          <p:cNvSpPr txBox="1"/>
          <p:nvPr/>
        </p:nvSpPr>
        <p:spPr>
          <a:xfrm>
            <a:off x="7962511" y="3622875"/>
            <a:ext cx="3399247" cy="938719"/>
          </a:xfrm>
          <a:prstGeom prst="rect">
            <a:avLst/>
          </a:prstGeom>
          <a:noFill/>
        </p:spPr>
        <p:txBody>
          <a:bodyPr wrap="square" lIns="0" rIns="0" rtlCol="0" anchor="t">
            <a:spAutoFit/>
          </a:bodyPr>
          <a:lstStyle/>
          <a:p>
            <a:pPr algn="just"/>
            <a:r>
              <a:rPr lang="en-US" sz="1100" noProof="1">
                <a:solidFill>
                  <a:srgbClr val="212121">
                    <a:lumMod val="65000"/>
                    <a:lumOff val="35000"/>
                  </a:srgbClr>
                </a:solidFill>
                <a:latin typeface="+mj-lt"/>
              </a:rPr>
              <a:t>Provide access to health </a:t>
            </a:r>
            <a:r>
              <a:rPr lang="en-US" sz="1100" b="1" noProof="1">
                <a:solidFill>
                  <a:srgbClr val="212121">
                    <a:lumMod val="65000"/>
                    <a:lumOff val="35000"/>
                  </a:srgbClr>
                </a:solidFill>
                <a:latin typeface="+mj-lt"/>
              </a:rPr>
              <a:t>data held by entities </a:t>
            </a:r>
            <a:r>
              <a:rPr lang="en-US" sz="1100" noProof="1">
                <a:solidFill>
                  <a:srgbClr val="212121">
                    <a:lumMod val="65000"/>
                    <a:lumOff val="35000"/>
                  </a:srgbClr>
                </a:solidFill>
                <a:latin typeface="+mj-lt"/>
              </a:rPr>
              <a:t>(incl healthcare companies) </a:t>
            </a:r>
            <a:r>
              <a:rPr lang="en-US" sz="1100" b="1" noProof="1">
                <a:solidFill>
                  <a:srgbClr val="212121">
                    <a:lumMod val="65000"/>
                    <a:lumOff val="35000"/>
                  </a:srgbClr>
                </a:solidFill>
                <a:latin typeface="+mj-lt"/>
              </a:rPr>
              <a:t>for secondary use</a:t>
            </a:r>
            <a:r>
              <a:rPr lang="en-US" sz="1100" noProof="1">
                <a:solidFill>
                  <a:srgbClr val="212121">
                    <a:lumMod val="65000"/>
                    <a:lumOff val="35000"/>
                  </a:srgbClr>
                </a:solidFill>
                <a:latin typeface="+mj-lt"/>
              </a:rPr>
              <a:t>, including </a:t>
            </a:r>
            <a:r>
              <a:rPr lang="en-AU" sz="1100" noProof="1">
                <a:solidFill>
                  <a:srgbClr val="212121">
                    <a:lumMod val="65000"/>
                    <a:lumOff val="35000"/>
                  </a:srgbClr>
                </a:solidFill>
                <a:latin typeface="+mj-lt"/>
              </a:rPr>
              <a:t>electronic health data entailing protected IP and trade secrets (measures to preserve confidentiality shall be taken).</a:t>
            </a:r>
            <a:endParaRPr lang="en-US" sz="1100" noProof="1">
              <a:solidFill>
                <a:srgbClr val="212121">
                  <a:lumMod val="65000"/>
                  <a:lumOff val="35000"/>
                </a:srgbClr>
              </a:solidFill>
              <a:latin typeface="+mj-lt"/>
            </a:endParaRPr>
          </a:p>
        </p:txBody>
      </p:sp>
      <p:grpSp>
        <p:nvGrpSpPr>
          <p:cNvPr id="23" name="Group 22">
            <a:extLst>
              <a:ext uri="{FF2B5EF4-FFF2-40B4-BE49-F238E27FC236}">
                <a16:creationId xmlns:a16="http://schemas.microsoft.com/office/drawing/2014/main" id="{F931100A-B60B-0245-66DD-3B1DED21E20B}"/>
              </a:ext>
            </a:extLst>
          </p:cNvPr>
          <p:cNvGrpSpPr/>
          <p:nvPr/>
        </p:nvGrpSpPr>
        <p:grpSpPr>
          <a:xfrm>
            <a:off x="7846582" y="2934086"/>
            <a:ext cx="810667" cy="553998"/>
            <a:chOff x="4405501" y="1552895"/>
            <a:chExt cx="1398208" cy="689465"/>
          </a:xfrm>
        </p:grpSpPr>
        <p:sp>
          <p:nvSpPr>
            <p:cNvPr id="24" name="Shape">
              <a:extLst>
                <a:ext uri="{FF2B5EF4-FFF2-40B4-BE49-F238E27FC236}">
                  <a16:creationId xmlns:a16="http://schemas.microsoft.com/office/drawing/2014/main" id="{8194BB4E-9DF9-B2A9-0B6D-0334DB179B6D}"/>
                </a:ext>
              </a:extLst>
            </p:cNvPr>
            <p:cNvSpPr/>
            <p:nvPr/>
          </p:nvSpPr>
          <p:spPr>
            <a:xfrm>
              <a:off x="4594448" y="1552895"/>
              <a:ext cx="1209261" cy="689465"/>
            </a:xfrm>
            <a:custGeom>
              <a:avLst/>
              <a:gdLst/>
              <a:ahLst/>
              <a:cxnLst>
                <a:cxn ang="0">
                  <a:pos x="wd2" y="hd2"/>
                </a:cxn>
                <a:cxn ang="5400000">
                  <a:pos x="wd2" y="hd2"/>
                </a:cxn>
                <a:cxn ang="10800000">
                  <a:pos x="wd2" y="hd2"/>
                </a:cxn>
                <a:cxn ang="16200000">
                  <a:pos x="wd2" y="hd2"/>
                </a:cxn>
              </a:cxnLst>
              <a:rect l="0" t="0" r="r" b="b"/>
              <a:pathLst>
                <a:path w="21600" h="21600" extrusionOk="0">
                  <a:moveTo>
                    <a:pt x="9285" y="21600"/>
                  </a:moveTo>
                  <a:lnTo>
                    <a:pt x="0" y="21600"/>
                  </a:lnTo>
                  <a:lnTo>
                    <a:pt x="0" y="0"/>
                  </a:lnTo>
                  <a:lnTo>
                    <a:pt x="21600" y="0"/>
                  </a:lnTo>
                  <a:lnTo>
                    <a:pt x="21600" y="0"/>
                  </a:lnTo>
                  <a:cubicBezTo>
                    <a:pt x="21600" y="11887"/>
                    <a:pt x="16090" y="21600"/>
                    <a:pt x="9285" y="21600"/>
                  </a:cubicBezTo>
                  <a:close/>
                </a:path>
              </a:pathLst>
            </a:custGeom>
            <a:solidFill>
              <a:srgbClr val="00009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25" name="Shape">
              <a:extLst>
                <a:ext uri="{FF2B5EF4-FFF2-40B4-BE49-F238E27FC236}">
                  <a16:creationId xmlns:a16="http://schemas.microsoft.com/office/drawing/2014/main" id="{8F68482E-5DCA-3CBE-5CD4-B30EA3927C11}"/>
                </a:ext>
              </a:extLst>
            </p:cNvPr>
            <p:cNvSpPr/>
            <p:nvPr/>
          </p:nvSpPr>
          <p:spPr>
            <a:xfrm>
              <a:off x="4405501" y="1552895"/>
              <a:ext cx="192803" cy="6894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6040"/>
                  </a:lnTo>
                  <a:cubicBezTo>
                    <a:pt x="0" y="2706"/>
                    <a:pt x="9677" y="0"/>
                    <a:pt x="21600" y="0"/>
                  </a:cubicBezTo>
                  <a:lnTo>
                    <a:pt x="21600" y="0"/>
                  </a:lnTo>
                  <a:lnTo>
                    <a:pt x="21600" y="21600"/>
                  </a:lnTo>
                  <a:close/>
                </a:path>
              </a:pathLst>
            </a:custGeom>
            <a:solidFill>
              <a:srgbClr val="FFFFFF">
                <a:lumMod val="8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grpSp>
      <p:sp>
        <p:nvSpPr>
          <p:cNvPr id="26" name="TextBox 25">
            <a:extLst>
              <a:ext uri="{FF2B5EF4-FFF2-40B4-BE49-F238E27FC236}">
                <a16:creationId xmlns:a16="http://schemas.microsoft.com/office/drawing/2014/main" id="{67467955-2035-E1EB-4C01-A910313C1E7A}"/>
              </a:ext>
            </a:extLst>
          </p:cNvPr>
          <p:cNvSpPr txBox="1"/>
          <p:nvPr/>
        </p:nvSpPr>
        <p:spPr>
          <a:xfrm>
            <a:off x="1564265" y="1359845"/>
            <a:ext cx="2585990" cy="323165"/>
          </a:xfrm>
          <a:prstGeom prst="rect">
            <a:avLst/>
          </a:prstGeom>
          <a:noFill/>
        </p:spPr>
        <p:txBody>
          <a:bodyPr wrap="square" lIns="0" rIns="0" rtlCol="0" anchor="b">
            <a:spAutoFit/>
          </a:bodyPr>
          <a:lstStyle/>
          <a:p>
            <a:pPr algn="ctr"/>
            <a:r>
              <a:rPr lang="en-US" sz="1500" b="1" noProof="1">
                <a:solidFill>
                  <a:srgbClr val="212121"/>
                </a:solidFill>
                <a:latin typeface="+mj-lt"/>
              </a:rPr>
              <a:t>EHR systems governance</a:t>
            </a:r>
          </a:p>
        </p:txBody>
      </p:sp>
      <p:sp>
        <p:nvSpPr>
          <p:cNvPr id="27" name="TextBox 26">
            <a:extLst>
              <a:ext uri="{FF2B5EF4-FFF2-40B4-BE49-F238E27FC236}">
                <a16:creationId xmlns:a16="http://schemas.microsoft.com/office/drawing/2014/main" id="{3AEFF5C2-808B-D96D-969A-5711837FC871}"/>
              </a:ext>
            </a:extLst>
          </p:cNvPr>
          <p:cNvSpPr txBox="1"/>
          <p:nvPr/>
        </p:nvSpPr>
        <p:spPr>
          <a:xfrm>
            <a:off x="771938" y="1990672"/>
            <a:ext cx="3378317" cy="769441"/>
          </a:xfrm>
          <a:prstGeom prst="rect">
            <a:avLst/>
          </a:prstGeom>
          <a:noFill/>
        </p:spPr>
        <p:txBody>
          <a:bodyPr wrap="square" lIns="0" rIns="0" rtlCol="0" anchor="t">
            <a:spAutoFit/>
          </a:bodyPr>
          <a:lstStyle/>
          <a:p>
            <a:pPr algn="just"/>
            <a:r>
              <a:rPr lang="en-US" sz="1100" noProof="1">
                <a:solidFill>
                  <a:srgbClr val="212121">
                    <a:lumMod val="65000"/>
                    <a:lumOff val="35000"/>
                  </a:srgbClr>
                </a:solidFill>
                <a:latin typeface="+mj-lt"/>
              </a:rPr>
              <a:t>Establishes </a:t>
            </a:r>
            <a:r>
              <a:rPr lang="en-US" sz="1100" b="1" noProof="1">
                <a:solidFill>
                  <a:srgbClr val="212121">
                    <a:lumMod val="65000"/>
                    <a:lumOff val="35000"/>
                  </a:srgbClr>
                </a:solidFill>
                <a:latin typeface="+mj-lt"/>
              </a:rPr>
              <a:t>mandatory regulatory scheme for Electronic Health Record Systems</a:t>
            </a:r>
            <a:r>
              <a:rPr lang="en-US" sz="1100" noProof="1">
                <a:solidFill>
                  <a:srgbClr val="212121">
                    <a:lumMod val="65000"/>
                    <a:lumOff val="35000"/>
                  </a:srgbClr>
                </a:solidFill>
                <a:latin typeface="+mj-lt"/>
              </a:rPr>
              <a:t>, with requirements for interoperability, security, access to data and governance (including self-certification)</a:t>
            </a:r>
          </a:p>
        </p:txBody>
      </p:sp>
      <p:grpSp>
        <p:nvGrpSpPr>
          <p:cNvPr id="28" name="Group 27">
            <a:extLst>
              <a:ext uri="{FF2B5EF4-FFF2-40B4-BE49-F238E27FC236}">
                <a16:creationId xmlns:a16="http://schemas.microsoft.com/office/drawing/2014/main" id="{A1D1D2CB-57CC-738D-21B9-BB99ED41A002}"/>
              </a:ext>
            </a:extLst>
          </p:cNvPr>
          <p:cNvGrpSpPr/>
          <p:nvPr/>
        </p:nvGrpSpPr>
        <p:grpSpPr>
          <a:xfrm>
            <a:off x="606636" y="2934166"/>
            <a:ext cx="880052" cy="553998"/>
            <a:chOff x="4405501" y="1552895"/>
            <a:chExt cx="1398208" cy="689465"/>
          </a:xfrm>
        </p:grpSpPr>
        <p:sp>
          <p:nvSpPr>
            <p:cNvPr id="31" name="Shape">
              <a:extLst>
                <a:ext uri="{FF2B5EF4-FFF2-40B4-BE49-F238E27FC236}">
                  <a16:creationId xmlns:a16="http://schemas.microsoft.com/office/drawing/2014/main" id="{28A80686-E513-08EC-A6AB-28154FD5FBD6}"/>
                </a:ext>
              </a:extLst>
            </p:cNvPr>
            <p:cNvSpPr/>
            <p:nvPr/>
          </p:nvSpPr>
          <p:spPr>
            <a:xfrm>
              <a:off x="4594448" y="1552895"/>
              <a:ext cx="1209261" cy="689465"/>
            </a:xfrm>
            <a:custGeom>
              <a:avLst/>
              <a:gdLst/>
              <a:ahLst/>
              <a:cxnLst>
                <a:cxn ang="0">
                  <a:pos x="wd2" y="hd2"/>
                </a:cxn>
                <a:cxn ang="5400000">
                  <a:pos x="wd2" y="hd2"/>
                </a:cxn>
                <a:cxn ang="10800000">
                  <a:pos x="wd2" y="hd2"/>
                </a:cxn>
                <a:cxn ang="16200000">
                  <a:pos x="wd2" y="hd2"/>
                </a:cxn>
              </a:cxnLst>
              <a:rect l="0" t="0" r="r" b="b"/>
              <a:pathLst>
                <a:path w="21600" h="21600" extrusionOk="0">
                  <a:moveTo>
                    <a:pt x="9285" y="21600"/>
                  </a:moveTo>
                  <a:lnTo>
                    <a:pt x="0" y="21600"/>
                  </a:lnTo>
                  <a:lnTo>
                    <a:pt x="0" y="0"/>
                  </a:lnTo>
                  <a:lnTo>
                    <a:pt x="21600" y="0"/>
                  </a:lnTo>
                  <a:lnTo>
                    <a:pt x="21600" y="0"/>
                  </a:lnTo>
                  <a:cubicBezTo>
                    <a:pt x="21600" y="11887"/>
                    <a:pt x="16090" y="21600"/>
                    <a:pt x="9285" y="21600"/>
                  </a:cubicBezTo>
                  <a:close/>
                </a:path>
              </a:pathLst>
            </a:custGeom>
            <a:solidFill>
              <a:srgbClr val="6633C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32" name="Shape">
              <a:extLst>
                <a:ext uri="{FF2B5EF4-FFF2-40B4-BE49-F238E27FC236}">
                  <a16:creationId xmlns:a16="http://schemas.microsoft.com/office/drawing/2014/main" id="{784D72E9-7699-A72E-C3B0-0543069B86E3}"/>
                </a:ext>
              </a:extLst>
            </p:cNvPr>
            <p:cNvSpPr/>
            <p:nvPr/>
          </p:nvSpPr>
          <p:spPr>
            <a:xfrm>
              <a:off x="4405501" y="1552895"/>
              <a:ext cx="192803" cy="6894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6040"/>
                  </a:lnTo>
                  <a:cubicBezTo>
                    <a:pt x="0" y="2706"/>
                    <a:pt x="9677" y="0"/>
                    <a:pt x="21600" y="0"/>
                  </a:cubicBezTo>
                  <a:lnTo>
                    <a:pt x="21600" y="0"/>
                  </a:lnTo>
                  <a:lnTo>
                    <a:pt x="21600" y="21600"/>
                  </a:lnTo>
                  <a:close/>
                </a:path>
              </a:pathLst>
            </a:custGeom>
            <a:solidFill>
              <a:srgbClr val="FFFFFF">
                <a:lumMod val="8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grpSp>
      <p:sp>
        <p:nvSpPr>
          <p:cNvPr id="33" name="Shape">
            <a:extLst>
              <a:ext uri="{FF2B5EF4-FFF2-40B4-BE49-F238E27FC236}">
                <a16:creationId xmlns:a16="http://schemas.microsoft.com/office/drawing/2014/main" id="{C0308709-4D02-35EF-1328-9AFC42BA541F}"/>
              </a:ext>
            </a:extLst>
          </p:cNvPr>
          <p:cNvSpPr/>
          <p:nvPr/>
        </p:nvSpPr>
        <p:spPr>
          <a:xfrm>
            <a:off x="7818383" y="4674325"/>
            <a:ext cx="3811776" cy="1431938"/>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600" y="20600"/>
                  <a:pt x="21048" y="21600"/>
                  <a:pt x="20368" y="21600"/>
                </a:cubicBezTo>
                <a:close/>
              </a:path>
            </a:pathLst>
          </a:custGeom>
          <a:solidFill>
            <a:srgbClr val="FFFFFF"/>
          </a:solidFill>
          <a:ln w="12700">
            <a:miter lim="400000"/>
          </a:ln>
          <a:effectLst>
            <a:outerShdw blurRad="50800" dist="38100" dir="2700000" algn="tl" rotWithShape="0">
              <a:prstClr val="black">
                <a:alpha val="25000"/>
              </a:prstClr>
            </a:outerShdw>
          </a:effectLst>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34" name="TextBox 33">
            <a:extLst>
              <a:ext uri="{FF2B5EF4-FFF2-40B4-BE49-F238E27FC236}">
                <a16:creationId xmlns:a16="http://schemas.microsoft.com/office/drawing/2014/main" id="{E7C4E7E1-ABE5-9D35-2614-641781AC36B3}"/>
              </a:ext>
            </a:extLst>
          </p:cNvPr>
          <p:cNvSpPr txBox="1"/>
          <p:nvPr/>
        </p:nvSpPr>
        <p:spPr>
          <a:xfrm>
            <a:off x="8659213" y="4800120"/>
            <a:ext cx="2546708" cy="323165"/>
          </a:xfrm>
          <a:prstGeom prst="rect">
            <a:avLst/>
          </a:prstGeom>
          <a:noFill/>
        </p:spPr>
        <p:txBody>
          <a:bodyPr wrap="square" lIns="0" rIns="0" rtlCol="0" anchor="b">
            <a:spAutoFit/>
          </a:bodyPr>
          <a:lstStyle/>
          <a:p>
            <a:pPr algn="ctr"/>
            <a:r>
              <a:rPr lang="en-US" sz="1500" b="1" noProof="1">
                <a:solidFill>
                  <a:srgbClr val="212121"/>
                </a:solidFill>
                <a:latin typeface="+mj-lt"/>
              </a:rPr>
              <a:t>Data quality requirements</a:t>
            </a:r>
          </a:p>
        </p:txBody>
      </p:sp>
      <p:sp>
        <p:nvSpPr>
          <p:cNvPr id="35" name="TextBox 34">
            <a:extLst>
              <a:ext uri="{FF2B5EF4-FFF2-40B4-BE49-F238E27FC236}">
                <a16:creationId xmlns:a16="http://schemas.microsoft.com/office/drawing/2014/main" id="{D1A08B3C-02DE-7054-C0AB-F46C99542C62}"/>
              </a:ext>
            </a:extLst>
          </p:cNvPr>
          <p:cNvSpPr txBox="1"/>
          <p:nvPr/>
        </p:nvSpPr>
        <p:spPr>
          <a:xfrm>
            <a:off x="8007514" y="5383207"/>
            <a:ext cx="3349922" cy="769441"/>
          </a:xfrm>
          <a:prstGeom prst="rect">
            <a:avLst/>
          </a:prstGeom>
          <a:noFill/>
        </p:spPr>
        <p:txBody>
          <a:bodyPr wrap="square" lIns="0" rIns="0" rtlCol="0" anchor="t">
            <a:spAutoFit/>
          </a:bodyPr>
          <a:lstStyle/>
          <a:p>
            <a:pPr algn="just"/>
            <a:r>
              <a:rPr lang="en-US" sz="1100" noProof="1">
                <a:solidFill>
                  <a:srgbClr val="212121">
                    <a:lumMod val="65000"/>
                    <a:lumOff val="35000"/>
                  </a:srgbClr>
                </a:solidFill>
                <a:latin typeface="+mj-lt"/>
              </a:rPr>
              <a:t>Datasets in EHDS may have a </a:t>
            </a:r>
            <a:r>
              <a:rPr lang="en-US" sz="1100" b="1" noProof="1">
                <a:solidFill>
                  <a:srgbClr val="212121">
                    <a:lumMod val="65000"/>
                    <a:lumOff val="35000"/>
                  </a:srgbClr>
                </a:solidFill>
                <a:latin typeface="+mj-lt"/>
              </a:rPr>
              <a:t>data quality and utility label</a:t>
            </a:r>
            <a:r>
              <a:rPr lang="en-US" sz="1100" noProof="1">
                <a:solidFill>
                  <a:srgbClr val="212121">
                    <a:lumMod val="65000"/>
                    <a:lumOff val="35000"/>
                  </a:srgbClr>
                </a:solidFill>
                <a:latin typeface="+mj-lt"/>
              </a:rPr>
              <a:t>, which will consider </a:t>
            </a:r>
            <a:r>
              <a:rPr lang="en-US" sz="1100" b="1" noProof="1">
                <a:solidFill>
                  <a:srgbClr val="212121">
                    <a:lumMod val="65000"/>
                    <a:lumOff val="35000"/>
                  </a:srgbClr>
                </a:solidFill>
                <a:latin typeface="+mj-lt"/>
              </a:rPr>
              <a:t>requirements such as FAIR</a:t>
            </a:r>
            <a:r>
              <a:rPr lang="en-US" sz="1100" noProof="1">
                <a:solidFill>
                  <a:srgbClr val="212121">
                    <a:lumMod val="65000"/>
                    <a:lumOff val="35000"/>
                  </a:srgbClr>
                </a:solidFill>
                <a:latin typeface="+mj-lt"/>
              </a:rPr>
              <a:t>, documentation, technical quality, quality management process, coverage and linkages.</a:t>
            </a:r>
          </a:p>
        </p:txBody>
      </p:sp>
      <p:grpSp>
        <p:nvGrpSpPr>
          <p:cNvPr id="36" name="Group 35">
            <a:extLst>
              <a:ext uri="{FF2B5EF4-FFF2-40B4-BE49-F238E27FC236}">
                <a16:creationId xmlns:a16="http://schemas.microsoft.com/office/drawing/2014/main" id="{43976CF3-197E-3E04-33E8-AB47E9289383}"/>
              </a:ext>
            </a:extLst>
          </p:cNvPr>
          <p:cNvGrpSpPr/>
          <p:nvPr/>
        </p:nvGrpSpPr>
        <p:grpSpPr>
          <a:xfrm>
            <a:off x="7815067" y="4675613"/>
            <a:ext cx="880052" cy="553998"/>
            <a:chOff x="4405501" y="1552895"/>
            <a:chExt cx="1398208" cy="689465"/>
          </a:xfrm>
        </p:grpSpPr>
        <p:sp>
          <p:nvSpPr>
            <p:cNvPr id="37" name="Shape">
              <a:extLst>
                <a:ext uri="{FF2B5EF4-FFF2-40B4-BE49-F238E27FC236}">
                  <a16:creationId xmlns:a16="http://schemas.microsoft.com/office/drawing/2014/main" id="{4D4101BF-156A-3133-BB92-2642C83694E1}"/>
                </a:ext>
              </a:extLst>
            </p:cNvPr>
            <p:cNvSpPr/>
            <p:nvPr/>
          </p:nvSpPr>
          <p:spPr>
            <a:xfrm>
              <a:off x="4594448" y="1552895"/>
              <a:ext cx="1209261" cy="689465"/>
            </a:xfrm>
            <a:custGeom>
              <a:avLst/>
              <a:gdLst/>
              <a:ahLst/>
              <a:cxnLst>
                <a:cxn ang="0">
                  <a:pos x="wd2" y="hd2"/>
                </a:cxn>
                <a:cxn ang="5400000">
                  <a:pos x="wd2" y="hd2"/>
                </a:cxn>
                <a:cxn ang="10800000">
                  <a:pos x="wd2" y="hd2"/>
                </a:cxn>
                <a:cxn ang="16200000">
                  <a:pos x="wd2" y="hd2"/>
                </a:cxn>
              </a:cxnLst>
              <a:rect l="0" t="0" r="r" b="b"/>
              <a:pathLst>
                <a:path w="21600" h="21600" extrusionOk="0">
                  <a:moveTo>
                    <a:pt x="9285" y="21600"/>
                  </a:moveTo>
                  <a:lnTo>
                    <a:pt x="0" y="21600"/>
                  </a:lnTo>
                  <a:lnTo>
                    <a:pt x="0" y="0"/>
                  </a:lnTo>
                  <a:lnTo>
                    <a:pt x="21600" y="0"/>
                  </a:lnTo>
                  <a:lnTo>
                    <a:pt x="21600" y="0"/>
                  </a:lnTo>
                  <a:cubicBezTo>
                    <a:pt x="21600" y="11887"/>
                    <a:pt x="16090" y="21600"/>
                    <a:pt x="9285" y="21600"/>
                  </a:cubicBezTo>
                  <a:close/>
                </a:path>
              </a:pathLst>
            </a:custGeom>
            <a:solidFill>
              <a:srgbClr val="000099"/>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38" name="Shape">
              <a:extLst>
                <a:ext uri="{FF2B5EF4-FFF2-40B4-BE49-F238E27FC236}">
                  <a16:creationId xmlns:a16="http://schemas.microsoft.com/office/drawing/2014/main" id="{FE39BED1-16BC-F77F-B635-90265D2CAA86}"/>
                </a:ext>
              </a:extLst>
            </p:cNvPr>
            <p:cNvSpPr/>
            <p:nvPr/>
          </p:nvSpPr>
          <p:spPr>
            <a:xfrm>
              <a:off x="4405501" y="1552895"/>
              <a:ext cx="192803" cy="6894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6040"/>
                  </a:lnTo>
                  <a:cubicBezTo>
                    <a:pt x="0" y="2706"/>
                    <a:pt x="9677" y="0"/>
                    <a:pt x="21600" y="0"/>
                  </a:cubicBezTo>
                  <a:lnTo>
                    <a:pt x="21600" y="0"/>
                  </a:lnTo>
                  <a:lnTo>
                    <a:pt x="21600" y="21600"/>
                  </a:lnTo>
                  <a:close/>
                </a:path>
              </a:pathLst>
            </a:custGeom>
            <a:solidFill>
              <a:srgbClr val="FFFFFF">
                <a:lumMod val="8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grpSp>
      <p:sp>
        <p:nvSpPr>
          <p:cNvPr id="39" name="Shape">
            <a:extLst>
              <a:ext uri="{FF2B5EF4-FFF2-40B4-BE49-F238E27FC236}">
                <a16:creationId xmlns:a16="http://schemas.microsoft.com/office/drawing/2014/main" id="{5D3212A8-7B1F-E253-7F5C-80C981BBBF8F}"/>
              </a:ext>
            </a:extLst>
          </p:cNvPr>
          <p:cNvSpPr/>
          <p:nvPr/>
        </p:nvSpPr>
        <p:spPr>
          <a:xfrm>
            <a:off x="614377" y="4683416"/>
            <a:ext cx="3804693" cy="1441965"/>
          </a:xfrm>
          <a:custGeom>
            <a:avLst/>
            <a:gdLst/>
            <a:ahLst/>
            <a:cxnLst>
              <a:cxn ang="0">
                <a:pos x="wd2" y="hd2"/>
              </a:cxn>
              <a:cxn ang="5400000">
                <a:pos x="wd2" y="hd2"/>
              </a:cxn>
              <a:cxn ang="10800000">
                <a:pos x="wd2" y="hd2"/>
              </a:cxn>
              <a:cxn ang="16200000">
                <a:pos x="wd2" y="hd2"/>
              </a:cxn>
            </a:cxnLst>
            <a:rect l="0" t="0" r="r" b="b"/>
            <a:pathLst>
              <a:path w="21600" h="21600" extrusionOk="0">
                <a:moveTo>
                  <a:pt x="20368" y="21600"/>
                </a:moveTo>
                <a:lnTo>
                  <a:pt x="1232" y="21600"/>
                </a:lnTo>
                <a:cubicBezTo>
                  <a:pt x="552" y="21600"/>
                  <a:pt x="0" y="20600"/>
                  <a:pt x="0" y="19369"/>
                </a:cubicBezTo>
                <a:lnTo>
                  <a:pt x="0" y="2231"/>
                </a:lnTo>
                <a:cubicBezTo>
                  <a:pt x="0" y="1000"/>
                  <a:pt x="552" y="0"/>
                  <a:pt x="1232" y="0"/>
                </a:cubicBezTo>
                <a:lnTo>
                  <a:pt x="20368" y="0"/>
                </a:lnTo>
                <a:cubicBezTo>
                  <a:pt x="21048" y="0"/>
                  <a:pt x="21600" y="1000"/>
                  <a:pt x="21600" y="2231"/>
                </a:cubicBezTo>
                <a:lnTo>
                  <a:pt x="21600" y="19369"/>
                </a:lnTo>
                <a:cubicBezTo>
                  <a:pt x="21600" y="20600"/>
                  <a:pt x="21048" y="21600"/>
                  <a:pt x="20368" y="21600"/>
                </a:cubicBezTo>
                <a:close/>
              </a:path>
            </a:pathLst>
          </a:custGeom>
          <a:solidFill>
            <a:srgbClr val="FFFFFF"/>
          </a:solidFill>
          <a:ln w="12700">
            <a:miter lim="400000"/>
          </a:ln>
          <a:effectLst>
            <a:outerShdw blurRad="50800" dist="38100" dir="2700000" algn="tl" rotWithShape="0">
              <a:prstClr val="black">
                <a:alpha val="25000"/>
              </a:prstClr>
            </a:outerShdw>
          </a:effectLst>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40" name="TextBox 39">
            <a:extLst>
              <a:ext uri="{FF2B5EF4-FFF2-40B4-BE49-F238E27FC236}">
                <a16:creationId xmlns:a16="http://schemas.microsoft.com/office/drawing/2014/main" id="{795AEFB3-DF1B-45E7-5C21-0C0CBF302C8B}"/>
              </a:ext>
            </a:extLst>
          </p:cNvPr>
          <p:cNvSpPr txBox="1"/>
          <p:nvPr/>
        </p:nvSpPr>
        <p:spPr>
          <a:xfrm>
            <a:off x="1696275" y="4945053"/>
            <a:ext cx="2453979" cy="323165"/>
          </a:xfrm>
          <a:prstGeom prst="rect">
            <a:avLst/>
          </a:prstGeom>
          <a:noFill/>
        </p:spPr>
        <p:txBody>
          <a:bodyPr wrap="square" lIns="0" rIns="0" rtlCol="0" anchor="b">
            <a:spAutoFit/>
          </a:bodyPr>
          <a:lstStyle/>
          <a:p>
            <a:pPr algn="ctr"/>
            <a:r>
              <a:rPr lang="en-US" sz="1500" b="1" noProof="1">
                <a:solidFill>
                  <a:srgbClr val="212121"/>
                </a:solidFill>
                <a:latin typeface="+mj-lt"/>
              </a:rPr>
              <a:t>Empowering patients</a:t>
            </a:r>
          </a:p>
        </p:txBody>
      </p:sp>
      <p:sp>
        <p:nvSpPr>
          <p:cNvPr id="41" name="TextBox 40">
            <a:extLst>
              <a:ext uri="{FF2B5EF4-FFF2-40B4-BE49-F238E27FC236}">
                <a16:creationId xmlns:a16="http://schemas.microsoft.com/office/drawing/2014/main" id="{7AF2146E-205C-C453-974E-4CA0508DDC28}"/>
              </a:ext>
            </a:extLst>
          </p:cNvPr>
          <p:cNvSpPr txBox="1"/>
          <p:nvPr/>
        </p:nvSpPr>
        <p:spPr>
          <a:xfrm>
            <a:off x="834564" y="5506099"/>
            <a:ext cx="3315690" cy="600164"/>
          </a:xfrm>
          <a:prstGeom prst="rect">
            <a:avLst/>
          </a:prstGeom>
          <a:noFill/>
        </p:spPr>
        <p:txBody>
          <a:bodyPr wrap="square" lIns="0" rIns="0" rtlCol="0" anchor="t">
            <a:spAutoFit/>
          </a:bodyPr>
          <a:lstStyle/>
          <a:p>
            <a:pPr algn="just"/>
            <a:r>
              <a:rPr lang="en-US" sz="1100" noProof="1">
                <a:solidFill>
                  <a:srgbClr val="212121">
                    <a:lumMod val="65000"/>
                    <a:lumOff val="35000"/>
                  </a:srgbClr>
                </a:solidFill>
                <a:latin typeface="+mj-lt"/>
              </a:rPr>
              <a:t>Ensures </a:t>
            </a:r>
            <a:r>
              <a:rPr lang="en-US" sz="1100" b="1" noProof="1">
                <a:solidFill>
                  <a:srgbClr val="212121">
                    <a:lumMod val="65000"/>
                    <a:lumOff val="35000"/>
                  </a:srgbClr>
                </a:solidFill>
                <a:latin typeface="+mj-lt"/>
              </a:rPr>
              <a:t>free access and control </a:t>
            </a:r>
            <a:r>
              <a:rPr lang="en-US" sz="1100" noProof="1">
                <a:solidFill>
                  <a:srgbClr val="212121">
                    <a:lumMod val="65000"/>
                    <a:lumOff val="35000"/>
                  </a:srgbClr>
                </a:solidFill>
                <a:latin typeface="+mj-lt"/>
              </a:rPr>
              <a:t>of their electronic health records, with the </a:t>
            </a:r>
            <a:r>
              <a:rPr lang="en-US" sz="1100" b="1" noProof="1">
                <a:solidFill>
                  <a:srgbClr val="212121">
                    <a:lumMod val="65000"/>
                    <a:lumOff val="35000"/>
                  </a:srgbClr>
                </a:solidFill>
                <a:latin typeface="+mj-lt"/>
              </a:rPr>
              <a:t>ability to edit or transmit the data</a:t>
            </a:r>
          </a:p>
        </p:txBody>
      </p:sp>
      <p:grpSp>
        <p:nvGrpSpPr>
          <p:cNvPr id="42" name="Group 41">
            <a:extLst>
              <a:ext uri="{FF2B5EF4-FFF2-40B4-BE49-F238E27FC236}">
                <a16:creationId xmlns:a16="http://schemas.microsoft.com/office/drawing/2014/main" id="{92509F1D-3A83-8A96-FAF2-FFEEDBD7F3C9}"/>
              </a:ext>
            </a:extLst>
          </p:cNvPr>
          <p:cNvGrpSpPr/>
          <p:nvPr/>
        </p:nvGrpSpPr>
        <p:grpSpPr>
          <a:xfrm>
            <a:off x="607747" y="4684704"/>
            <a:ext cx="880052" cy="553998"/>
            <a:chOff x="4405501" y="1552895"/>
            <a:chExt cx="1398208" cy="689465"/>
          </a:xfrm>
        </p:grpSpPr>
        <p:sp>
          <p:nvSpPr>
            <p:cNvPr id="43" name="Shape">
              <a:extLst>
                <a:ext uri="{FF2B5EF4-FFF2-40B4-BE49-F238E27FC236}">
                  <a16:creationId xmlns:a16="http://schemas.microsoft.com/office/drawing/2014/main" id="{39A2ACB8-8359-0C1E-9B47-037CC166B67B}"/>
                </a:ext>
              </a:extLst>
            </p:cNvPr>
            <p:cNvSpPr/>
            <p:nvPr/>
          </p:nvSpPr>
          <p:spPr>
            <a:xfrm>
              <a:off x="4594448" y="1552895"/>
              <a:ext cx="1209261" cy="689465"/>
            </a:xfrm>
            <a:custGeom>
              <a:avLst/>
              <a:gdLst/>
              <a:ahLst/>
              <a:cxnLst>
                <a:cxn ang="0">
                  <a:pos x="wd2" y="hd2"/>
                </a:cxn>
                <a:cxn ang="5400000">
                  <a:pos x="wd2" y="hd2"/>
                </a:cxn>
                <a:cxn ang="10800000">
                  <a:pos x="wd2" y="hd2"/>
                </a:cxn>
                <a:cxn ang="16200000">
                  <a:pos x="wd2" y="hd2"/>
                </a:cxn>
              </a:cxnLst>
              <a:rect l="0" t="0" r="r" b="b"/>
              <a:pathLst>
                <a:path w="21600" h="21600" extrusionOk="0">
                  <a:moveTo>
                    <a:pt x="9285" y="21600"/>
                  </a:moveTo>
                  <a:lnTo>
                    <a:pt x="0" y="21600"/>
                  </a:lnTo>
                  <a:lnTo>
                    <a:pt x="0" y="0"/>
                  </a:lnTo>
                  <a:lnTo>
                    <a:pt x="21600" y="0"/>
                  </a:lnTo>
                  <a:lnTo>
                    <a:pt x="21600" y="0"/>
                  </a:lnTo>
                  <a:cubicBezTo>
                    <a:pt x="21600" y="11887"/>
                    <a:pt x="16090" y="21600"/>
                    <a:pt x="9285" y="21600"/>
                  </a:cubicBezTo>
                  <a:close/>
                </a:path>
              </a:pathLst>
            </a:custGeom>
            <a:solidFill>
              <a:srgbClr val="6633CC"/>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sp>
          <p:nvSpPr>
            <p:cNvPr id="44" name="Shape">
              <a:extLst>
                <a:ext uri="{FF2B5EF4-FFF2-40B4-BE49-F238E27FC236}">
                  <a16:creationId xmlns:a16="http://schemas.microsoft.com/office/drawing/2014/main" id="{DC618CCB-FCB4-51BF-FA4A-7533DB10CA4B}"/>
                </a:ext>
              </a:extLst>
            </p:cNvPr>
            <p:cNvSpPr/>
            <p:nvPr/>
          </p:nvSpPr>
          <p:spPr>
            <a:xfrm>
              <a:off x="4405501" y="1552895"/>
              <a:ext cx="192803" cy="6894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6040"/>
                  </a:lnTo>
                  <a:cubicBezTo>
                    <a:pt x="0" y="2706"/>
                    <a:pt x="9677" y="0"/>
                    <a:pt x="21600" y="0"/>
                  </a:cubicBezTo>
                  <a:lnTo>
                    <a:pt x="21600" y="0"/>
                  </a:lnTo>
                  <a:lnTo>
                    <a:pt x="21600" y="21600"/>
                  </a:lnTo>
                  <a:close/>
                </a:path>
              </a:pathLst>
            </a:custGeom>
            <a:solidFill>
              <a:srgbClr val="FFFFFF">
                <a:lumMod val="85000"/>
              </a:srgbClr>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Arial"/>
              </a:endParaRPr>
            </a:p>
          </p:txBody>
        </p:sp>
      </p:grpSp>
      <p:pic>
        <p:nvPicPr>
          <p:cNvPr id="45" name="Graphic 44" descr="Document with solid fill">
            <a:extLst>
              <a:ext uri="{FF2B5EF4-FFF2-40B4-BE49-F238E27FC236}">
                <a16:creationId xmlns:a16="http://schemas.microsoft.com/office/drawing/2014/main" id="{3FE03349-A694-F0ED-DC1D-79D91E296D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4404" y="3006726"/>
            <a:ext cx="391151" cy="391151"/>
          </a:xfrm>
          <a:prstGeom prst="rect">
            <a:avLst/>
          </a:prstGeom>
        </p:spPr>
      </p:pic>
      <p:pic>
        <p:nvPicPr>
          <p:cNvPr id="49" name="Graphic 48" descr="Sling with solid fill">
            <a:extLst>
              <a:ext uri="{FF2B5EF4-FFF2-40B4-BE49-F238E27FC236}">
                <a16:creationId xmlns:a16="http://schemas.microsoft.com/office/drawing/2014/main" id="{42E2F04C-5773-34B8-C2B0-88454E8746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1396" y="4748074"/>
            <a:ext cx="391151" cy="391151"/>
          </a:xfrm>
          <a:prstGeom prst="rect">
            <a:avLst/>
          </a:prstGeom>
        </p:spPr>
      </p:pic>
      <p:pic>
        <p:nvPicPr>
          <p:cNvPr id="50" name="Graphic 49" descr="Court with solid fill">
            <a:extLst>
              <a:ext uri="{FF2B5EF4-FFF2-40B4-BE49-F238E27FC236}">
                <a16:creationId xmlns:a16="http://schemas.microsoft.com/office/drawing/2014/main" id="{6C9525EE-601B-10D1-FFB3-5ABD620C57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1043" y="1207901"/>
            <a:ext cx="391151" cy="391151"/>
          </a:xfrm>
          <a:prstGeom prst="rect">
            <a:avLst/>
          </a:prstGeom>
        </p:spPr>
      </p:pic>
      <p:pic>
        <p:nvPicPr>
          <p:cNvPr id="51" name="Graphic 50" descr="Europe with solid fill">
            <a:extLst>
              <a:ext uri="{FF2B5EF4-FFF2-40B4-BE49-F238E27FC236}">
                <a16:creationId xmlns:a16="http://schemas.microsoft.com/office/drawing/2014/main" id="{C40F5B56-A866-1E6B-2FF2-CC6189BC301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60158" y="1216819"/>
            <a:ext cx="391151" cy="391151"/>
          </a:xfrm>
          <a:prstGeom prst="rect">
            <a:avLst/>
          </a:prstGeom>
        </p:spPr>
      </p:pic>
      <p:pic>
        <p:nvPicPr>
          <p:cNvPr id="52" name="Graphic 51" descr="Lock with solid fill">
            <a:extLst>
              <a:ext uri="{FF2B5EF4-FFF2-40B4-BE49-F238E27FC236}">
                <a16:creationId xmlns:a16="http://schemas.microsoft.com/office/drawing/2014/main" id="{667BF45F-496A-DA03-DD0A-181D7EF5BF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59316" y="3017979"/>
            <a:ext cx="411025" cy="391151"/>
          </a:xfrm>
          <a:prstGeom prst="rect">
            <a:avLst/>
          </a:prstGeom>
        </p:spPr>
      </p:pic>
      <p:pic>
        <p:nvPicPr>
          <p:cNvPr id="53" name="Graphic 52" descr="Clipboard Badge with solid fill">
            <a:extLst>
              <a:ext uri="{FF2B5EF4-FFF2-40B4-BE49-F238E27FC236}">
                <a16:creationId xmlns:a16="http://schemas.microsoft.com/office/drawing/2014/main" id="{25A5304E-A67C-C9D6-2022-C247C68D1AB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49651" y="4725109"/>
            <a:ext cx="411971" cy="411971"/>
          </a:xfrm>
          <a:prstGeom prst="rect">
            <a:avLst/>
          </a:prstGeom>
        </p:spPr>
      </p:pic>
      <p:pic>
        <p:nvPicPr>
          <p:cNvPr id="78" name="Picture 77">
            <a:extLst>
              <a:ext uri="{FF2B5EF4-FFF2-40B4-BE49-F238E27FC236}">
                <a16:creationId xmlns:a16="http://schemas.microsoft.com/office/drawing/2014/main" id="{9E2018CD-2B5C-2DD7-3E3F-48FF37A50547}"/>
              </a:ext>
            </a:extLst>
          </p:cNvPr>
          <p:cNvPicPr>
            <a:picLocks noChangeAspect="1"/>
          </p:cNvPicPr>
          <p:nvPr/>
        </p:nvPicPr>
        <p:blipFill>
          <a:blip r:embed="rId15"/>
          <a:stretch>
            <a:fillRect/>
          </a:stretch>
        </p:blipFill>
        <p:spPr>
          <a:xfrm>
            <a:off x="4531367" y="1163108"/>
            <a:ext cx="3140404" cy="3864772"/>
          </a:xfrm>
          <a:prstGeom prst="rect">
            <a:avLst/>
          </a:prstGeom>
        </p:spPr>
      </p:pic>
    </p:spTree>
    <p:extLst>
      <p:ext uri="{BB962C8B-B14F-4D97-AF65-F5344CB8AC3E}">
        <p14:creationId xmlns:p14="http://schemas.microsoft.com/office/powerpoint/2010/main" val="7146572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E56CE-4C46-20FD-6DDB-2E3F6639BADD}"/>
              </a:ext>
            </a:extLst>
          </p:cNvPr>
          <p:cNvSpPr>
            <a:spLocks noGrp="1"/>
          </p:cNvSpPr>
          <p:nvPr>
            <p:ph type="title"/>
          </p:nvPr>
        </p:nvSpPr>
        <p:spPr/>
        <p:txBody>
          <a:bodyPr/>
          <a:lstStyle/>
          <a:p>
            <a:r>
              <a:rPr lang="en-US" dirty="0"/>
              <a:t>Secondary use of data</a:t>
            </a:r>
          </a:p>
        </p:txBody>
      </p:sp>
      <p:sp>
        <p:nvSpPr>
          <p:cNvPr id="5" name="Slide Number Placeholder 4">
            <a:extLst>
              <a:ext uri="{FF2B5EF4-FFF2-40B4-BE49-F238E27FC236}">
                <a16:creationId xmlns:a16="http://schemas.microsoft.com/office/drawing/2014/main" id="{E0466617-587E-CC68-8333-9111B2FDB7F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smtClean="0">
                <a:ln>
                  <a:noFill/>
                </a:ln>
                <a:solidFill>
                  <a:srgbClr val="FF0000"/>
                </a:solidFill>
                <a:effectLst/>
                <a:uLnTx/>
                <a:uFillTx/>
                <a:latin typeface="Arial"/>
                <a:ea typeface="ヒラギノ角ゴ ProN W3"/>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FF0000"/>
              </a:solidFill>
              <a:effectLst/>
              <a:uLnTx/>
              <a:uFillTx/>
              <a:latin typeface="Arial"/>
              <a:ea typeface="ヒラギノ角ゴ ProN W3"/>
            </a:endParaRPr>
          </a:p>
        </p:txBody>
      </p:sp>
      <p:grpSp>
        <p:nvGrpSpPr>
          <p:cNvPr id="3" name="Group 2">
            <a:extLst>
              <a:ext uri="{FF2B5EF4-FFF2-40B4-BE49-F238E27FC236}">
                <a16:creationId xmlns:a16="http://schemas.microsoft.com/office/drawing/2014/main" id="{2F4F5B19-EE6F-6AE6-6793-220C87643A82}"/>
              </a:ext>
            </a:extLst>
          </p:cNvPr>
          <p:cNvGrpSpPr/>
          <p:nvPr/>
        </p:nvGrpSpPr>
        <p:grpSpPr>
          <a:xfrm>
            <a:off x="9800698" y="1377283"/>
            <a:ext cx="2348688" cy="3803869"/>
            <a:chOff x="7957097" y="1698789"/>
            <a:chExt cx="3182717" cy="4340622"/>
          </a:xfrm>
        </p:grpSpPr>
        <p:sp>
          <p:nvSpPr>
            <p:cNvPr id="4" name="Freeform: Shape 3">
              <a:extLst>
                <a:ext uri="{FF2B5EF4-FFF2-40B4-BE49-F238E27FC236}">
                  <a16:creationId xmlns:a16="http://schemas.microsoft.com/office/drawing/2014/main" id="{B4A04579-9412-2E54-3E6F-A2CE59305D4B}"/>
                </a:ext>
              </a:extLst>
            </p:cNvPr>
            <p:cNvSpPr/>
            <p:nvPr/>
          </p:nvSpPr>
          <p:spPr>
            <a:xfrm>
              <a:off x="7957097" y="1698789"/>
              <a:ext cx="3182717" cy="4340622"/>
            </a:xfrm>
            <a:custGeom>
              <a:avLst/>
              <a:gdLst>
                <a:gd name="connsiteX0" fmla="*/ 205467 w 1884071"/>
                <a:gd name="connsiteY0" fmla="*/ 555334 h 4655520"/>
                <a:gd name="connsiteX1" fmla="*/ 40107 w 1884071"/>
                <a:gd name="connsiteY1" fmla="*/ 720694 h 4655520"/>
                <a:gd name="connsiteX2" fmla="*/ 40107 w 1884071"/>
                <a:gd name="connsiteY2" fmla="*/ 4444441 h 4655520"/>
                <a:gd name="connsiteX3" fmla="*/ 205467 w 1884071"/>
                <a:gd name="connsiteY3" fmla="*/ 4609801 h 4655520"/>
                <a:gd name="connsiteX4" fmla="*/ 1678604 w 1884071"/>
                <a:gd name="connsiteY4" fmla="*/ 4609801 h 4655520"/>
                <a:gd name="connsiteX5" fmla="*/ 1843964 w 1884071"/>
                <a:gd name="connsiteY5" fmla="*/ 4444441 h 4655520"/>
                <a:gd name="connsiteX6" fmla="*/ 1843964 w 1884071"/>
                <a:gd name="connsiteY6" fmla="*/ 720694 h 4655520"/>
                <a:gd name="connsiteX7" fmla="*/ 1678604 w 1884071"/>
                <a:gd name="connsiteY7" fmla="*/ 555334 h 4655520"/>
                <a:gd name="connsiteX8" fmla="*/ 1110310 w 1884071"/>
                <a:gd name="connsiteY8" fmla="*/ 555334 h 4655520"/>
                <a:gd name="connsiteX9" fmla="*/ 942035 w 1884071"/>
                <a:gd name="connsiteY9" fmla="*/ 750213 h 4655520"/>
                <a:gd name="connsiteX10" fmla="*/ 773760 w 1884071"/>
                <a:gd name="connsiteY10" fmla="*/ 555334 h 4655520"/>
                <a:gd name="connsiteX11" fmla="*/ 176858 w 1884071"/>
                <a:gd name="connsiteY11" fmla="*/ 0 h 4655520"/>
                <a:gd name="connsiteX12" fmla="*/ 1707213 w 1884071"/>
                <a:gd name="connsiteY12" fmla="*/ 0 h 4655520"/>
                <a:gd name="connsiteX13" fmla="*/ 1884071 w 1884071"/>
                <a:gd name="connsiteY13" fmla="*/ 176858 h 4655520"/>
                <a:gd name="connsiteX14" fmla="*/ 1884071 w 1884071"/>
                <a:gd name="connsiteY14" fmla="*/ 4478662 h 4655520"/>
                <a:gd name="connsiteX15" fmla="*/ 1707213 w 1884071"/>
                <a:gd name="connsiteY15" fmla="*/ 4655520 h 4655520"/>
                <a:gd name="connsiteX16" fmla="*/ 176858 w 1884071"/>
                <a:gd name="connsiteY16" fmla="*/ 4655520 h 4655520"/>
                <a:gd name="connsiteX17" fmla="*/ 0 w 1884071"/>
                <a:gd name="connsiteY17" fmla="*/ 4478662 h 4655520"/>
                <a:gd name="connsiteX18" fmla="*/ 0 w 1884071"/>
                <a:gd name="connsiteY18" fmla="*/ 176858 h 4655520"/>
                <a:gd name="connsiteX19" fmla="*/ 176858 w 1884071"/>
                <a:gd name="connsiteY19" fmla="*/ 0 h 465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071" h="4655520">
                  <a:moveTo>
                    <a:pt x="205467" y="555334"/>
                  </a:moveTo>
                  <a:cubicBezTo>
                    <a:pt x="114141" y="555334"/>
                    <a:pt x="40107" y="629368"/>
                    <a:pt x="40107" y="720694"/>
                  </a:cubicBezTo>
                  <a:lnTo>
                    <a:pt x="40107" y="4444441"/>
                  </a:lnTo>
                  <a:cubicBezTo>
                    <a:pt x="40107" y="4535767"/>
                    <a:pt x="114141" y="4609801"/>
                    <a:pt x="205467" y="4609801"/>
                  </a:cubicBezTo>
                  <a:lnTo>
                    <a:pt x="1678604" y="4609801"/>
                  </a:lnTo>
                  <a:cubicBezTo>
                    <a:pt x="1769930" y="4609801"/>
                    <a:pt x="1843964" y="4535767"/>
                    <a:pt x="1843964" y="4444441"/>
                  </a:cubicBezTo>
                  <a:lnTo>
                    <a:pt x="1843964" y="720694"/>
                  </a:lnTo>
                  <a:cubicBezTo>
                    <a:pt x="1843964" y="629368"/>
                    <a:pt x="1769930" y="555334"/>
                    <a:pt x="1678604" y="555334"/>
                  </a:cubicBezTo>
                  <a:lnTo>
                    <a:pt x="1110310" y="555334"/>
                  </a:lnTo>
                  <a:lnTo>
                    <a:pt x="942035" y="750213"/>
                  </a:lnTo>
                  <a:lnTo>
                    <a:pt x="773760" y="555334"/>
                  </a:lnTo>
                  <a:close/>
                  <a:moveTo>
                    <a:pt x="176858" y="0"/>
                  </a:moveTo>
                  <a:lnTo>
                    <a:pt x="1707213" y="0"/>
                  </a:lnTo>
                  <a:cubicBezTo>
                    <a:pt x="1804889" y="0"/>
                    <a:pt x="1884071" y="79182"/>
                    <a:pt x="1884071" y="176858"/>
                  </a:cubicBezTo>
                  <a:lnTo>
                    <a:pt x="1884071" y="4478662"/>
                  </a:lnTo>
                  <a:cubicBezTo>
                    <a:pt x="1884071" y="4576338"/>
                    <a:pt x="1804889" y="4655520"/>
                    <a:pt x="1707213" y="4655520"/>
                  </a:cubicBezTo>
                  <a:lnTo>
                    <a:pt x="176858" y="4655520"/>
                  </a:lnTo>
                  <a:cubicBezTo>
                    <a:pt x="79182" y="4655520"/>
                    <a:pt x="0" y="4576338"/>
                    <a:pt x="0" y="4478662"/>
                  </a:cubicBezTo>
                  <a:lnTo>
                    <a:pt x="0" y="176858"/>
                  </a:lnTo>
                  <a:cubicBezTo>
                    <a:pt x="0" y="79182"/>
                    <a:pt x="79182" y="0"/>
                    <a:pt x="176858" y="0"/>
                  </a:cubicBezTo>
                  <a:close/>
                </a:path>
              </a:pathLst>
            </a:custGeom>
            <a:solidFill>
              <a:schemeClr val="tx2"/>
            </a:solidFill>
            <a:ln w="12700">
              <a:miter lim="400000"/>
            </a:ln>
          </p:spPr>
          <p:txBody>
            <a:bodyPr wrap="square" lIns="21431" tIns="66866" rIns="21431" bIns="2143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1">
                <a:ln>
                  <a:noFill/>
                </a:ln>
                <a:solidFill>
                  <a:srgbClr val="FFFFFF"/>
                </a:solidFill>
                <a:effectLst/>
                <a:uLnTx/>
                <a:uFillTx/>
                <a:latin typeface="Arial"/>
                <a:ea typeface="ヒラギノ角ゴ ProN W3"/>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1">
                  <a:ln>
                    <a:noFill/>
                  </a:ln>
                  <a:solidFill>
                    <a:srgbClr val="FFFFFF"/>
                  </a:solidFill>
                  <a:effectLst/>
                  <a:uLnTx/>
                  <a:uFillTx/>
                  <a:latin typeface="Arial"/>
                  <a:ea typeface="ヒラギノ角ゴ ProN W3"/>
                </a:rPr>
                <a:t>Prohibited Uses</a:t>
              </a:r>
            </a:p>
          </p:txBody>
        </p:sp>
        <p:sp>
          <p:nvSpPr>
            <p:cNvPr id="6" name="TextBox 5">
              <a:extLst>
                <a:ext uri="{FF2B5EF4-FFF2-40B4-BE49-F238E27FC236}">
                  <a16:creationId xmlns:a16="http://schemas.microsoft.com/office/drawing/2014/main" id="{B6D475B8-26A7-1D2E-2473-F66D098C51D9}"/>
                </a:ext>
              </a:extLst>
            </p:cNvPr>
            <p:cNvSpPr txBox="1"/>
            <p:nvPr/>
          </p:nvSpPr>
          <p:spPr>
            <a:xfrm>
              <a:off x="8251468" y="2558670"/>
              <a:ext cx="2707238" cy="3447097"/>
            </a:xfrm>
            <a:prstGeom prst="rect">
              <a:avLst/>
            </a:prstGeom>
            <a:noFill/>
          </p:spPr>
          <p:txBody>
            <a:bodyPr wrap="square" lIns="0" tIns="0" rIns="0" bIns="0" rtlCol="0">
              <a:spAutoFit/>
            </a:bodyPr>
            <a:lstStyle/>
            <a:p>
              <a:pPr marL="257175" marR="0" lvl="0" indent="-257175" algn="l" defTabSz="914400" rtl="0" eaLnBrk="1" fontAlgn="auto" latinLnBrk="0" hangingPunct="1">
                <a:lnSpc>
                  <a:spcPct val="100000"/>
                </a:lnSpc>
                <a:spcBef>
                  <a:spcPts val="0"/>
                </a:spcBef>
                <a:spcAft>
                  <a:spcPts val="0"/>
                </a:spcAft>
                <a:buClrTx/>
                <a:buSzTx/>
                <a:buFontTx/>
                <a:buAutoNum type="alphaLcParenBoth"/>
                <a:tabLst/>
                <a:defRPr/>
              </a:pPr>
              <a:r>
                <a:rPr kumimoji="0" lang="en-US" sz="1200" b="0" i="0" u="none" strike="noStrike" kern="1200" cap="none" spc="0" normalizeH="0" baseline="0" noProof="0">
                  <a:ln>
                    <a:noFill/>
                  </a:ln>
                  <a:solidFill>
                    <a:srgbClr val="6A6A6A"/>
                  </a:solidFill>
                  <a:effectLst/>
                  <a:uLnTx/>
                  <a:uFillTx/>
                  <a:latin typeface="Arial" panose="020B0604020202020204" pitchFamily="34" charset="0"/>
                  <a:ea typeface="ヒラギノ角ゴ ProN W3"/>
                  <a:cs typeface="Arial" panose="020B0604020202020204" pitchFamily="34" charset="0"/>
                </a:rPr>
                <a:t>decisions detrimental to a person</a:t>
              </a:r>
            </a:p>
            <a:p>
              <a:pPr marL="257175" marR="0" lvl="0" indent="-257175" algn="l" defTabSz="914400" rtl="0" eaLnBrk="1" fontAlgn="auto" latinLnBrk="0" hangingPunct="1">
                <a:lnSpc>
                  <a:spcPct val="100000"/>
                </a:lnSpc>
                <a:spcBef>
                  <a:spcPts val="0"/>
                </a:spcBef>
                <a:spcAft>
                  <a:spcPts val="0"/>
                </a:spcAft>
                <a:buClrTx/>
                <a:buSzTx/>
                <a:buFontTx/>
                <a:buAutoNum type="alphaLcParenBoth"/>
                <a:tabLst/>
                <a:defRPr/>
              </a:pPr>
              <a:r>
                <a:rPr kumimoji="0" lang="en-US" sz="1200" b="0" i="0" u="none" strike="noStrike" kern="1200" cap="none" spc="0" normalizeH="0" baseline="0" noProof="0">
                  <a:ln>
                    <a:noFill/>
                  </a:ln>
                  <a:solidFill>
                    <a:srgbClr val="6A6A6A"/>
                  </a:solidFill>
                  <a:effectLst/>
                  <a:uLnTx/>
                  <a:uFillTx/>
                  <a:latin typeface="Arial" panose="020B0604020202020204" pitchFamily="34" charset="0"/>
                  <a:ea typeface="ヒラギノ角ゴ ProN W3"/>
                  <a:cs typeface="Arial" panose="020B0604020202020204" pitchFamily="34" charset="0"/>
                </a:rPr>
                <a:t>decisions to exclude people from benefit of insurance contract; </a:t>
              </a:r>
            </a:p>
            <a:p>
              <a:pPr marL="257175" marR="0" lvl="0" indent="-257175" algn="l" defTabSz="914400" rtl="0" eaLnBrk="1" fontAlgn="auto" latinLnBrk="0" hangingPunct="1">
                <a:lnSpc>
                  <a:spcPct val="100000"/>
                </a:lnSpc>
                <a:spcBef>
                  <a:spcPts val="0"/>
                </a:spcBef>
                <a:spcAft>
                  <a:spcPts val="0"/>
                </a:spcAft>
                <a:buClrTx/>
                <a:buSzTx/>
                <a:buFontTx/>
                <a:buAutoNum type="alphaLcParenBoth"/>
                <a:tabLst/>
                <a:defRPr/>
              </a:pPr>
              <a:r>
                <a:rPr kumimoji="0" lang="en-US" sz="1200" b="0" i="0" u="none" strike="noStrike" kern="1200" cap="none" spc="0" normalizeH="0" baseline="0" noProof="0">
                  <a:ln>
                    <a:noFill/>
                  </a:ln>
                  <a:solidFill>
                    <a:srgbClr val="6A6A6A"/>
                  </a:solidFill>
                  <a:effectLst/>
                  <a:uLnTx/>
                  <a:uFillTx/>
                  <a:latin typeface="Arial" panose="020B0604020202020204" pitchFamily="34" charset="0"/>
                  <a:ea typeface="ヒラギノ角ゴ ProN W3"/>
                  <a:cs typeface="Arial" panose="020B0604020202020204" pitchFamily="34" charset="0"/>
                </a:rPr>
                <a:t>advertising or marketing activities for HCPs or natural persons; </a:t>
              </a:r>
            </a:p>
            <a:p>
              <a:pPr marL="257175" marR="0" lvl="0" indent="-257175" algn="l" defTabSz="914400" rtl="0" eaLnBrk="1" fontAlgn="auto" latinLnBrk="0" hangingPunct="1">
                <a:lnSpc>
                  <a:spcPct val="100000"/>
                </a:lnSpc>
                <a:spcBef>
                  <a:spcPts val="0"/>
                </a:spcBef>
                <a:spcAft>
                  <a:spcPts val="0"/>
                </a:spcAft>
                <a:buClrTx/>
                <a:buSzTx/>
                <a:buFontTx/>
                <a:buAutoNum type="alphaLcParenBoth"/>
                <a:tabLst/>
                <a:defRPr/>
              </a:pPr>
              <a:r>
                <a:rPr kumimoji="0" lang="en-US" sz="1200" b="0" i="0" u="none" strike="noStrike" kern="1200" cap="none" spc="0" normalizeH="0" baseline="0" noProof="0">
                  <a:ln>
                    <a:noFill/>
                  </a:ln>
                  <a:solidFill>
                    <a:srgbClr val="6A6A6A"/>
                  </a:solidFill>
                  <a:effectLst/>
                  <a:uLnTx/>
                  <a:uFillTx/>
                  <a:latin typeface="Arial" panose="020B0604020202020204" pitchFamily="34" charset="0"/>
                  <a:ea typeface="ヒラギノ角ゴ ProN W3"/>
                  <a:cs typeface="Arial" panose="020B0604020202020204" pitchFamily="34" charset="0"/>
                </a:rPr>
                <a:t>providing access to 3</a:t>
              </a:r>
              <a:r>
                <a:rPr kumimoji="0" lang="en-US" sz="1200" b="0" i="0" u="none" strike="noStrike" kern="1200" cap="none" spc="0" normalizeH="0" baseline="30000" noProof="0">
                  <a:ln>
                    <a:noFill/>
                  </a:ln>
                  <a:solidFill>
                    <a:srgbClr val="6A6A6A"/>
                  </a:solidFill>
                  <a:effectLst/>
                  <a:uLnTx/>
                  <a:uFillTx/>
                  <a:latin typeface="Arial" panose="020B0604020202020204" pitchFamily="34" charset="0"/>
                  <a:ea typeface="ヒラギノ角ゴ ProN W3"/>
                  <a:cs typeface="Arial" panose="020B0604020202020204" pitchFamily="34" charset="0"/>
                </a:rPr>
                <a:t>rd</a:t>
              </a:r>
              <a:r>
                <a:rPr kumimoji="0" lang="en-US" sz="1200" b="0" i="0" u="none" strike="noStrike" kern="1200" cap="none" spc="0" normalizeH="0" baseline="0" noProof="0">
                  <a:ln>
                    <a:noFill/>
                  </a:ln>
                  <a:solidFill>
                    <a:srgbClr val="6A6A6A"/>
                  </a:solidFill>
                  <a:effectLst/>
                  <a:uLnTx/>
                  <a:uFillTx/>
                  <a:latin typeface="Arial" panose="020B0604020202020204" pitchFamily="34" charset="0"/>
                  <a:ea typeface="ヒラギノ角ゴ ProN W3"/>
                  <a:cs typeface="Arial" panose="020B0604020202020204" pitchFamily="34" charset="0"/>
                </a:rPr>
                <a:t>  parties not mentioned in data permit; </a:t>
              </a:r>
            </a:p>
            <a:p>
              <a:pPr marL="257175" marR="0" lvl="0" indent="-257175" algn="l" defTabSz="914400" rtl="0" eaLnBrk="1" fontAlgn="auto" latinLnBrk="0" hangingPunct="1">
                <a:lnSpc>
                  <a:spcPct val="100000"/>
                </a:lnSpc>
                <a:spcBef>
                  <a:spcPts val="0"/>
                </a:spcBef>
                <a:spcAft>
                  <a:spcPts val="0"/>
                </a:spcAft>
                <a:buClrTx/>
                <a:buSzTx/>
                <a:buFontTx/>
                <a:buAutoNum type="alphaLcParenBoth"/>
                <a:tabLst/>
                <a:defRPr/>
              </a:pPr>
              <a:r>
                <a:rPr kumimoji="0" lang="en-US" sz="1200" b="0" i="0" u="none" strike="noStrike" kern="1200" cap="none" spc="0" normalizeH="0" baseline="0" noProof="0">
                  <a:ln>
                    <a:noFill/>
                  </a:ln>
                  <a:solidFill>
                    <a:srgbClr val="6A6A6A"/>
                  </a:solidFill>
                  <a:effectLst/>
                  <a:uLnTx/>
                  <a:uFillTx/>
                  <a:latin typeface="Arial" panose="020B0604020202020204" pitchFamily="34" charset="0"/>
                  <a:ea typeface="ヒラギノ角ゴ ProN W3"/>
                  <a:cs typeface="Arial" panose="020B0604020202020204" pitchFamily="34" charset="0"/>
                </a:rPr>
                <a:t>developing products/ services harming individuals and societies</a:t>
              </a:r>
              <a:endParaRPr kumimoji="0" lang="en-US" sz="1050" b="0" i="0" u="none" strike="noStrike" kern="1200" cap="none" spc="0" normalizeH="0" baseline="0" noProof="0">
                <a:ln>
                  <a:noFill/>
                </a:ln>
                <a:solidFill>
                  <a:srgbClr val="6A6A6A"/>
                </a:solidFill>
                <a:effectLst/>
                <a:uLnTx/>
                <a:uFillTx/>
                <a:latin typeface="Arial" panose="020B0604020202020204" pitchFamily="34" charset="0"/>
                <a:ea typeface="ヒラギノ角ゴ ProN W3"/>
                <a:cs typeface="Arial" panose="020B0604020202020204" pitchFamily="34" charset="0"/>
              </a:endParaRPr>
            </a:p>
          </p:txBody>
        </p:sp>
      </p:grpSp>
      <p:grpSp>
        <p:nvGrpSpPr>
          <p:cNvPr id="7" name="Group 6">
            <a:extLst>
              <a:ext uri="{FF2B5EF4-FFF2-40B4-BE49-F238E27FC236}">
                <a16:creationId xmlns:a16="http://schemas.microsoft.com/office/drawing/2014/main" id="{4FCA3543-2730-551E-CF0F-FBD31A4122FA}"/>
              </a:ext>
            </a:extLst>
          </p:cNvPr>
          <p:cNvGrpSpPr/>
          <p:nvPr/>
        </p:nvGrpSpPr>
        <p:grpSpPr>
          <a:xfrm>
            <a:off x="5644913" y="1377285"/>
            <a:ext cx="4177925" cy="3803869"/>
            <a:chOff x="-1941392" y="1805117"/>
            <a:chExt cx="5835647" cy="4340622"/>
          </a:xfrm>
        </p:grpSpPr>
        <p:sp>
          <p:nvSpPr>
            <p:cNvPr id="8" name="Freeform: Shape 7">
              <a:extLst>
                <a:ext uri="{FF2B5EF4-FFF2-40B4-BE49-F238E27FC236}">
                  <a16:creationId xmlns:a16="http://schemas.microsoft.com/office/drawing/2014/main" id="{249234E0-E1E5-5980-A2D0-040310979F47}"/>
                </a:ext>
              </a:extLst>
            </p:cNvPr>
            <p:cNvSpPr/>
            <p:nvPr/>
          </p:nvSpPr>
          <p:spPr>
            <a:xfrm>
              <a:off x="626201" y="2537024"/>
              <a:ext cx="3032027" cy="3509027"/>
            </a:xfrm>
            <a:custGeom>
              <a:avLst/>
              <a:gdLst>
                <a:gd name="connsiteX0" fmla="*/ 205467 w 1884071"/>
                <a:gd name="connsiteY0" fmla="*/ 555334 h 4655520"/>
                <a:gd name="connsiteX1" fmla="*/ 40107 w 1884071"/>
                <a:gd name="connsiteY1" fmla="*/ 720694 h 4655520"/>
                <a:gd name="connsiteX2" fmla="*/ 40107 w 1884071"/>
                <a:gd name="connsiteY2" fmla="*/ 4444441 h 4655520"/>
                <a:gd name="connsiteX3" fmla="*/ 205467 w 1884071"/>
                <a:gd name="connsiteY3" fmla="*/ 4609801 h 4655520"/>
                <a:gd name="connsiteX4" fmla="*/ 1678604 w 1884071"/>
                <a:gd name="connsiteY4" fmla="*/ 4609801 h 4655520"/>
                <a:gd name="connsiteX5" fmla="*/ 1843964 w 1884071"/>
                <a:gd name="connsiteY5" fmla="*/ 4444441 h 4655520"/>
                <a:gd name="connsiteX6" fmla="*/ 1843964 w 1884071"/>
                <a:gd name="connsiteY6" fmla="*/ 720694 h 4655520"/>
                <a:gd name="connsiteX7" fmla="*/ 1678604 w 1884071"/>
                <a:gd name="connsiteY7" fmla="*/ 555334 h 4655520"/>
                <a:gd name="connsiteX8" fmla="*/ 1110310 w 1884071"/>
                <a:gd name="connsiteY8" fmla="*/ 555334 h 4655520"/>
                <a:gd name="connsiteX9" fmla="*/ 942035 w 1884071"/>
                <a:gd name="connsiteY9" fmla="*/ 750213 h 4655520"/>
                <a:gd name="connsiteX10" fmla="*/ 773760 w 1884071"/>
                <a:gd name="connsiteY10" fmla="*/ 555334 h 4655520"/>
                <a:gd name="connsiteX11" fmla="*/ 176858 w 1884071"/>
                <a:gd name="connsiteY11" fmla="*/ 0 h 4655520"/>
                <a:gd name="connsiteX12" fmla="*/ 1707213 w 1884071"/>
                <a:gd name="connsiteY12" fmla="*/ 0 h 4655520"/>
                <a:gd name="connsiteX13" fmla="*/ 1884071 w 1884071"/>
                <a:gd name="connsiteY13" fmla="*/ 176858 h 4655520"/>
                <a:gd name="connsiteX14" fmla="*/ 1884071 w 1884071"/>
                <a:gd name="connsiteY14" fmla="*/ 4478662 h 4655520"/>
                <a:gd name="connsiteX15" fmla="*/ 1707213 w 1884071"/>
                <a:gd name="connsiteY15" fmla="*/ 4655520 h 4655520"/>
                <a:gd name="connsiteX16" fmla="*/ 176858 w 1884071"/>
                <a:gd name="connsiteY16" fmla="*/ 4655520 h 4655520"/>
                <a:gd name="connsiteX17" fmla="*/ 0 w 1884071"/>
                <a:gd name="connsiteY17" fmla="*/ 4478662 h 4655520"/>
                <a:gd name="connsiteX18" fmla="*/ 0 w 1884071"/>
                <a:gd name="connsiteY18" fmla="*/ 176858 h 4655520"/>
                <a:gd name="connsiteX19" fmla="*/ 176858 w 1884071"/>
                <a:gd name="connsiteY19" fmla="*/ 0 h 465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071" h="4655520">
                  <a:moveTo>
                    <a:pt x="205467" y="555334"/>
                  </a:moveTo>
                  <a:cubicBezTo>
                    <a:pt x="114141" y="555334"/>
                    <a:pt x="40107" y="629368"/>
                    <a:pt x="40107" y="720694"/>
                  </a:cubicBezTo>
                  <a:lnTo>
                    <a:pt x="40107" y="4444441"/>
                  </a:lnTo>
                  <a:cubicBezTo>
                    <a:pt x="40107" y="4535767"/>
                    <a:pt x="114141" y="4609801"/>
                    <a:pt x="205467" y="4609801"/>
                  </a:cubicBezTo>
                  <a:lnTo>
                    <a:pt x="1678604" y="4609801"/>
                  </a:lnTo>
                  <a:cubicBezTo>
                    <a:pt x="1769930" y="4609801"/>
                    <a:pt x="1843964" y="4535767"/>
                    <a:pt x="1843964" y="4444441"/>
                  </a:cubicBezTo>
                  <a:lnTo>
                    <a:pt x="1843964" y="720694"/>
                  </a:lnTo>
                  <a:cubicBezTo>
                    <a:pt x="1843964" y="629368"/>
                    <a:pt x="1769930" y="555334"/>
                    <a:pt x="1678604" y="555334"/>
                  </a:cubicBezTo>
                  <a:lnTo>
                    <a:pt x="1110310" y="555334"/>
                  </a:lnTo>
                  <a:lnTo>
                    <a:pt x="942035" y="750213"/>
                  </a:lnTo>
                  <a:lnTo>
                    <a:pt x="773760" y="555334"/>
                  </a:lnTo>
                  <a:close/>
                  <a:moveTo>
                    <a:pt x="176858" y="0"/>
                  </a:moveTo>
                  <a:lnTo>
                    <a:pt x="1707213" y="0"/>
                  </a:lnTo>
                  <a:cubicBezTo>
                    <a:pt x="1804889" y="0"/>
                    <a:pt x="1884071" y="79182"/>
                    <a:pt x="1884071" y="176858"/>
                  </a:cubicBezTo>
                  <a:lnTo>
                    <a:pt x="1884071" y="4478662"/>
                  </a:lnTo>
                  <a:cubicBezTo>
                    <a:pt x="1884071" y="4576338"/>
                    <a:pt x="1804889" y="4655520"/>
                    <a:pt x="1707213" y="4655520"/>
                  </a:cubicBezTo>
                  <a:lnTo>
                    <a:pt x="176858" y="4655520"/>
                  </a:lnTo>
                  <a:cubicBezTo>
                    <a:pt x="79182" y="4655520"/>
                    <a:pt x="0" y="4576338"/>
                    <a:pt x="0" y="4478662"/>
                  </a:cubicBezTo>
                  <a:lnTo>
                    <a:pt x="0" y="176858"/>
                  </a:lnTo>
                  <a:cubicBezTo>
                    <a:pt x="0" y="79182"/>
                    <a:pt x="79182" y="0"/>
                    <a:pt x="176858" y="0"/>
                  </a:cubicBezTo>
                  <a:close/>
                </a:path>
              </a:pathLst>
            </a:custGeom>
            <a:solidFill>
              <a:schemeClr val="tx2"/>
            </a:solidFill>
            <a:ln w="12700">
              <a:miter lim="400000"/>
            </a:ln>
          </p:spPr>
          <p:txBody>
            <a:bodyPr wrap="square" lIns="21431" tIns="66866" rIns="21431" bIns="2143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00" b="1" i="0" u="none" strike="noStrike" kern="1200" cap="none" spc="0" normalizeH="0" baseline="0" noProof="1">
                <a:ln>
                  <a:noFill/>
                </a:ln>
                <a:solidFill>
                  <a:srgbClr val="FFFFFF"/>
                </a:solidFill>
                <a:effectLst/>
                <a:uLnTx/>
                <a:uFillTx/>
                <a:latin typeface="Arial"/>
                <a:ea typeface="ヒラギノ角ゴ ProN W3"/>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1">
                  <a:ln>
                    <a:noFill/>
                  </a:ln>
                  <a:solidFill>
                    <a:srgbClr val="FFFFFF"/>
                  </a:solidFill>
                  <a:effectLst/>
                  <a:uLnTx/>
                  <a:uFillTx/>
                  <a:latin typeface="Arial"/>
                  <a:ea typeface="ヒラギノ角ゴ ProN W3"/>
                </a:rPr>
                <a:t>Purposes for Private Actors</a:t>
              </a:r>
            </a:p>
          </p:txBody>
        </p:sp>
        <p:sp>
          <p:nvSpPr>
            <p:cNvPr id="9" name="Freeform: Shape 8">
              <a:extLst>
                <a:ext uri="{FF2B5EF4-FFF2-40B4-BE49-F238E27FC236}">
                  <a16:creationId xmlns:a16="http://schemas.microsoft.com/office/drawing/2014/main" id="{EA431C42-9089-4040-9E25-B998DDAB1FDB}"/>
                </a:ext>
              </a:extLst>
            </p:cNvPr>
            <p:cNvSpPr/>
            <p:nvPr/>
          </p:nvSpPr>
          <p:spPr>
            <a:xfrm>
              <a:off x="-1941392" y="1805117"/>
              <a:ext cx="5835647" cy="4340622"/>
            </a:xfrm>
            <a:custGeom>
              <a:avLst/>
              <a:gdLst>
                <a:gd name="connsiteX0" fmla="*/ 205467 w 1884071"/>
                <a:gd name="connsiteY0" fmla="*/ 555334 h 4655520"/>
                <a:gd name="connsiteX1" fmla="*/ 40107 w 1884071"/>
                <a:gd name="connsiteY1" fmla="*/ 720694 h 4655520"/>
                <a:gd name="connsiteX2" fmla="*/ 40107 w 1884071"/>
                <a:gd name="connsiteY2" fmla="*/ 4444441 h 4655520"/>
                <a:gd name="connsiteX3" fmla="*/ 205467 w 1884071"/>
                <a:gd name="connsiteY3" fmla="*/ 4609801 h 4655520"/>
                <a:gd name="connsiteX4" fmla="*/ 1678604 w 1884071"/>
                <a:gd name="connsiteY4" fmla="*/ 4609801 h 4655520"/>
                <a:gd name="connsiteX5" fmla="*/ 1843964 w 1884071"/>
                <a:gd name="connsiteY5" fmla="*/ 4444441 h 4655520"/>
                <a:gd name="connsiteX6" fmla="*/ 1843964 w 1884071"/>
                <a:gd name="connsiteY6" fmla="*/ 720694 h 4655520"/>
                <a:gd name="connsiteX7" fmla="*/ 1678604 w 1884071"/>
                <a:gd name="connsiteY7" fmla="*/ 555334 h 4655520"/>
                <a:gd name="connsiteX8" fmla="*/ 1110310 w 1884071"/>
                <a:gd name="connsiteY8" fmla="*/ 555334 h 4655520"/>
                <a:gd name="connsiteX9" fmla="*/ 942035 w 1884071"/>
                <a:gd name="connsiteY9" fmla="*/ 750213 h 4655520"/>
                <a:gd name="connsiteX10" fmla="*/ 773760 w 1884071"/>
                <a:gd name="connsiteY10" fmla="*/ 555334 h 4655520"/>
                <a:gd name="connsiteX11" fmla="*/ 176858 w 1884071"/>
                <a:gd name="connsiteY11" fmla="*/ 0 h 4655520"/>
                <a:gd name="connsiteX12" fmla="*/ 1707213 w 1884071"/>
                <a:gd name="connsiteY12" fmla="*/ 0 h 4655520"/>
                <a:gd name="connsiteX13" fmla="*/ 1884071 w 1884071"/>
                <a:gd name="connsiteY13" fmla="*/ 176858 h 4655520"/>
                <a:gd name="connsiteX14" fmla="*/ 1884071 w 1884071"/>
                <a:gd name="connsiteY14" fmla="*/ 4478662 h 4655520"/>
                <a:gd name="connsiteX15" fmla="*/ 1707213 w 1884071"/>
                <a:gd name="connsiteY15" fmla="*/ 4655520 h 4655520"/>
                <a:gd name="connsiteX16" fmla="*/ 176858 w 1884071"/>
                <a:gd name="connsiteY16" fmla="*/ 4655520 h 4655520"/>
                <a:gd name="connsiteX17" fmla="*/ 0 w 1884071"/>
                <a:gd name="connsiteY17" fmla="*/ 4478662 h 4655520"/>
                <a:gd name="connsiteX18" fmla="*/ 0 w 1884071"/>
                <a:gd name="connsiteY18" fmla="*/ 176858 h 4655520"/>
                <a:gd name="connsiteX19" fmla="*/ 176858 w 1884071"/>
                <a:gd name="connsiteY19" fmla="*/ 0 h 465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071" h="4655520">
                  <a:moveTo>
                    <a:pt x="205467" y="555334"/>
                  </a:moveTo>
                  <a:cubicBezTo>
                    <a:pt x="114141" y="555334"/>
                    <a:pt x="40107" y="629368"/>
                    <a:pt x="40107" y="720694"/>
                  </a:cubicBezTo>
                  <a:lnTo>
                    <a:pt x="40107" y="4444441"/>
                  </a:lnTo>
                  <a:cubicBezTo>
                    <a:pt x="40107" y="4535767"/>
                    <a:pt x="114141" y="4609801"/>
                    <a:pt x="205467" y="4609801"/>
                  </a:cubicBezTo>
                  <a:lnTo>
                    <a:pt x="1678604" y="4609801"/>
                  </a:lnTo>
                  <a:cubicBezTo>
                    <a:pt x="1769930" y="4609801"/>
                    <a:pt x="1843964" y="4535767"/>
                    <a:pt x="1843964" y="4444441"/>
                  </a:cubicBezTo>
                  <a:lnTo>
                    <a:pt x="1843964" y="720694"/>
                  </a:lnTo>
                  <a:cubicBezTo>
                    <a:pt x="1843964" y="629368"/>
                    <a:pt x="1769930" y="555334"/>
                    <a:pt x="1678604" y="555334"/>
                  </a:cubicBezTo>
                  <a:lnTo>
                    <a:pt x="1110310" y="555334"/>
                  </a:lnTo>
                  <a:lnTo>
                    <a:pt x="942035" y="750213"/>
                  </a:lnTo>
                  <a:lnTo>
                    <a:pt x="773760" y="555334"/>
                  </a:lnTo>
                  <a:close/>
                  <a:moveTo>
                    <a:pt x="176858" y="0"/>
                  </a:moveTo>
                  <a:lnTo>
                    <a:pt x="1707213" y="0"/>
                  </a:lnTo>
                  <a:cubicBezTo>
                    <a:pt x="1804889" y="0"/>
                    <a:pt x="1884071" y="79182"/>
                    <a:pt x="1884071" y="176858"/>
                  </a:cubicBezTo>
                  <a:lnTo>
                    <a:pt x="1884071" y="4478662"/>
                  </a:lnTo>
                  <a:cubicBezTo>
                    <a:pt x="1884071" y="4576338"/>
                    <a:pt x="1804889" y="4655520"/>
                    <a:pt x="1707213" y="4655520"/>
                  </a:cubicBezTo>
                  <a:lnTo>
                    <a:pt x="176858" y="4655520"/>
                  </a:lnTo>
                  <a:cubicBezTo>
                    <a:pt x="79182" y="4655520"/>
                    <a:pt x="0" y="4576338"/>
                    <a:pt x="0" y="4478662"/>
                  </a:cubicBezTo>
                  <a:lnTo>
                    <a:pt x="0" y="176858"/>
                  </a:lnTo>
                  <a:cubicBezTo>
                    <a:pt x="0" y="79182"/>
                    <a:pt x="79182" y="0"/>
                    <a:pt x="176858" y="0"/>
                  </a:cubicBezTo>
                  <a:close/>
                </a:path>
              </a:pathLst>
            </a:custGeom>
            <a:solidFill>
              <a:schemeClr val="tx2"/>
            </a:solidFill>
            <a:ln w="12700">
              <a:miter lim="400000"/>
            </a:ln>
          </p:spPr>
          <p:txBody>
            <a:bodyPr wrap="square" lIns="21431" tIns="66866" rIns="21431" bIns="2143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75" b="1" i="0" u="none" strike="noStrike" kern="1200" cap="none" spc="0" normalizeH="0" baseline="0" noProof="1">
                <a:ln>
                  <a:noFill/>
                </a:ln>
                <a:solidFill>
                  <a:srgbClr val="FFFFFF"/>
                </a:solidFill>
                <a:effectLst/>
                <a:uLnTx/>
                <a:uFillTx/>
                <a:latin typeface="Arial"/>
                <a:ea typeface="ヒラギノ角ゴ ProN W3"/>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1">
                  <a:ln>
                    <a:noFill/>
                  </a:ln>
                  <a:solidFill>
                    <a:srgbClr val="FFFFFF"/>
                  </a:solidFill>
                  <a:effectLst/>
                  <a:uLnTx/>
                  <a:uFillTx/>
                  <a:latin typeface="Arial"/>
                  <a:ea typeface="ヒラギノ角ゴ ProN W3"/>
                </a:rPr>
                <a:t>Purposes for Public Actors</a:t>
              </a:r>
            </a:p>
          </p:txBody>
        </p:sp>
        <p:sp>
          <p:nvSpPr>
            <p:cNvPr id="16" name="TextBox 15">
              <a:extLst>
                <a:ext uri="{FF2B5EF4-FFF2-40B4-BE49-F238E27FC236}">
                  <a16:creationId xmlns:a16="http://schemas.microsoft.com/office/drawing/2014/main" id="{33458229-4F34-1ED0-8133-326709FAD3A0}"/>
                </a:ext>
              </a:extLst>
            </p:cNvPr>
            <p:cNvSpPr txBox="1"/>
            <p:nvPr/>
          </p:nvSpPr>
          <p:spPr>
            <a:xfrm>
              <a:off x="844369" y="3085519"/>
              <a:ext cx="2813859" cy="2964914"/>
            </a:xfrm>
            <a:prstGeom prst="rect">
              <a:avLst/>
            </a:prstGeom>
            <a:noFill/>
          </p:spPr>
          <p:txBody>
            <a:bodyPr wrap="square" lIns="0" tIns="0" rIns="0" bIns="0" rtlCol="0">
              <a:spAutoFit/>
            </a:bodyPr>
            <a:lstStyle/>
            <a:p>
              <a:pPr marL="257175" marR="0" lvl="0" indent="-257175" algn="l" defTabSz="685800" rtl="0" eaLnBrk="1" fontAlgn="auto" latinLnBrk="0" hangingPunct="1">
                <a:lnSpc>
                  <a:spcPct val="100000"/>
                </a:lnSpc>
                <a:spcBef>
                  <a:spcPts val="0"/>
                </a:spcBef>
                <a:spcAft>
                  <a:spcPts val="450"/>
                </a:spcAft>
                <a:buClrTx/>
                <a:buSzTx/>
                <a:buFont typeface="+mj-lt"/>
                <a:buAutoNum type="alphaLcParenR" startAt="5"/>
                <a:tabLst/>
                <a:defRPr/>
              </a:pPr>
              <a:r>
                <a:rPr kumimoji="0" lang="en-US" sz="1200" b="0" i="0" u="none" strike="noStrike" kern="1200" cap="none" spc="0" normalizeH="0" baseline="0" noProof="0">
                  <a:ln>
                    <a:noFill/>
                  </a:ln>
                  <a:solidFill>
                    <a:srgbClr val="212121">
                      <a:lumMod val="75000"/>
                      <a:lumOff val="25000"/>
                    </a:srgbClr>
                  </a:solidFill>
                  <a:effectLst/>
                  <a:uLnTx/>
                  <a:uFillTx/>
                  <a:latin typeface="Arial"/>
                  <a:ea typeface="ヒラギノ角ゴ ProN W3"/>
                </a:rPr>
                <a:t>scientific research</a:t>
              </a:r>
            </a:p>
            <a:p>
              <a:pPr marL="257175" marR="0" lvl="0" indent="-257175" algn="l" defTabSz="685800" rtl="0" eaLnBrk="1" fontAlgn="auto" latinLnBrk="0" hangingPunct="1">
                <a:lnSpc>
                  <a:spcPct val="100000"/>
                </a:lnSpc>
                <a:spcBef>
                  <a:spcPts val="0"/>
                </a:spcBef>
                <a:spcAft>
                  <a:spcPts val="450"/>
                </a:spcAft>
                <a:buClrTx/>
                <a:buSzTx/>
                <a:buFont typeface="+mj-lt"/>
                <a:buAutoNum type="alphaLcParenR" startAt="5"/>
                <a:tabLst/>
                <a:defRPr/>
              </a:pPr>
              <a:r>
                <a:rPr kumimoji="0" lang="en-US" sz="1200" b="0" i="0" u="none" strike="noStrike" kern="1200" cap="none" spc="0" normalizeH="0" baseline="0" noProof="0">
                  <a:ln>
                    <a:noFill/>
                  </a:ln>
                  <a:solidFill>
                    <a:srgbClr val="212121">
                      <a:lumMod val="75000"/>
                      <a:lumOff val="25000"/>
                    </a:srgbClr>
                  </a:solidFill>
                  <a:effectLst/>
                  <a:uLnTx/>
                  <a:uFillTx/>
                  <a:latin typeface="Arial"/>
                  <a:ea typeface="ヒラギノ角ゴ ProN W3"/>
                </a:rPr>
                <a:t>development and innovation activities for products or services</a:t>
              </a:r>
            </a:p>
            <a:p>
              <a:pPr marL="257175" marR="0" lvl="0" indent="-257175" algn="l" defTabSz="685800" rtl="0" eaLnBrk="1" fontAlgn="auto" latinLnBrk="0" hangingPunct="1">
                <a:lnSpc>
                  <a:spcPct val="100000"/>
                </a:lnSpc>
                <a:spcBef>
                  <a:spcPts val="0"/>
                </a:spcBef>
                <a:spcAft>
                  <a:spcPts val="450"/>
                </a:spcAft>
                <a:buClrTx/>
                <a:buSzTx/>
                <a:buFont typeface="+mj-lt"/>
                <a:buAutoNum type="alphaLcParenR" startAt="5"/>
                <a:tabLst/>
                <a:defRPr/>
              </a:pPr>
              <a:r>
                <a:rPr kumimoji="0" lang="en-US" sz="1200" b="0" i="0" u="none" strike="noStrike" kern="1200" cap="none" spc="0" normalizeH="0" baseline="0" noProof="0">
                  <a:ln>
                    <a:noFill/>
                  </a:ln>
                  <a:solidFill>
                    <a:srgbClr val="212121">
                      <a:lumMod val="75000"/>
                      <a:lumOff val="25000"/>
                    </a:srgbClr>
                  </a:solidFill>
                  <a:effectLst/>
                  <a:uLnTx/>
                  <a:uFillTx/>
                  <a:latin typeface="Arial"/>
                  <a:ea typeface="ヒラギノ角ゴ ProN W3"/>
                </a:rPr>
                <a:t>training, testing and evaluating of algorithms, including in medical devices, AI systems and digital health applications, </a:t>
              </a:r>
            </a:p>
            <a:p>
              <a:pPr marL="257175" marR="0" lvl="0" indent="-257175" algn="l" defTabSz="685800" rtl="0" eaLnBrk="1" fontAlgn="auto" latinLnBrk="0" hangingPunct="1">
                <a:lnSpc>
                  <a:spcPct val="100000"/>
                </a:lnSpc>
                <a:spcBef>
                  <a:spcPts val="0"/>
                </a:spcBef>
                <a:spcAft>
                  <a:spcPts val="450"/>
                </a:spcAft>
                <a:buClrTx/>
                <a:buSzTx/>
                <a:buFont typeface="+mj-lt"/>
                <a:buAutoNum type="alphaLcParenR" startAt="5"/>
                <a:tabLst/>
                <a:defRPr/>
              </a:pPr>
              <a:r>
                <a:rPr kumimoji="0" lang="en-US" sz="1200" b="0" i="0" u="none" strike="noStrike" kern="1200" cap="none" spc="0" normalizeH="0" baseline="0" noProof="0">
                  <a:ln>
                    <a:noFill/>
                  </a:ln>
                  <a:solidFill>
                    <a:srgbClr val="212121">
                      <a:lumMod val="75000"/>
                      <a:lumOff val="25000"/>
                    </a:srgbClr>
                  </a:solidFill>
                  <a:effectLst/>
                  <a:uLnTx/>
                  <a:uFillTx/>
                  <a:latin typeface="Arial"/>
                  <a:ea typeface="ヒラギノ角ゴ ProN W3"/>
                </a:rPr>
                <a:t>providing </a:t>
              </a:r>
              <a:r>
                <a:rPr kumimoji="0" lang="en-US" sz="1200" b="0" i="0" u="none" strike="noStrike" kern="1200" cap="none" spc="0" normalizeH="0" baseline="0" noProof="0" err="1">
                  <a:ln>
                    <a:noFill/>
                  </a:ln>
                  <a:solidFill>
                    <a:srgbClr val="212121">
                      <a:lumMod val="75000"/>
                      <a:lumOff val="25000"/>
                    </a:srgbClr>
                  </a:solidFill>
                  <a:effectLst/>
                  <a:uLnTx/>
                  <a:uFillTx/>
                  <a:latin typeface="Arial"/>
                  <a:ea typeface="ヒラギノ角ゴ ProN W3"/>
                </a:rPr>
                <a:t>personalised</a:t>
              </a:r>
              <a:r>
                <a:rPr kumimoji="0" lang="en-US" sz="1200" b="0" i="0" u="none" strike="noStrike" kern="1200" cap="none" spc="0" normalizeH="0" baseline="0" noProof="0">
                  <a:ln>
                    <a:noFill/>
                  </a:ln>
                  <a:solidFill>
                    <a:srgbClr val="212121">
                      <a:lumMod val="75000"/>
                      <a:lumOff val="25000"/>
                    </a:srgbClr>
                  </a:solidFill>
                  <a:effectLst/>
                  <a:uLnTx/>
                  <a:uFillTx/>
                  <a:latin typeface="Arial"/>
                  <a:ea typeface="ヒラギノ角ゴ ProN W3"/>
                </a:rPr>
                <a:t> healthcare</a:t>
              </a:r>
            </a:p>
          </p:txBody>
        </p:sp>
        <p:sp>
          <p:nvSpPr>
            <p:cNvPr id="17" name="TextBox 16">
              <a:extLst>
                <a:ext uri="{FF2B5EF4-FFF2-40B4-BE49-F238E27FC236}">
                  <a16:creationId xmlns:a16="http://schemas.microsoft.com/office/drawing/2014/main" id="{E7CE4ED6-330E-EF03-E204-89DA5ADC746C}"/>
                </a:ext>
              </a:extLst>
            </p:cNvPr>
            <p:cNvSpPr txBox="1"/>
            <p:nvPr/>
          </p:nvSpPr>
          <p:spPr>
            <a:xfrm>
              <a:off x="-1751664" y="2557192"/>
              <a:ext cx="2377865" cy="3457357"/>
            </a:xfrm>
            <a:prstGeom prst="rect">
              <a:avLst/>
            </a:prstGeom>
            <a:noFill/>
          </p:spPr>
          <p:txBody>
            <a:bodyPr wrap="square" lIns="0" tIns="0" rIns="0" bIns="0" rtlCol="0">
              <a:spAutoFit/>
            </a:bodyPr>
            <a:lstStyle/>
            <a:p>
              <a:pPr marL="257175" marR="0" lvl="0" indent="-257175" algn="l" defTabSz="685800" rtl="0" eaLnBrk="1" fontAlgn="auto" latinLnBrk="0" hangingPunct="1">
                <a:lnSpc>
                  <a:spcPct val="100000"/>
                </a:lnSpc>
                <a:spcBef>
                  <a:spcPts val="0"/>
                </a:spcBef>
                <a:spcAft>
                  <a:spcPts val="450"/>
                </a:spcAft>
                <a:buClrTx/>
                <a:buSzTx/>
                <a:buFont typeface="+mj-lt"/>
                <a:buAutoNum type="alphaLcParenR"/>
                <a:tabLst/>
                <a:defRPr/>
              </a:pPr>
              <a:r>
                <a:rPr kumimoji="0" lang="en-US" sz="1200" b="0" i="0" u="none" strike="noStrike" kern="1200" cap="none" spc="0" normalizeH="0" baseline="0" noProof="0">
                  <a:ln>
                    <a:noFill/>
                  </a:ln>
                  <a:solidFill>
                    <a:srgbClr val="212121">
                      <a:lumMod val="75000"/>
                      <a:lumOff val="25000"/>
                    </a:srgbClr>
                  </a:solidFill>
                  <a:effectLst/>
                  <a:uLnTx/>
                  <a:uFillTx/>
                  <a:latin typeface="Arial"/>
                  <a:ea typeface="ヒラギノ角ゴ ProN W3"/>
                </a:rPr>
                <a:t>public interest (e.g. protection against serious cross-border threats to health)</a:t>
              </a:r>
            </a:p>
            <a:p>
              <a:pPr marL="257175" marR="0" lvl="0" indent="-257175" algn="l" defTabSz="685800" rtl="0" eaLnBrk="1" fontAlgn="auto" latinLnBrk="0" hangingPunct="1">
                <a:lnSpc>
                  <a:spcPct val="100000"/>
                </a:lnSpc>
                <a:spcBef>
                  <a:spcPts val="0"/>
                </a:spcBef>
                <a:spcAft>
                  <a:spcPts val="450"/>
                </a:spcAft>
                <a:buClrTx/>
                <a:buSzTx/>
                <a:buFont typeface="+mj-lt"/>
                <a:buAutoNum type="alphaLcParenR"/>
                <a:tabLst/>
                <a:defRPr/>
              </a:pPr>
              <a:r>
                <a:rPr kumimoji="0" lang="en-US" sz="1200" b="0" i="0" u="none" strike="noStrike" kern="1200" cap="none" spc="0" normalizeH="0" baseline="0" noProof="0">
                  <a:ln>
                    <a:noFill/>
                  </a:ln>
                  <a:solidFill>
                    <a:srgbClr val="212121">
                      <a:lumMod val="75000"/>
                      <a:lumOff val="25000"/>
                    </a:srgbClr>
                  </a:solidFill>
                  <a:effectLst/>
                  <a:uLnTx/>
                  <a:uFillTx/>
                  <a:latin typeface="Arial"/>
                  <a:ea typeface="ヒラギノ角ゴ ProN W3"/>
                </a:rPr>
                <a:t>support public sector bodies, incl regulatory authorities, to carry out their tasks </a:t>
              </a:r>
            </a:p>
            <a:p>
              <a:pPr marL="257175" marR="0" lvl="0" indent="-257175" algn="l" defTabSz="685800" rtl="0" eaLnBrk="1" fontAlgn="auto" latinLnBrk="0" hangingPunct="1">
                <a:lnSpc>
                  <a:spcPct val="100000"/>
                </a:lnSpc>
                <a:spcBef>
                  <a:spcPts val="0"/>
                </a:spcBef>
                <a:spcAft>
                  <a:spcPts val="450"/>
                </a:spcAft>
                <a:buClrTx/>
                <a:buSzTx/>
                <a:buFont typeface="+mj-lt"/>
                <a:buAutoNum type="alphaLcParenR"/>
                <a:tabLst/>
                <a:defRPr/>
              </a:pPr>
              <a:r>
                <a:rPr kumimoji="0" lang="en-US" sz="1200" b="0" i="0" u="none" strike="noStrike" kern="1200" cap="none" spc="0" normalizeH="0" baseline="0" noProof="0">
                  <a:ln>
                    <a:noFill/>
                  </a:ln>
                  <a:solidFill>
                    <a:srgbClr val="212121">
                      <a:lumMod val="75000"/>
                      <a:lumOff val="25000"/>
                    </a:srgbClr>
                  </a:solidFill>
                  <a:effectLst/>
                  <a:uLnTx/>
                  <a:uFillTx/>
                  <a:latin typeface="Arial"/>
                  <a:ea typeface="ヒラギノ角ゴ ProN W3"/>
                </a:rPr>
                <a:t>produce official statistics </a:t>
              </a:r>
            </a:p>
            <a:p>
              <a:pPr marL="257175" marR="0" lvl="0" indent="-257175" algn="l" defTabSz="685800" rtl="0" eaLnBrk="1" fontAlgn="auto" latinLnBrk="0" hangingPunct="1">
                <a:lnSpc>
                  <a:spcPct val="100000"/>
                </a:lnSpc>
                <a:spcBef>
                  <a:spcPts val="0"/>
                </a:spcBef>
                <a:spcAft>
                  <a:spcPts val="450"/>
                </a:spcAft>
                <a:buClrTx/>
                <a:buSzTx/>
                <a:buFont typeface="+mj-lt"/>
                <a:buAutoNum type="alphaLcParenR"/>
                <a:tabLst/>
                <a:defRPr/>
              </a:pPr>
              <a:r>
                <a:rPr kumimoji="0" lang="en-US" sz="1200" b="0" i="0" u="none" strike="noStrike" kern="1200" cap="none" spc="0" normalizeH="0" baseline="0" noProof="0">
                  <a:ln>
                    <a:noFill/>
                  </a:ln>
                  <a:solidFill>
                    <a:srgbClr val="212121">
                      <a:lumMod val="75000"/>
                      <a:lumOff val="25000"/>
                    </a:srgbClr>
                  </a:solidFill>
                  <a:effectLst/>
                  <a:uLnTx/>
                  <a:uFillTx/>
                  <a:latin typeface="Arial"/>
                  <a:ea typeface="ヒラギノ角ゴ ProN W3"/>
                </a:rPr>
                <a:t>education or teaching activities</a:t>
              </a:r>
            </a:p>
          </p:txBody>
        </p:sp>
      </p:grpSp>
      <p:sp>
        <p:nvSpPr>
          <p:cNvPr id="18" name="Freeform: Shape 17">
            <a:extLst>
              <a:ext uri="{FF2B5EF4-FFF2-40B4-BE49-F238E27FC236}">
                <a16:creationId xmlns:a16="http://schemas.microsoft.com/office/drawing/2014/main" id="{CC40B699-9E40-9D89-2EB2-F2C06DB0E752}"/>
              </a:ext>
            </a:extLst>
          </p:cNvPr>
          <p:cNvSpPr/>
          <p:nvPr/>
        </p:nvSpPr>
        <p:spPr>
          <a:xfrm>
            <a:off x="42614" y="1383690"/>
            <a:ext cx="3476282" cy="3797464"/>
          </a:xfrm>
          <a:custGeom>
            <a:avLst/>
            <a:gdLst>
              <a:gd name="connsiteX0" fmla="*/ 205467 w 1884071"/>
              <a:gd name="connsiteY0" fmla="*/ 555334 h 4655520"/>
              <a:gd name="connsiteX1" fmla="*/ 40107 w 1884071"/>
              <a:gd name="connsiteY1" fmla="*/ 720694 h 4655520"/>
              <a:gd name="connsiteX2" fmla="*/ 40107 w 1884071"/>
              <a:gd name="connsiteY2" fmla="*/ 4444441 h 4655520"/>
              <a:gd name="connsiteX3" fmla="*/ 205467 w 1884071"/>
              <a:gd name="connsiteY3" fmla="*/ 4609801 h 4655520"/>
              <a:gd name="connsiteX4" fmla="*/ 1678604 w 1884071"/>
              <a:gd name="connsiteY4" fmla="*/ 4609801 h 4655520"/>
              <a:gd name="connsiteX5" fmla="*/ 1843964 w 1884071"/>
              <a:gd name="connsiteY5" fmla="*/ 4444441 h 4655520"/>
              <a:gd name="connsiteX6" fmla="*/ 1843964 w 1884071"/>
              <a:gd name="connsiteY6" fmla="*/ 720694 h 4655520"/>
              <a:gd name="connsiteX7" fmla="*/ 1678604 w 1884071"/>
              <a:gd name="connsiteY7" fmla="*/ 555334 h 4655520"/>
              <a:gd name="connsiteX8" fmla="*/ 1110310 w 1884071"/>
              <a:gd name="connsiteY8" fmla="*/ 555334 h 4655520"/>
              <a:gd name="connsiteX9" fmla="*/ 942035 w 1884071"/>
              <a:gd name="connsiteY9" fmla="*/ 750213 h 4655520"/>
              <a:gd name="connsiteX10" fmla="*/ 773760 w 1884071"/>
              <a:gd name="connsiteY10" fmla="*/ 555334 h 4655520"/>
              <a:gd name="connsiteX11" fmla="*/ 176858 w 1884071"/>
              <a:gd name="connsiteY11" fmla="*/ 0 h 4655520"/>
              <a:gd name="connsiteX12" fmla="*/ 1707213 w 1884071"/>
              <a:gd name="connsiteY12" fmla="*/ 0 h 4655520"/>
              <a:gd name="connsiteX13" fmla="*/ 1884071 w 1884071"/>
              <a:gd name="connsiteY13" fmla="*/ 176858 h 4655520"/>
              <a:gd name="connsiteX14" fmla="*/ 1884071 w 1884071"/>
              <a:gd name="connsiteY14" fmla="*/ 4478662 h 4655520"/>
              <a:gd name="connsiteX15" fmla="*/ 1707213 w 1884071"/>
              <a:gd name="connsiteY15" fmla="*/ 4655520 h 4655520"/>
              <a:gd name="connsiteX16" fmla="*/ 176858 w 1884071"/>
              <a:gd name="connsiteY16" fmla="*/ 4655520 h 4655520"/>
              <a:gd name="connsiteX17" fmla="*/ 0 w 1884071"/>
              <a:gd name="connsiteY17" fmla="*/ 4478662 h 4655520"/>
              <a:gd name="connsiteX18" fmla="*/ 0 w 1884071"/>
              <a:gd name="connsiteY18" fmla="*/ 176858 h 4655520"/>
              <a:gd name="connsiteX19" fmla="*/ 176858 w 1884071"/>
              <a:gd name="connsiteY19" fmla="*/ 0 h 465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071" h="4655520">
                <a:moveTo>
                  <a:pt x="205467" y="555334"/>
                </a:moveTo>
                <a:cubicBezTo>
                  <a:pt x="114141" y="555334"/>
                  <a:pt x="40107" y="629368"/>
                  <a:pt x="40107" y="720694"/>
                </a:cubicBezTo>
                <a:lnTo>
                  <a:pt x="40107" y="4444441"/>
                </a:lnTo>
                <a:cubicBezTo>
                  <a:pt x="40107" y="4535767"/>
                  <a:pt x="114141" y="4609801"/>
                  <a:pt x="205467" y="4609801"/>
                </a:cubicBezTo>
                <a:lnTo>
                  <a:pt x="1678604" y="4609801"/>
                </a:lnTo>
                <a:cubicBezTo>
                  <a:pt x="1769930" y="4609801"/>
                  <a:pt x="1843964" y="4535767"/>
                  <a:pt x="1843964" y="4444441"/>
                </a:cubicBezTo>
                <a:lnTo>
                  <a:pt x="1843964" y="720694"/>
                </a:lnTo>
                <a:cubicBezTo>
                  <a:pt x="1843964" y="629368"/>
                  <a:pt x="1769930" y="555334"/>
                  <a:pt x="1678604" y="555334"/>
                </a:cubicBezTo>
                <a:lnTo>
                  <a:pt x="1110310" y="555334"/>
                </a:lnTo>
                <a:lnTo>
                  <a:pt x="942035" y="750213"/>
                </a:lnTo>
                <a:lnTo>
                  <a:pt x="773760" y="555334"/>
                </a:lnTo>
                <a:close/>
                <a:moveTo>
                  <a:pt x="176858" y="0"/>
                </a:moveTo>
                <a:lnTo>
                  <a:pt x="1707213" y="0"/>
                </a:lnTo>
                <a:cubicBezTo>
                  <a:pt x="1804889" y="0"/>
                  <a:pt x="1884071" y="79182"/>
                  <a:pt x="1884071" y="176858"/>
                </a:cubicBezTo>
                <a:lnTo>
                  <a:pt x="1884071" y="4478662"/>
                </a:lnTo>
                <a:cubicBezTo>
                  <a:pt x="1884071" y="4576338"/>
                  <a:pt x="1804889" y="4655520"/>
                  <a:pt x="1707213" y="4655520"/>
                </a:cubicBezTo>
                <a:lnTo>
                  <a:pt x="176858" y="4655520"/>
                </a:lnTo>
                <a:cubicBezTo>
                  <a:pt x="79182" y="4655520"/>
                  <a:pt x="0" y="4576338"/>
                  <a:pt x="0" y="4478662"/>
                </a:cubicBezTo>
                <a:lnTo>
                  <a:pt x="0" y="176858"/>
                </a:lnTo>
                <a:cubicBezTo>
                  <a:pt x="0" y="79182"/>
                  <a:pt x="79182" y="0"/>
                  <a:pt x="176858" y="0"/>
                </a:cubicBezTo>
                <a:close/>
              </a:path>
            </a:pathLst>
          </a:custGeom>
          <a:solidFill>
            <a:schemeClr val="tx2"/>
          </a:solidFill>
          <a:ln w="12700">
            <a:miter lim="400000"/>
          </a:ln>
        </p:spPr>
        <p:txBody>
          <a:bodyPr wrap="square" lIns="21431" tIns="66866" rIns="21431" bIns="2143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75" b="1" i="0" u="none" strike="noStrike" kern="1200" cap="none" spc="0" normalizeH="0" baseline="0" noProof="1">
              <a:ln>
                <a:noFill/>
              </a:ln>
              <a:solidFill>
                <a:srgbClr val="FFFFFF"/>
              </a:solidFill>
              <a:effectLst/>
              <a:uLnTx/>
              <a:uFillTx/>
              <a:latin typeface="Arial"/>
              <a:ea typeface="ヒラギノ角ゴ ProN W3"/>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1">
                <a:ln>
                  <a:noFill/>
                </a:ln>
                <a:solidFill>
                  <a:srgbClr val="FFFFFF"/>
                </a:solidFill>
                <a:effectLst/>
                <a:uLnTx/>
                <a:uFillTx/>
                <a:latin typeface="Arial"/>
                <a:ea typeface="ヒラギノ角ゴ ProN W3"/>
              </a:rPr>
              <a:t>Types of Data</a:t>
            </a:r>
          </a:p>
        </p:txBody>
      </p:sp>
      <p:sp>
        <p:nvSpPr>
          <p:cNvPr id="19" name="TextBox 18">
            <a:extLst>
              <a:ext uri="{FF2B5EF4-FFF2-40B4-BE49-F238E27FC236}">
                <a16:creationId xmlns:a16="http://schemas.microsoft.com/office/drawing/2014/main" id="{D64BDC84-506F-6FF6-6152-44EB35C6629C}"/>
              </a:ext>
            </a:extLst>
          </p:cNvPr>
          <p:cNvSpPr txBox="1"/>
          <p:nvPr/>
        </p:nvSpPr>
        <p:spPr>
          <a:xfrm>
            <a:off x="176263" y="2036360"/>
            <a:ext cx="3145688" cy="2450799"/>
          </a:xfrm>
          <a:prstGeom prst="rect">
            <a:avLst/>
          </a:prstGeom>
          <a:noFill/>
        </p:spPr>
        <p:txBody>
          <a:bodyPr wrap="square" lIns="0" tIns="0" rIns="0" bIns="0" numCol="2" rtlCol="0">
            <a:noAutofit/>
          </a:bodyPr>
          <a:lstStyle/>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EHRs</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Determinants of health</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Pathogen genomic</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Administrative</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Genetic, genomic, proteomic</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Person-generated</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HCP identification</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Broad registries</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Specific registries</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Clinical trials</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Medical devices</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Research cohorts</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Biobanks</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Insurance status, education, lifestyle, wellness, </a:t>
            </a:r>
            <a:r>
              <a:rPr kumimoji="0" lang="en-US" sz="1200" b="0" i="0" u="none" strike="noStrike" kern="1200" cap="none" spc="0" normalizeH="0" baseline="0" noProof="0" dirty="0" err="1">
                <a:ln>
                  <a:noFill/>
                </a:ln>
                <a:solidFill>
                  <a:srgbClr val="212121">
                    <a:lumMod val="75000"/>
                    <a:lumOff val="25000"/>
                  </a:srgbClr>
                </a:solidFill>
                <a:effectLst/>
                <a:uLnTx/>
                <a:uFillTx/>
                <a:latin typeface="Arial"/>
                <a:ea typeface="ヒラギノ角ゴ ProN W3"/>
              </a:rPr>
              <a:t>behaviour</a:t>
            </a:r>
            <a:endPar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endParaRP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Improved sets from EHDS use</a:t>
            </a:r>
          </a:p>
        </p:txBody>
      </p:sp>
      <p:sp>
        <p:nvSpPr>
          <p:cNvPr id="20" name="Freeform: Shape 19">
            <a:extLst>
              <a:ext uri="{FF2B5EF4-FFF2-40B4-BE49-F238E27FC236}">
                <a16:creationId xmlns:a16="http://schemas.microsoft.com/office/drawing/2014/main" id="{2F4C1C9B-178F-B910-5DCD-45A7F27C8F6B}"/>
              </a:ext>
            </a:extLst>
          </p:cNvPr>
          <p:cNvSpPr/>
          <p:nvPr/>
        </p:nvSpPr>
        <p:spPr>
          <a:xfrm>
            <a:off x="3507408" y="1408924"/>
            <a:ext cx="2052890" cy="3742746"/>
          </a:xfrm>
          <a:custGeom>
            <a:avLst/>
            <a:gdLst>
              <a:gd name="connsiteX0" fmla="*/ 205467 w 1884071"/>
              <a:gd name="connsiteY0" fmla="*/ 555334 h 4655520"/>
              <a:gd name="connsiteX1" fmla="*/ 40107 w 1884071"/>
              <a:gd name="connsiteY1" fmla="*/ 720694 h 4655520"/>
              <a:gd name="connsiteX2" fmla="*/ 40107 w 1884071"/>
              <a:gd name="connsiteY2" fmla="*/ 4444441 h 4655520"/>
              <a:gd name="connsiteX3" fmla="*/ 205467 w 1884071"/>
              <a:gd name="connsiteY3" fmla="*/ 4609801 h 4655520"/>
              <a:gd name="connsiteX4" fmla="*/ 1678604 w 1884071"/>
              <a:gd name="connsiteY4" fmla="*/ 4609801 h 4655520"/>
              <a:gd name="connsiteX5" fmla="*/ 1843964 w 1884071"/>
              <a:gd name="connsiteY5" fmla="*/ 4444441 h 4655520"/>
              <a:gd name="connsiteX6" fmla="*/ 1843964 w 1884071"/>
              <a:gd name="connsiteY6" fmla="*/ 720694 h 4655520"/>
              <a:gd name="connsiteX7" fmla="*/ 1678604 w 1884071"/>
              <a:gd name="connsiteY7" fmla="*/ 555334 h 4655520"/>
              <a:gd name="connsiteX8" fmla="*/ 1110310 w 1884071"/>
              <a:gd name="connsiteY8" fmla="*/ 555334 h 4655520"/>
              <a:gd name="connsiteX9" fmla="*/ 942035 w 1884071"/>
              <a:gd name="connsiteY9" fmla="*/ 750213 h 4655520"/>
              <a:gd name="connsiteX10" fmla="*/ 773760 w 1884071"/>
              <a:gd name="connsiteY10" fmla="*/ 555334 h 4655520"/>
              <a:gd name="connsiteX11" fmla="*/ 176858 w 1884071"/>
              <a:gd name="connsiteY11" fmla="*/ 0 h 4655520"/>
              <a:gd name="connsiteX12" fmla="*/ 1707213 w 1884071"/>
              <a:gd name="connsiteY12" fmla="*/ 0 h 4655520"/>
              <a:gd name="connsiteX13" fmla="*/ 1884071 w 1884071"/>
              <a:gd name="connsiteY13" fmla="*/ 176858 h 4655520"/>
              <a:gd name="connsiteX14" fmla="*/ 1884071 w 1884071"/>
              <a:gd name="connsiteY14" fmla="*/ 4478662 h 4655520"/>
              <a:gd name="connsiteX15" fmla="*/ 1707213 w 1884071"/>
              <a:gd name="connsiteY15" fmla="*/ 4655520 h 4655520"/>
              <a:gd name="connsiteX16" fmla="*/ 176858 w 1884071"/>
              <a:gd name="connsiteY16" fmla="*/ 4655520 h 4655520"/>
              <a:gd name="connsiteX17" fmla="*/ 0 w 1884071"/>
              <a:gd name="connsiteY17" fmla="*/ 4478662 h 4655520"/>
              <a:gd name="connsiteX18" fmla="*/ 0 w 1884071"/>
              <a:gd name="connsiteY18" fmla="*/ 176858 h 4655520"/>
              <a:gd name="connsiteX19" fmla="*/ 176858 w 1884071"/>
              <a:gd name="connsiteY19" fmla="*/ 0 h 465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84071" h="4655520">
                <a:moveTo>
                  <a:pt x="205467" y="555334"/>
                </a:moveTo>
                <a:cubicBezTo>
                  <a:pt x="114141" y="555334"/>
                  <a:pt x="40107" y="629368"/>
                  <a:pt x="40107" y="720694"/>
                </a:cubicBezTo>
                <a:lnTo>
                  <a:pt x="40107" y="4444441"/>
                </a:lnTo>
                <a:cubicBezTo>
                  <a:pt x="40107" y="4535767"/>
                  <a:pt x="114141" y="4609801"/>
                  <a:pt x="205467" y="4609801"/>
                </a:cubicBezTo>
                <a:lnTo>
                  <a:pt x="1678604" y="4609801"/>
                </a:lnTo>
                <a:cubicBezTo>
                  <a:pt x="1769930" y="4609801"/>
                  <a:pt x="1843964" y="4535767"/>
                  <a:pt x="1843964" y="4444441"/>
                </a:cubicBezTo>
                <a:lnTo>
                  <a:pt x="1843964" y="720694"/>
                </a:lnTo>
                <a:cubicBezTo>
                  <a:pt x="1843964" y="629368"/>
                  <a:pt x="1769930" y="555334"/>
                  <a:pt x="1678604" y="555334"/>
                </a:cubicBezTo>
                <a:lnTo>
                  <a:pt x="1110310" y="555334"/>
                </a:lnTo>
                <a:lnTo>
                  <a:pt x="942035" y="750213"/>
                </a:lnTo>
                <a:lnTo>
                  <a:pt x="773760" y="555334"/>
                </a:lnTo>
                <a:close/>
                <a:moveTo>
                  <a:pt x="176858" y="0"/>
                </a:moveTo>
                <a:lnTo>
                  <a:pt x="1707213" y="0"/>
                </a:lnTo>
                <a:cubicBezTo>
                  <a:pt x="1804889" y="0"/>
                  <a:pt x="1884071" y="79182"/>
                  <a:pt x="1884071" y="176858"/>
                </a:cubicBezTo>
                <a:lnTo>
                  <a:pt x="1884071" y="4478662"/>
                </a:lnTo>
                <a:cubicBezTo>
                  <a:pt x="1884071" y="4576338"/>
                  <a:pt x="1804889" y="4655520"/>
                  <a:pt x="1707213" y="4655520"/>
                </a:cubicBezTo>
                <a:lnTo>
                  <a:pt x="176858" y="4655520"/>
                </a:lnTo>
                <a:cubicBezTo>
                  <a:pt x="79182" y="4655520"/>
                  <a:pt x="0" y="4576338"/>
                  <a:pt x="0" y="4478662"/>
                </a:cubicBezTo>
                <a:lnTo>
                  <a:pt x="0" y="176858"/>
                </a:lnTo>
                <a:cubicBezTo>
                  <a:pt x="0" y="79182"/>
                  <a:pt x="79182" y="0"/>
                  <a:pt x="176858" y="0"/>
                </a:cubicBezTo>
                <a:close/>
              </a:path>
            </a:pathLst>
          </a:custGeom>
          <a:solidFill>
            <a:schemeClr val="tx2"/>
          </a:solidFill>
          <a:ln w="12700">
            <a:miter lim="400000"/>
          </a:ln>
        </p:spPr>
        <p:txBody>
          <a:bodyPr wrap="square" lIns="21431" tIns="66866" rIns="21431" bIns="2143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75" b="1" i="0" u="none" strike="noStrike" kern="1200" cap="none" spc="0" normalizeH="0" baseline="0" noProof="1">
              <a:ln>
                <a:noFill/>
              </a:ln>
              <a:solidFill>
                <a:srgbClr val="FFFFFF"/>
              </a:solidFill>
              <a:effectLst/>
              <a:uLnTx/>
              <a:uFillTx/>
              <a:latin typeface="Arial"/>
              <a:ea typeface="ヒラギノ角ゴ ProN W3"/>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25" b="1" i="0" u="none" strike="noStrike" kern="1200" cap="none" spc="0" normalizeH="0" baseline="0" noProof="1">
                <a:ln>
                  <a:noFill/>
                </a:ln>
                <a:solidFill>
                  <a:srgbClr val="FFFFFF"/>
                </a:solidFill>
                <a:effectLst/>
                <a:uLnTx/>
                <a:uFillTx/>
                <a:latin typeface="Arial"/>
                <a:ea typeface="ヒラギノ角ゴ ProN W3"/>
              </a:rPr>
              <a:t>Context of Data Generation</a:t>
            </a:r>
          </a:p>
        </p:txBody>
      </p:sp>
      <p:sp>
        <p:nvSpPr>
          <p:cNvPr id="36" name="TextBox 35">
            <a:extLst>
              <a:ext uri="{FF2B5EF4-FFF2-40B4-BE49-F238E27FC236}">
                <a16:creationId xmlns:a16="http://schemas.microsoft.com/office/drawing/2014/main" id="{5C234ECA-8D01-53FE-F9DD-D220FC837593}"/>
              </a:ext>
            </a:extLst>
          </p:cNvPr>
          <p:cNvSpPr txBox="1"/>
          <p:nvPr/>
        </p:nvSpPr>
        <p:spPr>
          <a:xfrm>
            <a:off x="3643240" y="2188197"/>
            <a:ext cx="1845479" cy="2672526"/>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Collected for purposes of:</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healthcare</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public health</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research</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innovation</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policy making</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official statistics</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patient safety</a:t>
            </a:r>
          </a:p>
          <a:p>
            <a:pPr marL="214313" marR="0" lvl="0" indent="-214313"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12121">
                    <a:lumMod val="75000"/>
                    <a:lumOff val="25000"/>
                  </a:srgbClr>
                </a:solidFill>
                <a:effectLst/>
                <a:uLnTx/>
                <a:uFillTx/>
                <a:latin typeface="Arial"/>
                <a:ea typeface="ヒラギノ角ゴ ProN W3"/>
              </a:rPr>
              <a:t>regulatory </a:t>
            </a:r>
          </a:p>
          <a:p>
            <a:pPr marL="0" marR="0" lvl="0" indent="0" algn="l" defTabSz="685800" rtl="0" eaLnBrk="1" fontAlgn="auto" latinLnBrk="0" hangingPunct="1">
              <a:lnSpc>
                <a:spcPct val="100000"/>
              </a:lnSpc>
              <a:spcBef>
                <a:spcPts val="0"/>
              </a:spcBef>
              <a:spcAft>
                <a:spcPts val="450"/>
              </a:spcAft>
              <a:buClrTx/>
              <a:buSzTx/>
              <a:buFontTx/>
              <a:buNone/>
              <a:tabLst/>
              <a:defRPr/>
            </a:pPr>
            <a:endParaRPr kumimoji="0" lang="en-US" sz="1200" b="0" i="0" u="none" strike="noStrike" kern="1200" cap="none" spc="0" normalizeH="0" baseline="0" noProof="0" dirty="0">
              <a:ln>
                <a:noFill/>
              </a:ln>
              <a:solidFill>
                <a:srgbClr val="212121"/>
              </a:solidFill>
              <a:effectLst/>
              <a:uLnTx/>
              <a:uFillTx/>
              <a:latin typeface="Arial"/>
              <a:ea typeface="ヒラギノ角ゴ ProN W3"/>
            </a:endParaRPr>
          </a:p>
          <a:p>
            <a:pPr marL="257175" marR="0" lvl="0" indent="-257175" algn="l" defTabSz="685800" rtl="0" eaLnBrk="1" fontAlgn="auto" latinLnBrk="0" hangingPunct="1">
              <a:lnSpc>
                <a:spcPct val="100000"/>
              </a:lnSpc>
              <a:spcBef>
                <a:spcPts val="0"/>
              </a:spcBef>
              <a:spcAft>
                <a:spcPts val="45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12121"/>
              </a:solidFill>
              <a:effectLst/>
              <a:uLnTx/>
              <a:uFillTx/>
              <a:latin typeface="Arial"/>
              <a:ea typeface="ヒラギノ角ゴ ProN W3"/>
            </a:endParaRPr>
          </a:p>
        </p:txBody>
      </p:sp>
    </p:spTree>
    <p:extLst>
      <p:ext uri="{BB962C8B-B14F-4D97-AF65-F5344CB8AC3E}">
        <p14:creationId xmlns:p14="http://schemas.microsoft.com/office/powerpoint/2010/main" val="34084186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B5A4-192C-466B-ABD0-B70AEFC5ACE1}"/>
              </a:ext>
            </a:extLst>
          </p:cNvPr>
          <p:cNvSpPr>
            <a:spLocks noGrp="1"/>
          </p:cNvSpPr>
          <p:nvPr>
            <p:ph type="title"/>
          </p:nvPr>
        </p:nvSpPr>
        <p:spPr/>
        <p:txBody>
          <a:bodyPr>
            <a:normAutofit/>
          </a:bodyPr>
          <a:lstStyle/>
          <a:p>
            <a:r>
              <a:rPr lang="en-US"/>
              <a:t>EHDS Visualization</a:t>
            </a:r>
          </a:p>
        </p:txBody>
      </p:sp>
      <p:sp>
        <p:nvSpPr>
          <p:cNvPr id="5" name="Slide Number Placeholder 4">
            <a:extLst>
              <a:ext uri="{FF2B5EF4-FFF2-40B4-BE49-F238E27FC236}">
                <a16:creationId xmlns:a16="http://schemas.microsoft.com/office/drawing/2014/main" id="{515FC302-3976-4765-A32E-09C3714668F3}"/>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D816501-AAE5-214E-B100-00C3DC5F5E3F}" type="slidenum">
              <a:rPr kumimoji="0" lang="en-US" sz="800" b="0" i="0" u="none" strike="noStrike" kern="1200" cap="none" spc="0" normalizeH="0" baseline="0" noProof="0">
                <a:ln>
                  <a:noFill/>
                </a:ln>
                <a:solidFill>
                  <a:srgbClr val="F4F4F4"/>
                </a:solidFill>
                <a:effectLst/>
                <a:uLnTx/>
                <a:uFillTx/>
                <a:latin typeface="Arial"/>
                <a:ea typeface="ヒラギノ角ゴ ProN W3"/>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F4F4F4"/>
              </a:solidFill>
              <a:effectLst/>
              <a:uLnTx/>
              <a:uFillTx/>
              <a:latin typeface="Arial"/>
              <a:ea typeface="ヒラギノ角ゴ ProN W3"/>
            </a:endParaRPr>
          </a:p>
        </p:txBody>
      </p:sp>
      <p:pic>
        <p:nvPicPr>
          <p:cNvPr id="11" name="Picture 10">
            <a:extLst>
              <a:ext uri="{FF2B5EF4-FFF2-40B4-BE49-F238E27FC236}">
                <a16:creationId xmlns:a16="http://schemas.microsoft.com/office/drawing/2014/main" id="{9C94EC41-6E12-4592-9856-DE77C24BF484}"/>
              </a:ext>
            </a:extLst>
          </p:cNvPr>
          <p:cNvPicPr>
            <a:picLocks noChangeAspect="1"/>
          </p:cNvPicPr>
          <p:nvPr/>
        </p:nvPicPr>
        <p:blipFill rotWithShape="1">
          <a:blip r:embed="rId3"/>
          <a:srcRect l="6904"/>
          <a:stretch/>
        </p:blipFill>
        <p:spPr>
          <a:xfrm>
            <a:off x="1595022" y="1140557"/>
            <a:ext cx="8312458" cy="4938787"/>
          </a:xfrm>
          <a:prstGeom prst="rect">
            <a:avLst/>
          </a:prstGeom>
        </p:spPr>
      </p:pic>
    </p:spTree>
    <p:extLst>
      <p:ext uri="{BB962C8B-B14F-4D97-AF65-F5344CB8AC3E}">
        <p14:creationId xmlns:p14="http://schemas.microsoft.com/office/powerpoint/2010/main" val="28034616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082F-D6D1-4AB4-B9D4-3193C46395C7}"/>
              </a:ext>
            </a:extLst>
          </p:cNvPr>
          <p:cNvSpPr>
            <a:spLocks noGrp="1"/>
          </p:cNvSpPr>
          <p:nvPr>
            <p:ph type="title"/>
          </p:nvPr>
        </p:nvSpPr>
        <p:spPr/>
        <p:txBody>
          <a:bodyPr>
            <a:normAutofit/>
          </a:bodyPr>
          <a:lstStyle/>
          <a:p>
            <a:r>
              <a:rPr lang="en-US" sz="3000"/>
              <a:t>Links to Other Policies &amp; Legislations</a:t>
            </a:r>
          </a:p>
        </p:txBody>
      </p:sp>
      <p:sp>
        <p:nvSpPr>
          <p:cNvPr id="5" name="Slide Number Placeholder 4">
            <a:extLst>
              <a:ext uri="{FF2B5EF4-FFF2-40B4-BE49-F238E27FC236}">
                <a16:creationId xmlns:a16="http://schemas.microsoft.com/office/drawing/2014/main" id="{9103EE2E-D1CD-4D7A-9B1F-A20032C62089}"/>
              </a:ext>
            </a:extLst>
          </p:cNvPr>
          <p:cNvSpPr>
            <a:spLocks noGrp="1"/>
          </p:cNvSpPr>
          <p:nvPr>
            <p:ph type="sldNum" sz="quarter" idx="4"/>
          </p:nvPr>
        </p:nvSpPr>
        <p:spPr/>
        <p:txBody>
          <a:bodyPr/>
          <a:lstStyle/>
          <a:p>
            <a:fld id="{AD816501-AAE5-214E-B100-00C3DC5F5E3F}" type="slidenum">
              <a:rPr lang="en-US" smtClean="0"/>
              <a:pPr/>
              <a:t>8</a:t>
            </a:fld>
            <a:endParaRPr lang="en-US"/>
          </a:p>
        </p:txBody>
      </p:sp>
      <p:sp>
        <p:nvSpPr>
          <p:cNvPr id="7" name="Text Placeholder 6">
            <a:extLst>
              <a:ext uri="{FF2B5EF4-FFF2-40B4-BE49-F238E27FC236}">
                <a16:creationId xmlns:a16="http://schemas.microsoft.com/office/drawing/2014/main" id="{DF27203A-6247-40A9-A7A9-A487A6E0A64F}"/>
              </a:ext>
            </a:extLst>
          </p:cNvPr>
          <p:cNvSpPr>
            <a:spLocks noGrp="1"/>
          </p:cNvSpPr>
          <p:nvPr>
            <p:ph type="body" sz="quarter" idx="10"/>
          </p:nvPr>
        </p:nvSpPr>
        <p:spPr/>
        <p:txBody>
          <a:bodyPr/>
          <a:lstStyle/>
          <a:p>
            <a:r>
              <a:rPr lang="en-US" sz="2000" dirty="0"/>
              <a:t>EHDS has strong links to both past and current legislation and policy proposals</a:t>
            </a:r>
          </a:p>
        </p:txBody>
      </p:sp>
      <p:grpSp>
        <p:nvGrpSpPr>
          <p:cNvPr id="51" name="Group 50">
            <a:extLst>
              <a:ext uri="{FF2B5EF4-FFF2-40B4-BE49-F238E27FC236}">
                <a16:creationId xmlns:a16="http://schemas.microsoft.com/office/drawing/2014/main" id="{ACD4FE3D-C2B7-4DFD-80F3-9BADC017E400}"/>
              </a:ext>
            </a:extLst>
          </p:cNvPr>
          <p:cNvGrpSpPr/>
          <p:nvPr/>
        </p:nvGrpSpPr>
        <p:grpSpPr>
          <a:xfrm>
            <a:off x="658835" y="1713956"/>
            <a:ext cx="3369924" cy="1883627"/>
            <a:chOff x="658835" y="1847518"/>
            <a:chExt cx="3369924" cy="1883627"/>
          </a:xfrm>
        </p:grpSpPr>
        <p:sp>
          <p:nvSpPr>
            <p:cNvPr id="10" name="TextBox 9">
              <a:extLst>
                <a:ext uri="{FF2B5EF4-FFF2-40B4-BE49-F238E27FC236}">
                  <a16:creationId xmlns:a16="http://schemas.microsoft.com/office/drawing/2014/main" id="{1ACC8C40-390B-4395-B79C-51D01310EFB9}"/>
                </a:ext>
              </a:extLst>
            </p:cNvPr>
            <p:cNvSpPr txBox="1"/>
            <p:nvPr/>
          </p:nvSpPr>
          <p:spPr>
            <a:xfrm>
              <a:off x="973264" y="1949073"/>
              <a:ext cx="2741066" cy="923330"/>
            </a:xfrm>
            <a:prstGeom prst="rect">
              <a:avLst/>
            </a:prstGeom>
            <a:noFill/>
          </p:spPr>
          <p:txBody>
            <a:bodyPr wrap="square" lIns="0" rIns="0" rtlCol="0" anchor="b">
              <a:spAutoFit/>
            </a:bodyPr>
            <a:lstStyle/>
            <a:p>
              <a:pPr algn="ctr"/>
              <a:r>
                <a:rPr lang="en-US" b="1" noProof="1"/>
                <a:t>GDPR, Data Governance Act &amp; Data Act</a:t>
              </a:r>
            </a:p>
            <a:p>
              <a:pPr algn="ctr"/>
              <a:endParaRPr lang="en-US" b="1" noProof="1"/>
            </a:p>
          </p:txBody>
        </p:sp>
        <p:sp>
          <p:nvSpPr>
            <p:cNvPr id="31" name="Rectangle: Rounded Corners 30">
              <a:extLst>
                <a:ext uri="{FF2B5EF4-FFF2-40B4-BE49-F238E27FC236}">
                  <a16:creationId xmlns:a16="http://schemas.microsoft.com/office/drawing/2014/main" id="{5683A6D6-77AB-4FAA-AB2F-29AA0873CBD0}"/>
                </a:ext>
              </a:extLst>
            </p:cNvPr>
            <p:cNvSpPr/>
            <p:nvPr/>
          </p:nvSpPr>
          <p:spPr bwMode="auto">
            <a:xfrm>
              <a:off x="658835" y="1847518"/>
              <a:ext cx="3369924" cy="1717281"/>
            </a:xfrm>
            <a:prstGeom prst="round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3200">
                <a:solidFill>
                  <a:schemeClr val="bg1"/>
                </a:solidFill>
                <a:latin typeface="Arial" pitchFamily="-110" charset="0"/>
                <a:ea typeface="ヒラギノ角ゴ ProN W3" pitchFamily="-110" charset="-128"/>
                <a:cs typeface="ヒラギノ角ゴ ProN W3" pitchFamily="-110" charset="-128"/>
                <a:sym typeface="Arial" pitchFamily="-110" charset="0"/>
              </a:endParaRPr>
            </a:p>
          </p:txBody>
        </p:sp>
        <p:sp>
          <p:nvSpPr>
            <p:cNvPr id="32" name="TextBox 31">
              <a:extLst>
                <a:ext uri="{FF2B5EF4-FFF2-40B4-BE49-F238E27FC236}">
                  <a16:creationId xmlns:a16="http://schemas.microsoft.com/office/drawing/2014/main" id="{D0BD04C7-0FAF-4B14-9D60-2F873416CF8D}"/>
                </a:ext>
              </a:extLst>
            </p:cNvPr>
            <p:cNvSpPr txBox="1"/>
            <p:nvPr/>
          </p:nvSpPr>
          <p:spPr>
            <a:xfrm>
              <a:off x="830929" y="2561594"/>
              <a:ext cx="3110780" cy="1169551"/>
            </a:xfrm>
            <a:prstGeom prst="rect">
              <a:avLst/>
            </a:prstGeom>
            <a:noFill/>
          </p:spPr>
          <p:txBody>
            <a:bodyPr wrap="square" lIns="0" rIns="0" rtlCol="0" anchor="t">
              <a:spAutoFit/>
            </a:bodyPr>
            <a:lstStyle/>
            <a:p>
              <a:pPr algn="ctr"/>
              <a:r>
                <a:rPr lang="en-US" sz="1400" noProof="1">
                  <a:solidFill>
                    <a:schemeClr val="tx1">
                      <a:lumMod val="65000"/>
                      <a:lumOff val="35000"/>
                    </a:schemeClr>
                  </a:solidFill>
                </a:rPr>
                <a:t>EHDS builds upon and develops GDPR rights, and complements horizontal data legislations by providing tailor-made rules for health sector</a:t>
              </a:r>
            </a:p>
            <a:p>
              <a:pPr algn="ctr"/>
              <a:endParaRPr lang="en-US" sz="1400" noProof="1">
                <a:solidFill>
                  <a:schemeClr val="tx1">
                    <a:lumMod val="65000"/>
                    <a:lumOff val="35000"/>
                  </a:schemeClr>
                </a:solidFill>
              </a:endParaRPr>
            </a:p>
          </p:txBody>
        </p:sp>
      </p:grpSp>
      <p:grpSp>
        <p:nvGrpSpPr>
          <p:cNvPr id="49" name="Group 48">
            <a:extLst>
              <a:ext uri="{FF2B5EF4-FFF2-40B4-BE49-F238E27FC236}">
                <a16:creationId xmlns:a16="http://schemas.microsoft.com/office/drawing/2014/main" id="{A03254A9-AA8A-46D1-BF59-FF3F5DB240BA}"/>
              </a:ext>
            </a:extLst>
          </p:cNvPr>
          <p:cNvGrpSpPr/>
          <p:nvPr/>
        </p:nvGrpSpPr>
        <p:grpSpPr>
          <a:xfrm>
            <a:off x="4367031" y="3870099"/>
            <a:ext cx="3369924" cy="1717281"/>
            <a:chOff x="4376013" y="1847518"/>
            <a:chExt cx="3369924" cy="1717281"/>
          </a:xfrm>
        </p:grpSpPr>
        <p:sp>
          <p:nvSpPr>
            <p:cNvPr id="33" name="TextBox 32">
              <a:extLst>
                <a:ext uri="{FF2B5EF4-FFF2-40B4-BE49-F238E27FC236}">
                  <a16:creationId xmlns:a16="http://schemas.microsoft.com/office/drawing/2014/main" id="{2443AF9A-BA7F-465C-9D88-55D3EEB84019}"/>
                </a:ext>
              </a:extLst>
            </p:cNvPr>
            <p:cNvSpPr txBox="1"/>
            <p:nvPr/>
          </p:nvSpPr>
          <p:spPr>
            <a:xfrm>
              <a:off x="4714285" y="2090249"/>
              <a:ext cx="2693385" cy="369332"/>
            </a:xfrm>
            <a:prstGeom prst="rect">
              <a:avLst/>
            </a:prstGeom>
            <a:noFill/>
          </p:spPr>
          <p:txBody>
            <a:bodyPr wrap="square" lIns="0" rIns="0" rtlCol="0" anchor="b">
              <a:spAutoFit/>
            </a:bodyPr>
            <a:lstStyle/>
            <a:p>
              <a:pPr algn="ctr"/>
              <a:r>
                <a:rPr lang="en-US" b="1" noProof="1"/>
                <a:t>European Health Union</a:t>
              </a:r>
            </a:p>
          </p:txBody>
        </p:sp>
        <p:sp>
          <p:nvSpPr>
            <p:cNvPr id="34" name="Rectangle: Rounded Corners 33">
              <a:extLst>
                <a:ext uri="{FF2B5EF4-FFF2-40B4-BE49-F238E27FC236}">
                  <a16:creationId xmlns:a16="http://schemas.microsoft.com/office/drawing/2014/main" id="{CFBF8145-5CF8-48D3-BF0E-108C2B6EC8D0}"/>
                </a:ext>
              </a:extLst>
            </p:cNvPr>
            <p:cNvSpPr/>
            <p:nvPr/>
          </p:nvSpPr>
          <p:spPr bwMode="auto">
            <a:xfrm>
              <a:off x="4376013" y="1847518"/>
              <a:ext cx="3369924" cy="1717281"/>
            </a:xfrm>
            <a:prstGeom prst="round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3200">
                <a:solidFill>
                  <a:schemeClr val="bg1"/>
                </a:solidFill>
                <a:latin typeface="Arial" pitchFamily="-110" charset="0"/>
                <a:ea typeface="ヒラギノ角ゴ ProN W3" pitchFamily="-110" charset="-128"/>
                <a:cs typeface="ヒラギノ角ゴ ProN W3" pitchFamily="-110" charset="-128"/>
                <a:sym typeface="Arial" pitchFamily="-110" charset="0"/>
              </a:endParaRPr>
            </a:p>
          </p:txBody>
        </p:sp>
        <p:sp>
          <p:nvSpPr>
            <p:cNvPr id="35" name="TextBox 34">
              <a:extLst>
                <a:ext uri="{FF2B5EF4-FFF2-40B4-BE49-F238E27FC236}">
                  <a16:creationId xmlns:a16="http://schemas.microsoft.com/office/drawing/2014/main" id="{23047FDC-36FA-4B78-AA7C-AB60EB61637B}"/>
                </a:ext>
              </a:extLst>
            </p:cNvPr>
            <p:cNvSpPr txBox="1"/>
            <p:nvPr/>
          </p:nvSpPr>
          <p:spPr>
            <a:xfrm>
              <a:off x="4542868" y="2589699"/>
              <a:ext cx="2955199" cy="738664"/>
            </a:xfrm>
            <a:prstGeom prst="rect">
              <a:avLst/>
            </a:prstGeom>
            <a:noFill/>
          </p:spPr>
          <p:txBody>
            <a:bodyPr wrap="square" lIns="0" rIns="0" rtlCol="0" anchor="t">
              <a:spAutoFit/>
            </a:bodyPr>
            <a:lstStyle/>
            <a:p>
              <a:pPr algn="ctr"/>
              <a:r>
                <a:rPr lang="en-US" sz="1400" noProof="1">
                  <a:solidFill>
                    <a:schemeClr val="tx1">
                      <a:lumMod val="65000"/>
                      <a:lumOff val="35000"/>
                    </a:schemeClr>
                  </a:solidFill>
                </a:rPr>
                <a:t>EHDS will boost the work of the EU Cancer Plan, HERA, Pharmaceutical Strategy for Europe</a:t>
              </a:r>
            </a:p>
          </p:txBody>
        </p:sp>
      </p:grpSp>
      <p:grpSp>
        <p:nvGrpSpPr>
          <p:cNvPr id="52" name="Group 51">
            <a:extLst>
              <a:ext uri="{FF2B5EF4-FFF2-40B4-BE49-F238E27FC236}">
                <a16:creationId xmlns:a16="http://schemas.microsoft.com/office/drawing/2014/main" id="{CC4A3EBE-DA84-42F1-B892-8390A718F95A}"/>
              </a:ext>
            </a:extLst>
          </p:cNvPr>
          <p:cNvGrpSpPr/>
          <p:nvPr/>
        </p:nvGrpSpPr>
        <p:grpSpPr>
          <a:xfrm>
            <a:off x="658835" y="3870100"/>
            <a:ext cx="3369924" cy="1717281"/>
            <a:chOff x="658835" y="4237548"/>
            <a:chExt cx="3369924" cy="1717281"/>
          </a:xfrm>
        </p:grpSpPr>
        <p:sp>
          <p:nvSpPr>
            <p:cNvPr id="40" name="TextBox 39">
              <a:extLst>
                <a:ext uri="{FF2B5EF4-FFF2-40B4-BE49-F238E27FC236}">
                  <a16:creationId xmlns:a16="http://schemas.microsoft.com/office/drawing/2014/main" id="{E0937E57-9632-4584-B9DA-28E161293F92}"/>
                </a:ext>
              </a:extLst>
            </p:cNvPr>
            <p:cNvSpPr txBox="1"/>
            <p:nvPr/>
          </p:nvSpPr>
          <p:spPr>
            <a:xfrm>
              <a:off x="745888" y="4396737"/>
              <a:ext cx="3195821" cy="646331"/>
            </a:xfrm>
            <a:prstGeom prst="rect">
              <a:avLst/>
            </a:prstGeom>
            <a:noFill/>
          </p:spPr>
          <p:txBody>
            <a:bodyPr wrap="square" lIns="0" rIns="0" rtlCol="0" anchor="b">
              <a:spAutoFit/>
            </a:bodyPr>
            <a:lstStyle/>
            <a:p>
              <a:pPr algn="ctr"/>
              <a:r>
                <a:rPr lang="en-US" b="1" noProof="1"/>
                <a:t>EU Cybersecurity Framework </a:t>
              </a:r>
            </a:p>
            <a:p>
              <a:pPr algn="ctr"/>
              <a:r>
                <a:rPr lang="en-US" b="1" noProof="1"/>
                <a:t>(NIS 2.0 Directive)</a:t>
              </a:r>
            </a:p>
          </p:txBody>
        </p:sp>
        <p:sp>
          <p:nvSpPr>
            <p:cNvPr id="41" name="Rectangle: Rounded Corners 40">
              <a:extLst>
                <a:ext uri="{FF2B5EF4-FFF2-40B4-BE49-F238E27FC236}">
                  <a16:creationId xmlns:a16="http://schemas.microsoft.com/office/drawing/2014/main" id="{47DCC72F-F0A4-471A-A02B-700EC25E1484}"/>
                </a:ext>
              </a:extLst>
            </p:cNvPr>
            <p:cNvSpPr/>
            <p:nvPr/>
          </p:nvSpPr>
          <p:spPr bwMode="auto">
            <a:xfrm>
              <a:off x="658835" y="4237548"/>
              <a:ext cx="3369924" cy="1717281"/>
            </a:xfrm>
            <a:prstGeom prst="round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3200">
                <a:solidFill>
                  <a:schemeClr val="bg1"/>
                </a:solidFill>
                <a:latin typeface="Arial" pitchFamily="-110" charset="0"/>
                <a:ea typeface="ヒラギノ角ゴ ProN W3" pitchFamily="-110" charset="-128"/>
                <a:cs typeface="ヒラギノ角ゴ ProN W3" pitchFamily="-110" charset="-128"/>
                <a:sym typeface="Arial" pitchFamily="-110" charset="0"/>
              </a:endParaRPr>
            </a:p>
          </p:txBody>
        </p:sp>
        <p:sp>
          <p:nvSpPr>
            <p:cNvPr id="42" name="TextBox 41">
              <a:extLst>
                <a:ext uri="{FF2B5EF4-FFF2-40B4-BE49-F238E27FC236}">
                  <a16:creationId xmlns:a16="http://schemas.microsoft.com/office/drawing/2014/main" id="{44D9D4C6-060B-43AC-9AF0-6ECD680A9BC5}"/>
                </a:ext>
              </a:extLst>
            </p:cNvPr>
            <p:cNvSpPr txBox="1"/>
            <p:nvPr/>
          </p:nvSpPr>
          <p:spPr>
            <a:xfrm>
              <a:off x="866197" y="5096187"/>
              <a:ext cx="2955199" cy="738664"/>
            </a:xfrm>
            <a:prstGeom prst="rect">
              <a:avLst/>
            </a:prstGeom>
            <a:noFill/>
          </p:spPr>
          <p:txBody>
            <a:bodyPr wrap="square" lIns="0" rIns="0" rtlCol="0" anchor="t">
              <a:spAutoFit/>
            </a:bodyPr>
            <a:lstStyle/>
            <a:p>
              <a:pPr algn="ctr"/>
              <a:r>
                <a:rPr lang="en-US" sz="1400" noProof="1">
                  <a:solidFill>
                    <a:schemeClr val="tx1">
                      <a:lumMod val="65000"/>
                      <a:lumOff val="35000"/>
                    </a:schemeClr>
                  </a:solidFill>
                </a:rPr>
                <a:t>EHDS complements this horizontal legislation and provides more tailor-made rules for the health secctor</a:t>
              </a:r>
            </a:p>
          </p:txBody>
        </p:sp>
      </p:grpSp>
      <p:grpSp>
        <p:nvGrpSpPr>
          <p:cNvPr id="53" name="Group 52">
            <a:extLst>
              <a:ext uri="{FF2B5EF4-FFF2-40B4-BE49-F238E27FC236}">
                <a16:creationId xmlns:a16="http://schemas.microsoft.com/office/drawing/2014/main" id="{BCF5C3CC-217D-4002-852C-78FC7C20273A}"/>
              </a:ext>
            </a:extLst>
          </p:cNvPr>
          <p:cNvGrpSpPr/>
          <p:nvPr/>
        </p:nvGrpSpPr>
        <p:grpSpPr>
          <a:xfrm>
            <a:off x="4367027" y="1713955"/>
            <a:ext cx="3369924" cy="1717281"/>
            <a:chOff x="4376013" y="4247173"/>
            <a:chExt cx="3369924" cy="1717281"/>
          </a:xfrm>
        </p:grpSpPr>
        <p:sp>
          <p:nvSpPr>
            <p:cNvPr id="43" name="TextBox 42">
              <a:extLst>
                <a:ext uri="{FF2B5EF4-FFF2-40B4-BE49-F238E27FC236}">
                  <a16:creationId xmlns:a16="http://schemas.microsoft.com/office/drawing/2014/main" id="{5010739D-3D79-4F22-B4CD-60702FE498ED}"/>
                </a:ext>
              </a:extLst>
            </p:cNvPr>
            <p:cNvSpPr txBox="1"/>
            <p:nvPr/>
          </p:nvSpPr>
          <p:spPr>
            <a:xfrm>
              <a:off x="4714285" y="4499475"/>
              <a:ext cx="2693385" cy="369332"/>
            </a:xfrm>
            <a:prstGeom prst="rect">
              <a:avLst/>
            </a:prstGeom>
            <a:noFill/>
          </p:spPr>
          <p:txBody>
            <a:bodyPr wrap="square" lIns="0" rIns="0" rtlCol="0" anchor="b">
              <a:spAutoFit/>
            </a:bodyPr>
            <a:lstStyle/>
            <a:p>
              <a:pPr algn="ctr"/>
              <a:r>
                <a:rPr lang="en-US" b="1" noProof="1"/>
                <a:t>Artificial Intelligence Act</a:t>
              </a:r>
            </a:p>
          </p:txBody>
        </p:sp>
        <p:sp>
          <p:nvSpPr>
            <p:cNvPr id="44" name="Rectangle: Rounded Corners 43">
              <a:extLst>
                <a:ext uri="{FF2B5EF4-FFF2-40B4-BE49-F238E27FC236}">
                  <a16:creationId xmlns:a16="http://schemas.microsoft.com/office/drawing/2014/main" id="{59272FC7-7144-46F9-AAFE-9DFB92EC4727}"/>
                </a:ext>
              </a:extLst>
            </p:cNvPr>
            <p:cNvSpPr/>
            <p:nvPr/>
          </p:nvSpPr>
          <p:spPr bwMode="auto">
            <a:xfrm>
              <a:off x="4376013" y="4247173"/>
              <a:ext cx="3369924" cy="1717281"/>
            </a:xfrm>
            <a:prstGeom prst="round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3200">
                <a:solidFill>
                  <a:schemeClr val="bg1"/>
                </a:solidFill>
                <a:latin typeface="Arial" pitchFamily="-110" charset="0"/>
                <a:ea typeface="ヒラギノ角ゴ ProN W3" pitchFamily="-110" charset="-128"/>
                <a:cs typeface="ヒラギノ角ゴ ProN W3" pitchFamily="-110" charset="-128"/>
                <a:sym typeface="Arial" pitchFamily="-110" charset="0"/>
              </a:endParaRPr>
            </a:p>
          </p:txBody>
        </p:sp>
        <p:sp>
          <p:nvSpPr>
            <p:cNvPr id="45" name="TextBox 44">
              <a:extLst>
                <a:ext uri="{FF2B5EF4-FFF2-40B4-BE49-F238E27FC236}">
                  <a16:creationId xmlns:a16="http://schemas.microsoft.com/office/drawing/2014/main" id="{9E3E1289-F7C6-4428-BCBB-3B85AA1181F8}"/>
                </a:ext>
              </a:extLst>
            </p:cNvPr>
            <p:cNvSpPr txBox="1"/>
            <p:nvPr/>
          </p:nvSpPr>
          <p:spPr>
            <a:xfrm>
              <a:off x="4542872" y="4989354"/>
              <a:ext cx="2955199" cy="738664"/>
            </a:xfrm>
            <a:prstGeom prst="rect">
              <a:avLst/>
            </a:prstGeom>
            <a:noFill/>
          </p:spPr>
          <p:txBody>
            <a:bodyPr wrap="square" lIns="0" rIns="0" rtlCol="0" anchor="t">
              <a:spAutoFit/>
            </a:bodyPr>
            <a:lstStyle/>
            <a:p>
              <a:pPr algn="ctr"/>
              <a:r>
                <a:rPr lang="en-US" sz="1400" noProof="1">
                  <a:solidFill>
                    <a:schemeClr val="tx1">
                      <a:lumMod val="65000"/>
                      <a:lumOff val="35000"/>
                    </a:schemeClr>
                  </a:solidFill>
                </a:rPr>
                <a:t>EHDS supports and complements training of AI, interoperability of AI and EHR systems and data quality</a:t>
              </a:r>
            </a:p>
          </p:txBody>
        </p:sp>
      </p:grpSp>
      <p:grpSp>
        <p:nvGrpSpPr>
          <p:cNvPr id="54" name="Group 53">
            <a:extLst>
              <a:ext uri="{FF2B5EF4-FFF2-40B4-BE49-F238E27FC236}">
                <a16:creationId xmlns:a16="http://schemas.microsoft.com/office/drawing/2014/main" id="{7C319250-4EEB-46FD-ADDE-D1B3B82F5E32}"/>
              </a:ext>
            </a:extLst>
          </p:cNvPr>
          <p:cNvGrpSpPr/>
          <p:nvPr/>
        </p:nvGrpSpPr>
        <p:grpSpPr>
          <a:xfrm>
            <a:off x="8075219" y="1743438"/>
            <a:ext cx="3369924" cy="1717281"/>
            <a:chOff x="8035409" y="4187178"/>
            <a:chExt cx="3369924" cy="1717281"/>
          </a:xfrm>
        </p:grpSpPr>
        <p:sp>
          <p:nvSpPr>
            <p:cNvPr id="46" name="TextBox 45">
              <a:extLst>
                <a:ext uri="{FF2B5EF4-FFF2-40B4-BE49-F238E27FC236}">
                  <a16:creationId xmlns:a16="http://schemas.microsoft.com/office/drawing/2014/main" id="{ECA83C61-EB61-4FF6-8C99-7E4B0DC4E954}"/>
                </a:ext>
              </a:extLst>
            </p:cNvPr>
            <p:cNvSpPr txBox="1"/>
            <p:nvPr/>
          </p:nvSpPr>
          <p:spPr>
            <a:xfrm>
              <a:off x="8206653" y="4424450"/>
              <a:ext cx="3088280" cy="369332"/>
            </a:xfrm>
            <a:prstGeom prst="rect">
              <a:avLst/>
            </a:prstGeom>
            <a:noFill/>
          </p:spPr>
          <p:txBody>
            <a:bodyPr wrap="square" lIns="0" rIns="0" rtlCol="0" anchor="b">
              <a:spAutoFit/>
            </a:bodyPr>
            <a:lstStyle/>
            <a:p>
              <a:pPr algn="ctr"/>
              <a:r>
                <a:rPr lang="en-US" b="1" noProof="1"/>
                <a:t>Medical Device Regulations</a:t>
              </a:r>
            </a:p>
          </p:txBody>
        </p:sp>
        <p:sp>
          <p:nvSpPr>
            <p:cNvPr id="47" name="Rectangle: Rounded Corners 46">
              <a:extLst>
                <a:ext uri="{FF2B5EF4-FFF2-40B4-BE49-F238E27FC236}">
                  <a16:creationId xmlns:a16="http://schemas.microsoft.com/office/drawing/2014/main" id="{7731A013-6D92-4E9E-8769-2D44F60E3183}"/>
                </a:ext>
              </a:extLst>
            </p:cNvPr>
            <p:cNvSpPr/>
            <p:nvPr/>
          </p:nvSpPr>
          <p:spPr bwMode="auto">
            <a:xfrm>
              <a:off x="8035409" y="4187178"/>
              <a:ext cx="3369924" cy="1717281"/>
            </a:xfrm>
            <a:prstGeom prst="round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3200">
                <a:solidFill>
                  <a:schemeClr val="bg1"/>
                </a:solidFill>
                <a:latin typeface="Arial" pitchFamily="-110" charset="0"/>
                <a:ea typeface="ヒラギノ角ゴ ProN W3" pitchFamily="-110" charset="-128"/>
                <a:cs typeface="ヒラギノ角ゴ ProN W3" pitchFamily="-110" charset="-128"/>
                <a:sym typeface="Arial" pitchFamily="-110" charset="0"/>
              </a:endParaRPr>
            </a:p>
          </p:txBody>
        </p:sp>
        <p:sp>
          <p:nvSpPr>
            <p:cNvPr id="48" name="TextBox 47">
              <a:extLst>
                <a:ext uri="{FF2B5EF4-FFF2-40B4-BE49-F238E27FC236}">
                  <a16:creationId xmlns:a16="http://schemas.microsoft.com/office/drawing/2014/main" id="{AA5D1F2F-FDC6-4B26-8207-F3410B383AE7}"/>
                </a:ext>
              </a:extLst>
            </p:cNvPr>
            <p:cNvSpPr txBox="1"/>
            <p:nvPr/>
          </p:nvSpPr>
          <p:spPr>
            <a:xfrm>
              <a:off x="8242771" y="4915147"/>
              <a:ext cx="2955199" cy="738664"/>
            </a:xfrm>
            <a:prstGeom prst="rect">
              <a:avLst/>
            </a:prstGeom>
            <a:noFill/>
          </p:spPr>
          <p:txBody>
            <a:bodyPr wrap="square" lIns="0" rIns="0" rtlCol="0" anchor="t">
              <a:spAutoFit/>
            </a:bodyPr>
            <a:lstStyle/>
            <a:p>
              <a:pPr algn="ctr"/>
              <a:r>
                <a:rPr lang="en-US" sz="1400" noProof="1">
                  <a:solidFill>
                    <a:schemeClr val="tx1">
                      <a:lumMod val="65000"/>
                      <a:lumOff val="35000"/>
                    </a:schemeClr>
                  </a:solidFill>
                </a:rPr>
                <a:t>If manufacturers notify interoperability of devices with EHR systems, EHDS requirements apply</a:t>
              </a:r>
            </a:p>
          </p:txBody>
        </p:sp>
      </p:grpSp>
      <p:grpSp>
        <p:nvGrpSpPr>
          <p:cNvPr id="30" name="Group 29">
            <a:extLst>
              <a:ext uri="{FF2B5EF4-FFF2-40B4-BE49-F238E27FC236}">
                <a16:creationId xmlns:a16="http://schemas.microsoft.com/office/drawing/2014/main" id="{CF0D86B5-5E5C-4782-9DED-EA8A7C59D7AC}"/>
              </a:ext>
            </a:extLst>
          </p:cNvPr>
          <p:cNvGrpSpPr/>
          <p:nvPr/>
        </p:nvGrpSpPr>
        <p:grpSpPr>
          <a:xfrm>
            <a:off x="8105642" y="3870098"/>
            <a:ext cx="3369924" cy="1717281"/>
            <a:chOff x="4376013" y="1847518"/>
            <a:chExt cx="3369924" cy="1717281"/>
          </a:xfrm>
        </p:grpSpPr>
        <p:sp>
          <p:nvSpPr>
            <p:cNvPr id="36" name="TextBox 35">
              <a:extLst>
                <a:ext uri="{FF2B5EF4-FFF2-40B4-BE49-F238E27FC236}">
                  <a16:creationId xmlns:a16="http://schemas.microsoft.com/office/drawing/2014/main" id="{4B552292-16EB-43BB-B9E1-070DB086BB42}"/>
                </a:ext>
              </a:extLst>
            </p:cNvPr>
            <p:cNvSpPr txBox="1"/>
            <p:nvPr/>
          </p:nvSpPr>
          <p:spPr>
            <a:xfrm>
              <a:off x="4714285" y="2090249"/>
              <a:ext cx="2693385" cy="369332"/>
            </a:xfrm>
            <a:prstGeom prst="rect">
              <a:avLst/>
            </a:prstGeom>
            <a:noFill/>
          </p:spPr>
          <p:txBody>
            <a:bodyPr wrap="square" lIns="0" rIns="0" rtlCol="0" anchor="b">
              <a:spAutoFit/>
            </a:bodyPr>
            <a:lstStyle/>
            <a:p>
              <a:pPr algn="ctr"/>
              <a:r>
                <a:rPr lang="en-US" b="1" noProof="1"/>
                <a:t>TEHDAS Joint Action</a:t>
              </a:r>
            </a:p>
          </p:txBody>
        </p:sp>
        <p:sp>
          <p:nvSpPr>
            <p:cNvPr id="55" name="Rectangle: Rounded Corners 54">
              <a:extLst>
                <a:ext uri="{FF2B5EF4-FFF2-40B4-BE49-F238E27FC236}">
                  <a16:creationId xmlns:a16="http://schemas.microsoft.com/office/drawing/2014/main" id="{91EE9EDF-4EFB-477C-8536-52F587C79625}"/>
                </a:ext>
              </a:extLst>
            </p:cNvPr>
            <p:cNvSpPr/>
            <p:nvPr/>
          </p:nvSpPr>
          <p:spPr bwMode="auto">
            <a:xfrm>
              <a:off x="4376013" y="1847518"/>
              <a:ext cx="3369924" cy="1717281"/>
            </a:xfrm>
            <a:prstGeom prst="round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3200">
                <a:solidFill>
                  <a:schemeClr val="bg1"/>
                </a:solidFill>
                <a:latin typeface="Arial" pitchFamily="-110" charset="0"/>
                <a:ea typeface="ヒラギノ角ゴ ProN W3" pitchFamily="-110" charset="-128"/>
                <a:cs typeface="ヒラギノ角ゴ ProN W3" pitchFamily="-110" charset="-128"/>
                <a:sym typeface="Arial" pitchFamily="-110" charset="0"/>
              </a:endParaRPr>
            </a:p>
          </p:txBody>
        </p:sp>
        <p:sp>
          <p:nvSpPr>
            <p:cNvPr id="56" name="TextBox 55">
              <a:extLst>
                <a:ext uri="{FF2B5EF4-FFF2-40B4-BE49-F238E27FC236}">
                  <a16:creationId xmlns:a16="http://schemas.microsoft.com/office/drawing/2014/main" id="{A37572E0-F1C1-486A-B378-25BE5BFC1083}"/>
                </a:ext>
              </a:extLst>
            </p:cNvPr>
            <p:cNvSpPr txBox="1"/>
            <p:nvPr/>
          </p:nvSpPr>
          <p:spPr>
            <a:xfrm>
              <a:off x="4583375" y="2594466"/>
              <a:ext cx="2955199" cy="738664"/>
            </a:xfrm>
            <a:prstGeom prst="rect">
              <a:avLst/>
            </a:prstGeom>
            <a:noFill/>
          </p:spPr>
          <p:txBody>
            <a:bodyPr wrap="square" lIns="0" rIns="0" rtlCol="0" anchor="t">
              <a:spAutoFit/>
            </a:bodyPr>
            <a:lstStyle/>
            <a:p>
              <a:pPr algn="ctr"/>
              <a:r>
                <a:rPr lang="en-US" sz="1400" noProof="1">
                  <a:solidFill>
                    <a:schemeClr val="tx1">
                      <a:lumMod val="65000"/>
                      <a:lumOff val="35000"/>
                    </a:schemeClr>
                  </a:solidFill>
                </a:rPr>
                <a:t>Supports in building EHDS by developing principles for crossborder secondary use of health data</a:t>
              </a:r>
            </a:p>
          </p:txBody>
        </p:sp>
      </p:grpSp>
    </p:spTree>
    <p:extLst>
      <p:ext uri="{BB962C8B-B14F-4D97-AF65-F5344CB8AC3E}">
        <p14:creationId xmlns:p14="http://schemas.microsoft.com/office/powerpoint/2010/main" val="30402149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9939F-5AED-8CB5-9041-FA005FB280E1}"/>
              </a:ext>
            </a:extLst>
          </p:cNvPr>
          <p:cNvSpPr>
            <a:spLocks noGrp="1"/>
          </p:cNvSpPr>
          <p:nvPr>
            <p:ph type="title"/>
          </p:nvPr>
        </p:nvSpPr>
        <p:spPr>
          <a:xfrm>
            <a:off x="605367" y="378458"/>
            <a:ext cx="10145760" cy="502125"/>
          </a:xfrm>
        </p:spPr>
        <p:txBody>
          <a:bodyPr/>
          <a:lstStyle/>
          <a:p>
            <a:r>
              <a:rPr lang="en-US" dirty="0"/>
              <a:t>Opportunities &amp; Challenges</a:t>
            </a:r>
          </a:p>
        </p:txBody>
      </p:sp>
      <p:sp>
        <p:nvSpPr>
          <p:cNvPr id="5" name="Slide Number Placeholder 4">
            <a:extLst>
              <a:ext uri="{FF2B5EF4-FFF2-40B4-BE49-F238E27FC236}">
                <a16:creationId xmlns:a16="http://schemas.microsoft.com/office/drawing/2014/main" id="{9DF5C1A1-C0A3-2801-AB4A-61ECAA12CA83}"/>
              </a:ext>
            </a:extLst>
          </p:cNvPr>
          <p:cNvSpPr>
            <a:spLocks noGrp="1"/>
          </p:cNvSpPr>
          <p:nvPr>
            <p:ph type="sldNum" sz="quarter" idx="4"/>
          </p:nvPr>
        </p:nvSpPr>
        <p:spPr/>
        <p:txBody>
          <a:bodyPr/>
          <a:lstStyle/>
          <a:p>
            <a:fld id="{AD816501-AAE5-214E-B100-00C3DC5F5E3F}" type="slidenum">
              <a:rPr lang="en-US" smtClean="0"/>
              <a:pPr/>
              <a:t>9</a:t>
            </a:fld>
            <a:endParaRPr lang="en-US"/>
          </a:p>
        </p:txBody>
      </p:sp>
      <p:sp>
        <p:nvSpPr>
          <p:cNvPr id="8" name="Content Placeholder 3">
            <a:extLst>
              <a:ext uri="{FF2B5EF4-FFF2-40B4-BE49-F238E27FC236}">
                <a16:creationId xmlns:a16="http://schemas.microsoft.com/office/drawing/2014/main" id="{6D93E7C4-F8DA-3CA6-4D51-D65945611BE4}"/>
              </a:ext>
            </a:extLst>
          </p:cNvPr>
          <p:cNvSpPr txBox="1">
            <a:spLocks/>
          </p:cNvSpPr>
          <p:nvPr/>
        </p:nvSpPr>
        <p:spPr>
          <a:xfrm>
            <a:off x="6334128" y="1771702"/>
            <a:ext cx="4232073" cy="3685515"/>
          </a:xfrm>
          <a:prstGeom prst="rect">
            <a:avLst/>
          </a:prstGeom>
          <a:solidFill>
            <a:schemeClr val="accent2"/>
          </a:solidFill>
          <a:ln w="19050">
            <a:solidFill>
              <a:schemeClr val="accent2"/>
            </a:solidFill>
          </a:ln>
        </p:spPr>
        <p:txBody>
          <a:bodyPr vert="horz" lIns="144000" tIns="180000" rIns="144000" bIns="180000" rtlCol="0" anchor="t">
            <a:noAutofit/>
          </a:bodyPr>
          <a:lstStyle>
            <a:lvl1pPr marL="342900" indent="-342900" algn="l" defTabSz="457200" rtl="0" eaLnBrk="1" latinLnBrk="0" hangingPunct="1">
              <a:spcBef>
                <a:spcPct val="20000"/>
              </a:spcBef>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600" kern="1200">
                <a:solidFill>
                  <a:schemeClr val="tx1"/>
                </a:solidFill>
                <a:latin typeface="Verdana"/>
                <a:ea typeface="+mn-ea"/>
                <a:cs typeface="Verdana"/>
              </a:defRPr>
            </a:lvl2pPr>
            <a:lvl3pPr marL="1143000" indent="-228600" algn="l" defTabSz="457200" rtl="0" eaLnBrk="1" latinLnBrk="0" hangingPunct="1">
              <a:spcBef>
                <a:spcPct val="20000"/>
              </a:spcBef>
              <a:buFont typeface="Wingdings" charset="2"/>
              <a:buChar char="§"/>
              <a:defRPr sz="12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spcBef>
                <a:spcPts val="0"/>
              </a:spcBef>
              <a:spcAft>
                <a:spcPts val="1200"/>
              </a:spcAft>
              <a:buFont typeface="Arial" panose="020B0604020202020204" pitchFamily="34" charset="0"/>
              <a:buChar char="•"/>
            </a:pPr>
            <a:r>
              <a:rPr lang="en-US" sz="2400" dirty="0">
                <a:solidFill>
                  <a:schemeClr val="bg1"/>
                </a:solidFill>
                <a:latin typeface="+mj-lt"/>
                <a:ea typeface="Verdana" panose="020B0604030504040204" pitchFamily="34" charset="0"/>
                <a:cs typeface="Arial"/>
                <a:sym typeface="Wingdings" panose="05000000000000000000" pitchFamily="2" charset="2"/>
              </a:rPr>
              <a:t>Fragmented interpretation across countries</a:t>
            </a:r>
          </a:p>
          <a:p>
            <a:pPr>
              <a:lnSpc>
                <a:spcPct val="114000"/>
              </a:lnSpc>
              <a:spcBef>
                <a:spcPts val="0"/>
              </a:spcBef>
              <a:spcAft>
                <a:spcPts val="1200"/>
              </a:spcAft>
              <a:buFont typeface="Arial" panose="020B0604020202020204" pitchFamily="34" charset="0"/>
              <a:buChar char="•"/>
            </a:pPr>
            <a:r>
              <a:rPr lang="en-US" sz="2400" dirty="0">
                <a:solidFill>
                  <a:schemeClr val="bg1"/>
                </a:solidFill>
                <a:latin typeface="+mj-lt"/>
                <a:ea typeface="Verdana" panose="020B0604030504040204" pitchFamily="34" charset="0"/>
                <a:cs typeface="Arial"/>
                <a:sym typeface="Wingdings" panose="05000000000000000000" pitchFamily="2" charset="2"/>
              </a:rPr>
              <a:t>Unclear consistency with other legislation (GDPR, IP) </a:t>
            </a:r>
          </a:p>
          <a:p>
            <a:pPr>
              <a:lnSpc>
                <a:spcPct val="114000"/>
              </a:lnSpc>
              <a:spcBef>
                <a:spcPts val="0"/>
              </a:spcBef>
              <a:spcAft>
                <a:spcPts val="1200"/>
              </a:spcAft>
              <a:buFont typeface="Arial" panose="020B0604020202020204" pitchFamily="34" charset="0"/>
              <a:buChar char="•"/>
            </a:pPr>
            <a:r>
              <a:rPr lang="en-US" sz="2400" dirty="0">
                <a:solidFill>
                  <a:schemeClr val="bg1"/>
                </a:solidFill>
                <a:latin typeface="+mj-lt"/>
                <a:ea typeface="Verdana" panose="020B0604030504040204" pitchFamily="34" charset="0"/>
                <a:cs typeface="Arial"/>
                <a:sym typeface="Wingdings" panose="05000000000000000000" pitchFamily="2" charset="2"/>
              </a:rPr>
              <a:t>Insufficient funding for implementation </a:t>
            </a:r>
          </a:p>
          <a:p>
            <a:pPr>
              <a:lnSpc>
                <a:spcPct val="114000"/>
              </a:lnSpc>
              <a:spcBef>
                <a:spcPts val="0"/>
              </a:spcBef>
              <a:spcAft>
                <a:spcPts val="1200"/>
              </a:spcAft>
              <a:buFont typeface="Arial" panose="020B0604020202020204" pitchFamily="34" charset="0"/>
              <a:buChar char="•"/>
            </a:pPr>
            <a:endParaRPr lang="en-US" sz="2400" dirty="0">
              <a:solidFill>
                <a:schemeClr val="bg1"/>
              </a:solidFill>
              <a:latin typeface="+mj-lt"/>
              <a:ea typeface="Verdana" panose="020B0604030504040204" pitchFamily="34" charset="0"/>
              <a:cs typeface="Arial"/>
            </a:endParaRPr>
          </a:p>
          <a:p>
            <a:pPr>
              <a:lnSpc>
                <a:spcPct val="114000"/>
              </a:lnSpc>
              <a:spcBef>
                <a:spcPts val="0"/>
              </a:spcBef>
              <a:spcAft>
                <a:spcPts val="1200"/>
              </a:spcAft>
              <a:buFont typeface="Arial" panose="020B0604020202020204" pitchFamily="34" charset="0"/>
              <a:buChar char="•"/>
            </a:pPr>
            <a:endParaRPr lang="en-US" sz="2400" dirty="0">
              <a:solidFill>
                <a:schemeClr val="bg1"/>
              </a:solidFill>
              <a:latin typeface="+mj-lt"/>
              <a:ea typeface="Verdana" panose="020B0604030504040204" pitchFamily="34" charset="0"/>
              <a:cs typeface="Arial"/>
            </a:endParaRPr>
          </a:p>
        </p:txBody>
      </p:sp>
      <p:sp>
        <p:nvSpPr>
          <p:cNvPr id="9" name="Rechteck 5">
            <a:extLst>
              <a:ext uri="{FF2B5EF4-FFF2-40B4-BE49-F238E27FC236}">
                <a16:creationId xmlns:a16="http://schemas.microsoft.com/office/drawing/2014/main" id="{00132A48-E51C-FF01-EAB9-4C0AE9CCAAD5}"/>
              </a:ext>
            </a:extLst>
          </p:cNvPr>
          <p:cNvSpPr/>
          <p:nvPr/>
        </p:nvSpPr>
        <p:spPr>
          <a:xfrm>
            <a:off x="1446173" y="1282639"/>
            <a:ext cx="4232074" cy="489063"/>
          </a:xfrm>
          <a:prstGeom prst="rect">
            <a:avLst/>
          </a:prstGeom>
          <a:ln w="1905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400" b="1" dirty="0">
                <a:solidFill>
                  <a:schemeClr val="accent1"/>
                </a:solidFill>
                <a:latin typeface="+mj-lt"/>
                <a:ea typeface="Verdana" panose="020B0604030504040204" pitchFamily="34" charset="0"/>
                <a:cs typeface="Verdana" panose="020B0604030504040204" pitchFamily="34" charset="0"/>
              </a:rPr>
              <a:t>Opportunities</a:t>
            </a:r>
          </a:p>
        </p:txBody>
      </p:sp>
      <p:sp>
        <p:nvSpPr>
          <p:cNvPr id="10" name="Content Placeholder 3">
            <a:extLst>
              <a:ext uri="{FF2B5EF4-FFF2-40B4-BE49-F238E27FC236}">
                <a16:creationId xmlns:a16="http://schemas.microsoft.com/office/drawing/2014/main" id="{E7BF9E24-587E-9275-DC6F-64296562DB1A}"/>
              </a:ext>
            </a:extLst>
          </p:cNvPr>
          <p:cNvSpPr txBox="1">
            <a:spLocks/>
          </p:cNvSpPr>
          <p:nvPr/>
        </p:nvSpPr>
        <p:spPr>
          <a:xfrm>
            <a:off x="1446174" y="1771702"/>
            <a:ext cx="4232073" cy="3685515"/>
          </a:xfrm>
          <a:prstGeom prst="rect">
            <a:avLst/>
          </a:prstGeom>
          <a:solidFill>
            <a:schemeClr val="accent1"/>
          </a:solidFill>
          <a:ln w="19050">
            <a:solidFill>
              <a:schemeClr val="accent1"/>
            </a:solidFill>
          </a:ln>
        </p:spPr>
        <p:txBody>
          <a:bodyPr vert="horz" lIns="144000" tIns="180000" rIns="144000" bIns="180000" rtlCol="0" anchor="t">
            <a:noAutofit/>
          </a:bodyPr>
          <a:lstStyle>
            <a:lvl1pPr marL="342900" indent="-342900" algn="l" defTabSz="457200" rtl="0" eaLnBrk="1" latinLnBrk="0" hangingPunct="1">
              <a:spcBef>
                <a:spcPct val="20000"/>
              </a:spcBef>
              <a:buFont typeface="Wingdings" charset="2"/>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600" kern="1200">
                <a:solidFill>
                  <a:schemeClr val="tx1"/>
                </a:solidFill>
                <a:latin typeface="Verdana"/>
                <a:ea typeface="+mn-ea"/>
                <a:cs typeface="Verdana"/>
              </a:defRPr>
            </a:lvl2pPr>
            <a:lvl3pPr marL="1143000" indent="-228600" algn="l" defTabSz="457200" rtl="0" eaLnBrk="1" latinLnBrk="0" hangingPunct="1">
              <a:spcBef>
                <a:spcPct val="20000"/>
              </a:spcBef>
              <a:buFont typeface="Wingdings" charset="2"/>
              <a:buChar char="§"/>
              <a:defRPr sz="12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0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20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4150" indent="-184150">
              <a:lnSpc>
                <a:spcPct val="114000"/>
              </a:lnSpc>
              <a:spcBef>
                <a:spcPts val="0"/>
              </a:spcBef>
              <a:spcAft>
                <a:spcPts val="1200"/>
              </a:spcAft>
              <a:buFont typeface="Arial" panose="020B0604020202020204" pitchFamily="34" charset="0"/>
              <a:buChar char="•"/>
            </a:pPr>
            <a:r>
              <a:rPr lang="en-US" sz="2400" dirty="0">
                <a:solidFill>
                  <a:schemeClr val="bg1"/>
                </a:solidFill>
                <a:latin typeface="+mj-lt"/>
                <a:ea typeface="Verdana" panose="020B0604030504040204" pitchFamily="34" charset="0"/>
                <a:cs typeface="Arial"/>
                <a:sym typeface="Wingdings" panose="05000000000000000000" pitchFamily="2" charset="2"/>
              </a:rPr>
              <a:t>Harmonized data access and sharing</a:t>
            </a:r>
          </a:p>
          <a:p>
            <a:pPr marL="184150" indent="-184150">
              <a:lnSpc>
                <a:spcPct val="114000"/>
              </a:lnSpc>
              <a:spcBef>
                <a:spcPts val="0"/>
              </a:spcBef>
              <a:spcAft>
                <a:spcPts val="1200"/>
              </a:spcAft>
              <a:buFont typeface="Arial" panose="020B0604020202020204" pitchFamily="34" charset="0"/>
              <a:buChar char="•"/>
            </a:pPr>
            <a:r>
              <a:rPr lang="en-US" sz="2400" dirty="0">
                <a:solidFill>
                  <a:schemeClr val="bg1"/>
                </a:solidFill>
                <a:latin typeface="+mj-lt"/>
                <a:ea typeface="Verdana" panose="020B0604030504040204" pitchFamily="34" charset="0"/>
                <a:cs typeface="Arial"/>
                <a:sym typeface="Wingdings" panose="05000000000000000000" pitchFamily="2" charset="2"/>
              </a:rPr>
              <a:t>Promote a data culture in health systems</a:t>
            </a:r>
          </a:p>
          <a:p>
            <a:pPr marL="184150" indent="-184150">
              <a:lnSpc>
                <a:spcPct val="114000"/>
              </a:lnSpc>
              <a:spcBef>
                <a:spcPts val="0"/>
              </a:spcBef>
              <a:spcAft>
                <a:spcPts val="1200"/>
              </a:spcAft>
              <a:buFont typeface="Arial" panose="020B0604020202020204" pitchFamily="34" charset="0"/>
              <a:buChar char="•"/>
            </a:pPr>
            <a:r>
              <a:rPr lang="en-US" sz="2400" dirty="0">
                <a:solidFill>
                  <a:schemeClr val="bg1"/>
                </a:solidFill>
                <a:latin typeface="+mj-lt"/>
                <a:ea typeface="Verdana" panose="020B0604030504040204" pitchFamily="34" charset="0"/>
                <a:cs typeface="Arial"/>
                <a:sym typeface="Wingdings" panose="05000000000000000000" pitchFamily="2" charset="2"/>
              </a:rPr>
              <a:t>Helping existing and new collaborations</a:t>
            </a:r>
          </a:p>
        </p:txBody>
      </p:sp>
      <p:sp>
        <p:nvSpPr>
          <p:cNvPr id="11" name="Rechteck 6">
            <a:extLst>
              <a:ext uri="{FF2B5EF4-FFF2-40B4-BE49-F238E27FC236}">
                <a16:creationId xmlns:a16="http://schemas.microsoft.com/office/drawing/2014/main" id="{DDA40C57-5848-013D-7901-A0CFC672A587}"/>
              </a:ext>
            </a:extLst>
          </p:cNvPr>
          <p:cNvSpPr/>
          <p:nvPr/>
        </p:nvSpPr>
        <p:spPr>
          <a:xfrm>
            <a:off x="6334129" y="1287795"/>
            <a:ext cx="4232073" cy="483907"/>
          </a:xfrm>
          <a:prstGeom prst="rect">
            <a:avLst/>
          </a:prstGeom>
          <a:ln w="1905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chemeClr val="accent2"/>
                </a:solidFill>
                <a:latin typeface="+mj-lt"/>
                <a:ea typeface="Verdana" panose="020B0604030504040204" pitchFamily="34" charset="0"/>
                <a:cs typeface="Verdana" panose="020B0604030504040204" pitchFamily="34" charset="0"/>
              </a:rPr>
              <a:t>Challenges</a:t>
            </a:r>
          </a:p>
        </p:txBody>
      </p:sp>
    </p:spTree>
    <p:extLst>
      <p:ext uri="{BB962C8B-B14F-4D97-AF65-F5344CB8AC3E}">
        <p14:creationId xmlns:p14="http://schemas.microsoft.com/office/powerpoint/2010/main" val="46093260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Johnson and Johnson">
  <a:themeElements>
    <a:clrScheme name="JNJ">
      <a:dk1>
        <a:srgbClr val="000000"/>
      </a:dk1>
      <a:lt1>
        <a:srgbClr val="FFFFFF"/>
      </a:lt1>
      <a:dk2>
        <a:srgbClr val="EB1700"/>
      </a:dk2>
      <a:lt2>
        <a:srgbClr val="564C47"/>
      </a:lt2>
      <a:accent1>
        <a:srgbClr val="EB1700"/>
      </a:accent1>
      <a:accent2>
        <a:srgbClr val="000000"/>
      </a:accent2>
      <a:accent3>
        <a:srgbClr val="C4BDB6"/>
      </a:accent3>
      <a:accent4>
        <a:srgbClr val="004686"/>
      </a:accent4>
      <a:accent5>
        <a:srgbClr val="68D2FF"/>
      </a:accent5>
      <a:accent6>
        <a:srgbClr val="541981"/>
      </a:accent6>
      <a:hlink>
        <a:srgbClr val="000000"/>
      </a:hlink>
      <a:folHlink>
        <a:srgbClr val="000000"/>
      </a:folHlink>
    </a:clrScheme>
    <a:fontScheme name="J&amp;J">
      <a:majorFont>
        <a:latin typeface="Johnson Display"/>
        <a:ea typeface=""/>
        <a:cs typeface=""/>
      </a:majorFont>
      <a:minorFont>
        <a:latin typeface="Johnson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latin typeface="+mn-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JNJ_PPT_Template_R4_v3" id="{416AD5BC-E677-7649-BDD5-4B24D3B639BA}" vid="{CC5F65D7-BC33-A645-9363-0F7209EECF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f7af50c-b2b1-462a-adea-84460a05df3b" xsi:nil="true"/>
    <lcf76f155ced4ddcb4097134ff3c332f xmlns="fbeef8f9-570d-40d2-8f34-ae9bfe607e1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D64D6A6CBCD6429DB0BA167A9076BA" ma:contentTypeVersion="16" ma:contentTypeDescription="Create a new document." ma:contentTypeScope="" ma:versionID="eab63d67c8d70edc607606c41dec71f1">
  <xsd:schema xmlns:xsd="http://www.w3.org/2001/XMLSchema" xmlns:xs="http://www.w3.org/2001/XMLSchema" xmlns:p="http://schemas.microsoft.com/office/2006/metadata/properties" xmlns:ns2="fbeef8f9-570d-40d2-8f34-ae9bfe607e11" xmlns:ns3="ef7af50c-b2b1-462a-adea-84460a05df3b" targetNamespace="http://schemas.microsoft.com/office/2006/metadata/properties" ma:root="true" ma:fieldsID="cf1fe5ac8becee464d9aed0f7b6c4de2" ns2:_="" ns3:_="">
    <xsd:import namespace="fbeef8f9-570d-40d2-8f34-ae9bfe607e11"/>
    <xsd:import namespace="ef7af50c-b2b1-462a-adea-84460a05df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eef8f9-570d-40d2-8f34-ae9bfe607e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82b97c-6a8a-4995-9eb5-298aced380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7af50c-b2b1-462a-adea-84460a05df3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3aebb8b-c70c-4c65-84d0-a6cefacbdbd0}" ma:internalName="TaxCatchAll" ma:showField="CatchAllData" ma:web="ef7af50c-b2b1-462a-adea-84460a05df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FEBD87-297D-4718-AFF6-B050EF6517CA}">
  <ds:schemaRefs>
    <ds:schemaRef ds:uri="http://schemas.microsoft.com/sharepoint/v3/contenttype/forms"/>
  </ds:schemaRefs>
</ds:datastoreItem>
</file>

<file path=customXml/itemProps2.xml><?xml version="1.0" encoding="utf-8"?>
<ds:datastoreItem xmlns:ds="http://schemas.openxmlformats.org/officeDocument/2006/customXml" ds:itemID="{B53265C9-4020-4F02-8B81-32B653F77C76}">
  <ds:schemaRefs>
    <ds:schemaRef ds:uri="ef7af50c-b2b1-462a-adea-84460a05df3b"/>
    <ds:schemaRef ds:uri="fbeef8f9-570d-40d2-8f34-ae9bfe607e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D2BD30F-0557-4B77-84F8-83591A1C94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eef8f9-570d-40d2-8f34-ae9bfe607e11"/>
    <ds:schemaRef ds:uri="ef7af50c-b2b1-462a-adea-84460a05df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JJ_PPT_Enterprise_Template_F</Template>
  <TotalTime>46</TotalTime>
  <Words>1395</Words>
  <Application>Microsoft Office PowerPoint</Application>
  <PresentationFormat>Widescreen</PresentationFormat>
  <Paragraphs>198</Paragraphs>
  <Slides>11</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Arial</vt:lpstr>
      <vt:lpstr>Calibri Light</vt:lpstr>
      <vt:lpstr>Times New Roman</vt:lpstr>
      <vt:lpstr>Johnson Display</vt:lpstr>
      <vt:lpstr>Johnson Text</vt:lpstr>
      <vt:lpstr>Calibri</vt:lpstr>
      <vt:lpstr>Segoe UI</vt:lpstr>
      <vt:lpstr>Johnson and Johnson</vt:lpstr>
      <vt:lpstr>think-cell Slide</vt:lpstr>
      <vt:lpstr>EHDS    Secondary use of data for research</vt:lpstr>
      <vt:lpstr>Creating an EU health data ecosystem</vt:lpstr>
      <vt:lpstr>What is the European Health Data Space? </vt:lpstr>
      <vt:lpstr>EHDS: a multi-layered structure</vt:lpstr>
      <vt:lpstr>EHDS – a (r)evolution in health data</vt:lpstr>
      <vt:lpstr>Secondary use of data</vt:lpstr>
      <vt:lpstr>EHDS Visualization</vt:lpstr>
      <vt:lpstr>Links to Other Policies &amp; Legislations</vt:lpstr>
      <vt:lpstr>Opportunities &amp; Challenges</vt:lpstr>
      <vt:lpstr>Timeline for Adoption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GenAI Info Session</dc:title>
  <dc:creator>Martin, Angel [JPPBE]</dc:creator>
  <cp:lastModifiedBy>Martin, Angel [JPPBE]</cp:lastModifiedBy>
  <cp:revision>2</cp:revision>
  <dcterms:created xsi:type="dcterms:W3CDTF">2023-09-15T05:49:06Z</dcterms:created>
  <dcterms:modified xsi:type="dcterms:W3CDTF">2023-10-24T15:30:25Z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0x010100ADD64D6A6CBCD6429DB0BA167A9076BA</vt:lpwstr>
  </property>
  <property fmtid="{D5CDD505-2E9C-101B-9397-08002B2CF9AE}" pid="3" name="MediaServiceImageTags">
    <vt:lpwstr/>
  </property>
</Properties>
</file>